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5"/>
    <p:sldMasterId id="214748369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5143500" cx="9144000"/>
  <p:notesSz cx="6858000" cy="9144000"/>
  <p:embeddedFontLst>
    <p:embeddedFont>
      <p:font typeface="Raleway ExtraBold"/>
      <p:bold r:id="rId20"/>
      <p:boldItalic r:id="rId21"/>
    </p:embeddedFont>
    <p:embeddedFont>
      <p:font typeface="Montserrat"/>
      <p:regular r:id="rId22"/>
      <p:bold r:id="rId23"/>
      <p:italic r:id="rId24"/>
      <p:boldItalic r:id="rId25"/>
    </p:embeddedFont>
    <p:embeddedFont>
      <p:font typeface="Libre Baskerville"/>
      <p:regular r:id="rId26"/>
      <p:bold r:id="rId27"/>
      <p:italic r:id="rId28"/>
    </p:embeddedFont>
    <p:embeddedFont>
      <p:font typeface="Merriweather"/>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67CC677-E614-4A72-B7B9-CA6C3DD4AE1A}">
  <a:tblStyle styleId="{D67CC677-E614-4A72-B7B9-CA6C3DD4AE1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ExtraBold-bold.fntdata"/><Relationship Id="rId22" Type="http://schemas.openxmlformats.org/officeDocument/2006/relationships/font" Target="fonts/Montserrat-regular.fntdata"/><Relationship Id="rId21" Type="http://schemas.openxmlformats.org/officeDocument/2006/relationships/font" Target="fonts/RalewayExtraBold-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LibreBaskerville-regular.fntdata"/><Relationship Id="rId25" Type="http://schemas.openxmlformats.org/officeDocument/2006/relationships/font" Target="fonts/Montserrat-boldItalic.fntdata"/><Relationship Id="rId28" Type="http://schemas.openxmlformats.org/officeDocument/2006/relationships/font" Target="fonts/LibreBaskerville-italic.fntdata"/><Relationship Id="rId27" Type="http://schemas.openxmlformats.org/officeDocument/2006/relationships/font" Target="fonts/LibreBaskerville-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erriweather-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erriweather-italic.fntdata"/><Relationship Id="rId30" Type="http://schemas.openxmlformats.org/officeDocument/2006/relationships/font" Target="fonts/Merriweather-bold.fntdata"/><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Merriweather-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69eea624b9_4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69eea624b9_4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69eea624b9_4_7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69eea624b9_4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For high quality PDF of this storyboard, please see the appendix</a:t>
            </a:r>
            <a:endParaRPr>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69eea624b9_4_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69eea624b9_4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69eea624b9_4_7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169eea624b9_4_7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69eea624b9_4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69eea624b9_4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a:ea typeface="Montserrat"/>
                <a:cs typeface="Montserrat"/>
                <a:sym typeface="Montserrat"/>
              </a:rPr>
              <a:t>We landed on Pear as we want it to still communicate something related to food due to the heavy food-centric emphasis of our health app. Our app focuses on viewing food as a source of reflection, and a foundation to build up your health, thus a food-name was top priority for us. Furthermore, our app’s most distinguishing feature is the ability to form “health/food” based communities from people in your background, and PAIRING you with volunteers, that are hosting events or leading chats about what it means to be healthy. You’re defining your own relationship with food, and being PAIRED with people along the journey – Pear was the perfect name :)</a:t>
            </a:r>
            <a:endParaRPr>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69eea624b9_4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69eea624b9_4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69eea624b9_4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69eea624b9_4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Individualized: My experience as a user is different from any other user’s experience</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Comfort: The user is able to find safety in using this app, and does not feel a sense of fear/unease with use.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69eea624b9_4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69eea624b9_4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69eea624b9_4_7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69eea624b9_4_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Montserrat"/>
                <a:ea typeface="Montserrat"/>
                <a:cs typeface="Montserrat"/>
                <a:sym typeface="Montserrat"/>
              </a:rPr>
              <a:t>Values embedded in the project and how you intend to encode them b. Are there conflicting values? If so, how are you addressing such conflicts?</a:t>
            </a:r>
            <a:endParaRPr>
              <a:solidFill>
                <a:schemeClr val="dk1"/>
              </a:solidFill>
              <a:latin typeface="Montserrat"/>
              <a:ea typeface="Montserrat"/>
              <a:cs typeface="Montserrat"/>
              <a:sym typeface="Montserrat"/>
            </a:endParaRPr>
          </a:p>
          <a:p>
            <a:pPr indent="0" lvl="0" marL="0" rtl="0" algn="l">
              <a:spcBef>
                <a:spcPts val="1200"/>
              </a:spcBef>
              <a:spcAft>
                <a:spcPts val="0"/>
              </a:spcAft>
              <a:buNone/>
            </a:pPr>
            <a:r>
              <a:t/>
            </a:r>
            <a:endParaRPr>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69eea624b9_4_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69eea624b9_4_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69eea624b9_4_7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169eea624b9_4_7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69eea624b9_4_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69eea624b9_4_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53" name="Shape 53"/>
        <p:cNvGrpSpPr/>
        <p:nvPr/>
      </p:nvGrpSpPr>
      <p:grpSpPr>
        <a:xfrm>
          <a:off x="0" y="0"/>
          <a:ext cx="0" cy="0"/>
          <a:chOff x="0" y="0"/>
          <a:chExt cx="0" cy="0"/>
        </a:xfrm>
      </p:grpSpPr>
      <p:sp>
        <p:nvSpPr>
          <p:cNvPr id="54" name="Google Shape;54;p14"/>
          <p:cNvSpPr txBox="1"/>
          <p:nvPr>
            <p:ph type="ctrTitle"/>
          </p:nvPr>
        </p:nvSpPr>
        <p:spPr>
          <a:xfrm>
            <a:off x="2642700" y="1210500"/>
            <a:ext cx="3858600" cy="19299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6000"/>
            </a:lvl1pPr>
            <a:lvl2pPr lvl="1" rtl="0" algn="ctr">
              <a:spcBef>
                <a:spcPts val="0"/>
              </a:spcBef>
              <a:spcAft>
                <a:spcPts val="0"/>
              </a:spcAft>
              <a:buSzPts val="4800"/>
              <a:buFont typeface="Merriweather"/>
              <a:buNone/>
              <a:defRPr b="1" sz="4800">
                <a:latin typeface="Merriweather"/>
                <a:ea typeface="Merriweather"/>
                <a:cs typeface="Merriweather"/>
                <a:sym typeface="Merriweather"/>
              </a:defRPr>
            </a:lvl2pPr>
            <a:lvl3pPr lvl="2" rtl="0" algn="ctr">
              <a:spcBef>
                <a:spcPts val="0"/>
              </a:spcBef>
              <a:spcAft>
                <a:spcPts val="0"/>
              </a:spcAft>
              <a:buSzPts val="4800"/>
              <a:buFont typeface="Merriweather"/>
              <a:buNone/>
              <a:defRPr b="1" sz="4800">
                <a:latin typeface="Merriweather"/>
                <a:ea typeface="Merriweather"/>
                <a:cs typeface="Merriweather"/>
                <a:sym typeface="Merriweather"/>
              </a:defRPr>
            </a:lvl3pPr>
            <a:lvl4pPr lvl="3" rtl="0" algn="ctr">
              <a:spcBef>
                <a:spcPts val="0"/>
              </a:spcBef>
              <a:spcAft>
                <a:spcPts val="0"/>
              </a:spcAft>
              <a:buSzPts val="4800"/>
              <a:buFont typeface="Merriweather"/>
              <a:buNone/>
              <a:defRPr b="1" sz="4800">
                <a:latin typeface="Merriweather"/>
                <a:ea typeface="Merriweather"/>
                <a:cs typeface="Merriweather"/>
                <a:sym typeface="Merriweather"/>
              </a:defRPr>
            </a:lvl4pPr>
            <a:lvl5pPr lvl="4" rtl="0" algn="ctr">
              <a:spcBef>
                <a:spcPts val="0"/>
              </a:spcBef>
              <a:spcAft>
                <a:spcPts val="0"/>
              </a:spcAft>
              <a:buSzPts val="4800"/>
              <a:buFont typeface="Merriweather"/>
              <a:buNone/>
              <a:defRPr b="1" sz="4800">
                <a:latin typeface="Merriweather"/>
                <a:ea typeface="Merriweather"/>
                <a:cs typeface="Merriweather"/>
                <a:sym typeface="Merriweather"/>
              </a:defRPr>
            </a:lvl5pPr>
            <a:lvl6pPr lvl="5" rtl="0" algn="ctr">
              <a:spcBef>
                <a:spcPts val="0"/>
              </a:spcBef>
              <a:spcAft>
                <a:spcPts val="0"/>
              </a:spcAft>
              <a:buSzPts val="4800"/>
              <a:buFont typeface="Merriweather"/>
              <a:buNone/>
              <a:defRPr b="1" sz="4800">
                <a:latin typeface="Merriweather"/>
                <a:ea typeface="Merriweather"/>
                <a:cs typeface="Merriweather"/>
                <a:sym typeface="Merriweather"/>
              </a:defRPr>
            </a:lvl6pPr>
            <a:lvl7pPr lvl="6" rtl="0" algn="ctr">
              <a:spcBef>
                <a:spcPts val="0"/>
              </a:spcBef>
              <a:spcAft>
                <a:spcPts val="0"/>
              </a:spcAft>
              <a:buSzPts val="4800"/>
              <a:buFont typeface="Merriweather"/>
              <a:buNone/>
              <a:defRPr b="1" sz="4800">
                <a:latin typeface="Merriweather"/>
                <a:ea typeface="Merriweather"/>
                <a:cs typeface="Merriweather"/>
                <a:sym typeface="Merriweather"/>
              </a:defRPr>
            </a:lvl7pPr>
            <a:lvl8pPr lvl="7" rtl="0" algn="ctr">
              <a:spcBef>
                <a:spcPts val="0"/>
              </a:spcBef>
              <a:spcAft>
                <a:spcPts val="0"/>
              </a:spcAft>
              <a:buSzPts val="4800"/>
              <a:buFont typeface="Merriweather"/>
              <a:buNone/>
              <a:defRPr b="1" sz="4800">
                <a:latin typeface="Merriweather"/>
                <a:ea typeface="Merriweather"/>
                <a:cs typeface="Merriweather"/>
                <a:sym typeface="Merriweather"/>
              </a:defRPr>
            </a:lvl8pPr>
            <a:lvl9pPr lvl="8" rtl="0" algn="ctr">
              <a:spcBef>
                <a:spcPts val="0"/>
              </a:spcBef>
              <a:spcAft>
                <a:spcPts val="0"/>
              </a:spcAft>
              <a:buSzPts val="4800"/>
              <a:buFont typeface="Merriweather"/>
              <a:buNone/>
              <a:defRPr b="1" sz="4800">
                <a:latin typeface="Merriweather"/>
                <a:ea typeface="Merriweather"/>
                <a:cs typeface="Merriweather"/>
                <a:sym typeface="Merriweather"/>
              </a:defRPr>
            </a:lvl9pPr>
          </a:lstStyle>
          <a:p/>
        </p:txBody>
      </p:sp>
      <p:sp>
        <p:nvSpPr>
          <p:cNvPr id="55" name="Google Shape;55;p14"/>
          <p:cNvSpPr txBox="1"/>
          <p:nvPr>
            <p:ph idx="1" type="subTitle"/>
          </p:nvPr>
        </p:nvSpPr>
        <p:spPr>
          <a:xfrm>
            <a:off x="2642700" y="3140400"/>
            <a:ext cx="3858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sz="1800">
                <a:solidFill>
                  <a:schemeClr val="lt1"/>
                </a:solidFill>
              </a:defRPr>
            </a:lvl1pPr>
            <a:lvl2pPr lvl="1" rtl="0" algn="ctr">
              <a:lnSpc>
                <a:spcPct val="100000"/>
              </a:lnSpc>
              <a:spcBef>
                <a:spcPts val="0"/>
              </a:spcBef>
              <a:spcAft>
                <a:spcPts val="0"/>
              </a:spcAft>
              <a:buClr>
                <a:srgbClr val="FFFFFF"/>
              </a:buClr>
              <a:buSzPts val="2800"/>
              <a:buNone/>
              <a:defRPr b="1" sz="2800">
                <a:solidFill>
                  <a:srgbClr val="FFFFFF"/>
                </a:solidFill>
              </a:defRPr>
            </a:lvl2pPr>
            <a:lvl3pPr lvl="2" rtl="0" algn="ctr">
              <a:lnSpc>
                <a:spcPct val="100000"/>
              </a:lnSpc>
              <a:spcBef>
                <a:spcPts val="0"/>
              </a:spcBef>
              <a:spcAft>
                <a:spcPts val="0"/>
              </a:spcAft>
              <a:buClr>
                <a:srgbClr val="FFFFFF"/>
              </a:buClr>
              <a:buSzPts val="2800"/>
              <a:buNone/>
              <a:defRPr b="1" sz="2800">
                <a:solidFill>
                  <a:srgbClr val="FFFFFF"/>
                </a:solidFill>
              </a:defRPr>
            </a:lvl3pPr>
            <a:lvl4pPr lvl="3" rtl="0" algn="ctr">
              <a:lnSpc>
                <a:spcPct val="100000"/>
              </a:lnSpc>
              <a:spcBef>
                <a:spcPts val="0"/>
              </a:spcBef>
              <a:spcAft>
                <a:spcPts val="0"/>
              </a:spcAft>
              <a:buClr>
                <a:srgbClr val="FFFFFF"/>
              </a:buClr>
              <a:buSzPts val="2800"/>
              <a:buNone/>
              <a:defRPr b="1" sz="2800">
                <a:solidFill>
                  <a:srgbClr val="FFFFFF"/>
                </a:solidFill>
              </a:defRPr>
            </a:lvl4pPr>
            <a:lvl5pPr lvl="4" rtl="0" algn="ctr">
              <a:lnSpc>
                <a:spcPct val="100000"/>
              </a:lnSpc>
              <a:spcBef>
                <a:spcPts val="0"/>
              </a:spcBef>
              <a:spcAft>
                <a:spcPts val="0"/>
              </a:spcAft>
              <a:buClr>
                <a:srgbClr val="FFFFFF"/>
              </a:buClr>
              <a:buSzPts val="2800"/>
              <a:buNone/>
              <a:defRPr b="1" sz="2800">
                <a:solidFill>
                  <a:srgbClr val="FFFFFF"/>
                </a:solidFill>
              </a:defRPr>
            </a:lvl5pPr>
            <a:lvl6pPr lvl="5" rtl="0" algn="ctr">
              <a:lnSpc>
                <a:spcPct val="100000"/>
              </a:lnSpc>
              <a:spcBef>
                <a:spcPts val="0"/>
              </a:spcBef>
              <a:spcAft>
                <a:spcPts val="0"/>
              </a:spcAft>
              <a:buClr>
                <a:srgbClr val="FFFFFF"/>
              </a:buClr>
              <a:buSzPts val="2800"/>
              <a:buNone/>
              <a:defRPr b="1" sz="2800">
                <a:solidFill>
                  <a:srgbClr val="FFFFFF"/>
                </a:solidFill>
              </a:defRPr>
            </a:lvl6pPr>
            <a:lvl7pPr lvl="6" rtl="0" algn="ctr">
              <a:lnSpc>
                <a:spcPct val="100000"/>
              </a:lnSpc>
              <a:spcBef>
                <a:spcPts val="0"/>
              </a:spcBef>
              <a:spcAft>
                <a:spcPts val="0"/>
              </a:spcAft>
              <a:buClr>
                <a:srgbClr val="FFFFFF"/>
              </a:buClr>
              <a:buSzPts val="2800"/>
              <a:buNone/>
              <a:defRPr b="1" sz="2800">
                <a:solidFill>
                  <a:srgbClr val="FFFFFF"/>
                </a:solidFill>
              </a:defRPr>
            </a:lvl7pPr>
            <a:lvl8pPr lvl="7" rtl="0" algn="ctr">
              <a:lnSpc>
                <a:spcPct val="100000"/>
              </a:lnSpc>
              <a:spcBef>
                <a:spcPts val="0"/>
              </a:spcBef>
              <a:spcAft>
                <a:spcPts val="0"/>
              </a:spcAft>
              <a:buClr>
                <a:srgbClr val="FFFFFF"/>
              </a:buClr>
              <a:buSzPts val="2800"/>
              <a:buNone/>
              <a:defRPr b="1" sz="2800">
                <a:solidFill>
                  <a:srgbClr val="FFFFFF"/>
                </a:solidFill>
              </a:defRPr>
            </a:lvl8pPr>
            <a:lvl9pPr lvl="8" rtl="0" algn="ctr">
              <a:lnSpc>
                <a:spcPct val="100000"/>
              </a:lnSpc>
              <a:spcBef>
                <a:spcPts val="0"/>
              </a:spcBef>
              <a:spcAft>
                <a:spcPts val="0"/>
              </a:spcAft>
              <a:buClr>
                <a:srgbClr val="FFFFFF"/>
              </a:buClr>
              <a:buSzPts val="2800"/>
              <a:buNone/>
              <a:defRPr b="1" sz="2800">
                <a:solidFill>
                  <a:srgbClr val="FFFFFF"/>
                </a:solidFill>
              </a:defRPr>
            </a:lvl9pPr>
          </a:lstStyle>
          <a:p/>
        </p:txBody>
      </p:sp>
      <p:cxnSp>
        <p:nvCxnSpPr>
          <p:cNvPr id="56" name="Google Shape;56;p14"/>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57" name="Shape 57"/>
        <p:cNvGrpSpPr/>
        <p:nvPr/>
      </p:nvGrpSpPr>
      <p:grpSpPr>
        <a:xfrm>
          <a:off x="0" y="0"/>
          <a:ext cx="0" cy="0"/>
          <a:chOff x="0" y="0"/>
          <a:chExt cx="0" cy="0"/>
        </a:xfrm>
      </p:grpSpPr>
      <p:sp>
        <p:nvSpPr>
          <p:cNvPr id="58" name="Google Shape;58;p15"/>
          <p:cNvSpPr/>
          <p:nvPr/>
        </p:nvSpPr>
        <p:spPr>
          <a:xfrm>
            <a:off x="0" y="0"/>
            <a:ext cx="9144000" cy="5143500"/>
          </a:xfrm>
          <a:prstGeom prst="rect">
            <a:avLst/>
          </a:prstGeom>
          <a:solidFill>
            <a:srgbClr val="000000">
              <a:alpha val="32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5"/>
          <p:cNvSpPr txBox="1"/>
          <p:nvPr>
            <p:ph type="title"/>
          </p:nvPr>
        </p:nvSpPr>
        <p:spPr>
          <a:xfrm>
            <a:off x="3486325" y="1729950"/>
            <a:ext cx="4120500" cy="841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48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hasCustomPrompt="1" idx="2" type="title"/>
          </p:nvPr>
        </p:nvSpPr>
        <p:spPr>
          <a:xfrm>
            <a:off x="2371825" y="1729950"/>
            <a:ext cx="11145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cxnSp>
        <p:nvCxnSpPr>
          <p:cNvPr id="61" name="Google Shape;61;p15"/>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62" name="Shape 62"/>
        <p:cNvGrpSpPr/>
        <p:nvPr/>
      </p:nvGrpSpPr>
      <p:grpSpPr>
        <a:xfrm>
          <a:off x="0" y="0"/>
          <a:ext cx="0" cy="0"/>
          <a:chOff x="0" y="0"/>
          <a:chExt cx="0" cy="0"/>
        </a:xfrm>
      </p:grpSpPr>
      <p:sp>
        <p:nvSpPr>
          <p:cNvPr id="63" name="Google Shape;63;p16"/>
          <p:cNvSpPr txBox="1"/>
          <p:nvPr>
            <p:ph type="title"/>
          </p:nvPr>
        </p:nvSpPr>
        <p:spPr>
          <a:xfrm>
            <a:off x="713225" y="539500"/>
            <a:ext cx="7717500" cy="4782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6"/>
          <p:cNvSpPr txBox="1"/>
          <p:nvPr>
            <p:ph idx="1" type="body"/>
          </p:nvPr>
        </p:nvSpPr>
        <p:spPr>
          <a:xfrm>
            <a:off x="713275" y="1229768"/>
            <a:ext cx="7717500" cy="34149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434343"/>
              </a:buClr>
              <a:buSzPts val="1200"/>
              <a:buChar char="●"/>
              <a:defRPr sz="1100"/>
            </a:lvl1pPr>
            <a:lvl2pPr indent="-304800" lvl="1" marL="914400" rtl="0">
              <a:spcBef>
                <a:spcPts val="0"/>
              </a:spcBef>
              <a:spcAft>
                <a:spcPts val="0"/>
              </a:spcAft>
              <a:buClr>
                <a:srgbClr val="434343"/>
              </a:buClr>
              <a:buSzPts val="1200"/>
              <a:buFont typeface="Roboto Condensed Light"/>
              <a:buChar char="○"/>
              <a:defRPr/>
            </a:lvl2pPr>
            <a:lvl3pPr indent="-304800" lvl="2" marL="1371600" rtl="0">
              <a:spcBef>
                <a:spcPts val="1600"/>
              </a:spcBef>
              <a:spcAft>
                <a:spcPts val="0"/>
              </a:spcAft>
              <a:buClr>
                <a:srgbClr val="434343"/>
              </a:buClr>
              <a:buSzPts val="1200"/>
              <a:buFont typeface="Roboto Condensed Light"/>
              <a:buChar char="■"/>
              <a:defRPr/>
            </a:lvl3pPr>
            <a:lvl4pPr indent="-304800" lvl="3" marL="1828800" rtl="0">
              <a:spcBef>
                <a:spcPts val="1600"/>
              </a:spcBef>
              <a:spcAft>
                <a:spcPts val="0"/>
              </a:spcAft>
              <a:buClr>
                <a:srgbClr val="434343"/>
              </a:buClr>
              <a:buSzPts val="1200"/>
              <a:buFont typeface="Roboto Condensed Light"/>
              <a:buChar char="●"/>
              <a:defRPr/>
            </a:lvl4pPr>
            <a:lvl5pPr indent="-304800" lvl="4" marL="2286000" rtl="0">
              <a:spcBef>
                <a:spcPts val="1600"/>
              </a:spcBef>
              <a:spcAft>
                <a:spcPts val="0"/>
              </a:spcAft>
              <a:buClr>
                <a:srgbClr val="434343"/>
              </a:buClr>
              <a:buSzPts val="1200"/>
              <a:buFont typeface="Roboto Condensed Light"/>
              <a:buChar char="○"/>
              <a:defRPr/>
            </a:lvl5pPr>
            <a:lvl6pPr indent="-304800" lvl="5" marL="2743200" rtl="0">
              <a:spcBef>
                <a:spcPts val="1600"/>
              </a:spcBef>
              <a:spcAft>
                <a:spcPts val="0"/>
              </a:spcAft>
              <a:buClr>
                <a:srgbClr val="434343"/>
              </a:buClr>
              <a:buSzPts val="1200"/>
              <a:buFont typeface="Roboto Condensed Light"/>
              <a:buChar char="■"/>
              <a:defRPr/>
            </a:lvl6pPr>
            <a:lvl7pPr indent="-304800" lvl="6" marL="3200400" rtl="0">
              <a:spcBef>
                <a:spcPts val="1600"/>
              </a:spcBef>
              <a:spcAft>
                <a:spcPts val="0"/>
              </a:spcAft>
              <a:buClr>
                <a:srgbClr val="434343"/>
              </a:buClr>
              <a:buSzPts val="1200"/>
              <a:buFont typeface="Roboto Condensed Light"/>
              <a:buChar char="●"/>
              <a:defRPr/>
            </a:lvl7pPr>
            <a:lvl8pPr indent="-304800" lvl="7" marL="3657600" rtl="0">
              <a:spcBef>
                <a:spcPts val="1600"/>
              </a:spcBef>
              <a:spcAft>
                <a:spcPts val="0"/>
              </a:spcAft>
              <a:buClr>
                <a:srgbClr val="434343"/>
              </a:buClr>
              <a:buSzPts val="1200"/>
              <a:buFont typeface="Roboto Condensed Light"/>
              <a:buChar char="○"/>
              <a:defRPr/>
            </a:lvl8pPr>
            <a:lvl9pPr indent="-304800" lvl="8" marL="4114800" rtl="0">
              <a:spcBef>
                <a:spcPts val="1600"/>
              </a:spcBef>
              <a:spcAft>
                <a:spcPts val="1600"/>
              </a:spcAft>
              <a:buClr>
                <a:srgbClr val="434343"/>
              </a:buClr>
              <a:buSzPts val="1200"/>
              <a:buFont typeface="Roboto Condensed Light"/>
              <a:buChar char="■"/>
              <a:defRPr/>
            </a:lvl9pPr>
          </a:lstStyle>
          <a:p/>
        </p:txBody>
      </p:sp>
      <p:cxnSp>
        <p:nvCxnSpPr>
          <p:cNvPr id="65" name="Google Shape;65;p16"/>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grpSp>
        <p:nvGrpSpPr>
          <p:cNvPr id="67" name="Google Shape;67;p17"/>
          <p:cNvGrpSpPr/>
          <p:nvPr/>
        </p:nvGrpSpPr>
        <p:grpSpPr>
          <a:xfrm>
            <a:off x="-1322959" y="2571387"/>
            <a:ext cx="3310131" cy="3310131"/>
            <a:chOff x="1487200" y="4993750"/>
            <a:chExt cx="483125" cy="483125"/>
          </a:xfrm>
        </p:grpSpPr>
        <p:sp>
          <p:nvSpPr>
            <p:cNvPr id="68" name="Google Shape;68;p17"/>
            <p:cNvSpPr/>
            <p:nvPr/>
          </p:nvSpPr>
          <p:spPr>
            <a:xfrm>
              <a:off x="1487200" y="4993750"/>
              <a:ext cx="483125" cy="483125"/>
            </a:xfrm>
            <a:custGeom>
              <a:rect b="b" l="l" r="r" t="t"/>
              <a:pathLst>
                <a:path extrusionOk="0" h="19325" w="19325">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69" name="Google Shape;69;p17"/>
            <p:cNvSpPr/>
            <p:nvPr/>
          </p:nvSpPr>
          <p:spPr>
            <a:xfrm>
              <a:off x="1602600" y="5143950"/>
              <a:ext cx="250350" cy="182725"/>
            </a:xfrm>
            <a:custGeom>
              <a:rect b="b" l="l" r="r" t="t"/>
              <a:pathLst>
                <a:path extrusionOk="0" h="7309" w="10014">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70" name="Google Shape;70;p17"/>
          <p:cNvSpPr/>
          <p:nvPr/>
        </p:nvSpPr>
        <p:spPr>
          <a:xfrm>
            <a:off x="4573050" y="0"/>
            <a:ext cx="45708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7"/>
          <p:cNvSpPr txBox="1"/>
          <p:nvPr>
            <p:ph type="title"/>
          </p:nvPr>
        </p:nvSpPr>
        <p:spPr>
          <a:xfrm>
            <a:off x="713225" y="1164096"/>
            <a:ext cx="3531900" cy="15168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a:lvl1pPr>
            <a:lvl2pPr lvl="1" rtl="0" algn="l">
              <a:spcBef>
                <a:spcPts val="0"/>
              </a:spcBef>
              <a:spcAft>
                <a:spcPts val="0"/>
              </a:spcAft>
              <a:buNone/>
              <a:defRPr>
                <a:latin typeface="Montserrat"/>
                <a:ea typeface="Montserrat"/>
                <a:cs typeface="Montserrat"/>
                <a:sym typeface="Montserrat"/>
              </a:defRPr>
            </a:lvl2pPr>
            <a:lvl3pPr lvl="2" rtl="0" algn="l">
              <a:spcBef>
                <a:spcPts val="0"/>
              </a:spcBef>
              <a:spcAft>
                <a:spcPts val="0"/>
              </a:spcAft>
              <a:buNone/>
              <a:defRPr>
                <a:latin typeface="Montserrat"/>
                <a:ea typeface="Montserrat"/>
                <a:cs typeface="Montserrat"/>
                <a:sym typeface="Montserrat"/>
              </a:defRPr>
            </a:lvl3pPr>
            <a:lvl4pPr lvl="3" rtl="0" algn="l">
              <a:spcBef>
                <a:spcPts val="0"/>
              </a:spcBef>
              <a:spcAft>
                <a:spcPts val="0"/>
              </a:spcAft>
              <a:buNone/>
              <a:defRPr>
                <a:latin typeface="Montserrat"/>
                <a:ea typeface="Montserrat"/>
                <a:cs typeface="Montserrat"/>
                <a:sym typeface="Montserrat"/>
              </a:defRPr>
            </a:lvl4pPr>
            <a:lvl5pPr lvl="4" rtl="0" algn="l">
              <a:spcBef>
                <a:spcPts val="0"/>
              </a:spcBef>
              <a:spcAft>
                <a:spcPts val="0"/>
              </a:spcAft>
              <a:buNone/>
              <a:defRPr>
                <a:latin typeface="Montserrat"/>
                <a:ea typeface="Montserrat"/>
                <a:cs typeface="Montserrat"/>
                <a:sym typeface="Montserrat"/>
              </a:defRPr>
            </a:lvl5pPr>
            <a:lvl6pPr lvl="5" rtl="0" algn="l">
              <a:spcBef>
                <a:spcPts val="0"/>
              </a:spcBef>
              <a:spcAft>
                <a:spcPts val="0"/>
              </a:spcAft>
              <a:buNone/>
              <a:defRPr>
                <a:latin typeface="Montserrat"/>
                <a:ea typeface="Montserrat"/>
                <a:cs typeface="Montserrat"/>
                <a:sym typeface="Montserrat"/>
              </a:defRPr>
            </a:lvl6pPr>
            <a:lvl7pPr lvl="6" rtl="0" algn="l">
              <a:spcBef>
                <a:spcPts val="0"/>
              </a:spcBef>
              <a:spcAft>
                <a:spcPts val="0"/>
              </a:spcAft>
              <a:buNone/>
              <a:defRPr>
                <a:latin typeface="Montserrat"/>
                <a:ea typeface="Montserrat"/>
                <a:cs typeface="Montserrat"/>
                <a:sym typeface="Montserrat"/>
              </a:defRPr>
            </a:lvl7pPr>
            <a:lvl8pPr lvl="7" rtl="0" algn="l">
              <a:spcBef>
                <a:spcPts val="0"/>
              </a:spcBef>
              <a:spcAft>
                <a:spcPts val="0"/>
              </a:spcAft>
              <a:buNone/>
              <a:defRPr>
                <a:latin typeface="Montserrat"/>
                <a:ea typeface="Montserrat"/>
                <a:cs typeface="Montserrat"/>
                <a:sym typeface="Montserrat"/>
              </a:defRPr>
            </a:lvl8pPr>
            <a:lvl9pPr lvl="8" rtl="0" algn="l">
              <a:spcBef>
                <a:spcPts val="0"/>
              </a:spcBef>
              <a:spcAft>
                <a:spcPts val="0"/>
              </a:spcAft>
              <a:buNone/>
              <a:defRPr>
                <a:latin typeface="Montserrat"/>
                <a:ea typeface="Montserrat"/>
                <a:cs typeface="Montserrat"/>
                <a:sym typeface="Montserrat"/>
              </a:defRPr>
            </a:lvl9pPr>
          </a:lstStyle>
          <a:p/>
        </p:txBody>
      </p:sp>
      <p:sp>
        <p:nvSpPr>
          <p:cNvPr id="72" name="Google Shape;72;p17"/>
          <p:cNvSpPr txBox="1"/>
          <p:nvPr>
            <p:ph idx="1" type="subTitle"/>
          </p:nvPr>
        </p:nvSpPr>
        <p:spPr>
          <a:xfrm>
            <a:off x="4898875" y="905525"/>
            <a:ext cx="2987700" cy="478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1800"/>
            </a:lvl1pPr>
            <a:lvl2pPr lvl="1" rtl="0">
              <a:spcBef>
                <a:spcPts val="1600"/>
              </a:spcBef>
              <a:spcAft>
                <a:spcPts val="0"/>
              </a:spcAft>
              <a:buNone/>
              <a:defRPr b="1" sz="1800"/>
            </a:lvl2pPr>
            <a:lvl3pPr lvl="2" rtl="0">
              <a:spcBef>
                <a:spcPts val="1600"/>
              </a:spcBef>
              <a:spcAft>
                <a:spcPts val="0"/>
              </a:spcAft>
              <a:buNone/>
              <a:defRPr b="1" sz="1800"/>
            </a:lvl3pPr>
            <a:lvl4pPr lvl="3" rtl="0">
              <a:spcBef>
                <a:spcPts val="1600"/>
              </a:spcBef>
              <a:spcAft>
                <a:spcPts val="0"/>
              </a:spcAft>
              <a:buNone/>
              <a:defRPr b="1" sz="1800"/>
            </a:lvl4pPr>
            <a:lvl5pPr lvl="4" rtl="0">
              <a:spcBef>
                <a:spcPts val="1600"/>
              </a:spcBef>
              <a:spcAft>
                <a:spcPts val="0"/>
              </a:spcAft>
              <a:buNone/>
              <a:defRPr b="1" sz="1800"/>
            </a:lvl5pPr>
            <a:lvl6pPr lvl="5" rtl="0">
              <a:spcBef>
                <a:spcPts val="1600"/>
              </a:spcBef>
              <a:spcAft>
                <a:spcPts val="0"/>
              </a:spcAft>
              <a:buNone/>
              <a:defRPr b="1" sz="1800"/>
            </a:lvl6pPr>
            <a:lvl7pPr lvl="6" rtl="0">
              <a:spcBef>
                <a:spcPts val="1600"/>
              </a:spcBef>
              <a:spcAft>
                <a:spcPts val="0"/>
              </a:spcAft>
              <a:buNone/>
              <a:defRPr b="1" sz="1800"/>
            </a:lvl7pPr>
            <a:lvl8pPr lvl="7" rtl="0">
              <a:spcBef>
                <a:spcPts val="1600"/>
              </a:spcBef>
              <a:spcAft>
                <a:spcPts val="0"/>
              </a:spcAft>
              <a:buNone/>
              <a:defRPr b="1" sz="1800"/>
            </a:lvl8pPr>
            <a:lvl9pPr lvl="8" rtl="0">
              <a:spcBef>
                <a:spcPts val="1600"/>
              </a:spcBef>
              <a:spcAft>
                <a:spcPts val="1600"/>
              </a:spcAft>
              <a:buNone/>
              <a:defRPr b="1" sz="1800"/>
            </a:lvl9pPr>
          </a:lstStyle>
          <a:p/>
        </p:txBody>
      </p:sp>
      <p:sp>
        <p:nvSpPr>
          <p:cNvPr id="73" name="Google Shape;73;p17"/>
          <p:cNvSpPr txBox="1"/>
          <p:nvPr>
            <p:ph idx="2" type="body"/>
          </p:nvPr>
        </p:nvSpPr>
        <p:spPr>
          <a:xfrm>
            <a:off x="4898897" y="1408176"/>
            <a:ext cx="2987700" cy="751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74" name="Google Shape;74;p17"/>
          <p:cNvSpPr txBox="1"/>
          <p:nvPr>
            <p:ph idx="3" type="subTitle"/>
          </p:nvPr>
        </p:nvSpPr>
        <p:spPr>
          <a:xfrm>
            <a:off x="4898886" y="2860750"/>
            <a:ext cx="2987700" cy="478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1800"/>
            </a:lvl1pPr>
            <a:lvl2pPr lvl="1" rtl="0">
              <a:spcBef>
                <a:spcPts val="1600"/>
              </a:spcBef>
              <a:spcAft>
                <a:spcPts val="0"/>
              </a:spcAft>
              <a:buNone/>
              <a:defRPr b="1" sz="1800"/>
            </a:lvl2pPr>
            <a:lvl3pPr lvl="2" rtl="0">
              <a:spcBef>
                <a:spcPts val="1600"/>
              </a:spcBef>
              <a:spcAft>
                <a:spcPts val="0"/>
              </a:spcAft>
              <a:buNone/>
              <a:defRPr b="1" sz="1800"/>
            </a:lvl3pPr>
            <a:lvl4pPr lvl="3" rtl="0">
              <a:spcBef>
                <a:spcPts val="1600"/>
              </a:spcBef>
              <a:spcAft>
                <a:spcPts val="0"/>
              </a:spcAft>
              <a:buNone/>
              <a:defRPr b="1" sz="1800"/>
            </a:lvl4pPr>
            <a:lvl5pPr lvl="4" rtl="0">
              <a:spcBef>
                <a:spcPts val="1600"/>
              </a:spcBef>
              <a:spcAft>
                <a:spcPts val="0"/>
              </a:spcAft>
              <a:buNone/>
              <a:defRPr b="1" sz="1800"/>
            </a:lvl5pPr>
            <a:lvl6pPr lvl="5" rtl="0">
              <a:spcBef>
                <a:spcPts val="1600"/>
              </a:spcBef>
              <a:spcAft>
                <a:spcPts val="0"/>
              </a:spcAft>
              <a:buNone/>
              <a:defRPr b="1" sz="1800"/>
            </a:lvl6pPr>
            <a:lvl7pPr lvl="6" rtl="0">
              <a:spcBef>
                <a:spcPts val="1600"/>
              </a:spcBef>
              <a:spcAft>
                <a:spcPts val="0"/>
              </a:spcAft>
              <a:buNone/>
              <a:defRPr b="1" sz="1800"/>
            </a:lvl7pPr>
            <a:lvl8pPr lvl="7" rtl="0">
              <a:spcBef>
                <a:spcPts val="1600"/>
              </a:spcBef>
              <a:spcAft>
                <a:spcPts val="0"/>
              </a:spcAft>
              <a:buNone/>
              <a:defRPr b="1" sz="1800"/>
            </a:lvl8pPr>
            <a:lvl9pPr lvl="8" rtl="0">
              <a:spcBef>
                <a:spcPts val="1600"/>
              </a:spcBef>
              <a:spcAft>
                <a:spcPts val="1600"/>
              </a:spcAft>
              <a:buNone/>
              <a:defRPr b="1" sz="1800"/>
            </a:lvl9pPr>
          </a:lstStyle>
          <a:p/>
        </p:txBody>
      </p:sp>
      <p:sp>
        <p:nvSpPr>
          <p:cNvPr id="75" name="Google Shape;75;p17"/>
          <p:cNvSpPr txBox="1"/>
          <p:nvPr>
            <p:ph idx="4" type="body"/>
          </p:nvPr>
        </p:nvSpPr>
        <p:spPr>
          <a:xfrm>
            <a:off x="4898908" y="3355848"/>
            <a:ext cx="2987700" cy="751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cxnSp>
        <p:nvCxnSpPr>
          <p:cNvPr id="76" name="Google Shape;76;p17"/>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77" name="Shape 77"/>
        <p:cNvGrpSpPr/>
        <p:nvPr/>
      </p:nvGrpSpPr>
      <p:grpSpPr>
        <a:xfrm>
          <a:off x="0" y="0"/>
          <a:ext cx="0" cy="0"/>
          <a:chOff x="0" y="0"/>
          <a:chExt cx="0" cy="0"/>
        </a:xfrm>
      </p:grpSpPr>
      <p:sp>
        <p:nvSpPr>
          <p:cNvPr id="78" name="Google Shape;78;p18"/>
          <p:cNvSpPr txBox="1"/>
          <p:nvPr>
            <p:ph type="title"/>
          </p:nvPr>
        </p:nvSpPr>
        <p:spPr>
          <a:xfrm>
            <a:off x="713225" y="539500"/>
            <a:ext cx="7717500" cy="4782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79" name="Google Shape;79;p18"/>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0" name="Shape 80"/>
        <p:cNvGrpSpPr/>
        <p:nvPr/>
      </p:nvGrpSpPr>
      <p:grpSpPr>
        <a:xfrm>
          <a:off x="0" y="0"/>
          <a:ext cx="0" cy="0"/>
          <a:chOff x="0" y="0"/>
          <a:chExt cx="0" cy="0"/>
        </a:xfrm>
      </p:grpSpPr>
      <p:sp>
        <p:nvSpPr>
          <p:cNvPr id="81" name="Google Shape;81;p19"/>
          <p:cNvSpPr/>
          <p:nvPr/>
        </p:nvSpPr>
        <p:spPr>
          <a:xfrm>
            <a:off x="2014600" y="902113"/>
            <a:ext cx="3310042" cy="3339260"/>
          </a:xfrm>
          <a:custGeom>
            <a:rect b="b" l="l" r="r" t="t"/>
            <a:pathLst>
              <a:path extrusionOk="0" h="208769" w="207007">
                <a:moveTo>
                  <a:pt x="145420" y="1"/>
                </a:moveTo>
                <a:cubicBezTo>
                  <a:pt x="132054" y="1"/>
                  <a:pt x="118648" y="4806"/>
                  <a:pt x="108005" y="14543"/>
                </a:cubicBezTo>
                <a:lnTo>
                  <a:pt x="8025" y="106075"/>
                </a:lnTo>
                <a:lnTo>
                  <a:pt x="16343" y="115143"/>
                </a:lnTo>
                <a:lnTo>
                  <a:pt x="116323" y="23644"/>
                </a:lnTo>
                <a:cubicBezTo>
                  <a:pt x="124372" y="16305"/>
                  <a:pt x="134666" y="12318"/>
                  <a:pt x="145469" y="12318"/>
                </a:cubicBezTo>
                <a:cubicBezTo>
                  <a:pt x="146092" y="12318"/>
                  <a:pt x="146718" y="12331"/>
                  <a:pt x="147345" y="12358"/>
                </a:cubicBezTo>
                <a:cubicBezTo>
                  <a:pt x="171157" y="13434"/>
                  <a:pt x="189588" y="33561"/>
                  <a:pt x="188544" y="57373"/>
                </a:cubicBezTo>
                <a:cubicBezTo>
                  <a:pt x="188022" y="68888"/>
                  <a:pt x="183064" y="79490"/>
                  <a:pt x="174582" y="87286"/>
                </a:cubicBezTo>
                <a:lnTo>
                  <a:pt x="63218" y="189190"/>
                </a:lnTo>
                <a:cubicBezTo>
                  <a:pt x="57903" y="194044"/>
                  <a:pt x="51192" y="196439"/>
                  <a:pt x="44503" y="196439"/>
                </a:cubicBezTo>
                <a:cubicBezTo>
                  <a:pt x="36986" y="196439"/>
                  <a:pt x="29496" y="193416"/>
                  <a:pt x="24042" y="187461"/>
                </a:cubicBezTo>
                <a:cubicBezTo>
                  <a:pt x="13701" y="176142"/>
                  <a:pt x="14484" y="158625"/>
                  <a:pt x="25771" y="148285"/>
                </a:cubicBezTo>
                <a:lnTo>
                  <a:pt x="132601" y="50523"/>
                </a:lnTo>
                <a:cubicBezTo>
                  <a:pt x="134890" y="48419"/>
                  <a:pt x="137825" y="47284"/>
                  <a:pt x="140933" y="47284"/>
                </a:cubicBezTo>
                <a:cubicBezTo>
                  <a:pt x="141102" y="47284"/>
                  <a:pt x="141271" y="47287"/>
                  <a:pt x="141441" y="47294"/>
                </a:cubicBezTo>
                <a:cubicBezTo>
                  <a:pt x="148258" y="47620"/>
                  <a:pt x="153510" y="53361"/>
                  <a:pt x="153216" y="60179"/>
                </a:cubicBezTo>
                <a:cubicBezTo>
                  <a:pt x="153086" y="63441"/>
                  <a:pt x="151651" y="66474"/>
                  <a:pt x="149237" y="68725"/>
                </a:cubicBezTo>
                <a:lnTo>
                  <a:pt x="53791" y="156048"/>
                </a:lnTo>
                <a:lnTo>
                  <a:pt x="62109" y="165149"/>
                </a:lnTo>
                <a:lnTo>
                  <a:pt x="157555" y="77793"/>
                </a:lnTo>
                <a:cubicBezTo>
                  <a:pt x="162415" y="73357"/>
                  <a:pt x="165220" y="67290"/>
                  <a:pt x="165514" y="60701"/>
                </a:cubicBezTo>
                <a:cubicBezTo>
                  <a:pt x="166134" y="47098"/>
                  <a:pt x="155598" y="35616"/>
                  <a:pt x="141995" y="34996"/>
                </a:cubicBezTo>
                <a:cubicBezTo>
                  <a:pt x="141618" y="34979"/>
                  <a:pt x="141242" y="34971"/>
                  <a:pt x="140867" y="34971"/>
                </a:cubicBezTo>
                <a:cubicBezTo>
                  <a:pt x="134690" y="34971"/>
                  <a:pt x="128834" y="37240"/>
                  <a:pt x="124283" y="41422"/>
                </a:cubicBezTo>
                <a:lnTo>
                  <a:pt x="17452" y="139184"/>
                </a:lnTo>
                <a:cubicBezTo>
                  <a:pt x="1143" y="154124"/>
                  <a:pt x="1" y="179437"/>
                  <a:pt x="14941" y="195779"/>
                </a:cubicBezTo>
                <a:cubicBezTo>
                  <a:pt x="22840" y="204403"/>
                  <a:pt x="33658" y="208768"/>
                  <a:pt x="44506" y="208768"/>
                </a:cubicBezTo>
                <a:cubicBezTo>
                  <a:pt x="54174" y="208768"/>
                  <a:pt x="63865" y="205301"/>
                  <a:pt x="71536" y="198291"/>
                </a:cubicBezTo>
                <a:lnTo>
                  <a:pt x="182900" y="96354"/>
                </a:lnTo>
                <a:cubicBezTo>
                  <a:pt x="205441" y="75738"/>
                  <a:pt x="207007" y="40574"/>
                  <a:pt x="186358" y="18034"/>
                </a:cubicBezTo>
                <a:cubicBezTo>
                  <a:pt x="175414" y="6071"/>
                  <a:pt x="160442" y="1"/>
                  <a:pt x="1454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9"/>
          <p:cNvSpPr txBox="1"/>
          <p:nvPr>
            <p:ph type="title"/>
          </p:nvPr>
        </p:nvSpPr>
        <p:spPr>
          <a:xfrm>
            <a:off x="4898875" y="1161104"/>
            <a:ext cx="3300900" cy="9159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 name="Google Shape;83;p19"/>
          <p:cNvSpPr txBox="1"/>
          <p:nvPr>
            <p:ph idx="1" type="body"/>
          </p:nvPr>
        </p:nvSpPr>
        <p:spPr>
          <a:xfrm>
            <a:off x="4898875" y="2318577"/>
            <a:ext cx="3300900" cy="10998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600"/>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84" name="Google Shape;84;p19"/>
          <p:cNvSpPr/>
          <p:nvPr/>
        </p:nvSpPr>
        <p:spPr>
          <a:xfrm>
            <a:off x="4573050" y="0"/>
            <a:ext cx="45708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19"/>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86" name="Shape 86"/>
        <p:cNvGrpSpPr/>
        <p:nvPr/>
      </p:nvGrpSpPr>
      <p:grpSpPr>
        <a:xfrm>
          <a:off x="0" y="0"/>
          <a:ext cx="0" cy="0"/>
          <a:chOff x="0" y="0"/>
          <a:chExt cx="0" cy="0"/>
        </a:xfrm>
      </p:grpSpPr>
      <p:sp>
        <p:nvSpPr>
          <p:cNvPr id="87" name="Google Shape;87;p20"/>
          <p:cNvSpPr/>
          <p:nvPr/>
        </p:nvSpPr>
        <p:spPr>
          <a:xfrm>
            <a:off x="0" y="0"/>
            <a:ext cx="9144000" cy="5143500"/>
          </a:xfrm>
          <a:prstGeom prst="rect">
            <a:avLst/>
          </a:prstGeom>
          <a:solidFill>
            <a:srgbClr val="000000">
              <a:alpha val="32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0"/>
          <p:cNvSpPr txBox="1"/>
          <p:nvPr>
            <p:ph type="title"/>
          </p:nvPr>
        </p:nvSpPr>
        <p:spPr>
          <a:xfrm>
            <a:off x="1388100" y="539500"/>
            <a:ext cx="6367800" cy="40203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60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cxnSp>
        <p:nvCxnSpPr>
          <p:cNvPr id="89" name="Google Shape;89;p20"/>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21"/>
          <p:cNvSpPr txBox="1"/>
          <p:nvPr>
            <p:ph type="title"/>
          </p:nvPr>
        </p:nvSpPr>
        <p:spPr>
          <a:xfrm>
            <a:off x="713225" y="1271200"/>
            <a:ext cx="38589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92" name="Google Shape;92;p21"/>
          <p:cNvSpPr txBox="1"/>
          <p:nvPr>
            <p:ph idx="1" type="subTitle"/>
          </p:nvPr>
        </p:nvSpPr>
        <p:spPr>
          <a:xfrm>
            <a:off x="713225" y="2841100"/>
            <a:ext cx="38589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3" name="Google Shape;93;p21"/>
          <p:cNvSpPr txBox="1"/>
          <p:nvPr>
            <p:ph idx="2" type="body"/>
          </p:nvPr>
        </p:nvSpPr>
        <p:spPr>
          <a:xfrm>
            <a:off x="4939500" y="724075"/>
            <a:ext cx="3491400" cy="3695100"/>
          </a:xfrm>
          <a:prstGeom prst="rect">
            <a:avLst/>
          </a:prstGeom>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cxnSp>
        <p:nvCxnSpPr>
          <p:cNvPr id="94" name="Google Shape;94;p21"/>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22"/>
          <p:cNvSpPr txBox="1"/>
          <p:nvPr>
            <p:ph idx="1" type="body"/>
          </p:nvPr>
        </p:nvSpPr>
        <p:spPr>
          <a:xfrm>
            <a:off x="1506000" y="1531892"/>
            <a:ext cx="6132000" cy="1007100"/>
          </a:xfrm>
          <a:prstGeom prst="rect">
            <a:avLst/>
          </a:prstGeom>
        </p:spPr>
        <p:txBody>
          <a:bodyPr anchorCtr="0" anchor="ctr" bIns="91425" lIns="91425" spcFirstLastPara="1" rIns="91425" wrap="square" tIns="91425">
            <a:noAutofit/>
          </a:bodyPr>
          <a:lstStyle>
            <a:lvl1pPr indent="-228600" lvl="0" marL="457200" rtl="0" algn="ctr">
              <a:lnSpc>
                <a:spcPct val="100000"/>
              </a:lnSpc>
              <a:spcBef>
                <a:spcPts val="0"/>
              </a:spcBef>
              <a:spcAft>
                <a:spcPts val="0"/>
              </a:spcAft>
              <a:buSzPts val="2000"/>
              <a:buNone/>
              <a:defRPr sz="2400"/>
            </a:lvl1pPr>
          </a:lstStyle>
          <a:p/>
        </p:txBody>
      </p:sp>
      <p:sp>
        <p:nvSpPr>
          <p:cNvPr id="97" name="Google Shape;97;p22"/>
          <p:cNvSpPr txBox="1"/>
          <p:nvPr>
            <p:ph type="title"/>
          </p:nvPr>
        </p:nvSpPr>
        <p:spPr>
          <a:xfrm>
            <a:off x="2902500" y="2601705"/>
            <a:ext cx="3339000" cy="361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cxnSp>
        <p:nvCxnSpPr>
          <p:cNvPr id="98" name="Google Shape;98;p22"/>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99" name="Shape 99"/>
        <p:cNvGrpSpPr/>
        <p:nvPr/>
      </p:nvGrpSpPr>
      <p:grpSpPr>
        <a:xfrm>
          <a:off x="0" y="0"/>
          <a:ext cx="0" cy="0"/>
          <a:chOff x="0" y="0"/>
          <a:chExt cx="0" cy="0"/>
        </a:xfrm>
      </p:grpSpPr>
      <p:sp>
        <p:nvSpPr>
          <p:cNvPr id="100" name="Google Shape;100;p23"/>
          <p:cNvSpPr/>
          <p:nvPr/>
        </p:nvSpPr>
        <p:spPr>
          <a:xfrm>
            <a:off x="0" y="0"/>
            <a:ext cx="9144000" cy="5143500"/>
          </a:xfrm>
          <a:prstGeom prst="rect">
            <a:avLst/>
          </a:prstGeom>
          <a:solidFill>
            <a:srgbClr val="000000">
              <a:alpha val="32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3"/>
          <p:cNvSpPr txBox="1"/>
          <p:nvPr>
            <p:ph hasCustomPrompt="1" type="title"/>
          </p:nvPr>
        </p:nvSpPr>
        <p:spPr>
          <a:xfrm>
            <a:off x="713250" y="1924049"/>
            <a:ext cx="7717500" cy="93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60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2" name="Google Shape;102;p23"/>
          <p:cNvSpPr txBox="1"/>
          <p:nvPr>
            <p:ph idx="1" type="subTitle"/>
          </p:nvPr>
        </p:nvSpPr>
        <p:spPr>
          <a:xfrm>
            <a:off x="722725" y="2984663"/>
            <a:ext cx="7698600" cy="427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solidFill>
                  <a:schemeClr val="lt1"/>
                </a:solidFill>
              </a:defRPr>
            </a:lvl1pPr>
            <a:lvl2pPr lvl="1" rtl="0" algn="ctr">
              <a:spcBef>
                <a:spcPts val="1600"/>
              </a:spcBef>
              <a:spcAft>
                <a:spcPts val="0"/>
              </a:spcAft>
              <a:buNone/>
              <a:defRPr sz="1800">
                <a:solidFill>
                  <a:schemeClr val="lt1"/>
                </a:solidFill>
              </a:defRPr>
            </a:lvl2pPr>
            <a:lvl3pPr lvl="2" rtl="0" algn="ctr">
              <a:spcBef>
                <a:spcPts val="1600"/>
              </a:spcBef>
              <a:spcAft>
                <a:spcPts val="0"/>
              </a:spcAft>
              <a:buNone/>
              <a:defRPr sz="1800">
                <a:solidFill>
                  <a:schemeClr val="lt1"/>
                </a:solidFill>
              </a:defRPr>
            </a:lvl3pPr>
            <a:lvl4pPr lvl="3" rtl="0" algn="ctr">
              <a:spcBef>
                <a:spcPts val="1600"/>
              </a:spcBef>
              <a:spcAft>
                <a:spcPts val="0"/>
              </a:spcAft>
              <a:buNone/>
              <a:defRPr sz="1800">
                <a:solidFill>
                  <a:schemeClr val="lt1"/>
                </a:solidFill>
              </a:defRPr>
            </a:lvl4pPr>
            <a:lvl5pPr lvl="4" rtl="0" algn="ctr">
              <a:spcBef>
                <a:spcPts val="1600"/>
              </a:spcBef>
              <a:spcAft>
                <a:spcPts val="0"/>
              </a:spcAft>
              <a:buNone/>
              <a:defRPr sz="1800">
                <a:solidFill>
                  <a:schemeClr val="lt1"/>
                </a:solidFill>
              </a:defRPr>
            </a:lvl5pPr>
            <a:lvl6pPr lvl="5" rtl="0" algn="ctr">
              <a:spcBef>
                <a:spcPts val="1600"/>
              </a:spcBef>
              <a:spcAft>
                <a:spcPts val="0"/>
              </a:spcAft>
              <a:buNone/>
              <a:defRPr sz="1800">
                <a:solidFill>
                  <a:schemeClr val="lt1"/>
                </a:solidFill>
              </a:defRPr>
            </a:lvl6pPr>
            <a:lvl7pPr lvl="6" rtl="0" algn="ctr">
              <a:spcBef>
                <a:spcPts val="1600"/>
              </a:spcBef>
              <a:spcAft>
                <a:spcPts val="0"/>
              </a:spcAft>
              <a:buNone/>
              <a:defRPr sz="1800">
                <a:solidFill>
                  <a:schemeClr val="lt1"/>
                </a:solidFill>
              </a:defRPr>
            </a:lvl7pPr>
            <a:lvl8pPr lvl="7" rtl="0" algn="ctr">
              <a:spcBef>
                <a:spcPts val="1600"/>
              </a:spcBef>
              <a:spcAft>
                <a:spcPts val="0"/>
              </a:spcAft>
              <a:buNone/>
              <a:defRPr sz="1800">
                <a:solidFill>
                  <a:schemeClr val="lt1"/>
                </a:solidFill>
              </a:defRPr>
            </a:lvl8pPr>
            <a:lvl9pPr lvl="8" rtl="0" algn="ctr">
              <a:spcBef>
                <a:spcPts val="1600"/>
              </a:spcBef>
              <a:spcAft>
                <a:spcPts val="1600"/>
              </a:spcAft>
              <a:buNone/>
              <a:defRPr sz="1800">
                <a:solidFill>
                  <a:schemeClr val="lt1"/>
                </a:solidFill>
              </a:defRPr>
            </a:lvl9pPr>
          </a:lstStyle>
          <a:p/>
        </p:txBody>
      </p:sp>
      <p:cxnSp>
        <p:nvCxnSpPr>
          <p:cNvPr id="103" name="Google Shape;103;p23"/>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04" name="Shape 10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05" name="Shape 105"/>
        <p:cNvGrpSpPr/>
        <p:nvPr/>
      </p:nvGrpSpPr>
      <p:grpSpPr>
        <a:xfrm>
          <a:off x="0" y="0"/>
          <a:ext cx="0" cy="0"/>
          <a:chOff x="0" y="0"/>
          <a:chExt cx="0" cy="0"/>
        </a:xfrm>
      </p:grpSpPr>
      <p:grpSp>
        <p:nvGrpSpPr>
          <p:cNvPr id="106" name="Google Shape;106;p25"/>
          <p:cNvGrpSpPr/>
          <p:nvPr/>
        </p:nvGrpSpPr>
        <p:grpSpPr>
          <a:xfrm>
            <a:off x="-220584" y="985989"/>
            <a:ext cx="3311747" cy="3254162"/>
            <a:chOff x="-60988625" y="2310475"/>
            <a:chExt cx="316650" cy="311150"/>
          </a:xfrm>
        </p:grpSpPr>
        <p:sp>
          <p:nvSpPr>
            <p:cNvPr id="107" name="Google Shape;107;p25"/>
            <p:cNvSpPr/>
            <p:nvPr/>
          </p:nvSpPr>
          <p:spPr>
            <a:xfrm>
              <a:off x="-60988625" y="2310475"/>
              <a:ext cx="311125" cy="311150"/>
            </a:xfrm>
            <a:custGeom>
              <a:rect b="b" l="l" r="r" t="t"/>
              <a:pathLst>
                <a:path extrusionOk="0" h="12446" w="12445">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5"/>
            <p:cNvSpPr/>
            <p:nvPr/>
          </p:nvSpPr>
          <p:spPr>
            <a:xfrm>
              <a:off x="-60947675" y="2353025"/>
              <a:ext cx="145725" cy="20500"/>
            </a:xfrm>
            <a:custGeom>
              <a:rect b="b" l="l" r="r" t="t"/>
              <a:pathLst>
                <a:path extrusionOk="0" h="820" w="5829">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5"/>
            <p:cNvSpPr/>
            <p:nvPr/>
          </p:nvSpPr>
          <p:spPr>
            <a:xfrm>
              <a:off x="-60947675" y="2415250"/>
              <a:ext cx="145725" cy="20500"/>
            </a:xfrm>
            <a:custGeom>
              <a:rect b="b" l="l" r="r" t="t"/>
              <a:pathLst>
                <a:path extrusionOk="0" h="820" w="5829">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5"/>
            <p:cNvSpPr/>
            <p:nvPr/>
          </p:nvSpPr>
          <p:spPr>
            <a:xfrm>
              <a:off x="-60947675" y="2475875"/>
              <a:ext cx="145725" cy="22100"/>
            </a:xfrm>
            <a:custGeom>
              <a:rect b="b" l="l" r="r" t="t"/>
              <a:pathLst>
                <a:path extrusionOk="0" h="884" w="5829">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5"/>
            <p:cNvSpPr/>
            <p:nvPr/>
          </p:nvSpPr>
          <p:spPr>
            <a:xfrm>
              <a:off x="-60947675" y="2538100"/>
              <a:ext cx="145725" cy="22075"/>
            </a:xfrm>
            <a:custGeom>
              <a:rect b="b" l="l" r="r" t="t"/>
              <a:pathLst>
                <a:path extrusionOk="0" h="883" w="5829">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5"/>
            <p:cNvSpPr/>
            <p:nvPr/>
          </p:nvSpPr>
          <p:spPr>
            <a:xfrm>
              <a:off x="-60740525" y="2312050"/>
              <a:ext cx="68550" cy="233950"/>
            </a:xfrm>
            <a:custGeom>
              <a:rect b="b" l="l" r="r" t="t"/>
              <a:pathLst>
                <a:path extrusionOk="0" h="9358" w="2742">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25"/>
          <p:cNvSpPr/>
          <p:nvPr/>
        </p:nvSpPr>
        <p:spPr>
          <a:xfrm>
            <a:off x="4573050" y="0"/>
            <a:ext cx="45708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5"/>
          <p:cNvSpPr txBox="1"/>
          <p:nvPr>
            <p:ph type="title"/>
          </p:nvPr>
        </p:nvSpPr>
        <p:spPr>
          <a:xfrm>
            <a:off x="713225" y="1166177"/>
            <a:ext cx="2957700" cy="9108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sz="3000"/>
            </a:lvl1pPr>
            <a:lvl2pPr lvl="1" rtl="0" algn="l">
              <a:spcBef>
                <a:spcPts val="0"/>
              </a:spcBef>
              <a:spcAft>
                <a:spcPts val="0"/>
              </a:spcAft>
              <a:buNone/>
              <a:defRPr/>
            </a:lvl2pPr>
            <a:lvl3pPr lvl="2" rtl="0" algn="l">
              <a:spcBef>
                <a:spcPts val="0"/>
              </a:spcBef>
              <a:spcAft>
                <a:spcPts val="0"/>
              </a:spcAft>
              <a:buNone/>
              <a:defRPr/>
            </a:lvl3pPr>
            <a:lvl4pPr lvl="3" rtl="0" algn="l">
              <a:spcBef>
                <a:spcPts val="0"/>
              </a:spcBef>
              <a:spcAft>
                <a:spcPts val="0"/>
              </a:spcAft>
              <a:buNone/>
              <a:defRPr/>
            </a:lvl4pPr>
            <a:lvl5pPr lvl="4" rtl="0" algn="l">
              <a:spcBef>
                <a:spcPts val="0"/>
              </a:spcBef>
              <a:spcAft>
                <a:spcPts val="0"/>
              </a:spcAft>
              <a:buNone/>
              <a:defRPr/>
            </a:lvl5pPr>
            <a:lvl6pPr lvl="5" rtl="0" algn="l">
              <a:spcBef>
                <a:spcPts val="0"/>
              </a:spcBef>
              <a:spcAft>
                <a:spcPts val="0"/>
              </a:spcAft>
              <a:buNone/>
              <a:defRPr/>
            </a:lvl6pPr>
            <a:lvl7pPr lvl="6" rtl="0" algn="l">
              <a:spcBef>
                <a:spcPts val="0"/>
              </a:spcBef>
              <a:spcAft>
                <a:spcPts val="0"/>
              </a:spcAft>
              <a:buNone/>
              <a:defRPr/>
            </a:lvl7pPr>
            <a:lvl8pPr lvl="7" rtl="0" algn="l">
              <a:spcBef>
                <a:spcPts val="0"/>
              </a:spcBef>
              <a:spcAft>
                <a:spcPts val="0"/>
              </a:spcAft>
              <a:buNone/>
              <a:defRPr/>
            </a:lvl8pPr>
            <a:lvl9pPr lvl="8" rtl="0" algn="l">
              <a:spcBef>
                <a:spcPts val="0"/>
              </a:spcBef>
              <a:spcAft>
                <a:spcPts val="0"/>
              </a:spcAft>
              <a:buNone/>
              <a:defRPr/>
            </a:lvl9pPr>
          </a:lstStyle>
          <a:p/>
        </p:txBody>
      </p:sp>
      <p:sp>
        <p:nvSpPr>
          <p:cNvPr id="115" name="Google Shape;115;p25"/>
          <p:cNvSpPr txBox="1"/>
          <p:nvPr>
            <p:ph idx="1" type="subTitle"/>
          </p:nvPr>
        </p:nvSpPr>
        <p:spPr>
          <a:xfrm>
            <a:off x="5613633" y="694375"/>
            <a:ext cx="2616000" cy="4041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6" name="Google Shape;116;p25"/>
          <p:cNvSpPr txBox="1"/>
          <p:nvPr>
            <p:ph idx="2" type="subTitle"/>
          </p:nvPr>
        </p:nvSpPr>
        <p:spPr>
          <a:xfrm>
            <a:off x="5613633" y="1610174"/>
            <a:ext cx="2616000" cy="4041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7" name="Google Shape;117;p25"/>
          <p:cNvSpPr txBox="1"/>
          <p:nvPr>
            <p:ph idx="3" type="subTitle"/>
          </p:nvPr>
        </p:nvSpPr>
        <p:spPr>
          <a:xfrm>
            <a:off x="5613633" y="2525973"/>
            <a:ext cx="2616000" cy="4032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8" name="Google Shape;118;p25"/>
          <p:cNvSpPr txBox="1"/>
          <p:nvPr>
            <p:ph idx="4" type="subTitle"/>
          </p:nvPr>
        </p:nvSpPr>
        <p:spPr>
          <a:xfrm>
            <a:off x="5613633" y="3440871"/>
            <a:ext cx="2616000" cy="4041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9" name="Google Shape;119;p25"/>
          <p:cNvSpPr txBox="1"/>
          <p:nvPr>
            <p:ph idx="5" type="subTitle"/>
          </p:nvPr>
        </p:nvSpPr>
        <p:spPr>
          <a:xfrm>
            <a:off x="5613633" y="1022129"/>
            <a:ext cx="2616000" cy="60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0" name="Google Shape;120;p25"/>
          <p:cNvSpPr txBox="1"/>
          <p:nvPr>
            <p:ph idx="6" type="subTitle"/>
          </p:nvPr>
        </p:nvSpPr>
        <p:spPr>
          <a:xfrm>
            <a:off x="5613633" y="1936224"/>
            <a:ext cx="2616000" cy="60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1" name="Google Shape;121;p25"/>
          <p:cNvSpPr txBox="1"/>
          <p:nvPr>
            <p:ph idx="7" type="subTitle"/>
          </p:nvPr>
        </p:nvSpPr>
        <p:spPr>
          <a:xfrm>
            <a:off x="5613633" y="2848446"/>
            <a:ext cx="2616000" cy="60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2" name="Google Shape;122;p25"/>
          <p:cNvSpPr txBox="1"/>
          <p:nvPr>
            <p:ph idx="8" type="subTitle"/>
          </p:nvPr>
        </p:nvSpPr>
        <p:spPr>
          <a:xfrm>
            <a:off x="5613633" y="3768748"/>
            <a:ext cx="2616000" cy="60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3" name="Google Shape;123;p25"/>
          <p:cNvSpPr txBox="1"/>
          <p:nvPr>
            <p:ph hasCustomPrompt="1" idx="9" type="title"/>
          </p:nvPr>
        </p:nvSpPr>
        <p:spPr>
          <a:xfrm>
            <a:off x="4786408" y="785175"/>
            <a:ext cx="822900" cy="40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4" name="Google Shape;124;p25"/>
          <p:cNvSpPr txBox="1"/>
          <p:nvPr>
            <p:ph hasCustomPrompt="1" idx="13" type="title"/>
          </p:nvPr>
        </p:nvSpPr>
        <p:spPr>
          <a:xfrm>
            <a:off x="4786408" y="1701202"/>
            <a:ext cx="822900" cy="40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5" name="Google Shape;125;p25"/>
          <p:cNvSpPr txBox="1"/>
          <p:nvPr>
            <p:ph hasCustomPrompt="1" idx="14" type="title"/>
          </p:nvPr>
        </p:nvSpPr>
        <p:spPr>
          <a:xfrm>
            <a:off x="4786408" y="2615793"/>
            <a:ext cx="826200" cy="40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6" name="Google Shape;126;p25"/>
          <p:cNvSpPr txBox="1"/>
          <p:nvPr>
            <p:ph hasCustomPrompt="1" idx="15" type="title"/>
          </p:nvPr>
        </p:nvSpPr>
        <p:spPr>
          <a:xfrm>
            <a:off x="4786408" y="3530912"/>
            <a:ext cx="826200" cy="40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cxnSp>
        <p:nvCxnSpPr>
          <p:cNvPr id="127" name="Google Shape;127;p25"/>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
    <p:spTree>
      <p:nvGrpSpPr>
        <p:cNvPr id="128" name="Shape 128"/>
        <p:cNvGrpSpPr/>
        <p:nvPr/>
      </p:nvGrpSpPr>
      <p:grpSpPr>
        <a:xfrm>
          <a:off x="0" y="0"/>
          <a:ext cx="0" cy="0"/>
          <a:chOff x="0" y="0"/>
          <a:chExt cx="0" cy="0"/>
        </a:xfrm>
      </p:grpSpPr>
      <p:sp>
        <p:nvSpPr>
          <p:cNvPr id="129" name="Google Shape;129;p26"/>
          <p:cNvSpPr/>
          <p:nvPr/>
        </p:nvSpPr>
        <p:spPr>
          <a:xfrm>
            <a:off x="4573050" y="0"/>
            <a:ext cx="45708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6"/>
          <p:cNvSpPr txBox="1"/>
          <p:nvPr>
            <p:ph type="title"/>
          </p:nvPr>
        </p:nvSpPr>
        <p:spPr>
          <a:xfrm>
            <a:off x="4898875" y="2295050"/>
            <a:ext cx="2981400" cy="6756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sz="4800"/>
            </a:lvl1pPr>
            <a:lvl2pPr lvl="1" rtl="0" algn="l">
              <a:spcBef>
                <a:spcPts val="0"/>
              </a:spcBef>
              <a:spcAft>
                <a:spcPts val="0"/>
              </a:spcAft>
              <a:buNone/>
              <a:defRPr sz="4800"/>
            </a:lvl2pPr>
            <a:lvl3pPr lvl="2" rtl="0" algn="l">
              <a:spcBef>
                <a:spcPts val="0"/>
              </a:spcBef>
              <a:spcAft>
                <a:spcPts val="0"/>
              </a:spcAft>
              <a:buNone/>
              <a:defRPr sz="4800"/>
            </a:lvl3pPr>
            <a:lvl4pPr lvl="3" rtl="0" algn="l">
              <a:spcBef>
                <a:spcPts val="0"/>
              </a:spcBef>
              <a:spcAft>
                <a:spcPts val="0"/>
              </a:spcAft>
              <a:buNone/>
              <a:defRPr sz="4800"/>
            </a:lvl4pPr>
            <a:lvl5pPr lvl="4" rtl="0" algn="l">
              <a:spcBef>
                <a:spcPts val="0"/>
              </a:spcBef>
              <a:spcAft>
                <a:spcPts val="0"/>
              </a:spcAft>
              <a:buNone/>
              <a:defRPr sz="4800"/>
            </a:lvl5pPr>
            <a:lvl6pPr lvl="5" rtl="0" algn="l">
              <a:spcBef>
                <a:spcPts val="0"/>
              </a:spcBef>
              <a:spcAft>
                <a:spcPts val="0"/>
              </a:spcAft>
              <a:buNone/>
              <a:defRPr sz="4800"/>
            </a:lvl6pPr>
            <a:lvl7pPr lvl="6" rtl="0" algn="l">
              <a:spcBef>
                <a:spcPts val="0"/>
              </a:spcBef>
              <a:spcAft>
                <a:spcPts val="0"/>
              </a:spcAft>
              <a:buNone/>
              <a:defRPr sz="4800"/>
            </a:lvl7pPr>
            <a:lvl8pPr lvl="7" rtl="0" algn="l">
              <a:spcBef>
                <a:spcPts val="0"/>
              </a:spcBef>
              <a:spcAft>
                <a:spcPts val="0"/>
              </a:spcAft>
              <a:buNone/>
              <a:defRPr sz="4800"/>
            </a:lvl8pPr>
            <a:lvl9pPr lvl="8" rtl="0" algn="l">
              <a:spcBef>
                <a:spcPts val="0"/>
              </a:spcBef>
              <a:spcAft>
                <a:spcPts val="0"/>
              </a:spcAft>
              <a:buNone/>
              <a:defRPr sz="4800"/>
            </a:lvl9pPr>
          </a:lstStyle>
          <a:p/>
        </p:txBody>
      </p:sp>
      <p:sp>
        <p:nvSpPr>
          <p:cNvPr id="131" name="Google Shape;131;p26"/>
          <p:cNvSpPr txBox="1"/>
          <p:nvPr>
            <p:ph idx="1" type="body"/>
          </p:nvPr>
        </p:nvSpPr>
        <p:spPr>
          <a:xfrm>
            <a:off x="4898875" y="3205726"/>
            <a:ext cx="2951100" cy="10344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600"/>
            </a:lvl1pPr>
            <a:lvl2pPr indent="-317500" lvl="1" marL="914400" rtl="0" algn="ctr">
              <a:spcBef>
                <a:spcPts val="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cxnSp>
        <p:nvCxnSpPr>
          <p:cNvPr id="132" name="Google Shape;132;p26"/>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3">
    <p:bg>
      <p:bgPr>
        <a:solidFill>
          <a:schemeClr val="lt1"/>
        </a:solidFill>
      </p:bgPr>
    </p:bg>
    <p:spTree>
      <p:nvGrpSpPr>
        <p:cNvPr id="133" name="Shape 133"/>
        <p:cNvGrpSpPr/>
        <p:nvPr/>
      </p:nvGrpSpPr>
      <p:grpSpPr>
        <a:xfrm>
          <a:off x="0" y="0"/>
          <a:ext cx="0" cy="0"/>
          <a:chOff x="0" y="0"/>
          <a:chExt cx="0" cy="0"/>
        </a:xfrm>
      </p:grpSpPr>
      <p:sp>
        <p:nvSpPr>
          <p:cNvPr id="134" name="Google Shape;134;p27"/>
          <p:cNvSpPr/>
          <p:nvPr/>
        </p:nvSpPr>
        <p:spPr>
          <a:xfrm>
            <a:off x="0" y="0"/>
            <a:ext cx="9144000" cy="5143500"/>
          </a:xfrm>
          <a:prstGeom prst="rect">
            <a:avLst/>
          </a:prstGeom>
          <a:solidFill>
            <a:srgbClr val="000000">
              <a:alpha val="32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7"/>
          <p:cNvSpPr txBox="1"/>
          <p:nvPr>
            <p:ph type="title"/>
          </p:nvPr>
        </p:nvSpPr>
        <p:spPr>
          <a:xfrm>
            <a:off x="1430550" y="1600052"/>
            <a:ext cx="6282900" cy="68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36" name="Google Shape;136;p27"/>
          <p:cNvSpPr txBox="1"/>
          <p:nvPr>
            <p:ph idx="1" type="body"/>
          </p:nvPr>
        </p:nvSpPr>
        <p:spPr>
          <a:xfrm>
            <a:off x="2303311" y="2320657"/>
            <a:ext cx="4547400" cy="9525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600">
                <a:solidFill>
                  <a:schemeClr val="lt1"/>
                </a:solidFill>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cxnSp>
        <p:nvCxnSpPr>
          <p:cNvPr id="137" name="Google Shape;137;p27"/>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6">
    <p:spTree>
      <p:nvGrpSpPr>
        <p:cNvPr id="138" name="Shape 138"/>
        <p:cNvGrpSpPr/>
        <p:nvPr/>
      </p:nvGrpSpPr>
      <p:grpSpPr>
        <a:xfrm>
          <a:off x="0" y="0"/>
          <a:ext cx="0" cy="0"/>
          <a:chOff x="0" y="0"/>
          <a:chExt cx="0" cy="0"/>
        </a:xfrm>
      </p:grpSpPr>
      <p:sp>
        <p:nvSpPr>
          <p:cNvPr id="139" name="Google Shape;139;p28"/>
          <p:cNvSpPr txBox="1"/>
          <p:nvPr>
            <p:ph type="title"/>
          </p:nvPr>
        </p:nvSpPr>
        <p:spPr>
          <a:xfrm>
            <a:off x="713400" y="1620000"/>
            <a:ext cx="3532200" cy="6942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sz="3000"/>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p:txBody>
      </p:sp>
      <p:sp>
        <p:nvSpPr>
          <p:cNvPr id="140" name="Google Shape;140;p28"/>
          <p:cNvSpPr txBox="1"/>
          <p:nvPr>
            <p:ph idx="1" type="body"/>
          </p:nvPr>
        </p:nvSpPr>
        <p:spPr>
          <a:xfrm>
            <a:off x="713225" y="2313613"/>
            <a:ext cx="3532200" cy="120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6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41" name="Google Shape;141;p28"/>
          <p:cNvSpPr/>
          <p:nvPr/>
        </p:nvSpPr>
        <p:spPr>
          <a:xfrm>
            <a:off x="4573050" y="0"/>
            <a:ext cx="45708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2" name="Google Shape;142;p28"/>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7">
    <p:spTree>
      <p:nvGrpSpPr>
        <p:cNvPr id="143" name="Shape 143"/>
        <p:cNvGrpSpPr/>
        <p:nvPr/>
      </p:nvGrpSpPr>
      <p:grpSpPr>
        <a:xfrm>
          <a:off x="0" y="0"/>
          <a:ext cx="0" cy="0"/>
          <a:chOff x="0" y="0"/>
          <a:chExt cx="0" cy="0"/>
        </a:xfrm>
      </p:grpSpPr>
      <p:sp>
        <p:nvSpPr>
          <p:cNvPr id="144" name="Google Shape;144;p29"/>
          <p:cNvSpPr txBox="1"/>
          <p:nvPr>
            <p:ph type="title"/>
          </p:nvPr>
        </p:nvSpPr>
        <p:spPr>
          <a:xfrm>
            <a:off x="713225" y="539500"/>
            <a:ext cx="7717500" cy="4782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sz="3000"/>
            </a:lvl1pPr>
            <a:lvl2pPr lvl="1" rtl="0" algn="l">
              <a:spcBef>
                <a:spcPts val="0"/>
              </a:spcBef>
              <a:spcAft>
                <a:spcPts val="0"/>
              </a:spcAft>
              <a:buNone/>
              <a:defRPr>
                <a:latin typeface="Montserrat"/>
                <a:ea typeface="Montserrat"/>
                <a:cs typeface="Montserrat"/>
                <a:sym typeface="Montserrat"/>
              </a:defRPr>
            </a:lvl2pPr>
            <a:lvl3pPr lvl="2" rtl="0" algn="l">
              <a:spcBef>
                <a:spcPts val="0"/>
              </a:spcBef>
              <a:spcAft>
                <a:spcPts val="0"/>
              </a:spcAft>
              <a:buNone/>
              <a:defRPr>
                <a:latin typeface="Montserrat"/>
                <a:ea typeface="Montserrat"/>
                <a:cs typeface="Montserrat"/>
                <a:sym typeface="Montserrat"/>
              </a:defRPr>
            </a:lvl3pPr>
            <a:lvl4pPr lvl="3" rtl="0" algn="l">
              <a:spcBef>
                <a:spcPts val="0"/>
              </a:spcBef>
              <a:spcAft>
                <a:spcPts val="0"/>
              </a:spcAft>
              <a:buNone/>
              <a:defRPr>
                <a:latin typeface="Montserrat"/>
                <a:ea typeface="Montserrat"/>
                <a:cs typeface="Montserrat"/>
                <a:sym typeface="Montserrat"/>
              </a:defRPr>
            </a:lvl4pPr>
            <a:lvl5pPr lvl="4" rtl="0" algn="l">
              <a:spcBef>
                <a:spcPts val="0"/>
              </a:spcBef>
              <a:spcAft>
                <a:spcPts val="0"/>
              </a:spcAft>
              <a:buNone/>
              <a:defRPr>
                <a:latin typeface="Montserrat"/>
                <a:ea typeface="Montserrat"/>
                <a:cs typeface="Montserrat"/>
                <a:sym typeface="Montserrat"/>
              </a:defRPr>
            </a:lvl5pPr>
            <a:lvl6pPr lvl="5" rtl="0" algn="l">
              <a:spcBef>
                <a:spcPts val="0"/>
              </a:spcBef>
              <a:spcAft>
                <a:spcPts val="0"/>
              </a:spcAft>
              <a:buNone/>
              <a:defRPr>
                <a:latin typeface="Montserrat"/>
                <a:ea typeface="Montserrat"/>
                <a:cs typeface="Montserrat"/>
                <a:sym typeface="Montserrat"/>
              </a:defRPr>
            </a:lvl6pPr>
            <a:lvl7pPr lvl="6" rtl="0" algn="l">
              <a:spcBef>
                <a:spcPts val="0"/>
              </a:spcBef>
              <a:spcAft>
                <a:spcPts val="0"/>
              </a:spcAft>
              <a:buNone/>
              <a:defRPr>
                <a:latin typeface="Montserrat"/>
                <a:ea typeface="Montserrat"/>
                <a:cs typeface="Montserrat"/>
                <a:sym typeface="Montserrat"/>
              </a:defRPr>
            </a:lvl7pPr>
            <a:lvl8pPr lvl="7" rtl="0" algn="l">
              <a:spcBef>
                <a:spcPts val="0"/>
              </a:spcBef>
              <a:spcAft>
                <a:spcPts val="0"/>
              </a:spcAft>
              <a:buNone/>
              <a:defRPr>
                <a:latin typeface="Montserrat"/>
                <a:ea typeface="Montserrat"/>
                <a:cs typeface="Montserrat"/>
                <a:sym typeface="Montserrat"/>
              </a:defRPr>
            </a:lvl8pPr>
            <a:lvl9pPr lvl="8" rtl="0" algn="l">
              <a:spcBef>
                <a:spcPts val="0"/>
              </a:spcBef>
              <a:spcAft>
                <a:spcPts val="0"/>
              </a:spcAft>
              <a:buNone/>
              <a:defRPr>
                <a:latin typeface="Montserrat"/>
                <a:ea typeface="Montserrat"/>
                <a:cs typeface="Montserrat"/>
                <a:sym typeface="Montserrat"/>
              </a:defRPr>
            </a:lvl9pPr>
          </a:lstStyle>
          <a:p/>
        </p:txBody>
      </p:sp>
      <p:sp>
        <p:nvSpPr>
          <p:cNvPr id="145" name="Google Shape;145;p29"/>
          <p:cNvSpPr txBox="1"/>
          <p:nvPr>
            <p:ph idx="1" type="subTitle"/>
          </p:nvPr>
        </p:nvSpPr>
        <p:spPr>
          <a:xfrm>
            <a:off x="713225" y="2814913"/>
            <a:ext cx="1863300" cy="4041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46" name="Google Shape;146;p29"/>
          <p:cNvSpPr txBox="1"/>
          <p:nvPr>
            <p:ph idx="2" type="subTitle"/>
          </p:nvPr>
        </p:nvSpPr>
        <p:spPr>
          <a:xfrm>
            <a:off x="3660150" y="2814913"/>
            <a:ext cx="1863300" cy="4041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47" name="Google Shape;147;p29"/>
          <p:cNvSpPr txBox="1"/>
          <p:nvPr>
            <p:ph idx="3" type="subTitle"/>
          </p:nvPr>
        </p:nvSpPr>
        <p:spPr>
          <a:xfrm>
            <a:off x="6567425" y="2814913"/>
            <a:ext cx="1863300" cy="4041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48" name="Google Shape;148;p29"/>
          <p:cNvSpPr txBox="1"/>
          <p:nvPr>
            <p:ph idx="4" type="subTitle"/>
          </p:nvPr>
        </p:nvSpPr>
        <p:spPr>
          <a:xfrm>
            <a:off x="713225" y="3316687"/>
            <a:ext cx="1863300" cy="787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49" name="Google Shape;149;p29"/>
          <p:cNvSpPr txBox="1"/>
          <p:nvPr>
            <p:ph idx="5" type="subTitle"/>
          </p:nvPr>
        </p:nvSpPr>
        <p:spPr>
          <a:xfrm>
            <a:off x="3660150" y="3316687"/>
            <a:ext cx="1863300" cy="787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50" name="Google Shape;150;p29"/>
          <p:cNvSpPr txBox="1"/>
          <p:nvPr>
            <p:ph idx="6" type="subTitle"/>
          </p:nvPr>
        </p:nvSpPr>
        <p:spPr>
          <a:xfrm>
            <a:off x="6567425" y="3316687"/>
            <a:ext cx="1863300" cy="787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cxnSp>
        <p:nvCxnSpPr>
          <p:cNvPr id="151" name="Google Shape;151;p29"/>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p:cSld name="CUSTOM_8">
    <p:bg>
      <p:bgPr>
        <a:solidFill>
          <a:schemeClr val="lt1"/>
        </a:solidFill>
      </p:bgPr>
    </p:bg>
    <p:spTree>
      <p:nvGrpSpPr>
        <p:cNvPr id="152" name="Shape 152"/>
        <p:cNvGrpSpPr/>
        <p:nvPr/>
      </p:nvGrpSpPr>
      <p:grpSpPr>
        <a:xfrm>
          <a:off x="0" y="0"/>
          <a:ext cx="0" cy="0"/>
          <a:chOff x="0" y="0"/>
          <a:chExt cx="0" cy="0"/>
        </a:xfrm>
      </p:grpSpPr>
      <p:sp>
        <p:nvSpPr>
          <p:cNvPr id="153" name="Google Shape;153;p30"/>
          <p:cNvSpPr txBox="1"/>
          <p:nvPr>
            <p:ph type="title"/>
          </p:nvPr>
        </p:nvSpPr>
        <p:spPr>
          <a:xfrm>
            <a:off x="713225" y="539500"/>
            <a:ext cx="7717500" cy="4782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p:txBody>
      </p:sp>
      <p:sp>
        <p:nvSpPr>
          <p:cNvPr id="154" name="Google Shape;154;p30"/>
          <p:cNvSpPr txBox="1"/>
          <p:nvPr>
            <p:ph idx="1" type="subTitle"/>
          </p:nvPr>
        </p:nvSpPr>
        <p:spPr>
          <a:xfrm>
            <a:off x="1110300" y="3026250"/>
            <a:ext cx="2036400" cy="40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55" name="Google Shape;155;p30"/>
          <p:cNvSpPr txBox="1"/>
          <p:nvPr>
            <p:ph idx="2" type="subTitle"/>
          </p:nvPr>
        </p:nvSpPr>
        <p:spPr>
          <a:xfrm>
            <a:off x="3553767" y="3026250"/>
            <a:ext cx="2036400" cy="40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56" name="Google Shape;156;p30"/>
          <p:cNvSpPr txBox="1"/>
          <p:nvPr>
            <p:ph idx="3" type="subTitle"/>
          </p:nvPr>
        </p:nvSpPr>
        <p:spPr>
          <a:xfrm>
            <a:off x="5997260" y="3026250"/>
            <a:ext cx="2036400" cy="40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57" name="Google Shape;157;p30"/>
          <p:cNvSpPr txBox="1"/>
          <p:nvPr>
            <p:ph idx="4" type="subTitle"/>
          </p:nvPr>
        </p:nvSpPr>
        <p:spPr>
          <a:xfrm>
            <a:off x="1110300" y="3533058"/>
            <a:ext cx="2036400" cy="70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58" name="Google Shape;158;p30"/>
          <p:cNvSpPr txBox="1"/>
          <p:nvPr>
            <p:ph idx="5" type="subTitle"/>
          </p:nvPr>
        </p:nvSpPr>
        <p:spPr>
          <a:xfrm>
            <a:off x="3553764" y="3533058"/>
            <a:ext cx="2036400" cy="70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59" name="Google Shape;159;p30"/>
          <p:cNvSpPr txBox="1"/>
          <p:nvPr>
            <p:ph idx="6" type="subTitle"/>
          </p:nvPr>
        </p:nvSpPr>
        <p:spPr>
          <a:xfrm>
            <a:off x="5997253" y="3533058"/>
            <a:ext cx="2036400" cy="70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cxnSp>
        <p:nvCxnSpPr>
          <p:cNvPr id="160" name="Google Shape;160;p30"/>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8_1">
    <p:spTree>
      <p:nvGrpSpPr>
        <p:cNvPr id="161" name="Shape 161"/>
        <p:cNvGrpSpPr/>
        <p:nvPr/>
      </p:nvGrpSpPr>
      <p:grpSpPr>
        <a:xfrm>
          <a:off x="0" y="0"/>
          <a:ext cx="0" cy="0"/>
          <a:chOff x="0" y="0"/>
          <a:chExt cx="0" cy="0"/>
        </a:xfrm>
      </p:grpSpPr>
      <p:sp>
        <p:nvSpPr>
          <p:cNvPr id="162" name="Google Shape;162;p31"/>
          <p:cNvSpPr/>
          <p:nvPr/>
        </p:nvSpPr>
        <p:spPr>
          <a:xfrm>
            <a:off x="2014601" y="1041729"/>
            <a:ext cx="3427751" cy="3337567"/>
          </a:xfrm>
          <a:custGeom>
            <a:rect b="b" l="l" r="r" t="t"/>
            <a:pathLst>
              <a:path extrusionOk="0" h="19396" w="19787">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63" name="Google Shape;163;p31"/>
          <p:cNvSpPr/>
          <p:nvPr/>
        </p:nvSpPr>
        <p:spPr>
          <a:xfrm>
            <a:off x="4573050" y="0"/>
            <a:ext cx="45708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1"/>
          <p:cNvSpPr txBox="1"/>
          <p:nvPr>
            <p:ph type="title"/>
          </p:nvPr>
        </p:nvSpPr>
        <p:spPr>
          <a:xfrm>
            <a:off x="713225" y="1619600"/>
            <a:ext cx="2211900" cy="9597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a:lvl1pPr>
            <a:lvl2pPr lvl="1" rtl="0" algn="l">
              <a:spcBef>
                <a:spcPts val="0"/>
              </a:spcBef>
              <a:spcAft>
                <a:spcPts val="0"/>
              </a:spcAft>
              <a:buNone/>
              <a:defRPr>
                <a:latin typeface="Montserrat"/>
                <a:ea typeface="Montserrat"/>
                <a:cs typeface="Montserrat"/>
                <a:sym typeface="Montserrat"/>
              </a:defRPr>
            </a:lvl2pPr>
            <a:lvl3pPr lvl="2" rtl="0" algn="l">
              <a:spcBef>
                <a:spcPts val="0"/>
              </a:spcBef>
              <a:spcAft>
                <a:spcPts val="0"/>
              </a:spcAft>
              <a:buNone/>
              <a:defRPr>
                <a:latin typeface="Montserrat"/>
                <a:ea typeface="Montserrat"/>
                <a:cs typeface="Montserrat"/>
                <a:sym typeface="Montserrat"/>
              </a:defRPr>
            </a:lvl3pPr>
            <a:lvl4pPr lvl="3" rtl="0" algn="l">
              <a:spcBef>
                <a:spcPts val="0"/>
              </a:spcBef>
              <a:spcAft>
                <a:spcPts val="0"/>
              </a:spcAft>
              <a:buNone/>
              <a:defRPr>
                <a:latin typeface="Montserrat"/>
                <a:ea typeface="Montserrat"/>
                <a:cs typeface="Montserrat"/>
                <a:sym typeface="Montserrat"/>
              </a:defRPr>
            </a:lvl4pPr>
            <a:lvl5pPr lvl="4" rtl="0" algn="l">
              <a:spcBef>
                <a:spcPts val="0"/>
              </a:spcBef>
              <a:spcAft>
                <a:spcPts val="0"/>
              </a:spcAft>
              <a:buNone/>
              <a:defRPr>
                <a:latin typeface="Montserrat"/>
                <a:ea typeface="Montserrat"/>
                <a:cs typeface="Montserrat"/>
                <a:sym typeface="Montserrat"/>
              </a:defRPr>
            </a:lvl5pPr>
            <a:lvl6pPr lvl="5" rtl="0" algn="l">
              <a:spcBef>
                <a:spcPts val="0"/>
              </a:spcBef>
              <a:spcAft>
                <a:spcPts val="0"/>
              </a:spcAft>
              <a:buNone/>
              <a:defRPr>
                <a:latin typeface="Montserrat"/>
                <a:ea typeface="Montserrat"/>
                <a:cs typeface="Montserrat"/>
                <a:sym typeface="Montserrat"/>
              </a:defRPr>
            </a:lvl6pPr>
            <a:lvl7pPr lvl="6" rtl="0" algn="l">
              <a:spcBef>
                <a:spcPts val="0"/>
              </a:spcBef>
              <a:spcAft>
                <a:spcPts val="0"/>
              </a:spcAft>
              <a:buNone/>
              <a:defRPr>
                <a:latin typeface="Montserrat"/>
                <a:ea typeface="Montserrat"/>
                <a:cs typeface="Montserrat"/>
                <a:sym typeface="Montserrat"/>
              </a:defRPr>
            </a:lvl7pPr>
            <a:lvl8pPr lvl="7" rtl="0" algn="l">
              <a:spcBef>
                <a:spcPts val="0"/>
              </a:spcBef>
              <a:spcAft>
                <a:spcPts val="0"/>
              </a:spcAft>
              <a:buNone/>
              <a:defRPr>
                <a:latin typeface="Montserrat"/>
                <a:ea typeface="Montserrat"/>
                <a:cs typeface="Montserrat"/>
                <a:sym typeface="Montserrat"/>
              </a:defRPr>
            </a:lvl8pPr>
            <a:lvl9pPr lvl="8" rtl="0" algn="l">
              <a:spcBef>
                <a:spcPts val="0"/>
              </a:spcBef>
              <a:spcAft>
                <a:spcPts val="0"/>
              </a:spcAft>
              <a:buNone/>
              <a:defRPr>
                <a:latin typeface="Montserrat"/>
                <a:ea typeface="Montserrat"/>
                <a:cs typeface="Montserrat"/>
                <a:sym typeface="Montserrat"/>
              </a:defRPr>
            </a:lvl9pPr>
          </a:lstStyle>
          <a:p/>
        </p:txBody>
      </p:sp>
      <p:sp>
        <p:nvSpPr>
          <p:cNvPr id="165" name="Google Shape;165;p31"/>
          <p:cNvSpPr txBox="1"/>
          <p:nvPr>
            <p:ph idx="1" type="subTitle"/>
          </p:nvPr>
        </p:nvSpPr>
        <p:spPr>
          <a:xfrm>
            <a:off x="4898875" y="1070025"/>
            <a:ext cx="1766100" cy="40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6" name="Google Shape;166;p31"/>
          <p:cNvSpPr txBox="1"/>
          <p:nvPr>
            <p:ph idx="2" type="subTitle"/>
          </p:nvPr>
        </p:nvSpPr>
        <p:spPr>
          <a:xfrm>
            <a:off x="6664825" y="1070025"/>
            <a:ext cx="1766100" cy="40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7" name="Google Shape;167;p31"/>
          <p:cNvSpPr txBox="1"/>
          <p:nvPr>
            <p:ph idx="3" type="subTitle"/>
          </p:nvPr>
        </p:nvSpPr>
        <p:spPr>
          <a:xfrm>
            <a:off x="4898875" y="2746175"/>
            <a:ext cx="1766100" cy="40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8" name="Google Shape;168;p31"/>
          <p:cNvSpPr txBox="1"/>
          <p:nvPr>
            <p:ph idx="4" type="subTitle"/>
          </p:nvPr>
        </p:nvSpPr>
        <p:spPr>
          <a:xfrm>
            <a:off x="6664825" y="2746175"/>
            <a:ext cx="1766100" cy="40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9" name="Google Shape;169;p31"/>
          <p:cNvSpPr txBox="1"/>
          <p:nvPr>
            <p:ph idx="5" type="subTitle"/>
          </p:nvPr>
        </p:nvSpPr>
        <p:spPr>
          <a:xfrm>
            <a:off x="4898875" y="1572768"/>
            <a:ext cx="1766100" cy="40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70" name="Google Shape;170;p31"/>
          <p:cNvSpPr txBox="1"/>
          <p:nvPr>
            <p:ph idx="6" type="subTitle"/>
          </p:nvPr>
        </p:nvSpPr>
        <p:spPr>
          <a:xfrm>
            <a:off x="6664825" y="1572768"/>
            <a:ext cx="1766100" cy="40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71" name="Google Shape;171;p31"/>
          <p:cNvSpPr txBox="1"/>
          <p:nvPr>
            <p:ph idx="7" type="subTitle"/>
          </p:nvPr>
        </p:nvSpPr>
        <p:spPr>
          <a:xfrm>
            <a:off x="4898875" y="3246120"/>
            <a:ext cx="1766100" cy="40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72" name="Google Shape;172;p31"/>
          <p:cNvSpPr txBox="1"/>
          <p:nvPr>
            <p:ph idx="8" type="subTitle"/>
          </p:nvPr>
        </p:nvSpPr>
        <p:spPr>
          <a:xfrm>
            <a:off x="6664825" y="3246120"/>
            <a:ext cx="1766100" cy="40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cxnSp>
        <p:nvCxnSpPr>
          <p:cNvPr id="173" name="Google Shape;173;p31"/>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9">
    <p:spTree>
      <p:nvGrpSpPr>
        <p:cNvPr id="174" name="Shape 174"/>
        <p:cNvGrpSpPr/>
        <p:nvPr/>
      </p:nvGrpSpPr>
      <p:grpSpPr>
        <a:xfrm>
          <a:off x="0" y="0"/>
          <a:ext cx="0" cy="0"/>
          <a:chOff x="0" y="0"/>
          <a:chExt cx="0" cy="0"/>
        </a:xfrm>
      </p:grpSpPr>
      <p:grpSp>
        <p:nvGrpSpPr>
          <p:cNvPr id="175" name="Google Shape;175;p32"/>
          <p:cNvGrpSpPr/>
          <p:nvPr/>
        </p:nvGrpSpPr>
        <p:grpSpPr>
          <a:xfrm flipH="1">
            <a:off x="2138848" y="916696"/>
            <a:ext cx="3808938" cy="3310114"/>
            <a:chOff x="889275" y="861850"/>
            <a:chExt cx="487950" cy="424575"/>
          </a:xfrm>
        </p:grpSpPr>
        <p:sp>
          <p:nvSpPr>
            <p:cNvPr id="176" name="Google Shape;176;p32"/>
            <p:cNvSpPr/>
            <p:nvPr/>
          </p:nvSpPr>
          <p:spPr>
            <a:xfrm>
              <a:off x="1319225" y="1031700"/>
              <a:ext cx="56650" cy="28325"/>
            </a:xfrm>
            <a:custGeom>
              <a:rect b="b" l="l" r="r" t="t"/>
              <a:pathLst>
                <a:path extrusionOk="0" h="1133" w="2266">
                  <a:moveTo>
                    <a:pt x="569" y="1"/>
                  </a:moveTo>
                  <a:cubicBezTo>
                    <a:pt x="255" y="1"/>
                    <a:pt x="1" y="251"/>
                    <a:pt x="1" y="565"/>
                  </a:cubicBezTo>
                  <a:cubicBezTo>
                    <a:pt x="1" y="879"/>
                    <a:pt x="255" y="1133"/>
                    <a:pt x="569" y="1133"/>
                  </a:cubicBezTo>
                  <a:lnTo>
                    <a:pt x="1701" y="1133"/>
                  </a:lnTo>
                  <a:cubicBezTo>
                    <a:pt x="2012" y="1133"/>
                    <a:pt x="2265" y="879"/>
                    <a:pt x="2265" y="565"/>
                  </a:cubicBezTo>
                  <a:cubicBezTo>
                    <a:pt x="2265" y="251"/>
                    <a:pt x="2012" y="1"/>
                    <a:pt x="17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77" name="Google Shape;177;p32"/>
            <p:cNvSpPr/>
            <p:nvPr/>
          </p:nvSpPr>
          <p:spPr>
            <a:xfrm>
              <a:off x="1314475" y="946725"/>
              <a:ext cx="62750" cy="56700"/>
            </a:xfrm>
            <a:custGeom>
              <a:rect b="b" l="l" r="r" t="t"/>
              <a:pathLst>
                <a:path extrusionOk="0" h="2268" w="2510">
                  <a:moveTo>
                    <a:pt x="1889" y="0"/>
                  </a:moveTo>
                  <a:cubicBezTo>
                    <a:pt x="1744" y="0"/>
                    <a:pt x="1599" y="55"/>
                    <a:pt x="1489" y="166"/>
                  </a:cubicBezTo>
                  <a:lnTo>
                    <a:pt x="357" y="1298"/>
                  </a:lnTo>
                  <a:cubicBezTo>
                    <a:pt x="1" y="1657"/>
                    <a:pt x="251" y="2267"/>
                    <a:pt x="759" y="2267"/>
                  </a:cubicBezTo>
                  <a:cubicBezTo>
                    <a:pt x="906" y="2267"/>
                    <a:pt x="1051" y="2207"/>
                    <a:pt x="1157" y="2101"/>
                  </a:cubicBezTo>
                  <a:lnTo>
                    <a:pt x="2289" y="969"/>
                  </a:lnTo>
                  <a:cubicBezTo>
                    <a:pt x="2510" y="745"/>
                    <a:pt x="2510" y="389"/>
                    <a:pt x="2289" y="166"/>
                  </a:cubicBezTo>
                  <a:cubicBezTo>
                    <a:pt x="2179" y="55"/>
                    <a:pt x="2034" y="0"/>
                    <a:pt x="18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78" name="Google Shape;178;p32"/>
            <p:cNvSpPr/>
            <p:nvPr/>
          </p:nvSpPr>
          <p:spPr>
            <a:xfrm>
              <a:off x="1317875" y="1088250"/>
              <a:ext cx="59350" cy="56675"/>
            </a:xfrm>
            <a:custGeom>
              <a:rect b="b" l="l" r="r" t="t"/>
              <a:pathLst>
                <a:path extrusionOk="0" h="2267" w="2374">
                  <a:moveTo>
                    <a:pt x="621" y="1"/>
                  </a:moveTo>
                  <a:cubicBezTo>
                    <a:pt x="476" y="1"/>
                    <a:pt x="331" y="56"/>
                    <a:pt x="221" y="166"/>
                  </a:cubicBezTo>
                  <a:cubicBezTo>
                    <a:pt x="1" y="390"/>
                    <a:pt x="1" y="746"/>
                    <a:pt x="221" y="969"/>
                  </a:cubicBezTo>
                  <a:lnTo>
                    <a:pt x="1353" y="2102"/>
                  </a:lnTo>
                  <a:cubicBezTo>
                    <a:pt x="1463" y="2212"/>
                    <a:pt x="1608" y="2267"/>
                    <a:pt x="1753" y="2267"/>
                  </a:cubicBezTo>
                  <a:cubicBezTo>
                    <a:pt x="1898" y="2267"/>
                    <a:pt x="2043" y="2212"/>
                    <a:pt x="2153" y="2102"/>
                  </a:cubicBezTo>
                  <a:cubicBezTo>
                    <a:pt x="2374" y="1878"/>
                    <a:pt x="2374" y="1522"/>
                    <a:pt x="2153" y="1298"/>
                  </a:cubicBezTo>
                  <a:lnTo>
                    <a:pt x="1021" y="166"/>
                  </a:lnTo>
                  <a:cubicBezTo>
                    <a:pt x="911" y="56"/>
                    <a:pt x="766" y="1"/>
                    <a:pt x="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79" name="Google Shape;179;p32"/>
            <p:cNvSpPr/>
            <p:nvPr/>
          </p:nvSpPr>
          <p:spPr>
            <a:xfrm>
              <a:off x="889275" y="861850"/>
              <a:ext cx="400700" cy="424575"/>
            </a:xfrm>
            <a:custGeom>
              <a:rect b="b" l="l" r="r" t="t"/>
              <a:pathLst>
                <a:path extrusionOk="0" h="16983" w="16028">
                  <a:moveTo>
                    <a:pt x="4668" y="4530"/>
                  </a:moveTo>
                  <a:lnTo>
                    <a:pt x="4668" y="10191"/>
                  </a:lnTo>
                  <a:lnTo>
                    <a:pt x="4104" y="10191"/>
                  </a:lnTo>
                  <a:cubicBezTo>
                    <a:pt x="2539" y="10191"/>
                    <a:pt x="1271" y="8923"/>
                    <a:pt x="1271" y="7359"/>
                  </a:cubicBezTo>
                  <a:cubicBezTo>
                    <a:pt x="1271" y="5795"/>
                    <a:pt x="2539" y="4530"/>
                    <a:pt x="4104" y="4530"/>
                  </a:cubicBezTo>
                  <a:close/>
                  <a:moveTo>
                    <a:pt x="6972" y="4530"/>
                  </a:moveTo>
                  <a:lnTo>
                    <a:pt x="6972" y="10191"/>
                  </a:lnTo>
                  <a:lnTo>
                    <a:pt x="5800" y="10191"/>
                  </a:lnTo>
                  <a:lnTo>
                    <a:pt x="5800" y="4530"/>
                  </a:lnTo>
                  <a:close/>
                  <a:moveTo>
                    <a:pt x="12633" y="1565"/>
                  </a:moveTo>
                  <a:lnTo>
                    <a:pt x="12633" y="13153"/>
                  </a:lnTo>
                  <a:lnTo>
                    <a:pt x="8104" y="10436"/>
                  </a:lnTo>
                  <a:lnTo>
                    <a:pt x="8104" y="4282"/>
                  </a:lnTo>
                  <a:lnTo>
                    <a:pt x="12633" y="1565"/>
                  </a:lnTo>
                  <a:close/>
                  <a:moveTo>
                    <a:pt x="14330" y="1133"/>
                  </a:moveTo>
                  <a:cubicBezTo>
                    <a:pt x="14644" y="1133"/>
                    <a:pt x="14898" y="1384"/>
                    <a:pt x="14898" y="1698"/>
                  </a:cubicBezTo>
                  <a:lnTo>
                    <a:pt x="14898" y="13021"/>
                  </a:lnTo>
                  <a:cubicBezTo>
                    <a:pt x="14898" y="13335"/>
                    <a:pt x="14644" y="13588"/>
                    <a:pt x="14330" y="13588"/>
                  </a:cubicBezTo>
                  <a:lnTo>
                    <a:pt x="13766" y="13588"/>
                  </a:lnTo>
                  <a:lnTo>
                    <a:pt x="13766" y="1133"/>
                  </a:lnTo>
                  <a:close/>
                  <a:moveTo>
                    <a:pt x="5800" y="11324"/>
                  </a:moveTo>
                  <a:lnTo>
                    <a:pt x="5800" y="15285"/>
                  </a:lnTo>
                  <a:cubicBezTo>
                    <a:pt x="5800" y="15599"/>
                    <a:pt x="5547" y="15850"/>
                    <a:pt x="5236" y="15850"/>
                  </a:cubicBezTo>
                  <a:cubicBezTo>
                    <a:pt x="4922" y="15850"/>
                    <a:pt x="4668" y="15599"/>
                    <a:pt x="4668" y="15285"/>
                  </a:cubicBezTo>
                  <a:lnTo>
                    <a:pt x="4668" y="11324"/>
                  </a:lnTo>
                  <a:close/>
                  <a:moveTo>
                    <a:pt x="13132" y="1"/>
                  </a:moveTo>
                  <a:lnTo>
                    <a:pt x="13098" y="7"/>
                  </a:lnTo>
                  <a:lnTo>
                    <a:pt x="13074" y="10"/>
                  </a:lnTo>
                  <a:cubicBezTo>
                    <a:pt x="13065" y="10"/>
                    <a:pt x="13056" y="16"/>
                    <a:pt x="13047" y="19"/>
                  </a:cubicBezTo>
                  <a:cubicBezTo>
                    <a:pt x="13038" y="22"/>
                    <a:pt x="13029" y="22"/>
                    <a:pt x="13020" y="25"/>
                  </a:cubicBezTo>
                  <a:lnTo>
                    <a:pt x="12996" y="34"/>
                  </a:lnTo>
                  <a:lnTo>
                    <a:pt x="12966" y="46"/>
                  </a:lnTo>
                  <a:lnTo>
                    <a:pt x="12947" y="58"/>
                  </a:lnTo>
                  <a:cubicBezTo>
                    <a:pt x="12935" y="61"/>
                    <a:pt x="12926" y="67"/>
                    <a:pt x="12917" y="73"/>
                  </a:cubicBezTo>
                  <a:lnTo>
                    <a:pt x="12908" y="79"/>
                  </a:lnTo>
                  <a:lnTo>
                    <a:pt x="7380" y="3398"/>
                  </a:lnTo>
                  <a:lnTo>
                    <a:pt x="4104" y="3398"/>
                  </a:lnTo>
                  <a:cubicBezTo>
                    <a:pt x="2023" y="3398"/>
                    <a:pt x="299" y="5001"/>
                    <a:pt x="151" y="7075"/>
                  </a:cubicBezTo>
                  <a:cubicBezTo>
                    <a:pt x="0" y="9150"/>
                    <a:pt x="1480" y="10986"/>
                    <a:pt x="3536" y="11281"/>
                  </a:cubicBezTo>
                  <a:lnTo>
                    <a:pt x="3536" y="15285"/>
                  </a:lnTo>
                  <a:cubicBezTo>
                    <a:pt x="3536" y="16224"/>
                    <a:pt x="4297" y="16982"/>
                    <a:pt x="5236" y="16982"/>
                  </a:cubicBezTo>
                  <a:cubicBezTo>
                    <a:pt x="6172" y="16982"/>
                    <a:pt x="6933" y="16224"/>
                    <a:pt x="6933" y="15285"/>
                  </a:cubicBezTo>
                  <a:lnTo>
                    <a:pt x="6933" y="11324"/>
                  </a:lnTo>
                  <a:lnTo>
                    <a:pt x="7380" y="11324"/>
                  </a:lnTo>
                  <a:lnTo>
                    <a:pt x="12908" y="14639"/>
                  </a:lnTo>
                  <a:cubicBezTo>
                    <a:pt x="12911" y="14642"/>
                    <a:pt x="12914" y="14642"/>
                    <a:pt x="12920" y="14645"/>
                  </a:cubicBezTo>
                  <a:lnTo>
                    <a:pt x="12935" y="14654"/>
                  </a:lnTo>
                  <a:cubicBezTo>
                    <a:pt x="12947" y="14660"/>
                    <a:pt x="12963" y="14666"/>
                    <a:pt x="12975" y="14672"/>
                  </a:cubicBezTo>
                  <a:lnTo>
                    <a:pt x="12984" y="14675"/>
                  </a:lnTo>
                  <a:cubicBezTo>
                    <a:pt x="12996" y="14681"/>
                    <a:pt x="13011" y="14687"/>
                    <a:pt x="13023" y="14690"/>
                  </a:cubicBezTo>
                  <a:lnTo>
                    <a:pt x="13038" y="14696"/>
                  </a:lnTo>
                  <a:cubicBezTo>
                    <a:pt x="13053" y="14699"/>
                    <a:pt x="13068" y="14702"/>
                    <a:pt x="13083" y="14708"/>
                  </a:cubicBezTo>
                  <a:cubicBezTo>
                    <a:pt x="13101" y="14712"/>
                    <a:pt x="13117" y="14715"/>
                    <a:pt x="13135" y="14715"/>
                  </a:cubicBezTo>
                  <a:lnTo>
                    <a:pt x="13144" y="14715"/>
                  </a:lnTo>
                  <a:cubicBezTo>
                    <a:pt x="13162" y="14715"/>
                    <a:pt x="13180" y="14718"/>
                    <a:pt x="13198" y="14718"/>
                  </a:cubicBezTo>
                  <a:lnTo>
                    <a:pt x="14330" y="14718"/>
                  </a:lnTo>
                  <a:cubicBezTo>
                    <a:pt x="15266" y="14718"/>
                    <a:pt x="16027" y="13957"/>
                    <a:pt x="16027" y="13021"/>
                  </a:cubicBezTo>
                  <a:lnTo>
                    <a:pt x="16027" y="1698"/>
                  </a:lnTo>
                  <a:cubicBezTo>
                    <a:pt x="16027" y="759"/>
                    <a:pt x="15266" y="1"/>
                    <a:pt x="143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180" name="Google Shape;180;p32"/>
          <p:cNvSpPr/>
          <p:nvPr/>
        </p:nvSpPr>
        <p:spPr>
          <a:xfrm>
            <a:off x="4573050" y="0"/>
            <a:ext cx="45708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2"/>
          <p:cNvSpPr txBox="1"/>
          <p:nvPr>
            <p:ph type="title"/>
          </p:nvPr>
        </p:nvSpPr>
        <p:spPr>
          <a:xfrm>
            <a:off x="4898875" y="1163075"/>
            <a:ext cx="3531900" cy="9138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a:lvl1pPr>
            <a:lvl2pPr lvl="1" rtl="0" algn="l">
              <a:spcBef>
                <a:spcPts val="0"/>
              </a:spcBef>
              <a:spcAft>
                <a:spcPts val="0"/>
              </a:spcAft>
              <a:buNone/>
              <a:defRPr>
                <a:latin typeface="Montserrat"/>
                <a:ea typeface="Montserrat"/>
                <a:cs typeface="Montserrat"/>
                <a:sym typeface="Montserrat"/>
              </a:defRPr>
            </a:lvl2pPr>
            <a:lvl3pPr lvl="2" rtl="0" algn="l">
              <a:spcBef>
                <a:spcPts val="0"/>
              </a:spcBef>
              <a:spcAft>
                <a:spcPts val="0"/>
              </a:spcAft>
              <a:buNone/>
              <a:defRPr>
                <a:latin typeface="Montserrat"/>
                <a:ea typeface="Montserrat"/>
                <a:cs typeface="Montserrat"/>
                <a:sym typeface="Montserrat"/>
              </a:defRPr>
            </a:lvl3pPr>
            <a:lvl4pPr lvl="3" rtl="0" algn="l">
              <a:spcBef>
                <a:spcPts val="0"/>
              </a:spcBef>
              <a:spcAft>
                <a:spcPts val="0"/>
              </a:spcAft>
              <a:buNone/>
              <a:defRPr>
                <a:latin typeface="Montserrat"/>
                <a:ea typeface="Montserrat"/>
                <a:cs typeface="Montserrat"/>
                <a:sym typeface="Montserrat"/>
              </a:defRPr>
            </a:lvl4pPr>
            <a:lvl5pPr lvl="4" rtl="0" algn="l">
              <a:spcBef>
                <a:spcPts val="0"/>
              </a:spcBef>
              <a:spcAft>
                <a:spcPts val="0"/>
              </a:spcAft>
              <a:buNone/>
              <a:defRPr>
                <a:latin typeface="Montserrat"/>
                <a:ea typeface="Montserrat"/>
                <a:cs typeface="Montserrat"/>
                <a:sym typeface="Montserrat"/>
              </a:defRPr>
            </a:lvl5pPr>
            <a:lvl6pPr lvl="5" rtl="0" algn="l">
              <a:spcBef>
                <a:spcPts val="0"/>
              </a:spcBef>
              <a:spcAft>
                <a:spcPts val="0"/>
              </a:spcAft>
              <a:buNone/>
              <a:defRPr>
                <a:latin typeface="Montserrat"/>
                <a:ea typeface="Montserrat"/>
                <a:cs typeface="Montserrat"/>
                <a:sym typeface="Montserrat"/>
              </a:defRPr>
            </a:lvl6pPr>
            <a:lvl7pPr lvl="6" rtl="0" algn="l">
              <a:spcBef>
                <a:spcPts val="0"/>
              </a:spcBef>
              <a:spcAft>
                <a:spcPts val="0"/>
              </a:spcAft>
              <a:buNone/>
              <a:defRPr>
                <a:latin typeface="Montserrat"/>
                <a:ea typeface="Montserrat"/>
                <a:cs typeface="Montserrat"/>
                <a:sym typeface="Montserrat"/>
              </a:defRPr>
            </a:lvl7pPr>
            <a:lvl8pPr lvl="7" rtl="0" algn="l">
              <a:spcBef>
                <a:spcPts val="0"/>
              </a:spcBef>
              <a:spcAft>
                <a:spcPts val="0"/>
              </a:spcAft>
              <a:buNone/>
              <a:defRPr>
                <a:latin typeface="Montserrat"/>
                <a:ea typeface="Montserrat"/>
                <a:cs typeface="Montserrat"/>
                <a:sym typeface="Montserrat"/>
              </a:defRPr>
            </a:lvl8pPr>
            <a:lvl9pPr lvl="8" rtl="0" algn="l">
              <a:spcBef>
                <a:spcPts val="0"/>
              </a:spcBef>
              <a:spcAft>
                <a:spcPts val="0"/>
              </a:spcAft>
              <a:buNone/>
              <a:defRPr>
                <a:latin typeface="Montserrat"/>
                <a:ea typeface="Montserrat"/>
                <a:cs typeface="Montserrat"/>
                <a:sym typeface="Montserrat"/>
              </a:defRPr>
            </a:lvl9pPr>
          </a:lstStyle>
          <a:p/>
        </p:txBody>
      </p:sp>
      <p:sp>
        <p:nvSpPr>
          <p:cNvPr id="182" name="Google Shape;182;p32"/>
          <p:cNvSpPr txBox="1"/>
          <p:nvPr>
            <p:ph idx="1" type="body"/>
          </p:nvPr>
        </p:nvSpPr>
        <p:spPr>
          <a:xfrm>
            <a:off x="4898875" y="2326075"/>
            <a:ext cx="3531900" cy="1786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cxnSp>
        <p:nvCxnSpPr>
          <p:cNvPr id="183" name="Google Shape;183;p32"/>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2">
    <p:spTree>
      <p:nvGrpSpPr>
        <p:cNvPr id="184" name="Shape 184"/>
        <p:cNvGrpSpPr/>
        <p:nvPr/>
      </p:nvGrpSpPr>
      <p:grpSpPr>
        <a:xfrm>
          <a:off x="0" y="0"/>
          <a:ext cx="0" cy="0"/>
          <a:chOff x="0" y="0"/>
          <a:chExt cx="0" cy="0"/>
        </a:xfrm>
      </p:grpSpPr>
      <p:sp>
        <p:nvSpPr>
          <p:cNvPr id="185" name="Google Shape;185;p33"/>
          <p:cNvSpPr txBox="1"/>
          <p:nvPr>
            <p:ph type="title"/>
          </p:nvPr>
        </p:nvSpPr>
        <p:spPr>
          <a:xfrm>
            <a:off x="713225" y="1166500"/>
            <a:ext cx="3531900" cy="13620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sz="3000"/>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p:txBody>
      </p:sp>
      <p:sp>
        <p:nvSpPr>
          <p:cNvPr id="186" name="Google Shape;186;p33"/>
          <p:cNvSpPr txBox="1"/>
          <p:nvPr>
            <p:ph idx="1" type="body"/>
          </p:nvPr>
        </p:nvSpPr>
        <p:spPr>
          <a:xfrm>
            <a:off x="713225" y="2770632"/>
            <a:ext cx="3140400" cy="84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6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cxnSp>
        <p:nvCxnSpPr>
          <p:cNvPr id="187" name="Google Shape;187;p33"/>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3">
    <p:bg>
      <p:bgPr>
        <a:solidFill>
          <a:schemeClr val="lt1"/>
        </a:solidFill>
      </p:bgPr>
    </p:bg>
    <p:spTree>
      <p:nvGrpSpPr>
        <p:cNvPr id="188" name="Shape 188"/>
        <p:cNvGrpSpPr/>
        <p:nvPr/>
      </p:nvGrpSpPr>
      <p:grpSpPr>
        <a:xfrm>
          <a:off x="0" y="0"/>
          <a:ext cx="0" cy="0"/>
          <a:chOff x="0" y="0"/>
          <a:chExt cx="0" cy="0"/>
        </a:xfrm>
      </p:grpSpPr>
      <p:sp>
        <p:nvSpPr>
          <p:cNvPr id="189" name="Google Shape;189;p34"/>
          <p:cNvSpPr/>
          <p:nvPr/>
        </p:nvSpPr>
        <p:spPr>
          <a:xfrm>
            <a:off x="0" y="0"/>
            <a:ext cx="9144000" cy="5143500"/>
          </a:xfrm>
          <a:prstGeom prst="rect">
            <a:avLst/>
          </a:prstGeom>
          <a:solidFill>
            <a:srgbClr val="000000">
              <a:alpha val="32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4"/>
          <p:cNvSpPr txBox="1"/>
          <p:nvPr>
            <p:ph type="title"/>
          </p:nvPr>
        </p:nvSpPr>
        <p:spPr>
          <a:xfrm>
            <a:off x="713225" y="2694250"/>
            <a:ext cx="3477900" cy="15459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a:solidFill>
                  <a:schemeClr val="lt1"/>
                </a:solidFill>
              </a:defRPr>
            </a:lvl1pPr>
            <a:lvl2pPr lvl="1" rtl="0" algn="l">
              <a:spcBef>
                <a:spcPts val="0"/>
              </a:spcBef>
              <a:spcAft>
                <a:spcPts val="0"/>
              </a:spcAft>
              <a:buNone/>
              <a:defRPr sz="1800">
                <a:solidFill>
                  <a:schemeClr val="lt1"/>
                </a:solidFill>
                <a:latin typeface="Montserrat"/>
                <a:ea typeface="Montserrat"/>
                <a:cs typeface="Montserrat"/>
                <a:sym typeface="Montserrat"/>
              </a:defRPr>
            </a:lvl2pPr>
            <a:lvl3pPr lvl="2" rtl="0" algn="l">
              <a:spcBef>
                <a:spcPts val="0"/>
              </a:spcBef>
              <a:spcAft>
                <a:spcPts val="0"/>
              </a:spcAft>
              <a:buNone/>
              <a:defRPr sz="1800">
                <a:solidFill>
                  <a:schemeClr val="lt1"/>
                </a:solidFill>
                <a:latin typeface="Montserrat"/>
                <a:ea typeface="Montserrat"/>
                <a:cs typeface="Montserrat"/>
                <a:sym typeface="Montserrat"/>
              </a:defRPr>
            </a:lvl3pPr>
            <a:lvl4pPr lvl="3" rtl="0" algn="l">
              <a:spcBef>
                <a:spcPts val="0"/>
              </a:spcBef>
              <a:spcAft>
                <a:spcPts val="0"/>
              </a:spcAft>
              <a:buNone/>
              <a:defRPr sz="1800">
                <a:solidFill>
                  <a:schemeClr val="lt1"/>
                </a:solidFill>
                <a:latin typeface="Montserrat"/>
                <a:ea typeface="Montserrat"/>
                <a:cs typeface="Montserrat"/>
                <a:sym typeface="Montserrat"/>
              </a:defRPr>
            </a:lvl4pPr>
            <a:lvl5pPr lvl="4" rtl="0" algn="l">
              <a:spcBef>
                <a:spcPts val="0"/>
              </a:spcBef>
              <a:spcAft>
                <a:spcPts val="0"/>
              </a:spcAft>
              <a:buNone/>
              <a:defRPr sz="1800">
                <a:solidFill>
                  <a:schemeClr val="lt1"/>
                </a:solidFill>
                <a:latin typeface="Montserrat"/>
                <a:ea typeface="Montserrat"/>
                <a:cs typeface="Montserrat"/>
                <a:sym typeface="Montserrat"/>
              </a:defRPr>
            </a:lvl5pPr>
            <a:lvl6pPr lvl="5" rtl="0" algn="l">
              <a:spcBef>
                <a:spcPts val="0"/>
              </a:spcBef>
              <a:spcAft>
                <a:spcPts val="0"/>
              </a:spcAft>
              <a:buNone/>
              <a:defRPr sz="1800">
                <a:solidFill>
                  <a:schemeClr val="lt1"/>
                </a:solidFill>
                <a:latin typeface="Montserrat"/>
                <a:ea typeface="Montserrat"/>
                <a:cs typeface="Montserrat"/>
                <a:sym typeface="Montserrat"/>
              </a:defRPr>
            </a:lvl6pPr>
            <a:lvl7pPr lvl="6" rtl="0" algn="l">
              <a:spcBef>
                <a:spcPts val="0"/>
              </a:spcBef>
              <a:spcAft>
                <a:spcPts val="0"/>
              </a:spcAft>
              <a:buNone/>
              <a:defRPr sz="1800">
                <a:solidFill>
                  <a:schemeClr val="lt1"/>
                </a:solidFill>
                <a:latin typeface="Montserrat"/>
                <a:ea typeface="Montserrat"/>
                <a:cs typeface="Montserrat"/>
                <a:sym typeface="Montserrat"/>
              </a:defRPr>
            </a:lvl7pPr>
            <a:lvl8pPr lvl="7" rtl="0" algn="l">
              <a:spcBef>
                <a:spcPts val="0"/>
              </a:spcBef>
              <a:spcAft>
                <a:spcPts val="0"/>
              </a:spcAft>
              <a:buNone/>
              <a:defRPr sz="1800">
                <a:solidFill>
                  <a:schemeClr val="lt1"/>
                </a:solidFill>
                <a:latin typeface="Montserrat"/>
                <a:ea typeface="Montserrat"/>
                <a:cs typeface="Montserrat"/>
                <a:sym typeface="Montserrat"/>
              </a:defRPr>
            </a:lvl8pPr>
            <a:lvl9pPr lvl="8" rtl="0" algn="l">
              <a:spcBef>
                <a:spcPts val="0"/>
              </a:spcBef>
              <a:spcAft>
                <a:spcPts val="0"/>
              </a:spcAft>
              <a:buNone/>
              <a:defRPr sz="1800">
                <a:solidFill>
                  <a:schemeClr val="lt1"/>
                </a:solidFill>
                <a:latin typeface="Montserrat"/>
                <a:ea typeface="Montserrat"/>
                <a:cs typeface="Montserrat"/>
                <a:sym typeface="Montserrat"/>
              </a:defRPr>
            </a:lvl9pPr>
          </a:lstStyle>
          <a:p/>
        </p:txBody>
      </p:sp>
      <p:cxnSp>
        <p:nvCxnSpPr>
          <p:cNvPr id="191" name="Google Shape;191;p34"/>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30">
    <p:spTree>
      <p:nvGrpSpPr>
        <p:cNvPr id="192" name="Shape 192"/>
        <p:cNvGrpSpPr/>
        <p:nvPr/>
      </p:nvGrpSpPr>
      <p:grpSpPr>
        <a:xfrm>
          <a:off x="0" y="0"/>
          <a:ext cx="0" cy="0"/>
          <a:chOff x="0" y="0"/>
          <a:chExt cx="0" cy="0"/>
        </a:xfrm>
      </p:grpSpPr>
      <p:sp>
        <p:nvSpPr>
          <p:cNvPr id="193" name="Google Shape;193;p35"/>
          <p:cNvSpPr txBox="1"/>
          <p:nvPr>
            <p:ph type="title"/>
          </p:nvPr>
        </p:nvSpPr>
        <p:spPr>
          <a:xfrm>
            <a:off x="713225" y="539500"/>
            <a:ext cx="3363600" cy="478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4" name="Google Shape;194;p35"/>
          <p:cNvSpPr/>
          <p:nvPr/>
        </p:nvSpPr>
        <p:spPr>
          <a:xfrm>
            <a:off x="4572000" y="0"/>
            <a:ext cx="4553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5" name="Google Shape;195;p35"/>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30_1">
    <p:spTree>
      <p:nvGrpSpPr>
        <p:cNvPr id="196" name="Shape 196"/>
        <p:cNvGrpSpPr/>
        <p:nvPr/>
      </p:nvGrpSpPr>
      <p:grpSpPr>
        <a:xfrm>
          <a:off x="0" y="0"/>
          <a:ext cx="0" cy="0"/>
          <a:chOff x="0" y="0"/>
          <a:chExt cx="0" cy="0"/>
        </a:xfrm>
      </p:grpSpPr>
      <p:sp>
        <p:nvSpPr>
          <p:cNvPr id="197" name="Google Shape;197;p36"/>
          <p:cNvSpPr/>
          <p:nvPr/>
        </p:nvSpPr>
        <p:spPr>
          <a:xfrm>
            <a:off x="4572000" y="0"/>
            <a:ext cx="4553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6"/>
          <p:cNvSpPr txBox="1"/>
          <p:nvPr>
            <p:ph type="title"/>
          </p:nvPr>
        </p:nvSpPr>
        <p:spPr>
          <a:xfrm>
            <a:off x="4904225" y="539500"/>
            <a:ext cx="3363600" cy="478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99" name="Google Shape;199;p36"/>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numbers">
  <p:cSld name="CUSTOM_31">
    <p:spTree>
      <p:nvGrpSpPr>
        <p:cNvPr id="200" name="Shape 200"/>
        <p:cNvGrpSpPr/>
        <p:nvPr/>
      </p:nvGrpSpPr>
      <p:grpSpPr>
        <a:xfrm>
          <a:off x="0" y="0"/>
          <a:ext cx="0" cy="0"/>
          <a:chOff x="0" y="0"/>
          <a:chExt cx="0" cy="0"/>
        </a:xfrm>
      </p:grpSpPr>
      <p:grpSp>
        <p:nvGrpSpPr>
          <p:cNvPr id="201" name="Google Shape;201;p37"/>
          <p:cNvGrpSpPr/>
          <p:nvPr/>
        </p:nvGrpSpPr>
        <p:grpSpPr>
          <a:xfrm>
            <a:off x="713099" y="2571758"/>
            <a:ext cx="3310107" cy="3219448"/>
            <a:chOff x="3270550" y="832575"/>
            <a:chExt cx="499375" cy="483125"/>
          </a:xfrm>
        </p:grpSpPr>
        <p:sp>
          <p:nvSpPr>
            <p:cNvPr id="202" name="Google Shape;202;p37"/>
            <p:cNvSpPr/>
            <p:nvPr/>
          </p:nvSpPr>
          <p:spPr>
            <a:xfrm>
              <a:off x="3270550" y="865975"/>
              <a:ext cx="463725" cy="449725"/>
            </a:xfrm>
            <a:custGeom>
              <a:rect b="b" l="l" r="r" t="t"/>
              <a:pathLst>
                <a:path extrusionOk="0" h="17989" w="18549">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3" name="Google Shape;203;p37"/>
            <p:cNvSpPr/>
            <p:nvPr/>
          </p:nvSpPr>
          <p:spPr>
            <a:xfrm>
              <a:off x="3562600" y="876075"/>
              <a:ext cx="207325" cy="241775"/>
            </a:xfrm>
            <a:custGeom>
              <a:rect b="b" l="l" r="r" t="t"/>
              <a:pathLst>
                <a:path extrusionOk="0" h="9671" w="8293">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4" name="Google Shape;204;p37"/>
            <p:cNvSpPr/>
            <p:nvPr/>
          </p:nvSpPr>
          <p:spPr>
            <a:xfrm>
              <a:off x="3443500" y="832575"/>
              <a:ext cx="187300" cy="173625"/>
            </a:xfrm>
            <a:custGeom>
              <a:rect b="b" l="l" r="r" t="t"/>
              <a:pathLst>
                <a:path extrusionOk="0" h="6945" w="7492">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205" name="Google Shape;205;p37"/>
          <p:cNvSpPr txBox="1"/>
          <p:nvPr>
            <p:ph type="title"/>
          </p:nvPr>
        </p:nvSpPr>
        <p:spPr>
          <a:xfrm>
            <a:off x="713225" y="539500"/>
            <a:ext cx="3363600" cy="478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6" name="Google Shape;206;p37"/>
          <p:cNvSpPr/>
          <p:nvPr/>
        </p:nvSpPr>
        <p:spPr>
          <a:xfrm>
            <a:off x="4572000" y="0"/>
            <a:ext cx="4553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7" name="Google Shape;207;p37"/>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
        <p:nvSpPr>
          <p:cNvPr id="208" name="Google Shape;208;p37"/>
          <p:cNvSpPr txBox="1"/>
          <p:nvPr>
            <p:ph idx="1" type="subTitle"/>
          </p:nvPr>
        </p:nvSpPr>
        <p:spPr>
          <a:xfrm>
            <a:off x="5961258" y="1071725"/>
            <a:ext cx="22950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09" name="Google Shape;209;p37"/>
          <p:cNvSpPr txBox="1"/>
          <p:nvPr>
            <p:ph idx="2" type="subTitle"/>
          </p:nvPr>
        </p:nvSpPr>
        <p:spPr>
          <a:xfrm>
            <a:off x="5961258" y="2254874"/>
            <a:ext cx="22950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10" name="Google Shape;210;p37"/>
          <p:cNvSpPr txBox="1"/>
          <p:nvPr>
            <p:ph idx="3" type="subTitle"/>
          </p:nvPr>
        </p:nvSpPr>
        <p:spPr>
          <a:xfrm>
            <a:off x="5961258" y="3464873"/>
            <a:ext cx="22950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11" name="Google Shape;211;p37"/>
          <p:cNvSpPr txBox="1"/>
          <p:nvPr>
            <p:ph hasCustomPrompt="1" idx="4" type="title"/>
          </p:nvPr>
        </p:nvSpPr>
        <p:spPr>
          <a:xfrm>
            <a:off x="4997358" y="1188575"/>
            <a:ext cx="822900" cy="4041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18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2" name="Google Shape;212;p37"/>
          <p:cNvSpPr txBox="1"/>
          <p:nvPr>
            <p:ph hasCustomPrompt="1" idx="5" type="title"/>
          </p:nvPr>
        </p:nvSpPr>
        <p:spPr>
          <a:xfrm>
            <a:off x="4997358" y="2369702"/>
            <a:ext cx="822900" cy="4041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18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3" name="Google Shape;213;p37"/>
          <p:cNvSpPr txBox="1"/>
          <p:nvPr>
            <p:ph hasCustomPrompt="1" idx="6" type="title"/>
          </p:nvPr>
        </p:nvSpPr>
        <p:spPr>
          <a:xfrm>
            <a:off x="4995708" y="3627018"/>
            <a:ext cx="826200" cy="4041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18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16">
    <p:spTree>
      <p:nvGrpSpPr>
        <p:cNvPr id="214" name="Shape 214"/>
        <p:cNvGrpSpPr/>
        <p:nvPr/>
      </p:nvGrpSpPr>
      <p:grpSpPr>
        <a:xfrm>
          <a:off x="0" y="0"/>
          <a:ext cx="0" cy="0"/>
          <a:chOff x="0" y="0"/>
          <a:chExt cx="0" cy="0"/>
        </a:xfrm>
      </p:grpSpPr>
      <p:sp>
        <p:nvSpPr>
          <p:cNvPr id="215" name="Google Shape;215;p38"/>
          <p:cNvSpPr txBox="1"/>
          <p:nvPr>
            <p:ph type="title"/>
          </p:nvPr>
        </p:nvSpPr>
        <p:spPr>
          <a:xfrm>
            <a:off x="713225" y="539500"/>
            <a:ext cx="7717500" cy="4782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p:txBody>
      </p:sp>
      <p:sp>
        <p:nvSpPr>
          <p:cNvPr id="216" name="Google Shape;216;p38"/>
          <p:cNvSpPr txBox="1"/>
          <p:nvPr>
            <p:ph idx="1" type="subTitle"/>
          </p:nvPr>
        </p:nvSpPr>
        <p:spPr>
          <a:xfrm>
            <a:off x="1129300" y="1573189"/>
            <a:ext cx="2023800" cy="4041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17" name="Google Shape;217;p38"/>
          <p:cNvSpPr txBox="1"/>
          <p:nvPr>
            <p:ph idx="2" type="subTitle"/>
          </p:nvPr>
        </p:nvSpPr>
        <p:spPr>
          <a:xfrm>
            <a:off x="3560107" y="1573189"/>
            <a:ext cx="2023800" cy="4041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18" name="Google Shape;218;p38"/>
          <p:cNvSpPr txBox="1"/>
          <p:nvPr>
            <p:ph idx="3" type="subTitle"/>
          </p:nvPr>
        </p:nvSpPr>
        <p:spPr>
          <a:xfrm>
            <a:off x="5990889" y="1573189"/>
            <a:ext cx="2023800" cy="4041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19" name="Google Shape;219;p38"/>
          <p:cNvSpPr txBox="1"/>
          <p:nvPr>
            <p:ph idx="4" type="subTitle"/>
          </p:nvPr>
        </p:nvSpPr>
        <p:spPr>
          <a:xfrm>
            <a:off x="1129300" y="2074485"/>
            <a:ext cx="2023800" cy="475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20" name="Google Shape;220;p38"/>
          <p:cNvSpPr txBox="1"/>
          <p:nvPr>
            <p:ph idx="5" type="subTitle"/>
          </p:nvPr>
        </p:nvSpPr>
        <p:spPr>
          <a:xfrm>
            <a:off x="3560107" y="2074485"/>
            <a:ext cx="2023800" cy="475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21" name="Google Shape;221;p38"/>
          <p:cNvSpPr txBox="1"/>
          <p:nvPr>
            <p:ph idx="6" type="subTitle"/>
          </p:nvPr>
        </p:nvSpPr>
        <p:spPr>
          <a:xfrm>
            <a:off x="5990889" y="2074485"/>
            <a:ext cx="2023800" cy="475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22" name="Google Shape;222;p38"/>
          <p:cNvSpPr txBox="1"/>
          <p:nvPr>
            <p:ph idx="7" type="subTitle"/>
          </p:nvPr>
        </p:nvSpPr>
        <p:spPr>
          <a:xfrm>
            <a:off x="1129300" y="3067442"/>
            <a:ext cx="2023800" cy="4041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23" name="Google Shape;223;p38"/>
          <p:cNvSpPr txBox="1"/>
          <p:nvPr>
            <p:ph idx="8" type="subTitle"/>
          </p:nvPr>
        </p:nvSpPr>
        <p:spPr>
          <a:xfrm>
            <a:off x="3560107" y="3067442"/>
            <a:ext cx="2023800" cy="4041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24" name="Google Shape;224;p38"/>
          <p:cNvSpPr txBox="1"/>
          <p:nvPr>
            <p:ph idx="9" type="subTitle"/>
          </p:nvPr>
        </p:nvSpPr>
        <p:spPr>
          <a:xfrm>
            <a:off x="5990889" y="3067442"/>
            <a:ext cx="2023800" cy="4041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25" name="Google Shape;225;p38"/>
          <p:cNvSpPr txBox="1"/>
          <p:nvPr>
            <p:ph idx="13" type="subTitle"/>
          </p:nvPr>
        </p:nvSpPr>
        <p:spPr>
          <a:xfrm>
            <a:off x="1129300" y="3575725"/>
            <a:ext cx="2023800" cy="478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26" name="Google Shape;226;p38"/>
          <p:cNvSpPr txBox="1"/>
          <p:nvPr>
            <p:ph idx="14" type="subTitle"/>
          </p:nvPr>
        </p:nvSpPr>
        <p:spPr>
          <a:xfrm>
            <a:off x="3560111" y="3575725"/>
            <a:ext cx="2023800" cy="478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27" name="Google Shape;227;p38"/>
          <p:cNvSpPr txBox="1"/>
          <p:nvPr>
            <p:ph idx="15" type="subTitle"/>
          </p:nvPr>
        </p:nvSpPr>
        <p:spPr>
          <a:xfrm>
            <a:off x="5990897" y="3575725"/>
            <a:ext cx="2023800" cy="478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cxnSp>
        <p:nvCxnSpPr>
          <p:cNvPr id="228" name="Google Shape;228;p38"/>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 big numbers">
  <p:cSld name="CUSTOM_22">
    <p:spTree>
      <p:nvGrpSpPr>
        <p:cNvPr id="229" name="Shape 229"/>
        <p:cNvGrpSpPr/>
        <p:nvPr/>
      </p:nvGrpSpPr>
      <p:grpSpPr>
        <a:xfrm>
          <a:off x="0" y="0"/>
          <a:ext cx="0" cy="0"/>
          <a:chOff x="0" y="0"/>
          <a:chExt cx="0" cy="0"/>
        </a:xfrm>
      </p:grpSpPr>
      <p:sp>
        <p:nvSpPr>
          <p:cNvPr id="230" name="Google Shape;230;p39"/>
          <p:cNvSpPr txBox="1"/>
          <p:nvPr>
            <p:ph hasCustomPrompt="1" type="title"/>
          </p:nvPr>
        </p:nvSpPr>
        <p:spPr>
          <a:xfrm>
            <a:off x="1477475" y="785400"/>
            <a:ext cx="2767800" cy="561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31" name="Google Shape;231;p39"/>
          <p:cNvSpPr txBox="1"/>
          <p:nvPr>
            <p:ph hasCustomPrompt="1" idx="2" type="title"/>
          </p:nvPr>
        </p:nvSpPr>
        <p:spPr>
          <a:xfrm>
            <a:off x="1477475" y="2050027"/>
            <a:ext cx="2767800" cy="533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32" name="Google Shape;232;p39"/>
          <p:cNvSpPr txBox="1"/>
          <p:nvPr>
            <p:ph hasCustomPrompt="1" idx="3" type="title"/>
          </p:nvPr>
        </p:nvSpPr>
        <p:spPr>
          <a:xfrm>
            <a:off x="1477475" y="3372304"/>
            <a:ext cx="2767800" cy="532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33" name="Google Shape;233;p39"/>
          <p:cNvSpPr txBox="1"/>
          <p:nvPr>
            <p:ph idx="1" type="subTitle"/>
          </p:nvPr>
        </p:nvSpPr>
        <p:spPr>
          <a:xfrm>
            <a:off x="713225" y="1194301"/>
            <a:ext cx="3531900" cy="4800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
        <p:nvSpPr>
          <p:cNvPr id="234" name="Google Shape;234;p39"/>
          <p:cNvSpPr txBox="1"/>
          <p:nvPr>
            <p:ph idx="4" type="subTitle"/>
          </p:nvPr>
        </p:nvSpPr>
        <p:spPr>
          <a:xfrm>
            <a:off x="713225" y="2430740"/>
            <a:ext cx="3531900" cy="4560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
        <p:nvSpPr>
          <p:cNvPr id="235" name="Google Shape;235;p39"/>
          <p:cNvSpPr txBox="1"/>
          <p:nvPr>
            <p:ph idx="5" type="subTitle"/>
          </p:nvPr>
        </p:nvSpPr>
        <p:spPr>
          <a:xfrm>
            <a:off x="713225" y="3752100"/>
            <a:ext cx="3531900" cy="453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cxnSp>
        <p:nvCxnSpPr>
          <p:cNvPr id="236" name="Google Shape;236;p39"/>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24">
    <p:spTree>
      <p:nvGrpSpPr>
        <p:cNvPr id="237" name="Shape 237"/>
        <p:cNvGrpSpPr/>
        <p:nvPr/>
      </p:nvGrpSpPr>
      <p:grpSpPr>
        <a:xfrm>
          <a:off x="0" y="0"/>
          <a:ext cx="0" cy="0"/>
          <a:chOff x="0" y="0"/>
          <a:chExt cx="0" cy="0"/>
        </a:xfrm>
      </p:grpSpPr>
      <p:sp>
        <p:nvSpPr>
          <p:cNvPr id="238" name="Google Shape;238;p40"/>
          <p:cNvSpPr/>
          <p:nvPr/>
        </p:nvSpPr>
        <p:spPr>
          <a:xfrm>
            <a:off x="4572000" y="0"/>
            <a:ext cx="4553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0"/>
          <p:cNvSpPr txBox="1"/>
          <p:nvPr>
            <p:ph type="title"/>
          </p:nvPr>
        </p:nvSpPr>
        <p:spPr>
          <a:xfrm>
            <a:off x="2014600" y="1159775"/>
            <a:ext cx="2230500" cy="9171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3000"/>
            </a:lvl1pPr>
            <a:lvl2pPr lvl="1" rtl="0" algn="r">
              <a:spcBef>
                <a:spcPts val="0"/>
              </a:spcBef>
              <a:spcAft>
                <a:spcPts val="0"/>
              </a:spcAft>
              <a:buNone/>
              <a:defRPr>
                <a:latin typeface="Montserrat"/>
                <a:ea typeface="Montserrat"/>
                <a:cs typeface="Montserrat"/>
                <a:sym typeface="Montserrat"/>
              </a:defRPr>
            </a:lvl2pPr>
            <a:lvl3pPr lvl="2" rtl="0" algn="r">
              <a:spcBef>
                <a:spcPts val="0"/>
              </a:spcBef>
              <a:spcAft>
                <a:spcPts val="0"/>
              </a:spcAft>
              <a:buNone/>
              <a:defRPr>
                <a:latin typeface="Montserrat"/>
                <a:ea typeface="Montserrat"/>
                <a:cs typeface="Montserrat"/>
                <a:sym typeface="Montserrat"/>
              </a:defRPr>
            </a:lvl3pPr>
            <a:lvl4pPr lvl="3" rtl="0" algn="r">
              <a:spcBef>
                <a:spcPts val="0"/>
              </a:spcBef>
              <a:spcAft>
                <a:spcPts val="0"/>
              </a:spcAft>
              <a:buNone/>
              <a:defRPr>
                <a:latin typeface="Montserrat"/>
                <a:ea typeface="Montserrat"/>
                <a:cs typeface="Montserrat"/>
                <a:sym typeface="Montserrat"/>
              </a:defRPr>
            </a:lvl4pPr>
            <a:lvl5pPr lvl="4" rtl="0" algn="r">
              <a:spcBef>
                <a:spcPts val="0"/>
              </a:spcBef>
              <a:spcAft>
                <a:spcPts val="0"/>
              </a:spcAft>
              <a:buNone/>
              <a:defRPr>
                <a:latin typeface="Montserrat"/>
                <a:ea typeface="Montserrat"/>
                <a:cs typeface="Montserrat"/>
                <a:sym typeface="Montserrat"/>
              </a:defRPr>
            </a:lvl5pPr>
            <a:lvl6pPr lvl="5" rtl="0" algn="r">
              <a:spcBef>
                <a:spcPts val="0"/>
              </a:spcBef>
              <a:spcAft>
                <a:spcPts val="0"/>
              </a:spcAft>
              <a:buNone/>
              <a:defRPr>
                <a:latin typeface="Montserrat"/>
                <a:ea typeface="Montserrat"/>
                <a:cs typeface="Montserrat"/>
                <a:sym typeface="Montserrat"/>
              </a:defRPr>
            </a:lvl6pPr>
            <a:lvl7pPr lvl="6" rtl="0" algn="r">
              <a:spcBef>
                <a:spcPts val="0"/>
              </a:spcBef>
              <a:spcAft>
                <a:spcPts val="0"/>
              </a:spcAft>
              <a:buNone/>
              <a:defRPr>
                <a:latin typeface="Montserrat"/>
                <a:ea typeface="Montserrat"/>
                <a:cs typeface="Montserrat"/>
                <a:sym typeface="Montserrat"/>
              </a:defRPr>
            </a:lvl7pPr>
            <a:lvl8pPr lvl="7" rtl="0" algn="r">
              <a:spcBef>
                <a:spcPts val="0"/>
              </a:spcBef>
              <a:spcAft>
                <a:spcPts val="0"/>
              </a:spcAft>
              <a:buNone/>
              <a:defRPr>
                <a:latin typeface="Montserrat"/>
                <a:ea typeface="Montserrat"/>
                <a:cs typeface="Montserrat"/>
                <a:sym typeface="Montserrat"/>
              </a:defRPr>
            </a:lvl8pPr>
            <a:lvl9pPr lvl="8" rtl="0" algn="r">
              <a:spcBef>
                <a:spcPts val="0"/>
              </a:spcBef>
              <a:spcAft>
                <a:spcPts val="0"/>
              </a:spcAft>
              <a:buNone/>
              <a:defRPr>
                <a:latin typeface="Montserrat"/>
                <a:ea typeface="Montserrat"/>
                <a:cs typeface="Montserrat"/>
                <a:sym typeface="Montserrat"/>
              </a:defRPr>
            </a:lvl9pPr>
          </a:lstStyle>
          <a:p/>
        </p:txBody>
      </p:sp>
      <p:sp>
        <p:nvSpPr>
          <p:cNvPr id="240" name="Google Shape;240;p40"/>
          <p:cNvSpPr txBox="1"/>
          <p:nvPr>
            <p:ph idx="1" type="body"/>
          </p:nvPr>
        </p:nvSpPr>
        <p:spPr>
          <a:xfrm>
            <a:off x="1187325" y="2378950"/>
            <a:ext cx="3057300" cy="1680000"/>
          </a:xfrm>
          <a:prstGeom prst="rect">
            <a:avLst/>
          </a:prstGeom>
        </p:spPr>
        <p:txBody>
          <a:bodyPr anchorCtr="0" anchor="t" bIns="91425" lIns="91425" spcFirstLastPara="1" rIns="91425" wrap="square" tIns="91425">
            <a:noAutofit/>
          </a:bodyPr>
          <a:lstStyle>
            <a:lvl1pPr indent="-317500" lvl="0" marL="457200" rtl="0" algn="r">
              <a:spcBef>
                <a:spcPts val="0"/>
              </a:spcBef>
              <a:spcAft>
                <a:spcPts val="0"/>
              </a:spcAft>
              <a:buSzPts val="1400"/>
              <a:buChar char="●"/>
              <a:defRPr/>
            </a:lvl1pPr>
            <a:lvl2pPr indent="-317500" lvl="1" marL="914400" rtl="0" algn="ctr">
              <a:spcBef>
                <a:spcPts val="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cxnSp>
        <p:nvCxnSpPr>
          <p:cNvPr id="241" name="Google Shape;241;p40"/>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25">
    <p:spTree>
      <p:nvGrpSpPr>
        <p:cNvPr id="242" name="Shape 242"/>
        <p:cNvGrpSpPr/>
        <p:nvPr/>
      </p:nvGrpSpPr>
      <p:grpSpPr>
        <a:xfrm>
          <a:off x="0" y="0"/>
          <a:ext cx="0" cy="0"/>
          <a:chOff x="0" y="0"/>
          <a:chExt cx="0" cy="0"/>
        </a:xfrm>
      </p:grpSpPr>
      <p:sp>
        <p:nvSpPr>
          <p:cNvPr id="243" name="Google Shape;243;p41"/>
          <p:cNvSpPr/>
          <p:nvPr/>
        </p:nvSpPr>
        <p:spPr>
          <a:xfrm>
            <a:off x="4572000" y="0"/>
            <a:ext cx="4553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1"/>
          <p:cNvSpPr txBox="1"/>
          <p:nvPr>
            <p:ph type="title"/>
          </p:nvPr>
        </p:nvSpPr>
        <p:spPr>
          <a:xfrm>
            <a:off x="4898250" y="1167300"/>
            <a:ext cx="2147700" cy="9096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sz="3000"/>
            </a:lvl1pPr>
            <a:lvl2pPr lvl="1" rtl="0" algn="l">
              <a:spcBef>
                <a:spcPts val="0"/>
              </a:spcBef>
              <a:spcAft>
                <a:spcPts val="0"/>
              </a:spcAft>
              <a:buNone/>
              <a:defRPr>
                <a:latin typeface="Montserrat"/>
                <a:ea typeface="Montserrat"/>
                <a:cs typeface="Montserrat"/>
                <a:sym typeface="Montserrat"/>
              </a:defRPr>
            </a:lvl2pPr>
            <a:lvl3pPr lvl="2" rtl="0" algn="l">
              <a:spcBef>
                <a:spcPts val="0"/>
              </a:spcBef>
              <a:spcAft>
                <a:spcPts val="0"/>
              </a:spcAft>
              <a:buNone/>
              <a:defRPr>
                <a:latin typeface="Montserrat"/>
                <a:ea typeface="Montserrat"/>
                <a:cs typeface="Montserrat"/>
                <a:sym typeface="Montserrat"/>
              </a:defRPr>
            </a:lvl3pPr>
            <a:lvl4pPr lvl="3" rtl="0" algn="l">
              <a:spcBef>
                <a:spcPts val="0"/>
              </a:spcBef>
              <a:spcAft>
                <a:spcPts val="0"/>
              </a:spcAft>
              <a:buNone/>
              <a:defRPr>
                <a:latin typeface="Montserrat"/>
                <a:ea typeface="Montserrat"/>
                <a:cs typeface="Montserrat"/>
                <a:sym typeface="Montserrat"/>
              </a:defRPr>
            </a:lvl4pPr>
            <a:lvl5pPr lvl="4" rtl="0" algn="l">
              <a:spcBef>
                <a:spcPts val="0"/>
              </a:spcBef>
              <a:spcAft>
                <a:spcPts val="0"/>
              </a:spcAft>
              <a:buNone/>
              <a:defRPr>
                <a:latin typeface="Montserrat"/>
                <a:ea typeface="Montserrat"/>
                <a:cs typeface="Montserrat"/>
                <a:sym typeface="Montserrat"/>
              </a:defRPr>
            </a:lvl5pPr>
            <a:lvl6pPr lvl="5" rtl="0" algn="l">
              <a:spcBef>
                <a:spcPts val="0"/>
              </a:spcBef>
              <a:spcAft>
                <a:spcPts val="0"/>
              </a:spcAft>
              <a:buNone/>
              <a:defRPr>
                <a:latin typeface="Montserrat"/>
                <a:ea typeface="Montserrat"/>
                <a:cs typeface="Montserrat"/>
                <a:sym typeface="Montserrat"/>
              </a:defRPr>
            </a:lvl6pPr>
            <a:lvl7pPr lvl="6" rtl="0" algn="l">
              <a:spcBef>
                <a:spcPts val="0"/>
              </a:spcBef>
              <a:spcAft>
                <a:spcPts val="0"/>
              </a:spcAft>
              <a:buNone/>
              <a:defRPr>
                <a:latin typeface="Montserrat"/>
                <a:ea typeface="Montserrat"/>
                <a:cs typeface="Montserrat"/>
                <a:sym typeface="Montserrat"/>
              </a:defRPr>
            </a:lvl7pPr>
            <a:lvl8pPr lvl="7" rtl="0" algn="l">
              <a:spcBef>
                <a:spcPts val="0"/>
              </a:spcBef>
              <a:spcAft>
                <a:spcPts val="0"/>
              </a:spcAft>
              <a:buNone/>
              <a:defRPr>
                <a:latin typeface="Montserrat"/>
                <a:ea typeface="Montserrat"/>
                <a:cs typeface="Montserrat"/>
                <a:sym typeface="Montserrat"/>
              </a:defRPr>
            </a:lvl8pPr>
            <a:lvl9pPr lvl="8" rtl="0" algn="l">
              <a:spcBef>
                <a:spcPts val="0"/>
              </a:spcBef>
              <a:spcAft>
                <a:spcPts val="0"/>
              </a:spcAft>
              <a:buNone/>
              <a:defRPr>
                <a:latin typeface="Montserrat"/>
                <a:ea typeface="Montserrat"/>
                <a:cs typeface="Montserrat"/>
                <a:sym typeface="Montserrat"/>
              </a:defRPr>
            </a:lvl9pPr>
          </a:lstStyle>
          <a:p/>
        </p:txBody>
      </p:sp>
      <p:sp>
        <p:nvSpPr>
          <p:cNvPr id="245" name="Google Shape;245;p41"/>
          <p:cNvSpPr txBox="1"/>
          <p:nvPr>
            <p:ph idx="1" type="body"/>
          </p:nvPr>
        </p:nvSpPr>
        <p:spPr>
          <a:xfrm>
            <a:off x="4898225" y="2377659"/>
            <a:ext cx="3054000" cy="1102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cxnSp>
        <p:nvCxnSpPr>
          <p:cNvPr id="246" name="Google Shape;246;p41"/>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8">
    <p:bg>
      <p:bgPr>
        <a:solidFill>
          <a:schemeClr val="lt1"/>
        </a:solidFill>
      </p:bgPr>
    </p:bg>
    <p:spTree>
      <p:nvGrpSpPr>
        <p:cNvPr id="247" name="Shape 247"/>
        <p:cNvGrpSpPr/>
        <p:nvPr/>
      </p:nvGrpSpPr>
      <p:grpSpPr>
        <a:xfrm>
          <a:off x="0" y="0"/>
          <a:ext cx="0" cy="0"/>
          <a:chOff x="0" y="0"/>
          <a:chExt cx="0" cy="0"/>
        </a:xfrm>
      </p:grpSpPr>
      <p:sp>
        <p:nvSpPr>
          <p:cNvPr id="248" name="Google Shape;248;p42"/>
          <p:cNvSpPr/>
          <p:nvPr/>
        </p:nvSpPr>
        <p:spPr>
          <a:xfrm>
            <a:off x="7348325" y="902952"/>
            <a:ext cx="2164900" cy="3337584"/>
          </a:xfrm>
          <a:custGeom>
            <a:rect b="b" l="l" r="r" t="t"/>
            <a:pathLst>
              <a:path extrusionOk="0" h="19315" w="12526">
                <a:moveTo>
                  <a:pt x="9690" y="1133"/>
                </a:moveTo>
                <a:cubicBezTo>
                  <a:pt x="9980" y="1139"/>
                  <a:pt x="10213" y="1377"/>
                  <a:pt x="10213" y="1670"/>
                </a:cubicBezTo>
                <a:cubicBezTo>
                  <a:pt x="10213" y="1960"/>
                  <a:pt x="9980" y="2199"/>
                  <a:pt x="9690" y="2208"/>
                </a:cubicBezTo>
                <a:lnTo>
                  <a:pt x="2836" y="2208"/>
                </a:lnTo>
                <a:cubicBezTo>
                  <a:pt x="2540" y="2208"/>
                  <a:pt x="2302" y="1966"/>
                  <a:pt x="2302" y="1670"/>
                </a:cubicBezTo>
                <a:cubicBezTo>
                  <a:pt x="2302" y="1371"/>
                  <a:pt x="2540" y="1133"/>
                  <a:pt x="2839" y="1133"/>
                </a:cubicBezTo>
                <a:close/>
                <a:moveTo>
                  <a:pt x="8564" y="3340"/>
                </a:moveTo>
                <a:lnTo>
                  <a:pt x="8564" y="9554"/>
                </a:lnTo>
                <a:cubicBezTo>
                  <a:pt x="8543" y="9781"/>
                  <a:pt x="8658" y="10001"/>
                  <a:pt x="8860" y="10110"/>
                </a:cubicBezTo>
                <a:cubicBezTo>
                  <a:pt x="9805" y="10620"/>
                  <a:pt x="10581" y="11396"/>
                  <a:pt x="11088" y="12341"/>
                </a:cubicBezTo>
                <a:lnTo>
                  <a:pt x="1435" y="12341"/>
                </a:lnTo>
                <a:cubicBezTo>
                  <a:pt x="1946" y="11396"/>
                  <a:pt x="2718" y="10620"/>
                  <a:pt x="3667" y="10110"/>
                </a:cubicBezTo>
                <a:cubicBezTo>
                  <a:pt x="3869" y="10001"/>
                  <a:pt x="3984" y="9784"/>
                  <a:pt x="3959" y="9554"/>
                </a:cubicBezTo>
                <a:lnTo>
                  <a:pt x="3959" y="3340"/>
                </a:lnTo>
                <a:close/>
                <a:moveTo>
                  <a:pt x="6731" y="13476"/>
                </a:moveTo>
                <a:lnTo>
                  <a:pt x="6731" y="16263"/>
                </a:lnTo>
                <a:cubicBezTo>
                  <a:pt x="6734" y="16879"/>
                  <a:pt x="6571" y="17486"/>
                  <a:pt x="6263" y="18024"/>
                </a:cubicBezTo>
                <a:cubicBezTo>
                  <a:pt x="5955" y="17486"/>
                  <a:pt x="5792" y="16879"/>
                  <a:pt x="5795" y="16263"/>
                </a:cubicBezTo>
                <a:lnTo>
                  <a:pt x="5795" y="13476"/>
                </a:lnTo>
                <a:close/>
                <a:moveTo>
                  <a:pt x="2831" y="1"/>
                </a:moveTo>
                <a:cubicBezTo>
                  <a:pt x="1912" y="1"/>
                  <a:pt x="1166" y="745"/>
                  <a:pt x="1163" y="1664"/>
                </a:cubicBezTo>
                <a:cubicBezTo>
                  <a:pt x="1160" y="2585"/>
                  <a:pt x="1906" y="3337"/>
                  <a:pt x="2827" y="3340"/>
                </a:cubicBezTo>
                <a:lnTo>
                  <a:pt x="2827" y="9285"/>
                </a:lnTo>
                <a:cubicBezTo>
                  <a:pt x="1529" y="10077"/>
                  <a:pt x="544" y="11287"/>
                  <a:pt x="34" y="12719"/>
                </a:cubicBezTo>
                <a:lnTo>
                  <a:pt x="31" y="12728"/>
                </a:lnTo>
                <a:cubicBezTo>
                  <a:pt x="28" y="12740"/>
                  <a:pt x="25" y="12749"/>
                  <a:pt x="22" y="12761"/>
                </a:cubicBezTo>
                <a:cubicBezTo>
                  <a:pt x="19" y="12773"/>
                  <a:pt x="19" y="12776"/>
                  <a:pt x="16" y="12785"/>
                </a:cubicBezTo>
                <a:cubicBezTo>
                  <a:pt x="13" y="12791"/>
                  <a:pt x="13" y="12803"/>
                  <a:pt x="10" y="12812"/>
                </a:cubicBezTo>
                <a:cubicBezTo>
                  <a:pt x="10" y="12821"/>
                  <a:pt x="7" y="12833"/>
                  <a:pt x="7" y="12842"/>
                </a:cubicBezTo>
                <a:lnTo>
                  <a:pt x="4" y="12866"/>
                </a:lnTo>
                <a:lnTo>
                  <a:pt x="4" y="12900"/>
                </a:lnTo>
                <a:cubicBezTo>
                  <a:pt x="4" y="12903"/>
                  <a:pt x="4" y="12906"/>
                  <a:pt x="4" y="12909"/>
                </a:cubicBezTo>
                <a:cubicBezTo>
                  <a:pt x="1" y="12912"/>
                  <a:pt x="1" y="12918"/>
                  <a:pt x="1" y="12921"/>
                </a:cubicBezTo>
                <a:cubicBezTo>
                  <a:pt x="1" y="12933"/>
                  <a:pt x="1" y="12945"/>
                  <a:pt x="4" y="12957"/>
                </a:cubicBezTo>
                <a:lnTo>
                  <a:pt x="7" y="12978"/>
                </a:lnTo>
                <a:cubicBezTo>
                  <a:pt x="7" y="12990"/>
                  <a:pt x="10" y="12999"/>
                  <a:pt x="10" y="13008"/>
                </a:cubicBezTo>
                <a:cubicBezTo>
                  <a:pt x="13" y="13020"/>
                  <a:pt x="13" y="13030"/>
                  <a:pt x="16" y="13039"/>
                </a:cubicBezTo>
                <a:cubicBezTo>
                  <a:pt x="19" y="13048"/>
                  <a:pt x="19" y="13054"/>
                  <a:pt x="22" y="13063"/>
                </a:cubicBezTo>
                <a:cubicBezTo>
                  <a:pt x="25" y="13069"/>
                  <a:pt x="28" y="13081"/>
                  <a:pt x="31" y="13093"/>
                </a:cubicBezTo>
                <a:cubicBezTo>
                  <a:pt x="34" y="13102"/>
                  <a:pt x="37" y="13105"/>
                  <a:pt x="40" y="13111"/>
                </a:cubicBezTo>
                <a:cubicBezTo>
                  <a:pt x="43" y="13120"/>
                  <a:pt x="46" y="13132"/>
                  <a:pt x="52" y="13144"/>
                </a:cubicBezTo>
                <a:lnTo>
                  <a:pt x="61" y="13162"/>
                </a:lnTo>
                <a:cubicBezTo>
                  <a:pt x="67" y="13171"/>
                  <a:pt x="70" y="13181"/>
                  <a:pt x="76" y="13190"/>
                </a:cubicBezTo>
                <a:cubicBezTo>
                  <a:pt x="83" y="13199"/>
                  <a:pt x="86" y="13205"/>
                  <a:pt x="89" y="13211"/>
                </a:cubicBezTo>
                <a:cubicBezTo>
                  <a:pt x="92" y="13217"/>
                  <a:pt x="98" y="13229"/>
                  <a:pt x="104" y="13235"/>
                </a:cubicBezTo>
                <a:lnTo>
                  <a:pt x="122" y="13256"/>
                </a:lnTo>
                <a:lnTo>
                  <a:pt x="137" y="13277"/>
                </a:lnTo>
                <a:cubicBezTo>
                  <a:pt x="143" y="13286"/>
                  <a:pt x="152" y="13292"/>
                  <a:pt x="158" y="13298"/>
                </a:cubicBezTo>
                <a:cubicBezTo>
                  <a:pt x="164" y="13307"/>
                  <a:pt x="167" y="13310"/>
                  <a:pt x="173" y="13316"/>
                </a:cubicBezTo>
                <a:cubicBezTo>
                  <a:pt x="179" y="13322"/>
                  <a:pt x="188" y="13331"/>
                  <a:pt x="197" y="13338"/>
                </a:cubicBezTo>
                <a:lnTo>
                  <a:pt x="215" y="13353"/>
                </a:lnTo>
                <a:lnTo>
                  <a:pt x="240" y="13371"/>
                </a:lnTo>
                <a:lnTo>
                  <a:pt x="264" y="13386"/>
                </a:lnTo>
                <a:lnTo>
                  <a:pt x="285" y="13398"/>
                </a:lnTo>
                <a:cubicBezTo>
                  <a:pt x="294" y="13404"/>
                  <a:pt x="303" y="13410"/>
                  <a:pt x="312" y="13413"/>
                </a:cubicBezTo>
                <a:lnTo>
                  <a:pt x="333" y="13422"/>
                </a:lnTo>
                <a:lnTo>
                  <a:pt x="366" y="13437"/>
                </a:lnTo>
                <a:lnTo>
                  <a:pt x="378" y="13443"/>
                </a:lnTo>
                <a:lnTo>
                  <a:pt x="384" y="13446"/>
                </a:lnTo>
                <a:lnTo>
                  <a:pt x="415" y="13452"/>
                </a:lnTo>
                <a:cubicBezTo>
                  <a:pt x="421" y="13455"/>
                  <a:pt x="430" y="13458"/>
                  <a:pt x="439" y="13458"/>
                </a:cubicBezTo>
                <a:lnTo>
                  <a:pt x="463" y="13464"/>
                </a:lnTo>
                <a:cubicBezTo>
                  <a:pt x="475" y="13467"/>
                  <a:pt x="484" y="13467"/>
                  <a:pt x="496" y="13470"/>
                </a:cubicBezTo>
                <a:lnTo>
                  <a:pt x="514" y="13470"/>
                </a:lnTo>
                <a:cubicBezTo>
                  <a:pt x="532" y="13473"/>
                  <a:pt x="548" y="13473"/>
                  <a:pt x="566" y="13473"/>
                </a:cubicBezTo>
                <a:lnTo>
                  <a:pt x="4663" y="13473"/>
                </a:lnTo>
                <a:lnTo>
                  <a:pt x="4663" y="16263"/>
                </a:lnTo>
                <a:cubicBezTo>
                  <a:pt x="4660" y="17205"/>
                  <a:pt x="4947" y="18126"/>
                  <a:pt x="5481" y="18902"/>
                </a:cubicBezTo>
                <a:cubicBezTo>
                  <a:pt x="5670" y="19177"/>
                  <a:pt x="5967" y="19315"/>
                  <a:pt x="6263" y="19315"/>
                </a:cubicBezTo>
                <a:cubicBezTo>
                  <a:pt x="6560" y="19315"/>
                  <a:pt x="6857" y="19177"/>
                  <a:pt x="7045" y="18902"/>
                </a:cubicBezTo>
                <a:cubicBezTo>
                  <a:pt x="7580" y="18126"/>
                  <a:pt x="7867" y="17205"/>
                  <a:pt x="7864" y="16263"/>
                </a:cubicBezTo>
                <a:lnTo>
                  <a:pt x="7864" y="13476"/>
                </a:lnTo>
                <a:lnTo>
                  <a:pt x="11961" y="13476"/>
                </a:lnTo>
                <a:cubicBezTo>
                  <a:pt x="11979" y="13473"/>
                  <a:pt x="11997" y="13473"/>
                  <a:pt x="12015" y="13473"/>
                </a:cubicBezTo>
                <a:lnTo>
                  <a:pt x="12024" y="13473"/>
                </a:lnTo>
                <a:cubicBezTo>
                  <a:pt x="12040" y="13473"/>
                  <a:pt x="12052" y="13467"/>
                  <a:pt x="12067" y="13464"/>
                </a:cubicBezTo>
                <a:lnTo>
                  <a:pt x="12085" y="13461"/>
                </a:lnTo>
                <a:lnTo>
                  <a:pt x="12115" y="13455"/>
                </a:lnTo>
                <a:lnTo>
                  <a:pt x="12139" y="13446"/>
                </a:lnTo>
                <a:cubicBezTo>
                  <a:pt x="12142" y="13446"/>
                  <a:pt x="12145" y="13443"/>
                  <a:pt x="12148" y="13443"/>
                </a:cubicBezTo>
                <a:lnTo>
                  <a:pt x="12163" y="13437"/>
                </a:lnTo>
                <a:cubicBezTo>
                  <a:pt x="12172" y="13434"/>
                  <a:pt x="12181" y="13431"/>
                  <a:pt x="12194" y="13425"/>
                </a:cubicBezTo>
                <a:lnTo>
                  <a:pt x="12218" y="13413"/>
                </a:lnTo>
                <a:cubicBezTo>
                  <a:pt x="12224" y="13410"/>
                  <a:pt x="12233" y="13404"/>
                  <a:pt x="12242" y="13401"/>
                </a:cubicBezTo>
                <a:cubicBezTo>
                  <a:pt x="12248" y="13395"/>
                  <a:pt x="12257" y="13392"/>
                  <a:pt x="12266" y="13386"/>
                </a:cubicBezTo>
                <a:lnTo>
                  <a:pt x="12284" y="13374"/>
                </a:lnTo>
                <a:cubicBezTo>
                  <a:pt x="12296" y="13365"/>
                  <a:pt x="12305" y="13359"/>
                  <a:pt x="12311" y="13353"/>
                </a:cubicBezTo>
                <a:lnTo>
                  <a:pt x="12329" y="13341"/>
                </a:lnTo>
                <a:cubicBezTo>
                  <a:pt x="12335" y="13331"/>
                  <a:pt x="12344" y="13325"/>
                  <a:pt x="12354" y="13316"/>
                </a:cubicBezTo>
                <a:cubicBezTo>
                  <a:pt x="12363" y="13307"/>
                  <a:pt x="12363" y="13307"/>
                  <a:pt x="12369" y="13301"/>
                </a:cubicBezTo>
                <a:cubicBezTo>
                  <a:pt x="12372" y="13295"/>
                  <a:pt x="12384" y="13286"/>
                  <a:pt x="12390" y="13277"/>
                </a:cubicBezTo>
                <a:cubicBezTo>
                  <a:pt x="12399" y="13268"/>
                  <a:pt x="12399" y="13265"/>
                  <a:pt x="12405" y="13259"/>
                </a:cubicBezTo>
                <a:lnTo>
                  <a:pt x="12423" y="13235"/>
                </a:lnTo>
                <a:cubicBezTo>
                  <a:pt x="12429" y="13229"/>
                  <a:pt x="12432" y="13220"/>
                  <a:pt x="12438" y="13214"/>
                </a:cubicBezTo>
                <a:cubicBezTo>
                  <a:pt x="12441" y="13205"/>
                  <a:pt x="12447" y="13199"/>
                  <a:pt x="12450" y="13190"/>
                </a:cubicBezTo>
                <a:cubicBezTo>
                  <a:pt x="12456" y="13184"/>
                  <a:pt x="12459" y="13174"/>
                  <a:pt x="12465" y="13165"/>
                </a:cubicBezTo>
                <a:cubicBezTo>
                  <a:pt x="12468" y="13156"/>
                  <a:pt x="12471" y="13150"/>
                  <a:pt x="12474" y="13144"/>
                </a:cubicBezTo>
                <a:cubicBezTo>
                  <a:pt x="12477" y="13135"/>
                  <a:pt x="12483" y="13123"/>
                  <a:pt x="12486" y="13114"/>
                </a:cubicBezTo>
                <a:cubicBezTo>
                  <a:pt x="12492" y="13105"/>
                  <a:pt x="12492" y="13099"/>
                  <a:pt x="12495" y="13093"/>
                </a:cubicBezTo>
                <a:cubicBezTo>
                  <a:pt x="12498" y="13084"/>
                  <a:pt x="12501" y="13072"/>
                  <a:pt x="12505" y="13063"/>
                </a:cubicBezTo>
                <a:cubicBezTo>
                  <a:pt x="12508" y="13054"/>
                  <a:pt x="12511" y="13045"/>
                  <a:pt x="12511" y="13039"/>
                </a:cubicBezTo>
                <a:cubicBezTo>
                  <a:pt x="12514" y="13030"/>
                  <a:pt x="12514" y="13020"/>
                  <a:pt x="12517" y="13011"/>
                </a:cubicBezTo>
                <a:cubicBezTo>
                  <a:pt x="12517" y="13002"/>
                  <a:pt x="12520" y="12990"/>
                  <a:pt x="12523" y="12981"/>
                </a:cubicBezTo>
                <a:cubicBezTo>
                  <a:pt x="12523" y="12969"/>
                  <a:pt x="12523" y="12966"/>
                  <a:pt x="12523" y="12957"/>
                </a:cubicBezTo>
                <a:cubicBezTo>
                  <a:pt x="12523" y="12948"/>
                  <a:pt x="12523" y="12933"/>
                  <a:pt x="12526" y="12921"/>
                </a:cubicBezTo>
                <a:lnTo>
                  <a:pt x="12526" y="12909"/>
                </a:lnTo>
                <a:cubicBezTo>
                  <a:pt x="12526" y="12906"/>
                  <a:pt x="12526" y="12903"/>
                  <a:pt x="12526" y="12900"/>
                </a:cubicBezTo>
                <a:lnTo>
                  <a:pt x="12526" y="12866"/>
                </a:lnTo>
                <a:cubicBezTo>
                  <a:pt x="12526" y="12854"/>
                  <a:pt x="12526" y="12851"/>
                  <a:pt x="12523" y="12842"/>
                </a:cubicBezTo>
                <a:cubicBezTo>
                  <a:pt x="12520" y="12833"/>
                  <a:pt x="12520" y="12824"/>
                  <a:pt x="12520" y="12815"/>
                </a:cubicBezTo>
                <a:cubicBezTo>
                  <a:pt x="12517" y="12803"/>
                  <a:pt x="12517" y="12794"/>
                  <a:pt x="12514" y="12785"/>
                </a:cubicBezTo>
                <a:cubicBezTo>
                  <a:pt x="12511" y="12773"/>
                  <a:pt x="12511" y="12770"/>
                  <a:pt x="12508" y="12764"/>
                </a:cubicBezTo>
                <a:cubicBezTo>
                  <a:pt x="12505" y="12755"/>
                  <a:pt x="12501" y="12740"/>
                  <a:pt x="12498" y="12728"/>
                </a:cubicBezTo>
                <a:lnTo>
                  <a:pt x="12495" y="12719"/>
                </a:lnTo>
                <a:cubicBezTo>
                  <a:pt x="11985" y="11290"/>
                  <a:pt x="11001" y="10077"/>
                  <a:pt x="9702" y="9288"/>
                </a:cubicBezTo>
                <a:lnTo>
                  <a:pt x="9702" y="3340"/>
                </a:lnTo>
                <a:cubicBezTo>
                  <a:pt x="10623" y="3337"/>
                  <a:pt x="11369" y="2585"/>
                  <a:pt x="11366" y="1664"/>
                </a:cubicBezTo>
                <a:cubicBezTo>
                  <a:pt x="11363" y="745"/>
                  <a:pt x="10617" y="1"/>
                  <a:pt x="9699" y="1"/>
                </a:cubicBezTo>
                <a:cubicBezTo>
                  <a:pt x="9697" y="1"/>
                  <a:pt x="9695" y="1"/>
                  <a:pt x="9693" y="1"/>
                </a:cubicBezTo>
                <a:lnTo>
                  <a:pt x="2836" y="1"/>
                </a:lnTo>
                <a:cubicBezTo>
                  <a:pt x="2834" y="1"/>
                  <a:pt x="2833" y="1"/>
                  <a:pt x="28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49" name="Google Shape;249;p42"/>
          <p:cNvSpPr txBox="1"/>
          <p:nvPr>
            <p:ph type="title"/>
          </p:nvPr>
        </p:nvSpPr>
        <p:spPr>
          <a:xfrm>
            <a:off x="713225" y="539500"/>
            <a:ext cx="7717500" cy="4782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p:txBody>
      </p:sp>
      <p:sp>
        <p:nvSpPr>
          <p:cNvPr id="250" name="Google Shape;250;p42"/>
          <p:cNvSpPr txBox="1"/>
          <p:nvPr>
            <p:ph idx="1" type="body"/>
          </p:nvPr>
        </p:nvSpPr>
        <p:spPr>
          <a:xfrm>
            <a:off x="2171088" y="3051438"/>
            <a:ext cx="1886100" cy="9495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51" name="Google Shape;251;p42"/>
          <p:cNvSpPr txBox="1"/>
          <p:nvPr>
            <p:ph idx="2" type="body"/>
          </p:nvPr>
        </p:nvSpPr>
        <p:spPr>
          <a:xfrm>
            <a:off x="5086813" y="3051450"/>
            <a:ext cx="1886100" cy="9495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cxnSp>
        <p:nvCxnSpPr>
          <p:cNvPr id="252" name="Google Shape;252;p42"/>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9">
    <p:spTree>
      <p:nvGrpSpPr>
        <p:cNvPr id="253" name="Shape 253"/>
        <p:cNvGrpSpPr/>
        <p:nvPr/>
      </p:nvGrpSpPr>
      <p:grpSpPr>
        <a:xfrm>
          <a:off x="0" y="0"/>
          <a:ext cx="0" cy="0"/>
          <a:chOff x="0" y="0"/>
          <a:chExt cx="0" cy="0"/>
        </a:xfrm>
      </p:grpSpPr>
      <p:sp>
        <p:nvSpPr>
          <p:cNvPr id="254" name="Google Shape;254;p43"/>
          <p:cNvSpPr txBox="1"/>
          <p:nvPr>
            <p:ph type="title"/>
          </p:nvPr>
        </p:nvSpPr>
        <p:spPr>
          <a:xfrm>
            <a:off x="713225" y="1403029"/>
            <a:ext cx="3858900" cy="4782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sz="4800"/>
            </a:lvl1pPr>
            <a:lvl2pPr lvl="1" rtl="0" algn="l">
              <a:spcBef>
                <a:spcPts val="0"/>
              </a:spcBef>
              <a:spcAft>
                <a:spcPts val="0"/>
              </a:spcAft>
              <a:buNone/>
              <a:defRPr sz="4800">
                <a:latin typeface="Montserrat"/>
                <a:ea typeface="Montserrat"/>
                <a:cs typeface="Montserrat"/>
                <a:sym typeface="Montserrat"/>
              </a:defRPr>
            </a:lvl2pPr>
            <a:lvl3pPr lvl="2" rtl="0" algn="l">
              <a:spcBef>
                <a:spcPts val="0"/>
              </a:spcBef>
              <a:spcAft>
                <a:spcPts val="0"/>
              </a:spcAft>
              <a:buNone/>
              <a:defRPr sz="4800">
                <a:latin typeface="Montserrat"/>
                <a:ea typeface="Montserrat"/>
                <a:cs typeface="Montserrat"/>
                <a:sym typeface="Montserrat"/>
              </a:defRPr>
            </a:lvl3pPr>
            <a:lvl4pPr lvl="3" rtl="0" algn="l">
              <a:spcBef>
                <a:spcPts val="0"/>
              </a:spcBef>
              <a:spcAft>
                <a:spcPts val="0"/>
              </a:spcAft>
              <a:buNone/>
              <a:defRPr sz="4800">
                <a:latin typeface="Montserrat"/>
                <a:ea typeface="Montserrat"/>
                <a:cs typeface="Montserrat"/>
                <a:sym typeface="Montserrat"/>
              </a:defRPr>
            </a:lvl4pPr>
            <a:lvl5pPr lvl="4" rtl="0" algn="l">
              <a:spcBef>
                <a:spcPts val="0"/>
              </a:spcBef>
              <a:spcAft>
                <a:spcPts val="0"/>
              </a:spcAft>
              <a:buNone/>
              <a:defRPr sz="4800">
                <a:latin typeface="Montserrat"/>
                <a:ea typeface="Montserrat"/>
                <a:cs typeface="Montserrat"/>
                <a:sym typeface="Montserrat"/>
              </a:defRPr>
            </a:lvl5pPr>
            <a:lvl6pPr lvl="5" rtl="0" algn="l">
              <a:spcBef>
                <a:spcPts val="0"/>
              </a:spcBef>
              <a:spcAft>
                <a:spcPts val="0"/>
              </a:spcAft>
              <a:buNone/>
              <a:defRPr sz="4800">
                <a:latin typeface="Montserrat"/>
                <a:ea typeface="Montserrat"/>
                <a:cs typeface="Montserrat"/>
                <a:sym typeface="Montserrat"/>
              </a:defRPr>
            </a:lvl6pPr>
            <a:lvl7pPr lvl="6" rtl="0" algn="l">
              <a:spcBef>
                <a:spcPts val="0"/>
              </a:spcBef>
              <a:spcAft>
                <a:spcPts val="0"/>
              </a:spcAft>
              <a:buNone/>
              <a:defRPr sz="4800">
                <a:latin typeface="Montserrat"/>
                <a:ea typeface="Montserrat"/>
                <a:cs typeface="Montserrat"/>
                <a:sym typeface="Montserrat"/>
              </a:defRPr>
            </a:lvl7pPr>
            <a:lvl8pPr lvl="7" rtl="0" algn="l">
              <a:spcBef>
                <a:spcPts val="0"/>
              </a:spcBef>
              <a:spcAft>
                <a:spcPts val="0"/>
              </a:spcAft>
              <a:buNone/>
              <a:defRPr sz="4800">
                <a:latin typeface="Montserrat"/>
                <a:ea typeface="Montserrat"/>
                <a:cs typeface="Montserrat"/>
                <a:sym typeface="Montserrat"/>
              </a:defRPr>
            </a:lvl8pPr>
            <a:lvl9pPr lvl="8" rtl="0" algn="l">
              <a:spcBef>
                <a:spcPts val="0"/>
              </a:spcBef>
              <a:spcAft>
                <a:spcPts val="0"/>
              </a:spcAft>
              <a:buNone/>
              <a:defRPr sz="4800">
                <a:latin typeface="Montserrat"/>
                <a:ea typeface="Montserrat"/>
                <a:cs typeface="Montserrat"/>
                <a:sym typeface="Montserrat"/>
              </a:defRPr>
            </a:lvl9pPr>
          </a:lstStyle>
          <a:p/>
        </p:txBody>
      </p:sp>
      <p:sp>
        <p:nvSpPr>
          <p:cNvPr id="255" name="Google Shape;255;p43"/>
          <p:cNvSpPr txBox="1"/>
          <p:nvPr>
            <p:ph idx="1" type="body"/>
          </p:nvPr>
        </p:nvSpPr>
        <p:spPr>
          <a:xfrm>
            <a:off x="713225" y="2897729"/>
            <a:ext cx="2814300" cy="656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56" name="Google Shape;256;p43"/>
          <p:cNvSpPr txBox="1"/>
          <p:nvPr/>
        </p:nvSpPr>
        <p:spPr>
          <a:xfrm>
            <a:off x="4572125" y="2922144"/>
            <a:ext cx="3858900" cy="553500"/>
          </a:xfrm>
          <a:prstGeom prst="rect">
            <a:avLst/>
          </a:prstGeom>
          <a:noFill/>
          <a:ln>
            <a:noFill/>
          </a:ln>
        </p:spPr>
        <p:txBody>
          <a:bodyPr anchorCtr="0" anchor="t" bIns="91425" lIns="91425" spcFirstLastPara="1" rIns="91425" wrap="square" tIns="91425">
            <a:noAutofit/>
          </a:bodyPr>
          <a:lstStyle/>
          <a:p>
            <a:pPr indent="0" lvl="0" marL="0" rtl="0" algn="r">
              <a:lnSpc>
                <a:spcPct val="114000"/>
              </a:lnSpc>
              <a:spcBef>
                <a:spcPts val="0"/>
              </a:spcBef>
              <a:spcAft>
                <a:spcPts val="0"/>
              </a:spcAft>
              <a:buNone/>
            </a:pPr>
            <a:r>
              <a:rPr lang="en" sz="1200">
                <a:solidFill>
                  <a:schemeClr val="dk1"/>
                </a:solidFill>
                <a:latin typeface="Libre Baskerville"/>
                <a:ea typeface="Libre Baskerville"/>
                <a:cs typeface="Libre Baskerville"/>
                <a:sym typeface="Libre Baskerville"/>
              </a:rPr>
              <a:t>CREDITS: This presentation template was created by </a:t>
            </a:r>
            <a:r>
              <a:rPr b="1" lang="en" sz="1200">
                <a:solidFill>
                  <a:schemeClr val="dk1"/>
                </a:solidFill>
                <a:uFill>
                  <a:noFill/>
                </a:uFill>
                <a:latin typeface="Libre Baskerville"/>
                <a:ea typeface="Libre Baskerville"/>
                <a:cs typeface="Libre Baskerville"/>
                <a:sym typeface="Libre Baskerville"/>
                <a:hlinkClick r:id="rId2">
                  <a:extLst>
                    <a:ext uri="{A12FA001-AC4F-418D-AE19-62706E023703}">
                      <ahyp:hlinkClr val="tx"/>
                    </a:ext>
                  </a:extLst>
                </a:hlinkClick>
              </a:rPr>
              <a:t>Slidesgo</a:t>
            </a:r>
            <a:r>
              <a:rPr b="1" lang="en" sz="1200">
                <a:solidFill>
                  <a:schemeClr val="dk1"/>
                </a:solidFill>
                <a:latin typeface="Libre Baskerville"/>
                <a:ea typeface="Libre Baskerville"/>
                <a:cs typeface="Libre Baskerville"/>
                <a:sym typeface="Libre Baskerville"/>
              </a:rPr>
              <a:t>,</a:t>
            </a:r>
            <a:r>
              <a:rPr lang="en" sz="1200">
                <a:solidFill>
                  <a:schemeClr val="dk1"/>
                </a:solidFill>
                <a:latin typeface="Libre Baskerville"/>
                <a:ea typeface="Libre Baskerville"/>
                <a:cs typeface="Libre Baskerville"/>
                <a:sym typeface="Libre Baskerville"/>
              </a:rPr>
              <a:t> including icons by </a:t>
            </a:r>
            <a:r>
              <a:rPr b="1" lang="en" sz="1200">
                <a:solidFill>
                  <a:schemeClr val="dk1"/>
                </a:solidFill>
                <a:uFill>
                  <a:noFill/>
                </a:uFill>
                <a:latin typeface="Libre Baskerville"/>
                <a:ea typeface="Libre Baskerville"/>
                <a:cs typeface="Libre Baskerville"/>
                <a:sym typeface="Libre Baskerville"/>
                <a:hlinkClick r:id="rId3">
                  <a:extLst>
                    <a:ext uri="{A12FA001-AC4F-418D-AE19-62706E023703}">
                      <ahyp:hlinkClr val="tx"/>
                    </a:ext>
                  </a:extLst>
                </a:hlinkClick>
              </a:rPr>
              <a:t>Flaticon</a:t>
            </a:r>
            <a:r>
              <a:rPr lang="en" sz="1200">
                <a:solidFill>
                  <a:schemeClr val="dk1"/>
                </a:solidFill>
                <a:latin typeface="Libre Baskerville"/>
                <a:ea typeface="Libre Baskerville"/>
                <a:cs typeface="Libre Baskerville"/>
                <a:sym typeface="Libre Baskerville"/>
              </a:rPr>
              <a:t>, infographics &amp; images by </a:t>
            </a:r>
            <a:r>
              <a:rPr b="1" lang="en" sz="1200">
                <a:solidFill>
                  <a:schemeClr val="dk1"/>
                </a:solidFill>
                <a:uFill>
                  <a:noFill/>
                </a:uFill>
                <a:latin typeface="Libre Baskerville"/>
                <a:ea typeface="Libre Baskerville"/>
                <a:cs typeface="Libre Baskerville"/>
                <a:sym typeface="Libre Baskerville"/>
                <a:hlinkClick r:id="rId4">
                  <a:extLst>
                    <a:ext uri="{A12FA001-AC4F-418D-AE19-62706E023703}">
                      <ahyp:hlinkClr val="tx"/>
                    </a:ext>
                  </a:extLst>
                </a:hlinkClick>
              </a:rPr>
              <a:t>Freepik</a:t>
            </a:r>
            <a:r>
              <a:rPr lang="en" sz="1200">
                <a:solidFill>
                  <a:schemeClr val="dk1"/>
                </a:solidFill>
                <a:latin typeface="Libre Baskerville"/>
                <a:ea typeface="Libre Baskerville"/>
                <a:cs typeface="Libre Baskerville"/>
                <a:sym typeface="Libre Baskerville"/>
              </a:rPr>
              <a:t> </a:t>
            </a:r>
            <a:endParaRPr sz="1200">
              <a:solidFill>
                <a:schemeClr val="dk1"/>
              </a:solidFill>
              <a:latin typeface="Libre Baskerville"/>
              <a:ea typeface="Libre Baskerville"/>
              <a:cs typeface="Libre Baskerville"/>
              <a:sym typeface="Libre Baskerville"/>
            </a:endParaRPr>
          </a:p>
        </p:txBody>
      </p:sp>
      <p:sp>
        <p:nvSpPr>
          <p:cNvPr id="257" name="Google Shape;257;p43"/>
          <p:cNvSpPr txBox="1"/>
          <p:nvPr>
            <p:ph idx="2" type="subTitle"/>
          </p:nvPr>
        </p:nvSpPr>
        <p:spPr>
          <a:xfrm>
            <a:off x="713225" y="2432679"/>
            <a:ext cx="3858900" cy="294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p:txBody>
      </p:sp>
      <p:cxnSp>
        <p:nvCxnSpPr>
          <p:cNvPr id="258" name="Google Shape;258;p43"/>
          <p:cNvCxnSpPr/>
          <p:nvPr/>
        </p:nvCxnSpPr>
        <p:spPr>
          <a:xfrm>
            <a:off x="-5550" y="4599425"/>
            <a:ext cx="9155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theme" Target="../theme/theme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539500"/>
            <a:ext cx="7717500" cy="478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000"/>
              <a:buFont typeface="Libre Baskerville"/>
              <a:buNone/>
              <a:defRPr b="1" sz="3000">
                <a:solidFill>
                  <a:schemeClr val="dk1"/>
                </a:solidFill>
                <a:latin typeface="Libre Baskerville"/>
                <a:ea typeface="Libre Baskerville"/>
                <a:cs typeface="Libre Baskerville"/>
                <a:sym typeface="Libre Baskerville"/>
              </a:defRPr>
            </a:lvl1pPr>
            <a:lvl2pPr lvl="1" rtl="0" algn="ctr">
              <a:spcBef>
                <a:spcPts val="0"/>
              </a:spcBef>
              <a:spcAft>
                <a:spcPts val="0"/>
              </a:spcAft>
              <a:buClr>
                <a:schemeClr val="dk1"/>
              </a:buClr>
              <a:buSzPts val="2800"/>
              <a:buFont typeface="Raleway ExtraBold"/>
              <a:buNone/>
              <a:defRPr sz="2800">
                <a:solidFill>
                  <a:schemeClr val="dk1"/>
                </a:solidFill>
                <a:latin typeface="Raleway ExtraBold"/>
                <a:ea typeface="Raleway ExtraBold"/>
                <a:cs typeface="Raleway ExtraBold"/>
                <a:sym typeface="Raleway ExtraBold"/>
              </a:defRPr>
            </a:lvl2pPr>
            <a:lvl3pPr lvl="2" rtl="0" algn="ctr">
              <a:spcBef>
                <a:spcPts val="0"/>
              </a:spcBef>
              <a:spcAft>
                <a:spcPts val="0"/>
              </a:spcAft>
              <a:buClr>
                <a:schemeClr val="dk1"/>
              </a:buClr>
              <a:buSzPts val="2800"/>
              <a:buFont typeface="Raleway ExtraBold"/>
              <a:buNone/>
              <a:defRPr sz="2800">
                <a:solidFill>
                  <a:schemeClr val="dk1"/>
                </a:solidFill>
                <a:latin typeface="Raleway ExtraBold"/>
                <a:ea typeface="Raleway ExtraBold"/>
                <a:cs typeface="Raleway ExtraBold"/>
                <a:sym typeface="Raleway ExtraBold"/>
              </a:defRPr>
            </a:lvl3pPr>
            <a:lvl4pPr lvl="3" rtl="0" algn="ctr">
              <a:spcBef>
                <a:spcPts val="0"/>
              </a:spcBef>
              <a:spcAft>
                <a:spcPts val="0"/>
              </a:spcAft>
              <a:buClr>
                <a:schemeClr val="dk1"/>
              </a:buClr>
              <a:buSzPts val="2800"/>
              <a:buFont typeface="Raleway ExtraBold"/>
              <a:buNone/>
              <a:defRPr sz="2800">
                <a:solidFill>
                  <a:schemeClr val="dk1"/>
                </a:solidFill>
                <a:latin typeface="Raleway ExtraBold"/>
                <a:ea typeface="Raleway ExtraBold"/>
                <a:cs typeface="Raleway ExtraBold"/>
                <a:sym typeface="Raleway ExtraBold"/>
              </a:defRPr>
            </a:lvl4pPr>
            <a:lvl5pPr lvl="4" rtl="0" algn="ctr">
              <a:spcBef>
                <a:spcPts val="0"/>
              </a:spcBef>
              <a:spcAft>
                <a:spcPts val="0"/>
              </a:spcAft>
              <a:buClr>
                <a:schemeClr val="dk1"/>
              </a:buClr>
              <a:buSzPts val="2800"/>
              <a:buFont typeface="Raleway ExtraBold"/>
              <a:buNone/>
              <a:defRPr sz="2800">
                <a:solidFill>
                  <a:schemeClr val="dk1"/>
                </a:solidFill>
                <a:latin typeface="Raleway ExtraBold"/>
                <a:ea typeface="Raleway ExtraBold"/>
                <a:cs typeface="Raleway ExtraBold"/>
                <a:sym typeface="Raleway ExtraBold"/>
              </a:defRPr>
            </a:lvl5pPr>
            <a:lvl6pPr lvl="5" rtl="0" algn="ctr">
              <a:spcBef>
                <a:spcPts val="0"/>
              </a:spcBef>
              <a:spcAft>
                <a:spcPts val="0"/>
              </a:spcAft>
              <a:buClr>
                <a:schemeClr val="dk1"/>
              </a:buClr>
              <a:buSzPts val="2800"/>
              <a:buFont typeface="Raleway ExtraBold"/>
              <a:buNone/>
              <a:defRPr sz="2800">
                <a:solidFill>
                  <a:schemeClr val="dk1"/>
                </a:solidFill>
                <a:latin typeface="Raleway ExtraBold"/>
                <a:ea typeface="Raleway ExtraBold"/>
                <a:cs typeface="Raleway ExtraBold"/>
                <a:sym typeface="Raleway ExtraBold"/>
              </a:defRPr>
            </a:lvl6pPr>
            <a:lvl7pPr lvl="6" rtl="0" algn="ctr">
              <a:spcBef>
                <a:spcPts val="0"/>
              </a:spcBef>
              <a:spcAft>
                <a:spcPts val="0"/>
              </a:spcAft>
              <a:buClr>
                <a:schemeClr val="dk1"/>
              </a:buClr>
              <a:buSzPts val="2800"/>
              <a:buFont typeface="Raleway ExtraBold"/>
              <a:buNone/>
              <a:defRPr sz="2800">
                <a:solidFill>
                  <a:schemeClr val="dk1"/>
                </a:solidFill>
                <a:latin typeface="Raleway ExtraBold"/>
                <a:ea typeface="Raleway ExtraBold"/>
                <a:cs typeface="Raleway ExtraBold"/>
                <a:sym typeface="Raleway ExtraBold"/>
              </a:defRPr>
            </a:lvl7pPr>
            <a:lvl8pPr lvl="7" rtl="0" algn="ctr">
              <a:spcBef>
                <a:spcPts val="0"/>
              </a:spcBef>
              <a:spcAft>
                <a:spcPts val="0"/>
              </a:spcAft>
              <a:buClr>
                <a:schemeClr val="dk1"/>
              </a:buClr>
              <a:buSzPts val="2800"/>
              <a:buFont typeface="Raleway ExtraBold"/>
              <a:buNone/>
              <a:defRPr sz="2800">
                <a:solidFill>
                  <a:schemeClr val="dk1"/>
                </a:solidFill>
                <a:latin typeface="Raleway ExtraBold"/>
                <a:ea typeface="Raleway ExtraBold"/>
                <a:cs typeface="Raleway ExtraBold"/>
                <a:sym typeface="Raleway ExtraBold"/>
              </a:defRPr>
            </a:lvl8pPr>
            <a:lvl9pPr lvl="8" rtl="0" algn="ctr">
              <a:spcBef>
                <a:spcPts val="0"/>
              </a:spcBef>
              <a:spcAft>
                <a:spcPts val="0"/>
              </a:spcAft>
              <a:buClr>
                <a:schemeClr val="dk1"/>
              </a:buClr>
              <a:buSzPts val="2800"/>
              <a:buFont typeface="Raleway ExtraBold"/>
              <a:buNone/>
              <a:defRPr sz="2800">
                <a:solidFill>
                  <a:schemeClr val="dk1"/>
                </a:solidFill>
                <a:latin typeface="Raleway ExtraBold"/>
                <a:ea typeface="Raleway ExtraBold"/>
                <a:cs typeface="Raleway ExtraBold"/>
                <a:sym typeface="Raleway ExtraBold"/>
              </a:defRPr>
            </a:lvl9pPr>
          </a:lstStyle>
          <a:p/>
        </p:txBody>
      </p:sp>
      <p:sp>
        <p:nvSpPr>
          <p:cNvPr id="52" name="Google Shape;52;p1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1pPr>
            <a:lvl2pPr indent="-317500" lvl="1" marL="914400" rtl="0">
              <a:lnSpc>
                <a:spcPct val="100000"/>
              </a:lnSpc>
              <a:spcBef>
                <a:spcPts val="1600"/>
              </a:spcBef>
              <a:spcAft>
                <a:spcPts val="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2pPr>
            <a:lvl3pPr indent="-317500" lvl="2" marL="1371600" rtl="0">
              <a:lnSpc>
                <a:spcPct val="100000"/>
              </a:lnSpc>
              <a:spcBef>
                <a:spcPts val="1600"/>
              </a:spcBef>
              <a:spcAft>
                <a:spcPts val="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3pPr>
            <a:lvl4pPr indent="-317500" lvl="3" marL="1828800" rtl="0">
              <a:lnSpc>
                <a:spcPct val="100000"/>
              </a:lnSpc>
              <a:spcBef>
                <a:spcPts val="1600"/>
              </a:spcBef>
              <a:spcAft>
                <a:spcPts val="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4pPr>
            <a:lvl5pPr indent="-317500" lvl="4" marL="2286000" rtl="0">
              <a:lnSpc>
                <a:spcPct val="100000"/>
              </a:lnSpc>
              <a:spcBef>
                <a:spcPts val="1600"/>
              </a:spcBef>
              <a:spcAft>
                <a:spcPts val="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5pPr>
            <a:lvl6pPr indent="-317500" lvl="5" marL="2743200" rtl="0">
              <a:lnSpc>
                <a:spcPct val="100000"/>
              </a:lnSpc>
              <a:spcBef>
                <a:spcPts val="1600"/>
              </a:spcBef>
              <a:spcAft>
                <a:spcPts val="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6pPr>
            <a:lvl7pPr indent="-317500" lvl="6" marL="3200400" rtl="0">
              <a:lnSpc>
                <a:spcPct val="100000"/>
              </a:lnSpc>
              <a:spcBef>
                <a:spcPts val="1600"/>
              </a:spcBef>
              <a:spcAft>
                <a:spcPts val="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7pPr>
            <a:lvl8pPr indent="-317500" lvl="7" marL="3657600" rtl="0">
              <a:lnSpc>
                <a:spcPct val="100000"/>
              </a:lnSpc>
              <a:spcBef>
                <a:spcPts val="1600"/>
              </a:spcBef>
              <a:spcAft>
                <a:spcPts val="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8pPr>
            <a:lvl9pPr indent="-317500" lvl="8" marL="4114800" rtl="0">
              <a:lnSpc>
                <a:spcPct val="100000"/>
              </a:lnSpc>
              <a:spcBef>
                <a:spcPts val="1600"/>
              </a:spcBef>
              <a:spcAft>
                <a:spcPts val="160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hyperlink" Target="https://youtu.be/mhkJXaY2yK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hyperlink" Target="https://drive.google.com/file/d/18ZxlZydbKtyDeMj-8VL0kyiIxyRBuYRg/view?usp=sharing"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62" name="Shape 262"/>
        <p:cNvGrpSpPr/>
        <p:nvPr/>
      </p:nvGrpSpPr>
      <p:grpSpPr>
        <a:xfrm>
          <a:off x="0" y="0"/>
          <a:ext cx="0" cy="0"/>
          <a:chOff x="0" y="0"/>
          <a:chExt cx="0" cy="0"/>
        </a:xfrm>
      </p:grpSpPr>
      <p:pic>
        <p:nvPicPr>
          <p:cNvPr id="263" name="Google Shape;263;p44"/>
          <p:cNvPicPr preferRelativeResize="0"/>
          <p:nvPr/>
        </p:nvPicPr>
        <p:blipFill>
          <a:blip r:embed="rId3">
            <a:alphaModFix/>
          </a:blip>
          <a:stretch>
            <a:fillRect/>
          </a:stretch>
        </p:blipFill>
        <p:spPr>
          <a:xfrm>
            <a:off x="3252920" y="1295882"/>
            <a:ext cx="956750" cy="956750"/>
          </a:xfrm>
          <a:prstGeom prst="rect">
            <a:avLst/>
          </a:prstGeom>
          <a:noFill/>
          <a:ln>
            <a:noFill/>
          </a:ln>
        </p:spPr>
      </p:pic>
      <p:sp>
        <p:nvSpPr>
          <p:cNvPr id="264" name="Google Shape;264;p44"/>
          <p:cNvSpPr txBox="1"/>
          <p:nvPr>
            <p:ph type="ctrTitle"/>
          </p:nvPr>
        </p:nvSpPr>
        <p:spPr>
          <a:xfrm>
            <a:off x="3905863" y="1267050"/>
            <a:ext cx="2004600" cy="10467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5600">
                <a:solidFill>
                  <a:schemeClr val="lt2"/>
                </a:solidFill>
                <a:latin typeface="Montserrat"/>
                <a:ea typeface="Montserrat"/>
                <a:cs typeface="Montserrat"/>
                <a:sym typeface="Montserrat"/>
              </a:rPr>
              <a:t>Pear</a:t>
            </a:r>
            <a:endParaRPr sz="5600">
              <a:solidFill>
                <a:schemeClr val="lt2"/>
              </a:solidFill>
              <a:latin typeface="Montserrat"/>
              <a:ea typeface="Montserrat"/>
              <a:cs typeface="Montserrat"/>
              <a:sym typeface="Montserrat"/>
            </a:endParaRPr>
          </a:p>
        </p:txBody>
      </p:sp>
      <p:sp>
        <p:nvSpPr>
          <p:cNvPr id="265" name="Google Shape;265;p44"/>
          <p:cNvSpPr txBox="1"/>
          <p:nvPr>
            <p:ph idx="1" type="subTitle"/>
          </p:nvPr>
        </p:nvSpPr>
        <p:spPr>
          <a:xfrm>
            <a:off x="2421350" y="3140400"/>
            <a:ext cx="43014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Osose Ewaleifoh · Ulo Freitas </a:t>
            </a:r>
            <a:endParaRPr>
              <a:solidFill>
                <a:schemeClr val="dk1"/>
              </a:solidFill>
              <a:latin typeface="Montserrat"/>
              <a:ea typeface="Montserrat"/>
              <a:cs typeface="Montserrat"/>
              <a:sym typeface="Montserrat"/>
            </a:endParaRPr>
          </a:p>
          <a:p>
            <a:pPr indent="0" lvl="0" marL="0" rtl="0" algn="ctr">
              <a:spcBef>
                <a:spcPts val="0"/>
              </a:spcBef>
              <a:spcAft>
                <a:spcPts val="0"/>
              </a:spcAft>
              <a:buNone/>
            </a:pPr>
            <a:r>
              <a:rPr lang="en">
                <a:solidFill>
                  <a:schemeClr val="dk1"/>
                </a:solidFill>
                <a:latin typeface="Montserrat"/>
                <a:ea typeface="Montserrat"/>
                <a:cs typeface="Montserrat"/>
                <a:sym typeface="Montserrat"/>
              </a:rPr>
              <a:t>Yousif Mohsen · Anne Li</a:t>
            </a:r>
            <a:endParaRPr>
              <a:solidFill>
                <a:schemeClr val="dk1"/>
              </a:solidFill>
              <a:latin typeface="Montserrat"/>
              <a:ea typeface="Montserrat"/>
              <a:cs typeface="Montserrat"/>
              <a:sym typeface="Montserrat"/>
            </a:endParaRPr>
          </a:p>
        </p:txBody>
      </p:sp>
      <p:pic>
        <p:nvPicPr>
          <p:cNvPr id="266" name="Google Shape;266;p44"/>
          <p:cNvPicPr preferRelativeResize="0"/>
          <p:nvPr/>
        </p:nvPicPr>
        <p:blipFill>
          <a:blip r:embed="rId4">
            <a:alphaModFix/>
          </a:blip>
          <a:stretch>
            <a:fillRect/>
          </a:stretch>
        </p:blipFill>
        <p:spPr>
          <a:xfrm>
            <a:off x="3233613" y="1276575"/>
            <a:ext cx="956750" cy="956750"/>
          </a:xfrm>
          <a:prstGeom prst="rect">
            <a:avLst/>
          </a:prstGeom>
          <a:noFill/>
          <a:ln>
            <a:noFill/>
          </a:ln>
        </p:spPr>
      </p:pic>
      <p:sp>
        <p:nvSpPr>
          <p:cNvPr id="267" name="Google Shape;267;p44"/>
          <p:cNvSpPr txBox="1"/>
          <p:nvPr>
            <p:ph type="ctrTitle"/>
          </p:nvPr>
        </p:nvSpPr>
        <p:spPr>
          <a:xfrm>
            <a:off x="3874781" y="1235968"/>
            <a:ext cx="2004600" cy="10467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5600">
                <a:solidFill>
                  <a:schemeClr val="lt1"/>
                </a:solidFill>
                <a:latin typeface="Montserrat"/>
                <a:ea typeface="Montserrat"/>
                <a:cs typeface="Montserrat"/>
                <a:sym typeface="Montserrat"/>
              </a:rPr>
              <a:t>Pear</a:t>
            </a:r>
            <a:endParaRPr sz="5600">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p53"/>
          <p:cNvPicPr preferRelativeResize="0"/>
          <p:nvPr/>
        </p:nvPicPr>
        <p:blipFill rotWithShape="1">
          <a:blip r:embed="rId3">
            <a:alphaModFix/>
          </a:blip>
          <a:srcRect b="14714" l="0" r="0" t="10210"/>
          <a:stretch/>
        </p:blipFill>
        <p:spPr>
          <a:xfrm>
            <a:off x="787700" y="649800"/>
            <a:ext cx="7568550" cy="4390700"/>
          </a:xfrm>
          <a:prstGeom prst="rect">
            <a:avLst/>
          </a:prstGeom>
          <a:noFill/>
          <a:ln>
            <a:noFill/>
          </a:ln>
        </p:spPr>
      </p:pic>
      <p:sp>
        <p:nvSpPr>
          <p:cNvPr id="406" name="Google Shape;406;p53"/>
          <p:cNvSpPr txBox="1"/>
          <p:nvPr>
            <p:ph idx="4294967295" type="title"/>
          </p:nvPr>
        </p:nvSpPr>
        <p:spPr>
          <a:xfrm>
            <a:off x="713225" y="158500"/>
            <a:ext cx="7717500" cy="47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Video Storyboard</a:t>
            </a:r>
            <a:endParaRPr>
              <a:latin typeface="Montserrat"/>
              <a:ea typeface="Montserrat"/>
              <a:cs typeface="Montserrat"/>
              <a:sym typeface="Montserrat"/>
            </a:endParaRPr>
          </a:p>
        </p:txBody>
      </p:sp>
      <p:pic>
        <p:nvPicPr>
          <p:cNvPr id="407" name="Google Shape;407;p53"/>
          <p:cNvPicPr preferRelativeResize="0"/>
          <p:nvPr/>
        </p:nvPicPr>
        <p:blipFill>
          <a:blip r:embed="rId4">
            <a:alphaModFix/>
          </a:blip>
          <a:stretch>
            <a:fillRect/>
          </a:stretch>
        </p:blipFill>
        <p:spPr>
          <a:xfrm>
            <a:off x="8625850" y="4625325"/>
            <a:ext cx="518175" cy="518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4"/>
          <p:cNvSpPr txBox="1"/>
          <p:nvPr>
            <p:ph idx="1" type="body"/>
          </p:nvPr>
        </p:nvSpPr>
        <p:spPr>
          <a:xfrm>
            <a:off x="1506000" y="1531892"/>
            <a:ext cx="6132000" cy="100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Youtube Link</a:t>
            </a:r>
            <a:endParaRPr b="1">
              <a:latin typeface="Montserrat"/>
              <a:ea typeface="Montserrat"/>
              <a:cs typeface="Montserrat"/>
              <a:sym typeface="Montserrat"/>
            </a:endParaRPr>
          </a:p>
        </p:txBody>
      </p:sp>
      <p:pic>
        <p:nvPicPr>
          <p:cNvPr id="413" name="Google Shape;413;p54"/>
          <p:cNvPicPr preferRelativeResize="0"/>
          <p:nvPr/>
        </p:nvPicPr>
        <p:blipFill>
          <a:blip r:embed="rId3">
            <a:alphaModFix/>
          </a:blip>
          <a:stretch>
            <a:fillRect/>
          </a:stretch>
        </p:blipFill>
        <p:spPr>
          <a:xfrm>
            <a:off x="8625850" y="4625325"/>
            <a:ext cx="518175" cy="518175"/>
          </a:xfrm>
          <a:prstGeom prst="rect">
            <a:avLst/>
          </a:prstGeom>
          <a:noFill/>
          <a:ln>
            <a:noFill/>
          </a:ln>
        </p:spPr>
      </p:pic>
      <p:sp>
        <p:nvSpPr>
          <p:cNvPr id="414" name="Google Shape;414;p54"/>
          <p:cNvSpPr txBox="1"/>
          <p:nvPr/>
        </p:nvSpPr>
        <p:spPr>
          <a:xfrm>
            <a:off x="3072000" y="237165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hlinkClick r:id="rId4"/>
              </a:rPr>
              <a:t>https://youtu.be/mhkJXaY2yK0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5"/>
          <p:cNvSpPr txBox="1"/>
          <p:nvPr>
            <p:ph idx="1" type="body"/>
          </p:nvPr>
        </p:nvSpPr>
        <p:spPr>
          <a:xfrm>
            <a:off x="713275" y="1229768"/>
            <a:ext cx="7717500" cy="34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hlink"/>
                </a:solidFill>
                <a:latin typeface="Montserrat"/>
                <a:ea typeface="Montserrat"/>
                <a:cs typeface="Montserrat"/>
                <a:sym typeface="Montserrat"/>
                <a:hlinkClick r:id="rId3"/>
              </a:rPr>
              <a:t>Link to high quality PDF of storyboard</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p:txBody>
      </p:sp>
      <p:sp>
        <p:nvSpPr>
          <p:cNvPr id="420" name="Google Shape;420;p55"/>
          <p:cNvSpPr txBox="1"/>
          <p:nvPr>
            <p:ph type="title"/>
          </p:nvPr>
        </p:nvSpPr>
        <p:spPr>
          <a:xfrm>
            <a:off x="713225" y="158500"/>
            <a:ext cx="7717500" cy="47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Appendix</a:t>
            </a:r>
            <a:endParaRPr>
              <a:latin typeface="Montserrat"/>
              <a:ea typeface="Montserrat"/>
              <a:cs typeface="Montserrat"/>
              <a:sym typeface="Montserrat"/>
            </a:endParaRPr>
          </a:p>
        </p:txBody>
      </p:sp>
      <p:pic>
        <p:nvPicPr>
          <p:cNvPr id="421" name="Google Shape;421;p55"/>
          <p:cNvPicPr preferRelativeResize="0"/>
          <p:nvPr/>
        </p:nvPicPr>
        <p:blipFill>
          <a:blip r:embed="rId4">
            <a:alphaModFix/>
          </a:blip>
          <a:stretch>
            <a:fillRect/>
          </a:stretch>
        </p:blipFill>
        <p:spPr>
          <a:xfrm>
            <a:off x="8625850" y="4625325"/>
            <a:ext cx="518175" cy="518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5"/>
          <p:cNvSpPr txBox="1"/>
          <p:nvPr>
            <p:ph idx="1" type="body"/>
          </p:nvPr>
        </p:nvSpPr>
        <p:spPr>
          <a:xfrm>
            <a:off x="1506000" y="1531892"/>
            <a:ext cx="6132000" cy="1477500"/>
          </a:xfrm>
          <a:prstGeom prst="rect">
            <a:avLst/>
          </a:prstGeom>
        </p:spPr>
        <p:txBody>
          <a:bodyPr anchorCtr="0" anchor="ctr" bIns="91425" lIns="91425" spcFirstLastPara="1" rIns="91425" wrap="square" tIns="91425">
            <a:spAutoFit/>
          </a:bodyPr>
          <a:lstStyle/>
          <a:p>
            <a:pPr indent="0" lvl="0" marL="0" rtl="0" algn="ctr">
              <a:lnSpc>
                <a:spcPct val="150000"/>
              </a:lnSpc>
              <a:spcBef>
                <a:spcPts val="0"/>
              </a:spcBef>
              <a:spcAft>
                <a:spcPts val="0"/>
              </a:spcAft>
              <a:buNone/>
            </a:pPr>
            <a:r>
              <a:rPr b="1" lang="en" sz="4000">
                <a:latin typeface="Montserrat"/>
                <a:ea typeface="Montserrat"/>
                <a:cs typeface="Montserrat"/>
                <a:sym typeface="Montserrat"/>
              </a:rPr>
              <a:t>One Size Fits </a:t>
            </a:r>
            <a:r>
              <a:rPr b="1" lang="en" sz="4000" u="sng">
                <a:latin typeface="Montserrat"/>
                <a:ea typeface="Montserrat"/>
                <a:cs typeface="Montserrat"/>
                <a:sym typeface="Montserrat"/>
              </a:rPr>
              <a:t>NONE</a:t>
            </a:r>
            <a:r>
              <a:rPr b="1" lang="en" sz="4000">
                <a:latin typeface="Montserrat"/>
                <a:ea typeface="Montserrat"/>
                <a:cs typeface="Montserrat"/>
                <a:sym typeface="Montserrat"/>
              </a:rPr>
              <a:t>: </a:t>
            </a:r>
            <a:endParaRPr b="1" sz="4000">
              <a:latin typeface="Montserrat"/>
              <a:ea typeface="Montserrat"/>
              <a:cs typeface="Montserrat"/>
              <a:sym typeface="Montserrat"/>
            </a:endParaRPr>
          </a:p>
          <a:p>
            <a:pPr indent="0" lvl="0" marL="0" rtl="0" algn="ctr">
              <a:lnSpc>
                <a:spcPct val="150000"/>
              </a:lnSpc>
              <a:spcBef>
                <a:spcPts val="0"/>
              </a:spcBef>
              <a:spcAft>
                <a:spcPts val="0"/>
              </a:spcAft>
              <a:buNone/>
            </a:pPr>
            <a:r>
              <a:rPr b="1" lang="en">
                <a:latin typeface="Montserrat"/>
                <a:ea typeface="Montserrat"/>
                <a:cs typeface="Montserrat"/>
                <a:sym typeface="Montserrat"/>
              </a:rPr>
              <a:t>Your Health. Your Way.</a:t>
            </a:r>
            <a:endParaRPr b="1">
              <a:latin typeface="Montserrat"/>
              <a:ea typeface="Montserrat"/>
              <a:cs typeface="Montserrat"/>
              <a:sym typeface="Montserrat"/>
            </a:endParaRPr>
          </a:p>
        </p:txBody>
      </p:sp>
      <p:pic>
        <p:nvPicPr>
          <p:cNvPr id="273" name="Google Shape;273;p45"/>
          <p:cNvPicPr preferRelativeResize="0"/>
          <p:nvPr/>
        </p:nvPicPr>
        <p:blipFill>
          <a:blip r:embed="rId3">
            <a:alphaModFix/>
          </a:blip>
          <a:stretch>
            <a:fillRect/>
          </a:stretch>
        </p:blipFill>
        <p:spPr>
          <a:xfrm>
            <a:off x="8625850" y="4625325"/>
            <a:ext cx="518175" cy="518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6"/>
          <p:cNvSpPr txBox="1"/>
          <p:nvPr>
            <p:ph type="title"/>
          </p:nvPr>
        </p:nvSpPr>
        <p:spPr>
          <a:xfrm>
            <a:off x="713225" y="630700"/>
            <a:ext cx="3858900" cy="151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Problem/Solution Overview</a:t>
            </a:r>
            <a:endParaRPr>
              <a:latin typeface="Montserrat"/>
              <a:ea typeface="Montserrat"/>
              <a:cs typeface="Montserrat"/>
              <a:sym typeface="Montserrat"/>
            </a:endParaRPr>
          </a:p>
        </p:txBody>
      </p:sp>
      <p:sp>
        <p:nvSpPr>
          <p:cNvPr id="279" name="Google Shape;279;p46"/>
          <p:cNvSpPr txBox="1"/>
          <p:nvPr>
            <p:ph idx="1" type="subTitle"/>
          </p:nvPr>
        </p:nvSpPr>
        <p:spPr>
          <a:xfrm>
            <a:off x="4898875" y="600725"/>
            <a:ext cx="2987700" cy="47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Montserrat"/>
                <a:ea typeface="Montserrat"/>
                <a:cs typeface="Montserrat"/>
                <a:sym typeface="Montserrat"/>
              </a:rPr>
              <a:t>Problem</a:t>
            </a:r>
            <a:endParaRPr>
              <a:latin typeface="Montserrat"/>
              <a:ea typeface="Montserrat"/>
              <a:cs typeface="Montserrat"/>
              <a:sym typeface="Montserrat"/>
            </a:endParaRPr>
          </a:p>
        </p:txBody>
      </p:sp>
      <p:sp>
        <p:nvSpPr>
          <p:cNvPr id="280" name="Google Shape;280;p46"/>
          <p:cNvSpPr txBox="1"/>
          <p:nvPr>
            <p:ph idx="2" type="body"/>
          </p:nvPr>
        </p:nvSpPr>
        <p:spPr>
          <a:xfrm>
            <a:off x="4898900" y="1103375"/>
            <a:ext cx="3944400" cy="751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Montserrat"/>
                <a:ea typeface="Montserrat"/>
                <a:cs typeface="Montserrat"/>
                <a:sym typeface="Montserrat"/>
              </a:rPr>
              <a:t>The definition of being healthy has a heavy western bias which prioritizes performance metrics and numerical representations of nutrition, which alienates people beyond the western sphere.</a:t>
            </a:r>
            <a:endParaRPr>
              <a:latin typeface="Montserrat"/>
              <a:ea typeface="Montserrat"/>
              <a:cs typeface="Montserrat"/>
              <a:sym typeface="Montserrat"/>
            </a:endParaRPr>
          </a:p>
        </p:txBody>
      </p:sp>
      <p:sp>
        <p:nvSpPr>
          <p:cNvPr id="281" name="Google Shape;281;p46"/>
          <p:cNvSpPr txBox="1"/>
          <p:nvPr>
            <p:ph idx="3" type="subTitle"/>
          </p:nvPr>
        </p:nvSpPr>
        <p:spPr>
          <a:xfrm>
            <a:off x="4898886" y="2555950"/>
            <a:ext cx="2987700" cy="47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Montserrat"/>
                <a:ea typeface="Montserrat"/>
                <a:cs typeface="Montserrat"/>
                <a:sym typeface="Montserrat"/>
              </a:rPr>
              <a:t>Solution</a:t>
            </a:r>
            <a:endParaRPr>
              <a:latin typeface="Montserrat"/>
              <a:ea typeface="Montserrat"/>
              <a:cs typeface="Montserrat"/>
              <a:sym typeface="Montserrat"/>
            </a:endParaRPr>
          </a:p>
        </p:txBody>
      </p:sp>
      <p:sp>
        <p:nvSpPr>
          <p:cNvPr id="282" name="Google Shape;282;p46"/>
          <p:cNvSpPr txBox="1"/>
          <p:nvPr>
            <p:ph idx="4" type="body"/>
          </p:nvPr>
        </p:nvSpPr>
        <p:spPr>
          <a:xfrm>
            <a:off x="4898914" y="3051050"/>
            <a:ext cx="3944400" cy="751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Montserrat"/>
                <a:ea typeface="Montserrat"/>
                <a:cs typeface="Montserrat"/>
                <a:sym typeface="Montserrat"/>
              </a:rPr>
              <a:t>We’re proposing an ever-expanding, individualized, definition of health that prioritizes the way food makes you feel, and connects you with a community with those from similar backgrounds to navigate your health journey together.</a:t>
            </a:r>
            <a:endParaRPr>
              <a:latin typeface="Montserrat"/>
              <a:ea typeface="Montserrat"/>
              <a:cs typeface="Montserrat"/>
              <a:sym typeface="Montserrat"/>
            </a:endParaRPr>
          </a:p>
        </p:txBody>
      </p:sp>
      <p:pic>
        <p:nvPicPr>
          <p:cNvPr id="283" name="Google Shape;283;p46"/>
          <p:cNvPicPr preferRelativeResize="0"/>
          <p:nvPr/>
        </p:nvPicPr>
        <p:blipFill>
          <a:blip r:embed="rId3">
            <a:alphaModFix/>
          </a:blip>
          <a:stretch>
            <a:fillRect/>
          </a:stretch>
        </p:blipFill>
        <p:spPr>
          <a:xfrm>
            <a:off x="8625850" y="4625325"/>
            <a:ext cx="518175" cy="518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7"/>
          <p:cNvSpPr/>
          <p:nvPr/>
        </p:nvSpPr>
        <p:spPr>
          <a:xfrm>
            <a:off x="637350" y="933450"/>
            <a:ext cx="7829700" cy="3627000"/>
          </a:xfrm>
          <a:prstGeom prst="roundRect">
            <a:avLst>
              <a:gd fmla="val 6564" name="adj"/>
            </a:avLst>
          </a:prstGeom>
          <a:solidFill>
            <a:schemeClr val="dk2"/>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7"/>
          <p:cNvSpPr/>
          <p:nvPr/>
        </p:nvSpPr>
        <p:spPr>
          <a:xfrm flipH="1" rot="10800000">
            <a:off x="2298450" y="1543000"/>
            <a:ext cx="6167100" cy="3023400"/>
          </a:xfrm>
          <a:prstGeom prst="round1Rect">
            <a:avLst>
              <a:gd fmla="val 8018" name="adj"/>
            </a:avLst>
          </a:prstGeom>
          <a:solidFill>
            <a:schemeClr val="lt1"/>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7"/>
          <p:cNvSpPr/>
          <p:nvPr/>
        </p:nvSpPr>
        <p:spPr>
          <a:xfrm>
            <a:off x="637350" y="1543000"/>
            <a:ext cx="7830000" cy="396300"/>
          </a:xfrm>
          <a:prstGeom prst="rect">
            <a:avLst/>
          </a:prstGeom>
          <a:no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7"/>
          <p:cNvSpPr/>
          <p:nvPr/>
        </p:nvSpPr>
        <p:spPr>
          <a:xfrm>
            <a:off x="637200" y="1939300"/>
            <a:ext cx="7830000" cy="396300"/>
          </a:xfrm>
          <a:prstGeom prst="rect">
            <a:avLst/>
          </a:prstGeom>
          <a:no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7"/>
          <p:cNvSpPr/>
          <p:nvPr/>
        </p:nvSpPr>
        <p:spPr>
          <a:xfrm>
            <a:off x="637200" y="2335600"/>
            <a:ext cx="7830000" cy="609300"/>
          </a:xfrm>
          <a:prstGeom prst="rect">
            <a:avLst/>
          </a:prstGeom>
          <a:no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7"/>
          <p:cNvSpPr/>
          <p:nvPr/>
        </p:nvSpPr>
        <p:spPr>
          <a:xfrm>
            <a:off x="637200" y="2945025"/>
            <a:ext cx="7830000" cy="396300"/>
          </a:xfrm>
          <a:prstGeom prst="rect">
            <a:avLst/>
          </a:prstGeom>
          <a:no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7"/>
          <p:cNvSpPr/>
          <p:nvPr/>
        </p:nvSpPr>
        <p:spPr>
          <a:xfrm>
            <a:off x="637350" y="3341450"/>
            <a:ext cx="7830000" cy="822600"/>
          </a:xfrm>
          <a:prstGeom prst="rect">
            <a:avLst/>
          </a:prstGeom>
          <a:no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7"/>
          <p:cNvSpPr/>
          <p:nvPr/>
        </p:nvSpPr>
        <p:spPr>
          <a:xfrm>
            <a:off x="2298450" y="933450"/>
            <a:ext cx="1265400" cy="3627000"/>
          </a:xfrm>
          <a:prstGeom prst="rect">
            <a:avLst/>
          </a:prstGeom>
          <a:no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7"/>
          <p:cNvSpPr/>
          <p:nvPr/>
        </p:nvSpPr>
        <p:spPr>
          <a:xfrm>
            <a:off x="3563800" y="933425"/>
            <a:ext cx="1278600" cy="3627000"/>
          </a:xfrm>
          <a:prstGeom prst="rect">
            <a:avLst/>
          </a:prstGeom>
          <a:no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7"/>
          <p:cNvSpPr/>
          <p:nvPr/>
        </p:nvSpPr>
        <p:spPr>
          <a:xfrm>
            <a:off x="4842450" y="933400"/>
            <a:ext cx="1318200" cy="3627000"/>
          </a:xfrm>
          <a:prstGeom prst="rect">
            <a:avLst/>
          </a:prstGeom>
          <a:no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7"/>
          <p:cNvSpPr/>
          <p:nvPr/>
        </p:nvSpPr>
        <p:spPr>
          <a:xfrm>
            <a:off x="6160700" y="933400"/>
            <a:ext cx="1265400" cy="3627000"/>
          </a:xfrm>
          <a:prstGeom prst="rect">
            <a:avLst/>
          </a:prstGeom>
          <a:no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99" name="Google Shape;299;p47"/>
          <p:cNvGraphicFramePr/>
          <p:nvPr/>
        </p:nvGraphicFramePr>
        <p:xfrm>
          <a:off x="637350" y="933450"/>
          <a:ext cx="3000000" cy="3000000"/>
        </p:xfrm>
        <a:graphic>
          <a:graphicData uri="http://schemas.openxmlformats.org/drawingml/2006/table">
            <a:tbl>
              <a:tblPr>
                <a:noFill/>
                <a:tableStyleId>{D67CC677-E614-4A72-B7B9-CA6C3DD4AE1A}</a:tableStyleId>
              </a:tblPr>
              <a:tblGrid>
                <a:gridCol w="1661100"/>
                <a:gridCol w="1265350"/>
                <a:gridCol w="1278650"/>
                <a:gridCol w="1318150"/>
                <a:gridCol w="1265425"/>
                <a:gridCol w="1041175"/>
              </a:tblGrid>
              <a:tr h="609575">
                <a:tc>
                  <a:txBody>
                    <a:bodyPr/>
                    <a:lstStyle/>
                    <a:p>
                      <a:pPr indent="0" lvl="0" marL="0" rtl="0" algn="ctr">
                        <a:spcBef>
                          <a:spcPts val="0"/>
                        </a:spcBef>
                        <a:spcAft>
                          <a:spcPts val="0"/>
                        </a:spcAft>
                        <a:buNone/>
                      </a:pPr>
                      <a:r>
                        <a:rPr b="1" lang="en">
                          <a:latin typeface="Montserrat"/>
                          <a:ea typeface="Montserrat"/>
                          <a:cs typeface="Montserrat"/>
                          <a:sym typeface="Montserrat"/>
                        </a:rPr>
                        <a:t>Categories</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Montserrat"/>
                          <a:ea typeface="Montserrat"/>
                          <a:cs typeface="Montserrat"/>
                          <a:sym typeface="Montserrat"/>
                        </a:rPr>
                        <a:t>Our App</a:t>
                      </a:r>
                      <a:endParaRPr b="1" sz="12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Montserrat"/>
                          <a:ea typeface="Montserrat"/>
                          <a:cs typeface="Montserrat"/>
                          <a:sym typeface="Montserrat"/>
                        </a:rPr>
                        <a:t>Finch</a:t>
                      </a:r>
                      <a:endParaRPr b="1" sz="12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Montserrat"/>
                          <a:ea typeface="Montserrat"/>
                          <a:cs typeface="Montserrat"/>
                          <a:sym typeface="Montserrat"/>
                        </a:rPr>
                        <a:t>MyFitnessPal</a:t>
                      </a:r>
                      <a:endParaRPr b="1" sz="12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Montserrat"/>
                          <a:ea typeface="Montserrat"/>
                          <a:cs typeface="Montserrat"/>
                          <a:sym typeface="Montserrat"/>
                        </a:rPr>
                        <a:t>Apple Health</a:t>
                      </a:r>
                      <a:endParaRPr b="1" sz="12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Montserrat"/>
                          <a:ea typeface="Montserrat"/>
                          <a:cs typeface="Montserrat"/>
                          <a:sym typeface="Montserrat"/>
                        </a:rPr>
                        <a:t>Reddit</a:t>
                      </a:r>
                      <a:endParaRPr b="1" sz="12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Reflective</a:t>
                      </a:r>
                      <a:endParaRPr>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latin typeface="Montserrat"/>
                          <a:ea typeface="Montserrat"/>
                          <a:cs typeface="Montserrat"/>
                          <a:sym typeface="Montserrat"/>
                        </a:rPr>
                        <a:t>Inclusive</a:t>
                      </a:r>
                      <a:endParaRPr>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latin typeface="Montserrat"/>
                          <a:ea typeface="Montserrat"/>
                          <a:cs typeface="Montserrat"/>
                          <a:sym typeface="Montserrat"/>
                        </a:rPr>
                        <a:t>Has Social Component</a:t>
                      </a:r>
                      <a:endParaRPr>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Individualized</a:t>
                      </a:r>
                      <a:endParaRPr>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latin typeface="Montserrat"/>
                          <a:ea typeface="Montserrat"/>
                          <a:cs typeface="Montserrat"/>
                          <a:sym typeface="Montserrat"/>
                        </a:rPr>
                        <a:t>Focused on Keeping Up With Health</a:t>
                      </a:r>
                      <a:endParaRPr>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latin typeface="Montserrat"/>
                          <a:ea typeface="Montserrat"/>
                          <a:cs typeface="Montserrat"/>
                          <a:sym typeface="Montserrat"/>
                        </a:rPr>
                        <a:t>Wow Factor</a:t>
                      </a:r>
                      <a:endParaRPr>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descr="Image result for green checkmark" id="300" name="Google Shape;300;p47"/>
          <p:cNvPicPr preferRelativeResize="0"/>
          <p:nvPr/>
        </p:nvPicPr>
        <p:blipFill>
          <a:blip r:embed="rId3">
            <a:alphaModFix/>
          </a:blip>
          <a:stretch>
            <a:fillRect/>
          </a:stretch>
        </p:blipFill>
        <p:spPr>
          <a:xfrm>
            <a:off x="2780775" y="2018050"/>
            <a:ext cx="286550" cy="248900"/>
          </a:xfrm>
          <a:prstGeom prst="rect">
            <a:avLst/>
          </a:prstGeom>
          <a:noFill/>
          <a:ln>
            <a:noFill/>
          </a:ln>
        </p:spPr>
      </p:pic>
      <p:pic>
        <p:nvPicPr>
          <p:cNvPr descr="Image result for green checkmark" id="301" name="Google Shape;301;p47"/>
          <p:cNvPicPr preferRelativeResize="0"/>
          <p:nvPr/>
        </p:nvPicPr>
        <p:blipFill>
          <a:blip r:embed="rId3">
            <a:alphaModFix/>
          </a:blip>
          <a:stretch>
            <a:fillRect/>
          </a:stretch>
        </p:blipFill>
        <p:spPr>
          <a:xfrm>
            <a:off x="4038488" y="2018050"/>
            <a:ext cx="286550" cy="248900"/>
          </a:xfrm>
          <a:prstGeom prst="rect">
            <a:avLst/>
          </a:prstGeom>
          <a:noFill/>
          <a:ln>
            <a:noFill/>
          </a:ln>
        </p:spPr>
      </p:pic>
      <p:pic>
        <p:nvPicPr>
          <p:cNvPr descr="Image result for red x" id="302" name="Google Shape;302;p47"/>
          <p:cNvPicPr preferRelativeResize="0"/>
          <p:nvPr/>
        </p:nvPicPr>
        <p:blipFill>
          <a:blip r:embed="rId4">
            <a:alphaModFix/>
          </a:blip>
          <a:stretch>
            <a:fillRect/>
          </a:stretch>
        </p:blipFill>
        <p:spPr>
          <a:xfrm>
            <a:off x="5380975" y="2018050"/>
            <a:ext cx="248900" cy="248900"/>
          </a:xfrm>
          <a:prstGeom prst="rect">
            <a:avLst/>
          </a:prstGeom>
          <a:noFill/>
          <a:ln>
            <a:noFill/>
          </a:ln>
        </p:spPr>
      </p:pic>
      <p:pic>
        <p:nvPicPr>
          <p:cNvPr descr="Image result for red x" id="303" name="Google Shape;303;p47"/>
          <p:cNvPicPr preferRelativeResize="0"/>
          <p:nvPr/>
        </p:nvPicPr>
        <p:blipFill>
          <a:blip r:embed="rId4">
            <a:alphaModFix/>
          </a:blip>
          <a:stretch>
            <a:fillRect/>
          </a:stretch>
        </p:blipFill>
        <p:spPr>
          <a:xfrm>
            <a:off x="6685825" y="2018050"/>
            <a:ext cx="248900" cy="248900"/>
          </a:xfrm>
          <a:prstGeom prst="rect">
            <a:avLst/>
          </a:prstGeom>
          <a:noFill/>
          <a:ln>
            <a:noFill/>
          </a:ln>
        </p:spPr>
      </p:pic>
      <p:pic>
        <p:nvPicPr>
          <p:cNvPr descr="Image result for red x" id="304" name="Google Shape;304;p47"/>
          <p:cNvPicPr preferRelativeResize="0"/>
          <p:nvPr/>
        </p:nvPicPr>
        <p:blipFill>
          <a:blip r:embed="rId4">
            <a:alphaModFix/>
          </a:blip>
          <a:stretch>
            <a:fillRect/>
          </a:stretch>
        </p:blipFill>
        <p:spPr>
          <a:xfrm>
            <a:off x="7833813" y="2018050"/>
            <a:ext cx="248900" cy="248900"/>
          </a:xfrm>
          <a:prstGeom prst="rect">
            <a:avLst/>
          </a:prstGeom>
          <a:noFill/>
          <a:ln>
            <a:noFill/>
          </a:ln>
        </p:spPr>
      </p:pic>
      <p:pic>
        <p:nvPicPr>
          <p:cNvPr descr="Image result for green checkmark" id="305" name="Google Shape;305;p47"/>
          <p:cNvPicPr preferRelativeResize="0"/>
          <p:nvPr/>
        </p:nvPicPr>
        <p:blipFill>
          <a:blip r:embed="rId3">
            <a:alphaModFix/>
          </a:blip>
          <a:stretch>
            <a:fillRect/>
          </a:stretch>
        </p:blipFill>
        <p:spPr>
          <a:xfrm>
            <a:off x="2780775" y="2515775"/>
            <a:ext cx="286550" cy="248900"/>
          </a:xfrm>
          <a:prstGeom prst="rect">
            <a:avLst/>
          </a:prstGeom>
          <a:noFill/>
          <a:ln>
            <a:noFill/>
          </a:ln>
        </p:spPr>
      </p:pic>
      <p:pic>
        <p:nvPicPr>
          <p:cNvPr descr="Image result for red x" id="306" name="Google Shape;306;p47"/>
          <p:cNvPicPr preferRelativeResize="0"/>
          <p:nvPr/>
        </p:nvPicPr>
        <p:blipFill>
          <a:blip r:embed="rId4">
            <a:alphaModFix/>
          </a:blip>
          <a:stretch>
            <a:fillRect/>
          </a:stretch>
        </p:blipFill>
        <p:spPr>
          <a:xfrm>
            <a:off x="4057313" y="2515775"/>
            <a:ext cx="248900" cy="248900"/>
          </a:xfrm>
          <a:prstGeom prst="rect">
            <a:avLst/>
          </a:prstGeom>
          <a:noFill/>
          <a:ln>
            <a:noFill/>
          </a:ln>
        </p:spPr>
      </p:pic>
      <p:pic>
        <p:nvPicPr>
          <p:cNvPr descr="Image result for red x" id="307" name="Google Shape;307;p47"/>
          <p:cNvPicPr preferRelativeResize="0"/>
          <p:nvPr/>
        </p:nvPicPr>
        <p:blipFill>
          <a:blip r:embed="rId4">
            <a:alphaModFix/>
          </a:blip>
          <a:stretch>
            <a:fillRect/>
          </a:stretch>
        </p:blipFill>
        <p:spPr>
          <a:xfrm>
            <a:off x="5380975" y="2515775"/>
            <a:ext cx="248900" cy="248900"/>
          </a:xfrm>
          <a:prstGeom prst="rect">
            <a:avLst/>
          </a:prstGeom>
          <a:noFill/>
          <a:ln>
            <a:noFill/>
          </a:ln>
        </p:spPr>
      </p:pic>
      <p:pic>
        <p:nvPicPr>
          <p:cNvPr descr="Image result for green checkmark" id="308" name="Google Shape;308;p47"/>
          <p:cNvPicPr preferRelativeResize="0"/>
          <p:nvPr/>
        </p:nvPicPr>
        <p:blipFill>
          <a:blip r:embed="rId3">
            <a:alphaModFix/>
          </a:blip>
          <a:stretch>
            <a:fillRect/>
          </a:stretch>
        </p:blipFill>
        <p:spPr>
          <a:xfrm>
            <a:off x="6666988" y="2515775"/>
            <a:ext cx="286550" cy="248900"/>
          </a:xfrm>
          <a:prstGeom prst="rect">
            <a:avLst/>
          </a:prstGeom>
          <a:noFill/>
          <a:ln>
            <a:noFill/>
          </a:ln>
        </p:spPr>
      </p:pic>
      <p:pic>
        <p:nvPicPr>
          <p:cNvPr descr="Image result for green checkmark" id="309" name="Google Shape;309;p47"/>
          <p:cNvPicPr preferRelativeResize="0"/>
          <p:nvPr/>
        </p:nvPicPr>
        <p:blipFill>
          <a:blip r:embed="rId3">
            <a:alphaModFix/>
          </a:blip>
          <a:stretch>
            <a:fillRect/>
          </a:stretch>
        </p:blipFill>
        <p:spPr>
          <a:xfrm>
            <a:off x="7814988" y="2515775"/>
            <a:ext cx="286550" cy="248900"/>
          </a:xfrm>
          <a:prstGeom prst="rect">
            <a:avLst/>
          </a:prstGeom>
          <a:noFill/>
          <a:ln>
            <a:noFill/>
          </a:ln>
        </p:spPr>
      </p:pic>
      <p:pic>
        <p:nvPicPr>
          <p:cNvPr descr="Image result for green checkmark" id="310" name="Google Shape;310;p47"/>
          <p:cNvPicPr preferRelativeResize="0"/>
          <p:nvPr/>
        </p:nvPicPr>
        <p:blipFill>
          <a:blip r:embed="rId3">
            <a:alphaModFix/>
          </a:blip>
          <a:stretch>
            <a:fillRect/>
          </a:stretch>
        </p:blipFill>
        <p:spPr>
          <a:xfrm>
            <a:off x="2780775" y="3631563"/>
            <a:ext cx="286550" cy="248900"/>
          </a:xfrm>
          <a:prstGeom prst="rect">
            <a:avLst/>
          </a:prstGeom>
          <a:noFill/>
          <a:ln>
            <a:noFill/>
          </a:ln>
        </p:spPr>
      </p:pic>
      <p:pic>
        <p:nvPicPr>
          <p:cNvPr descr="Image result for green checkmark" id="311" name="Google Shape;311;p47"/>
          <p:cNvPicPr preferRelativeResize="0"/>
          <p:nvPr/>
        </p:nvPicPr>
        <p:blipFill>
          <a:blip r:embed="rId3">
            <a:alphaModFix/>
          </a:blip>
          <a:stretch>
            <a:fillRect/>
          </a:stretch>
        </p:blipFill>
        <p:spPr>
          <a:xfrm>
            <a:off x="4038488" y="3631563"/>
            <a:ext cx="286550" cy="248900"/>
          </a:xfrm>
          <a:prstGeom prst="rect">
            <a:avLst/>
          </a:prstGeom>
          <a:noFill/>
          <a:ln>
            <a:noFill/>
          </a:ln>
        </p:spPr>
      </p:pic>
      <p:pic>
        <p:nvPicPr>
          <p:cNvPr descr="Image result for green checkmark" id="312" name="Google Shape;312;p47"/>
          <p:cNvPicPr preferRelativeResize="0"/>
          <p:nvPr/>
        </p:nvPicPr>
        <p:blipFill>
          <a:blip r:embed="rId3">
            <a:alphaModFix/>
          </a:blip>
          <a:stretch>
            <a:fillRect/>
          </a:stretch>
        </p:blipFill>
        <p:spPr>
          <a:xfrm>
            <a:off x="5352738" y="3631563"/>
            <a:ext cx="286550" cy="248900"/>
          </a:xfrm>
          <a:prstGeom prst="rect">
            <a:avLst/>
          </a:prstGeom>
          <a:noFill/>
          <a:ln>
            <a:noFill/>
          </a:ln>
        </p:spPr>
      </p:pic>
      <p:pic>
        <p:nvPicPr>
          <p:cNvPr descr="Image result for green checkmark" id="313" name="Google Shape;313;p47"/>
          <p:cNvPicPr preferRelativeResize="0"/>
          <p:nvPr/>
        </p:nvPicPr>
        <p:blipFill>
          <a:blip r:embed="rId3">
            <a:alphaModFix/>
          </a:blip>
          <a:stretch>
            <a:fillRect/>
          </a:stretch>
        </p:blipFill>
        <p:spPr>
          <a:xfrm>
            <a:off x="6666988" y="3631563"/>
            <a:ext cx="286550" cy="248900"/>
          </a:xfrm>
          <a:prstGeom prst="rect">
            <a:avLst/>
          </a:prstGeom>
          <a:noFill/>
          <a:ln>
            <a:noFill/>
          </a:ln>
        </p:spPr>
      </p:pic>
      <p:pic>
        <p:nvPicPr>
          <p:cNvPr descr="Image result for red x" id="314" name="Google Shape;314;p47"/>
          <p:cNvPicPr preferRelativeResize="0"/>
          <p:nvPr/>
        </p:nvPicPr>
        <p:blipFill>
          <a:blip r:embed="rId4">
            <a:alphaModFix/>
          </a:blip>
          <a:stretch>
            <a:fillRect/>
          </a:stretch>
        </p:blipFill>
        <p:spPr>
          <a:xfrm>
            <a:off x="7811600" y="3631563"/>
            <a:ext cx="248900" cy="248900"/>
          </a:xfrm>
          <a:prstGeom prst="rect">
            <a:avLst/>
          </a:prstGeom>
          <a:noFill/>
          <a:ln>
            <a:noFill/>
          </a:ln>
        </p:spPr>
      </p:pic>
      <p:pic>
        <p:nvPicPr>
          <p:cNvPr descr="Image result for green checkmark" id="315" name="Google Shape;315;p47"/>
          <p:cNvPicPr preferRelativeResize="0"/>
          <p:nvPr/>
        </p:nvPicPr>
        <p:blipFill>
          <a:blip r:embed="rId3">
            <a:alphaModFix/>
          </a:blip>
          <a:stretch>
            <a:fillRect/>
          </a:stretch>
        </p:blipFill>
        <p:spPr>
          <a:xfrm>
            <a:off x="2780775" y="4249625"/>
            <a:ext cx="286550" cy="248900"/>
          </a:xfrm>
          <a:prstGeom prst="rect">
            <a:avLst/>
          </a:prstGeom>
          <a:noFill/>
          <a:ln>
            <a:noFill/>
          </a:ln>
        </p:spPr>
      </p:pic>
      <p:pic>
        <p:nvPicPr>
          <p:cNvPr descr="Image result for green checkmark" id="316" name="Google Shape;316;p47"/>
          <p:cNvPicPr preferRelativeResize="0"/>
          <p:nvPr/>
        </p:nvPicPr>
        <p:blipFill>
          <a:blip r:embed="rId3">
            <a:alphaModFix/>
          </a:blip>
          <a:stretch>
            <a:fillRect/>
          </a:stretch>
        </p:blipFill>
        <p:spPr>
          <a:xfrm>
            <a:off x="4057313" y="4249625"/>
            <a:ext cx="286550" cy="248900"/>
          </a:xfrm>
          <a:prstGeom prst="rect">
            <a:avLst/>
          </a:prstGeom>
          <a:noFill/>
          <a:ln>
            <a:noFill/>
          </a:ln>
        </p:spPr>
      </p:pic>
      <p:pic>
        <p:nvPicPr>
          <p:cNvPr descr="Image result for red x" id="317" name="Google Shape;317;p47"/>
          <p:cNvPicPr preferRelativeResize="0"/>
          <p:nvPr/>
        </p:nvPicPr>
        <p:blipFill>
          <a:blip r:embed="rId4">
            <a:alphaModFix/>
          </a:blip>
          <a:stretch>
            <a:fillRect/>
          </a:stretch>
        </p:blipFill>
        <p:spPr>
          <a:xfrm>
            <a:off x="5380975" y="4249625"/>
            <a:ext cx="248900" cy="248900"/>
          </a:xfrm>
          <a:prstGeom prst="rect">
            <a:avLst/>
          </a:prstGeom>
          <a:noFill/>
          <a:ln>
            <a:noFill/>
          </a:ln>
        </p:spPr>
      </p:pic>
      <p:pic>
        <p:nvPicPr>
          <p:cNvPr descr="Image result for green checkmark" id="318" name="Google Shape;318;p47"/>
          <p:cNvPicPr preferRelativeResize="0"/>
          <p:nvPr/>
        </p:nvPicPr>
        <p:blipFill>
          <a:blip r:embed="rId3">
            <a:alphaModFix/>
          </a:blip>
          <a:stretch>
            <a:fillRect/>
          </a:stretch>
        </p:blipFill>
        <p:spPr>
          <a:xfrm>
            <a:off x="6666988" y="4249650"/>
            <a:ext cx="286550" cy="248900"/>
          </a:xfrm>
          <a:prstGeom prst="rect">
            <a:avLst/>
          </a:prstGeom>
          <a:noFill/>
          <a:ln>
            <a:noFill/>
          </a:ln>
        </p:spPr>
      </p:pic>
      <p:pic>
        <p:nvPicPr>
          <p:cNvPr descr="Image result for red x" id="319" name="Google Shape;319;p47"/>
          <p:cNvPicPr preferRelativeResize="0"/>
          <p:nvPr/>
        </p:nvPicPr>
        <p:blipFill>
          <a:blip r:embed="rId4">
            <a:alphaModFix/>
          </a:blip>
          <a:stretch>
            <a:fillRect/>
          </a:stretch>
        </p:blipFill>
        <p:spPr>
          <a:xfrm>
            <a:off x="7815000" y="4249625"/>
            <a:ext cx="248900" cy="248900"/>
          </a:xfrm>
          <a:prstGeom prst="rect">
            <a:avLst/>
          </a:prstGeom>
          <a:noFill/>
          <a:ln>
            <a:noFill/>
          </a:ln>
        </p:spPr>
      </p:pic>
      <p:pic>
        <p:nvPicPr>
          <p:cNvPr descr="Image result for green checkmark" id="320" name="Google Shape;320;p47"/>
          <p:cNvPicPr preferRelativeResize="0"/>
          <p:nvPr/>
        </p:nvPicPr>
        <p:blipFill>
          <a:blip r:embed="rId3">
            <a:alphaModFix/>
          </a:blip>
          <a:stretch>
            <a:fillRect/>
          </a:stretch>
        </p:blipFill>
        <p:spPr>
          <a:xfrm>
            <a:off x="2780775" y="3013500"/>
            <a:ext cx="286550" cy="248900"/>
          </a:xfrm>
          <a:prstGeom prst="rect">
            <a:avLst/>
          </a:prstGeom>
          <a:noFill/>
          <a:ln>
            <a:noFill/>
          </a:ln>
        </p:spPr>
      </p:pic>
      <p:pic>
        <p:nvPicPr>
          <p:cNvPr descr="Image result for green checkmark" id="321" name="Google Shape;321;p47"/>
          <p:cNvPicPr preferRelativeResize="0"/>
          <p:nvPr/>
        </p:nvPicPr>
        <p:blipFill>
          <a:blip r:embed="rId3">
            <a:alphaModFix/>
          </a:blip>
          <a:stretch>
            <a:fillRect/>
          </a:stretch>
        </p:blipFill>
        <p:spPr>
          <a:xfrm>
            <a:off x="4038488" y="3013500"/>
            <a:ext cx="286550" cy="248900"/>
          </a:xfrm>
          <a:prstGeom prst="rect">
            <a:avLst/>
          </a:prstGeom>
          <a:noFill/>
          <a:ln>
            <a:noFill/>
          </a:ln>
        </p:spPr>
      </p:pic>
      <p:pic>
        <p:nvPicPr>
          <p:cNvPr descr="Image result for red x" id="322" name="Google Shape;322;p47"/>
          <p:cNvPicPr preferRelativeResize="0"/>
          <p:nvPr/>
        </p:nvPicPr>
        <p:blipFill>
          <a:blip r:embed="rId4">
            <a:alphaModFix/>
          </a:blip>
          <a:stretch>
            <a:fillRect/>
          </a:stretch>
        </p:blipFill>
        <p:spPr>
          <a:xfrm>
            <a:off x="5380975" y="3013500"/>
            <a:ext cx="248900" cy="248900"/>
          </a:xfrm>
          <a:prstGeom prst="rect">
            <a:avLst/>
          </a:prstGeom>
          <a:noFill/>
          <a:ln>
            <a:noFill/>
          </a:ln>
        </p:spPr>
      </p:pic>
      <p:pic>
        <p:nvPicPr>
          <p:cNvPr descr="Image result for red x" id="323" name="Google Shape;323;p47"/>
          <p:cNvPicPr preferRelativeResize="0"/>
          <p:nvPr/>
        </p:nvPicPr>
        <p:blipFill>
          <a:blip r:embed="rId4">
            <a:alphaModFix/>
          </a:blip>
          <a:stretch>
            <a:fillRect/>
          </a:stretch>
        </p:blipFill>
        <p:spPr>
          <a:xfrm>
            <a:off x="6685813" y="3013500"/>
            <a:ext cx="248900" cy="248900"/>
          </a:xfrm>
          <a:prstGeom prst="rect">
            <a:avLst/>
          </a:prstGeom>
          <a:noFill/>
          <a:ln>
            <a:noFill/>
          </a:ln>
        </p:spPr>
      </p:pic>
      <p:pic>
        <p:nvPicPr>
          <p:cNvPr descr="Image result for green checkmark" id="324" name="Google Shape;324;p47"/>
          <p:cNvPicPr preferRelativeResize="0"/>
          <p:nvPr/>
        </p:nvPicPr>
        <p:blipFill>
          <a:blip r:embed="rId3">
            <a:alphaModFix/>
          </a:blip>
          <a:stretch>
            <a:fillRect/>
          </a:stretch>
        </p:blipFill>
        <p:spPr>
          <a:xfrm>
            <a:off x="7814988" y="3013500"/>
            <a:ext cx="286550" cy="248900"/>
          </a:xfrm>
          <a:prstGeom prst="rect">
            <a:avLst/>
          </a:prstGeom>
          <a:noFill/>
          <a:ln>
            <a:noFill/>
          </a:ln>
        </p:spPr>
      </p:pic>
      <p:pic>
        <p:nvPicPr>
          <p:cNvPr descr="Image result for green checkmark" id="325" name="Google Shape;325;p47"/>
          <p:cNvPicPr preferRelativeResize="0"/>
          <p:nvPr/>
        </p:nvPicPr>
        <p:blipFill>
          <a:blip r:embed="rId3">
            <a:alphaModFix/>
          </a:blip>
          <a:stretch>
            <a:fillRect/>
          </a:stretch>
        </p:blipFill>
        <p:spPr>
          <a:xfrm>
            <a:off x="2780775" y="1618325"/>
            <a:ext cx="286550" cy="248900"/>
          </a:xfrm>
          <a:prstGeom prst="rect">
            <a:avLst/>
          </a:prstGeom>
          <a:noFill/>
          <a:ln>
            <a:noFill/>
          </a:ln>
        </p:spPr>
      </p:pic>
      <p:pic>
        <p:nvPicPr>
          <p:cNvPr descr="Image result for green checkmark" id="326" name="Google Shape;326;p47"/>
          <p:cNvPicPr preferRelativeResize="0"/>
          <p:nvPr/>
        </p:nvPicPr>
        <p:blipFill>
          <a:blip r:embed="rId3">
            <a:alphaModFix/>
          </a:blip>
          <a:stretch>
            <a:fillRect/>
          </a:stretch>
        </p:blipFill>
        <p:spPr>
          <a:xfrm>
            <a:off x="4038488" y="1618325"/>
            <a:ext cx="286550" cy="248900"/>
          </a:xfrm>
          <a:prstGeom prst="rect">
            <a:avLst/>
          </a:prstGeom>
          <a:noFill/>
          <a:ln>
            <a:noFill/>
          </a:ln>
        </p:spPr>
      </p:pic>
      <p:pic>
        <p:nvPicPr>
          <p:cNvPr descr="Image result for red x" id="327" name="Google Shape;327;p47"/>
          <p:cNvPicPr preferRelativeResize="0"/>
          <p:nvPr/>
        </p:nvPicPr>
        <p:blipFill>
          <a:blip r:embed="rId4">
            <a:alphaModFix/>
          </a:blip>
          <a:stretch>
            <a:fillRect/>
          </a:stretch>
        </p:blipFill>
        <p:spPr>
          <a:xfrm>
            <a:off x="5380975" y="1618325"/>
            <a:ext cx="248900" cy="248900"/>
          </a:xfrm>
          <a:prstGeom prst="rect">
            <a:avLst/>
          </a:prstGeom>
          <a:noFill/>
          <a:ln>
            <a:noFill/>
          </a:ln>
        </p:spPr>
      </p:pic>
      <p:pic>
        <p:nvPicPr>
          <p:cNvPr descr="Image result for red x" id="328" name="Google Shape;328;p47"/>
          <p:cNvPicPr preferRelativeResize="0"/>
          <p:nvPr/>
        </p:nvPicPr>
        <p:blipFill>
          <a:blip r:embed="rId4">
            <a:alphaModFix/>
          </a:blip>
          <a:stretch>
            <a:fillRect/>
          </a:stretch>
        </p:blipFill>
        <p:spPr>
          <a:xfrm>
            <a:off x="6685825" y="1618325"/>
            <a:ext cx="248900" cy="248900"/>
          </a:xfrm>
          <a:prstGeom prst="rect">
            <a:avLst/>
          </a:prstGeom>
          <a:noFill/>
          <a:ln>
            <a:noFill/>
          </a:ln>
        </p:spPr>
      </p:pic>
      <p:pic>
        <p:nvPicPr>
          <p:cNvPr descr="Image result for red x" id="329" name="Google Shape;329;p47"/>
          <p:cNvPicPr preferRelativeResize="0"/>
          <p:nvPr/>
        </p:nvPicPr>
        <p:blipFill>
          <a:blip r:embed="rId4">
            <a:alphaModFix/>
          </a:blip>
          <a:stretch>
            <a:fillRect/>
          </a:stretch>
        </p:blipFill>
        <p:spPr>
          <a:xfrm>
            <a:off x="7815000" y="1618325"/>
            <a:ext cx="248900" cy="248900"/>
          </a:xfrm>
          <a:prstGeom prst="rect">
            <a:avLst/>
          </a:prstGeom>
          <a:noFill/>
          <a:ln>
            <a:noFill/>
          </a:ln>
        </p:spPr>
      </p:pic>
      <p:sp>
        <p:nvSpPr>
          <p:cNvPr id="330" name="Google Shape;330;p47"/>
          <p:cNvSpPr txBox="1"/>
          <p:nvPr>
            <p:ph idx="4294967295" type="title"/>
          </p:nvPr>
        </p:nvSpPr>
        <p:spPr>
          <a:xfrm>
            <a:off x="713225" y="158500"/>
            <a:ext cx="7717500" cy="47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Market Analysis</a:t>
            </a:r>
            <a:endParaRPr>
              <a:latin typeface="Montserrat"/>
              <a:ea typeface="Montserrat"/>
              <a:cs typeface="Montserrat"/>
              <a:sym typeface="Montserrat"/>
            </a:endParaRPr>
          </a:p>
        </p:txBody>
      </p:sp>
      <p:pic>
        <p:nvPicPr>
          <p:cNvPr id="331" name="Google Shape;331;p47"/>
          <p:cNvPicPr preferRelativeResize="0"/>
          <p:nvPr/>
        </p:nvPicPr>
        <p:blipFill>
          <a:blip r:embed="rId5">
            <a:alphaModFix/>
          </a:blip>
          <a:stretch>
            <a:fillRect/>
          </a:stretch>
        </p:blipFill>
        <p:spPr>
          <a:xfrm>
            <a:off x="8625850" y="4625325"/>
            <a:ext cx="518175" cy="518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How To Use Apple Health: Get Fit With Apple's Health App on iPhone |  Macworld" id="336" name="Google Shape;336;p48"/>
          <p:cNvPicPr preferRelativeResize="0"/>
          <p:nvPr/>
        </p:nvPicPr>
        <p:blipFill>
          <a:blip r:embed="rId3">
            <a:alphaModFix/>
          </a:blip>
          <a:stretch>
            <a:fillRect/>
          </a:stretch>
        </p:blipFill>
        <p:spPr>
          <a:xfrm>
            <a:off x="2942716" y="3228772"/>
            <a:ext cx="813125" cy="485275"/>
          </a:xfrm>
          <a:prstGeom prst="rect">
            <a:avLst/>
          </a:prstGeom>
          <a:noFill/>
          <a:ln>
            <a:noFill/>
          </a:ln>
        </p:spPr>
      </p:pic>
      <p:pic>
        <p:nvPicPr>
          <p:cNvPr id="337" name="Google Shape;337;p48"/>
          <p:cNvPicPr preferRelativeResize="0"/>
          <p:nvPr/>
        </p:nvPicPr>
        <p:blipFill>
          <a:blip r:embed="rId4">
            <a:alphaModFix/>
          </a:blip>
          <a:stretch>
            <a:fillRect/>
          </a:stretch>
        </p:blipFill>
        <p:spPr>
          <a:xfrm>
            <a:off x="5402443" y="937989"/>
            <a:ext cx="488906" cy="488908"/>
          </a:xfrm>
          <a:prstGeom prst="rect">
            <a:avLst/>
          </a:prstGeom>
          <a:noFill/>
          <a:ln>
            <a:noFill/>
          </a:ln>
        </p:spPr>
      </p:pic>
      <p:sp>
        <p:nvSpPr>
          <p:cNvPr id="338" name="Google Shape;338;p48"/>
          <p:cNvSpPr txBox="1"/>
          <p:nvPr>
            <p:ph idx="4294967295" type="title"/>
          </p:nvPr>
        </p:nvSpPr>
        <p:spPr>
          <a:xfrm>
            <a:off x="713225" y="158500"/>
            <a:ext cx="7717500" cy="47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Market Analysis</a:t>
            </a:r>
            <a:endParaRPr>
              <a:latin typeface="Montserrat"/>
              <a:ea typeface="Montserrat"/>
              <a:cs typeface="Montserrat"/>
              <a:sym typeface="Montserrat"/>
            </a:endParaRPr>
          </a:p>
        </p:txBody>
      </p:sp>
      <p:cxnSp>
        <p:nvCxnSpPr>
          <p:cNvPr id="339" name="Google Shape;339;p48"/>
          <p:cNvCxnSpPr/>
          <p:nvPr/>
        </p:nvCxnSpPr>
        <p:spPr>
          <a:xfrm>
            <a:off x="1961654" y="2878784"/>
            <a:ext cx="3925200" cy="0"/>
          </a:xfrm>
          <a:prstGeom prst="straightConnector1">
            <a:avLst/>
          </a:prstGeom>
          <a:noFill/>
          <a:ln cap="flat" cmpd="sng" w="19050">
            <a:solidFill>
              <a:schemeClr val="dk1"/>
            </a:solidFill>
            <a:prstDash val="solid"/>
            <a:round/>
            <a:headEnd len="med" w="med" type="triangle"/>
            <a:tailEnd len="med" w="med" type="triangle"/>
          </a:ln>
        </p:spPr>
      </p:cxnSp>
      <p:cxnSp>
        <p:nvCxnSpPr>
          <p:cNvPr id="340" name="Google Shape;340;p48"/>
          <p:cNvCxnSpPr/>
          <p:nvPr/>
        </p:nvCxnSpPr>
        <p:spPr>
          <a:xfrm rot="10800000">
            <a:off x="3924261" y="956391"/>
            <a:ext cx="0" cy="3885000"/>
          </a:xfrm>
          <a:prstGeom prst="straightConnector1">
            <a:avLst/>
          </a:prstGeom>
          <a:noFill/>
          <a:ln cap="flat" cmpd="sng" w="19050">
            <a:solidFill>
              <a:schemeClr val="dk1"/>
            </a:solidFill>
            <a:prstDash val="solid"/>
            <a:round/>
            <a:headEnd len="med" w="med" type="triangle"/>
            <a:tailEnd len="med" w="med" type="triangle"/>
          </a:ln>
        </p:spPr>
      </p:cxnSp>
      <p:pic>
        <p:nvPicPr>
          <p:cNvPr descr="Image result for finch icon" id="341" name="Google Shape;341;p48"/>
          <p:cNvPicPr preferRelativeResize="0"/>
          <p:nvPr/>
        </p:nvPicPr>
        <p:blipFill>
          <a:blip r:embed="rId5">
            <a:alphaModFix/>
          </a:blip>
          <a:stretch>
            <a:fillRect/>
          </a:stretch>
        </p:blipFill>
        <p:spPr>
          <a:xfrm>
            <a:off x="4033340" y="1027593"/>
            <a:ext cx="426600" cy="452100"/>
          </a:xfrm>
          <a:prstGeom prst="roundRect">
            <a:avLst>
              <a:gd fmla="val 16667" name="adj"/>
            </a:avLst>
          </a:prstGeom>
          <a:noFill/>
          <a:ln>
            <a:noFill/>
          </a:ln>
        </p:spPr>
      </p:pic>
      <p:pic>
        <p:nvPicPr>
          <p:cNvPr id="342" name="Google Shape;342;p48"/>
          <p:cNvPicPr preferRelativeResize="0"/>
          <p:nvPr/>
        </p:nvPicPr>
        <p:blipFill rotWithShape="1">
          <a:blip r:embed="rId6">
            <a:alphaModFix/>
          </a:blip>
          <a:srcRect b="0" l="1333" r="1323" t="0"/>
          <a:stretch/>
        </p:blipFill>
        <p:spPr>
          <a:xfrm>
            <a:off x="3203742" y="2647459"/>
            <a:ext cx="426628" cy="451973"/>
          </a:xfrm>
          <a:prstGeom prst="rect">
            <a:avLst/>
          </a:prstGeom>
          <a:noFill/>
          <a:ln>
            <a:noFill/>
          </a:ln>
        </p:spPr>
      </p:pic>
      <p:pic>
        <p:nvPicPr>
          <p:cNvPr descr="Image result for myfitnesspal" id="343" name="Google Shape;343;p48"/>
          <p:cNvPicPr preferRelativeResize="0"/>
          <p:nvPr/>
        </p:nvPicPr>
        <p:blipFill>
          <a:blip r:embed="rId7">
            <a:alphaModFix/>
          </a:blip>
          <a:stretch>
            <a:fillRect/>
          </a:stretch>
        </p:blipFill>
        <p:spPr>
          <a:xfrm>
            <a:off x="2567423" y="3683872"/>
            <a:ext cx="426627" cy="451974"/>
          </a:xfrm>
          <a:prstGeom prst="rect">
            <a:avLst/>
          </a:prstGeom>
          <a:noFill/>
          <a:ln>
            <a:noFill/>
          </a:ln>
        </p:spPr>
      </p:pic>
      <p:sp>
        <p:nvSpPr>
          <p:cNvPr id="344" name="Google Shape;344;p48"/>
          <p:cNvSpPr/>
          <p:nvPr/>
        </p:nvSpPr>
        <p:spPr>
          <a:xfrm>
            <a:off x="6793038" y="916925"/>
            <a:ext cx="1998900" cy="3838800"/>
          </a:xfrm>
          <a:prstGeom prst="roundRect">
            <a:avLst>
              <a:gd fmla="val 16667" name="adj"/>
            </a:avLst>
          </a:prstGeom>
          <a:solidFill>
            <a:srgbClr val="F7F3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finch icon" id="345" name="Google Shape;345;p48"/>
          <p:cNvPicPr preferRelativeResize="0"/>
          <p:nvPr/>
        </p:nvPicPr>
        <p:blipFill>
          <a:blip r:embed="rId5">
            <a:alphaModFix/>
          </a:blip>
          <a:stretch>
            <a:fillRect/>
          </a:stretch>
        </p:blipFill>
        <p:spPr>
          <a:xfrm>
            <a:off x="6997872" y="4130994"/>
            <a:ext cx="452100" cy="479100"/>
          </a:xfrm>
          <a:prstGeom prst="roundRect">
            <a:avLst>
              <a:gd fmla="val 16667" name="adj"/>
            </a:avLst>
          </a:prstGeom>
          <a:noFill/>
          <a:ln>
            <a:noFill/>
          </a:ln>
        </p:spPr>
      </p:pic>
      <p:pic>
        <p:nvPicPr>
          <p:cNvPr descr="Image result for myfitnesspal" id="346" name="Google Shape;346;p48"/>
          <p:cNvPicPr preferRelativeResize="0"/>
          <p:nvPr/>
        </p:nvPicPr>
        <p:blipFill>
          <a:blip r:embed="rId7">
            <a:alphaModFix/>
          </a:blip>
          <a:stretch>
            <a:fillRect/>
          </a:stretch>
        </p:blipFill>
        <p:spPr>
          <a:xfrm>
            <a:off x="6997872" y="2764937"/>
            <a:ext cx="452167" cy="479031"/>
          </a:xfrm>
          <a:prstGeom prst="rect">
            <a:avLst/>
          </a:prstGeom>
          <a:noFill/>
          <a:ln>
            <a:noFill/>
          </a:ln>
        </p:spPr>
      </p:pic>
      <p:pic>
        <p:nvPicPr>
          <p:cNvPr descr="How To Use Apple Health: Get Fit With Apple's Health App on iPhone |  Macworld" id="347" name="Google Shape;347;p48"/>
          <p:cNvPicPr preferRelativeResize="0"/>
          <p:nvPr/>
        </p:nvPicPr>
        <p:blipFill rotWithShape="1">
          <a:blip r:embed="rId3">
            <a:alphaModFix/>
          </a:blip>
          <a:srcRect b="14317" l="23768" r="23763" t="0"/>
          <a:stretch/>
        </p:blipFill>
        <p:spPr>
          <a:xfrm>
            <a:off x="6997863" y="3467138"/>
            <a:ext cx="452175" cy="440700"/>
          </a:xfrm>
          <a:prstGeom prst="rect">
            <a:avLst/>
          </a:prstGeom>
          <a:noFill/>
          <a:ln>
            <a:noFill/>
          </a:ln>
        </p:spPr>
      </p:pic>
      <p:pic>
        <p:nvPicPr>
          <p:cNvPr id="348" name="Google Shape;348;p48"/>
          <p:cNvPicPr preferRelativeResize="0"/>
          <p:nvPr/>
        </p:nvPicPr>
        <p:blipFill rotWithShape="1">
          <a:blip r:embed="rId6">
            <a:alphaModFix/>
          </a:blip>
          <a:srcRect b="0" l="1333" r="1323" t="0"/>
          <a:stretch/>
        </p:blipFill>
        <p:spPr>
          <a:xfrm>
            <a:off x="6997872" y="2099556"/>
            <a:ext cx="452168" cy="479032"/>
          </a:xfrm>
          <a:prstGeom prst="rect">
            <a:avLst/>
          </a:prstGeom>
          <a:noFill/>
          <a:ln>
            <a:noFill/>
          </a:ln>
        </p:spPr>
      </p:pic>
      <p:sp>
        <p:nvSpPr>
          <p:cNvPr id="349" name="Google Shape;349;p48"/>
          <p:cNvSpPr txBox="1"/>
          <p:nvPr/>
        </p:nvSpPr>
        <p:spPr>
          <a:xfrm>
            <a:off x="7544170" y="1514725"/>
            <a:ext cx="112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Montserrat"/>
                <a:ea typeface="Montserrat"/>
                <a:cs typeface="Montserrat"/>
                <a:sym typeface="Montserrat"/>
              </a:rPr>
              <a:t>Pear</a:t>
            </a:r>
            <a:endParaRPr b="1" sz="1200">
              <a:solidFill>
                <a:schemeClr val="accent3"/>
              </a:solidFill>
              <a:latin typeface="Montserrat"/>
              <a:ea typeface="Montserrat"/>
              <a:cs typeface="Montserrat"/>
              <a:sym typeface="Montserrat"/>
            </a:endParaRPr>
          </a:p>
        </p:txBody>
      </p:sp>
      <p:sp>
        <p:nvSpPr>
          <p:cNvPr id="350" name="Google Shape;350;p48"/>
          <p:cNvSpPr txBox="1"/>
          <p:nvPr/>
        </p:nvSpPr>
        <p:spPr>
          <a:xfrm>
            <a:off x="7544162" y="2164003"/>
            <a:ext cx="102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ontserrat"/>
                <a:ea typeface="Montserrat"/>
                <a:cs typeface="Montserrat"/>
                <a:sym typeface="Montserrat"/>
              </a:rPr>
              <a:t>Reddit</a:t>
            </a:r>
            <a:endParaRPr sz="1200">
              <a:latin typeface="Montserrat"/>
              <a:ea typeface="Montserrat"/>
              <a:cs typeface="Montserrat"/>
              <a:sym typeface="Montserrat"/>
            </a:endParaRPr>
          </a:p>
        </p:txBody>
      </p:sp>
      <p:sp>
        <p:nvSpPr>
          <p:cNvPr id="351" name="Google Shape;351;p48"/>
          <p:cNvSpPr txBox="1"/>
          <p:nvPr/>
        </p:nvSpPr>
        <p:spPr>
          <a:xfrm>
            <a:off x="7544170" y="2859697"/>
            <a:ext cx="1247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ontserrat"/>
                <a:ea typeface="Montserrat"/>
                <a:cs typeface="Montserrat"/>
                <a:sym typeface="Montserrat"/>
              </a:rPr>
              <a:t>MyFitnessPal</a:t>
            </a:r>
            <a:endParaRPr sz="1200">
              <a:latin typeface="Montserrat"/>
              <a:ea typeface="Montserrat"/>
              <a:cs typeface="Montserrat"/>
              <a:sym typeface="Montserrat"/>
            </a:endParaRPr>
          </a:p>
        </p:txBody>
      </p:sp>
      <p:sp>
        <p:nvSpPr>
          <p:cNvPr id="352" name="Google Shape;352;p48"/>
          <p:cNvSpPr txBox="1"/>
          <p:nvPr/>
        </p:nvSpPr>
        <p:spPr>
          <a:xfrm>
            <a:off x="7544172" y="3486096"/>
            <a:ext cx="1247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ontserrat"/>
                <a:ea typeface="Montserrat"/>
                <a:cs typeface="Montserrat"/>
                <a:sym typeface="Montserrat"/>
              </a:rPr>
              <a:t>Apple Health</a:t>
            </a:r>
            <a:endParaRPr sz="1200">
              <a:latin typeface="Montserrat"/>
              <a:ea typeface="Montserrat"/>
              <a:cs typeface="Montserrat"/>
              <a:sym typeface="Montserrat"/>
            </a:endParaRPr>
          </a:p>
        </p:txBody>
      </p:sp>
      <p:sp>
        <p:nvSpPr>
          <p:cNvPr id="353" name="Google Shape;353;p48"/>
          <p:cNvSpPr txBox="1"/>
          <p:nvPr/>
        </p:nvSpPr>
        <p:spPr>
          <a:xfrm>
            <a:off x="7544168" y="4204675"/>
            <a:ext cx="102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ontserrat"/>
                <a:ea typeface="Montserrat"/>
                <a:cs typeface="Montserrat"/>
                <a:sym typeface="Montserrat"/>
              </a:rPr>
              <a:t>Finch</a:t>
            </a:r>
            <a:endParaRPr sz="1200">
              <a:latin typeface="Montserrat"/>
              <a:ea typeface="Montserrat"/>
              <a:cs typeface="Montserrat"/>
              <a:sym typeface="Montserrat"/>
            </a:endParaRPr>
          </a:p>
        </p:txBody>
      </p:sp>
      <p:pic>
        <p:nvPicPr>
          <p:cNvPr id="354" name="Google Shape;354;p48"/>
          <p:cNvPicPr preferRelativeResize="0"/>
          <p:nvPr/>
        </p:nvPicPr>
        <p:blipFill>
          <a:blip r:embed="rId4">
            <a:alphaModFix/>
          </a:blip>
          <a:stretch>
            <a:fillRect/>
          </a:stretch>
        </p:blipFill>
        <p:spPr>
          <a:xfrm>
            <a:off x="6964863" y="1440288"/>
            <a:ext cx="518175" cy="518175"/>
          </a:xfrm>
          <a:prstGeom prst="rect">
            <a:avLst/>
          </a:prstGeom>
          <a:noFill/>
          <a:ln>
            <a:noFill/>
          </a:ln>
        </p:spPr>
      </p:pic>
      <p:sp>
        <p:nvSpPr>
          <p:cNvPr id="355" name="Google Shape;355;p48"/>
          <p:cNvSpPr txBox="1"/>
          <p:nvPr>
            <p:ph idx="4294967295" type="title"/>
          </p:nvPr>
        </p:nvSpPr>
        <p:spPr>
          <a:xfrm>
            <a:off x="3128733" y="636700"/>
            <a:ext cx="1598100" cy="46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1000">
                <a:latin typeface="Montserrat"/>
                <a:ea typeface="Montserrat"/>
                <a:cs typeface="Montserrat"/>
                <a:sym typeface="Montserrat"/>
              </a:rPr>
              <a:t>Reflective</a:t>
            </a:r>
            <a:endParaRPr b="0" sz="1000">
              <a:latin typeface="Montserrat"/>
              <a:ea typeface="Montserrat"/>
              <a:cs typeface="Montserrat"/>
              <a:sym typeface="Montserrat"/>
            </a:endParaRPr>
          </a:p>
        </p:txBody>
      </p:sp>
      <p:sp>
        <p:nvSpPr>
          <p:cNvPr id="356" name="Google Shape;356;p48"/>
          <p:cNvSpPr txBox="1"/>
          <p:nvPr>
            <p:ph idx="4294967295" type="title"/>
          </p:nvPr>
        </p:nvSpPr>
        <p:spPr>
          <a:xfrm>
            <a:off x="3128733" y="4739077"/>
            <a:ext cx="1598100" cy="46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1000">
                <a:latin typeface="Montserrat"/>
                <a:ea typeface="Montserrat"/>
                <a:cs typeface="Montserrat"/>
                <a:sym typeface="Montserrat"/>
              </a:rPr>
              <a:t>Not </a:t>
            </a:r>
            <a:r>
              <a:rPr b="0" lang="en" sz="1000">
                <a:latin typeface="Montserrat"/>
                <a:ea typeface="Montserrat"/>
                <a:cs typeface="Montserrat"/>
                <a:sym typeface="Montserrat"/>
              </a:rPr>
              <a:t>Reflective</a:t>
            </a:r>
            <a:endParaRPr b="0" sz="1000">
              <a:latin typeface="Montserrat"/>
              <a:ea typeface="Montserrat"/>
              <a:cs typeface="Montserrat"/>
              <a:sym typeface="Montserrat"/>
            </a:endParaRPr>
          </a:p>
        </p:txBody>
      </p:sp>
      <p:sp>
        <p:nvSpPr>
          <p:cNvPr id="357" name="Google Shape;357;p48"/>
          <p:cNvSpPr txBox="1"/>
          <p:nvPr>
            <p:ph idx="4294967295" type="title"/>
          </p:nvPr>
        </p:nvSpPr>
        <p:spPr>
          <a:xfrm>
            <a:off x="809267" y="2657935"/>
            <a:ext cx="1354800" cy="41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1000">
                <a:latin typeface="Montserrat"/>
                <a:ea typeface="Montserrat"/>
                <a:cs typeface="Montserrat"/>
                <a:sym typeface="Montserrat"/>
              </a:rPr>
              <a:t>Not </a:t>
            </a:r>
            <a:r>
              <a:rPr b="0" lang="en" sz="1000">
                <a:latin typeface="Montserrat"/>
                <a:ea typeface="Montserrat"/>
                <a:cs typeface="Montserrat"/>
                <a:sym typeface="Montserrat"/>
              </a:rPr>
              <a:t>Inclusive</a:t>
            </a:r>
            <a:endParaRPr b="0" sz="1000">
              <a:latin typeface="Montserrat"/>
              <a:ea typeface="Montserrat"/>
              <a:cs typeface="Montserrat"/>
              <a:sym typeface="Montserrat"/>
            </a:endParaRPr>
          </a:p>
        </p:txBody>
      </p:sp>
      <p:sp>
        <p:nvSpPr>
          <p:cNvPr id="358" name="Google Shape;358;p48"/>
          <p:cNvSpPr txBox="1"/>
          <p:nvPr>
            <p:ph idx="4294967295" type="title"/>
          </p:nvPr>
        </p:nvSpPr>
        <p:spPr>
          <a:xfrm>
            <a:off x="5554397" y="2657935"/>
            <a:ext cx="1354800" cy="41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1000">
                <a:latin typeface="Montserrat"/>
                <a:ea typeface="Montserrat"/>
                <a:cs typeface="Montserrat"/>
                <a:sym typeface="Montserrat"/>
              </a:rPr>
              <a:t>Inclusive</a:t>
            </a:r>
            <a:endParaRPr b="0" sz="1000">
              <a:latin typeface="Montserrat"/>
              <a:ea typeface="Montserrat"/>
              <a:cs typeface="Montserrat"/>
              <a:sym typeface="Montserrat"/>
            </a:endParaRPr>
          </a:p>
        </p:txBody>
      </p:sp>
      <p:sp>
        <p:nvSpPr>
          <p:cNvPr id="359" name="Google Shape;359;p48"/>
          <p:cNvSpPr txBox="1"/>
          <p:nvPr/>
        </p:nvSpPr>
        <p:spPr>
          <a:xfrm>
            <a:off x="7229995" y="938750"/>
            <a:ext cx="1125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u="sng">
                <a:solidFill>
                  <a:schemeClr val="accent3"/>
                </a:solidFill>
                <a:latin typeface="Montserrat"/>
                <a:ea typeface="Montserrat"/>
                <a:cs typeface="Montserrat"/>
                <a:sym typeface="Montserrat"/>
              </a:rPr>
              <a:t>Key</a:t>
            </a:r>
            <a:endParaRPr b="1" sz="1600" u="sng">
              <a:solidFill>
                <a:schemeClr val="accent3"/>
              </a:solidFill>
              <a:latin typeface="Montserrat"/>
              <a:ea typeface="Montserrat"/>
              <a:cs typeface="Montserrat"/>
              <a:sym typeface="Montserrat"/>
            </a:endParaRPr>
          </a:p>
        </p:txBody>
      </p:sp>
      <p:pic>
        <p:nvPicPr>
          <p:cNvPr id="360" name="Google Shape;360;p48"/>
          <p:cNvPicPr preferRelativeResize="0"/>
          <p:nvPr/>
        </p:nvPicPr>
        <p:blipFill>
          <a:blip r:embed="rId4">
            <a:alphaModFix/>
          </a:blip>
          <a:stretch>
            <a:fillRect/>
          </a:stretch>
        </p:blipFill>
        <p:spPr>
          <a:xfrm>
            <a:off x="8625850" y="4625325"/>
            <a:ext cx="518175" cy="518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9"/>
          <p:cNvSpPr/>
          <p:nvPr/>
        </p:nvSpPr>
        <p:spPr>
          <a:xfrm>
            <a:off x="749525" y="937200"/>
            <a:ext cx="7678200" cy="3874200"/>
          </a:xfrm>
          <a:prstGeom prst="roundRect">
            <a:avLst>
              <a:gd fmla="val 6564" name="adj"/>
            </a:avLst>
          </a:prstGeom>
          <a:solidFill>
            <a:schemeClr val="dk2"/>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9"/>
          <p:cNvSpPr txBox="1"/>
          <p:nvPr>
            <p:ph idx="4294967295" type="title"/>
          </p:nvPr>
        </p:nvSpPr>
        <p:spPr>
          <a:xfrm>
            <a:off x="713225" y="158500"/>
            <a:ext cx="7717500" cy="47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Embedded Values</a:t>
            </a:r>
            <a:endParaRPr>
              <a:latin typeface="Montserrat"/>
              <a:ea typeface="Montserrat"/>
              <a:cs typeface="Montserrat"/>
              <a:sym typeface="Montserrat"/>
            </a:endParaRPr>
          </a:p>
        </p:txBody>
      </p:sp>
      <p:sp>
        <p:nvSpPr>
          <p:cNvPr id="367" name="Google Shape;367;p49"/>
          <p:cNvSpPr/>
          <p:nvPr/>
        </p:nvSpPr>
        <p:spPr>
          <a:xfrm flipH="1" rot="10800000">
            <a:off x="3301500" y="1509900"/>
            <a:ext cx="5129100" cy="3301500"/>
          </a:xfrm>
          <a:prstGeom prst="round1Rect">
            <a:avLst>
              <a:gd fmla="val 8018" name="adj"/>
            </a:avLst>
          </a:prstGeom>
          <a:solidFill>
            <a:schemeClr val="lt1"/>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68" name="Google Shape;368;p49"/>
          <p:cNvGraphicFramePr/>
          <p:nvPr/>
        </p:nvGraphicFramePr>
        <p:xfrm>
          <a:off x="732863" y="937210"/>
          <a:ext cx="3000000" cy="3000000"/>
        </p:xfrm>
        <a:graphic>
          <a:graphicData uri="http://schemas.openxmlformats.org/drawingml/2006/table">
            <a:tbl>
              <a:tblPr>
                <a:noFill/>
                <a:tableStyleId>{D67CC677-E614-4A72-B7B9-CA6C3DD4AE1A}</a:tableStyleId>
              </a:tblPr>
              <a:tblGrid>
                <a:gridCol w="2559425"/>
                <a:gridCol w="2559425"/>
                <a:gridCol w="2559425"/>
              </a:tblGrid>
              <a:tr h="559925">
                <a:tc>
                  <a:txBody>
                    <a:bodyPr/>
                    <a:lstStyle/>
                    <a:p>
                      <a:pPr indent="0" lvl="0" marL="0" rtl="0" algn="ctr">
                        <a:spcBef>
                          <a:spcPts val="0"/>
                        </a:spcBef>
                        <a:spcAft>
                          <a:spcPts val="0"/>
                        </a:spcAft>
                        <a:buNone/>
                      </a:pPr>
                      <a:r>
                        <a:rPr b="1" lang="en" sz="1200">
                          <a:latin typeface="Montserrat"/>
                          <a:ea typeface="Montserrat"/>
                          <a:cs typeface="Montserrat"/>
                          <a:sym typeface="Montserrat"/>
                        </a:rPr>
                        <a:t>Values</a:t>
                      </a:r>
                      <a:endParaRPr b="1" sz="12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Montserrat"/>
                          <a:ea typeface="Montserrat"/>
                          <a:cs typeface="Montserrat"/>
                          <a:sym typeface="Montserrat"/>
                        </a:rPr>
                        <a:t>Encoding</a:t>
                      </a:r>
                      <a:endParaRPr b="1" sz="12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Montserrat"/>
                          <a:ea typeface="Montserrat"/>
                          <a:cs typeface="Montserrat"/>
                          <a:sym typeface="Montserrat"/>
                        </a:rPr>
                        <a:t>Conflicts</a:t>
                      </a:r>
                      <a:endParaRPr b="1" sz="12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59925">
                <a:tc>
                  <a:txBody>
                    <a:bodyPr/>
                    <a:lstStyle/>
                    <a:p>
                      <a:pPr indent="0" lvl="0" marL="0" rtl="0" algn="ctr">
                        <a:spcBef>
                          <a:spcPts val="0"/>
                        </a:spcBef>
                        <a:spcAft>
                          <a:spcPts val="0"/>
                        </a:spcAft>
                        <a:buNone/>
                      </a:pPr>
                      <a:r>
                        <a:rPr b="1" i="1" lang="en" sz="1200">
                          <a:latin typeface="Montserrat"/>
                          <a:ea typeface="Montserrat"/>
                          <a:cs typeface="Montserrat"/>
                          <a:sym typeface="Montserrat"/>
                        </a:rPr>
                        <a:t>Reflection</a:t>
                      </a:r>
                      <a:endParaRPr b="1" i="1" sz="12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Montserrat"/>
                          <a:ea typeface="Montserrat"/>
                          <a:cs typeface="Montserrat"/>
                          <a:sym typeface="Montserrat"/>
                        </a:rPr>
                        <a:t>Meal mood tracker</a:t>
                      </a:r>
                      <a:endParaRPr sz="11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Montserrat"/>
                          <a:ea typeface="Montserrat"/>
                          <a:cs typeface="Montserrat"/>
                          <a:sym typeface="Montserrat"/>
                        </a:rPr>
                        <a:t>With </a:t>
                      </a:r>
                      <a:r>
                        <a:rPr i="1" lang="en" sz="1100">
                          <a:latin typeface="Montserrat"/>
                          <a:ea typeface="Montserrat"/>
                          <a:cs typeface="Montserrat"/>
                          <a:sym typeface="Montserrat"/>
                        </a:rPr>
                        <a:t>Efficiency</a:t>
                      </a:r>
                      <a:r>
                        <a:rPr lang="en" sz="1100">
                          <a:latin typeface="Montserrat"/>
                          <a:ea typeface="Montserrat"/>
                          <a:cs typeface="Montserrat"/>
                          <a:sym typeface="Montserrat"/>
                        </a:rPr>
                        <a:t>: Tiered system of reflection, level I, II and III based on time available</a:t>
                      </a:r>
                      <a:endParaRPr sz="11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59925">
                <a:tc>
                  <a:txBody>
                    <a:bodyPr/>
                    <a:lstStyle/>
                    <a:p>
                      <a:pPr indent="0" lvl="0" marL="0" rtl="0" algn="ctr">
                        <a:spcBef>
                          <a:spcPts val="0"/>
                        </a:spcBef>
                        <a:spcAft>
                          <a:spcPts val="0"/>
                        </a:spcAft>
                        <a:buNone/>
                      </a:pPr>
                      <a:r>
                        <a:rPr b="1" i="1" lang="en" sz="1200">
                          <a:latin typeface="Montserrat"/>
                          <a:ea typeface="Montserrat"/>
                          <a:cs typeface="Montserrat"/>
                          <a:sym typeface="Montserrat"/>
                        </a:rPr>
                        <a:t>Inclusion</a:t>
                      </a:r>
                      <a:endParaRPr b="1" i="1" sz="12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Montserrat"/>
                          <a:ea typeface="Montserrat"/>
                          <a:cs typeface="Montserrat"/>
                          <a:sym typeface="Montserrat"/>
                        </a:rPr>
                        <a:t>Communities driven by diverse volunteer backgrounds</a:t>
                      </a:r>
                      <a:endParaRPr sz="11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Montserrat"/>
                          <a:ea typeface="Montserrat"/>
                          <a:cs typeface="Montserrat"/>
                          <a:sym typeface="Montserrat"/>
                        </a:rPr>
                        <a:t>None</a:t>
                      </a:r>
                      <a:endParaRPr sz="11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59925">
                <a:tc>
                  <a:txBody>
                    <a:bodyPr/>
                    <a:lstStyle/>
                    <a:p>
                      <a:pPr indent="0" lvl="0" marL="0" rtl="0" algn="ctr">
                        <a:spcBef>
                          <a:spcPts val="0"/>
                        </a:spcBef>
                        <a:spcAft>
                          <a:spcPts val="0"/>
                        </a:spcAft>
                        <a:buNone/>
                      </a:pPr>
                      <a:r>
                        <a:rPr b="1" i="1" lang="en" sz="1200">
                          <a:latin typeface="Montserrat"/>
                          <a:ea typeface="Montserrat"/>
                          <a:cs typeface="Montserrat"/>
                          <a:sym typeface="Montserrat"/>
                        </a:rPr>
                        <a:t>Health</a:t>
                      </a:r>
                      <a:endParaRPr b="1" i="1" sz="12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dk1"/>
                          </a:solidFill>
                          <a:latin typeface="Montserrat"/>
                          <a:ea typeface="Montserrat"/>
                          <a:cs typeface="Montserrat"/>
                          <a:sym typeface="Montserrat"/>
                        </a:rPr>
                        <a:t>Ever-expanding, originally undefined definition of health — built around the user</a:t>
                      </a:r>
                      <a:endParaRPr sz="11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Montserrat"/>
                          <a:ea typeface="Montserrat"/>
                          <a:cs typeface="Montserrat"/>
                          <a:sym typeface="Montserrat"/>
                        </a:rPr>
                        <a:t>None</a:t>
                      </a:r>
                      <a:endParaRPr sz="11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59925">
                <a:tc>
                  <a:txBody>
                    <a:bodyPr/>
                    <a:lstStyle/>
                    <a:p>
                      <a:pPr indent="0" lvl="0" marL="0" rtl="0" algn="ctr">
                        <a:spcBef>
                          <a:spcPts val="0"/>
                        </a:spcBef>
                        <a:spcAft>
                          <a:spcPts val="0"/>
                        </a:spcAft>
                        <a:buNone/>
                      </a:pPr>
                      <a:r>
                        <a:rPr b="1" i="1" lang="en" sz="1200">
                          <a:latin typeface="Montserrat"/>
                          <a:ea typeface="Montserrat"/>
                          <a:cs typeface="Montserrat"/>
                          <a:sym typeface="Montserrat"/>
                        </a:rPr>
                        <a:t>Wellbeing</a:t>
                      </a:r>
                      <a:endParaRPr b="1" i="1" sz="12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Montserrat"/>
                          <a:ea typeface="Montserrat"/>
                          <a:cs typeface="Montserrat"/>
                          <a:sym typeface="Montserrat"/>
                        </a:rPr>
                        <a:t>Connects user to resources to support mental and physical health</a:t>
                      </a:r>
                      <a:endParaRPr sz="11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Montserrat"/>
                          <a:ea typeface="Montserrat"/>
                          <a:cs typeface="Montserrat"/>
                          <a:sym typeface="Montserrat"/>
                        </a:rPr>
                        <a:t>None</a:t>
                      </a:r>
                      <a:endParaRPr sz="11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59925">
                <a:tc>
                  <a:txBody>
                    <a:bodyPr/>
                    <a:lstStyle/>
                    <a:p>
                      <a:pPr indent="0" lvl="0" marL="0" rtl="0" algn="ctr">
                        <a:spcBef>
                          <a:spcPts val="0"/>
                        </a:spcBef>
                        <a:spcAft>
                          <a:spcPts val="0"/>
                        </a:spcAft>
                        <a:buNone/>
                      </a:pPr>
                      <a:r>
                        <a:rPr b="1" i="1" lang="en" sz="1200">
                          <a:latin typeface="Montserrat"/>
                          <a:ea typeface="Montserrat"/>
                          <a:cs typeface="Montserrat"/>
                          <a:sym typeface="Montserrat"/>
                        </a:rPr>
                        <a:t>Efficiency</a:t>
                      </a:r>
                      <a:endParaRPr b="1" i="1" sz="12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Montserrat"/>
                          <a:ea typeface="Montserrat"/>
                          <a:cs typeface="Montserrat"/>
                          <a:sym typeface="Montserrat"/>
                        </a:rPr>
                        <a:t>Three main screens, each with defined objective</a:t>
                      </a:r>
                      <a:endParaRPr sz="11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Montserrat"/>
                          <a:ea typeface="Montserrat"/>
                          <a:cs typeface="Montserrat"/>
                          <a:sym typeface="Montserrat"/>
                        </a:rPr>
                        <a:t>With </a:t>
                      </a:r>
                      <a:r>
                        <a:rPr i="1" lang="en" sz="1100">
                          <a:latin typeface="Montserrat"/>
                          <a:ea typeface="Montserrat"/>
                          <a:cs typeface="Montserrat"/>
                          <a:sym typeface="Montserrat"/>
                        </a:rPr>
                        <a:t>Reflection:</a:t>
                      </a:r>
                      <a:r>
                        <a:rPr lang="en" sz="1100">
                          <a:latin typeface="Montserrat"/>
                          <a:ea typeface="Montserrat"/>
                          <a:cs typeface="Montserrat"/>
                          <a:sym typeface="Montserrat"/>
                        </a:rPr>
                        <a:t> Tiered system of reflection, level I, II and III based on time available</a:t>
                      </a:r>
                      <a:endParaRPr sz="11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369" name="Google Shape;369;p49"/>
          <p:cNvSpPr/>
          <p:nvPr/>
        </p:nvSpPr>
        <p:spPr>
          <a:xfrm>
            <a:off x="3301500" y="937200"/>
            <a:ext cx="2550300" cy="3874200"/>
          </a:xfrm>
          <a:prstGeom prst="rect">
            <a:avLst/>
          </a:prstGeom>
          <a:no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9"/>
          <p:cNvSpPr/>
          <p:nvPr/>
        </p:nvSpPr>
        <p:spPr>
          <a:xfrm>
            <a:off x="749525" y="1509900"/>
            <a:ext cx="7678200" cy="672900"/>
          </a:xfrm>
          <a:prstGeom prst="rect">
            <a:avLst/>
          </a:prstGeom>
          <a:no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9"/>
          <p:cNvSpPr/>
          <p:nvPr/>
        </p:nvSpPr>
        <p:spPr>
          <a:xfrm>
            <a:off x="749525" y="2182900"/>
            <a:ext cx="7678200" cy="559800"/>
          </a:xfrm>
          <a:prstGeom prst="rect">
            <a:avLst/>
          </a:prstGeom>
          <a:no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9"/>
          <p:cNvSpPr/>
          <p:nvPr/>
        </p:nvSpPr>
        <p:spPr>
          <a:xfrm>
            <a:off x="752525" y="2742800"/>
            <a:ext cx="7678200" cy="672900"/>
          </a:xfrm>
          <a:prstGeom prst="rect">
            <a:avLst/>
          </a:prstGeom>
          <a:no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9"/>
          <p:cNvSpPr/>
          <p:nvPr/>
        </p:nvSpPr>
        <p:spPr>
          <a:xfrm>
            <a:off x="752575" y="3415800"/>
            <a:ext cx="7678200" cy="698700"/>
          </a:xfrm>
          <a:prstGeom prst="rect">
            <a:avLst/>
          </a:prstGeom>
          <a:no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4" name="Google Shape;374;p49"/>
          <p:cNvPicPr preferRelativeResize="0"/>
          <p:nvPr/>
        </p:nvPicPr>
        <p:blipFill>
          <a:blip r:embed="rId3">
            <a:alphaModFix/>
          </a:blip>
          <a:stretch>
            <a:fillRect/>
          </a:stretch>
        </p:blipFill>
        <p:spPr>
          <a:xfrm>
            <a:off x="8625850" y="4625325"/>
            <a:ext cx="518175" cy="518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0"/>
          <p:cNvSpPr txBox="1"/>
          <p:nvPr>
            <p:ph type="title"/>
          </p:nvPr>
        </p:nvSpPr>
        <p:spPr>
          <a:xfrm>
            <a:off x="108700" y="479875"/>
            <a:ext cx="4291200" cy="6465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Montserrat"/>
                <a:ea typeface="Montserrat"/>
                <a:cs typeface="Montserrat"/>
                <a:sym typeface="Montserrat"/>
              </a:rPr>
              <a:t>Simple Task</a:t>
            </a:r>
            <a:endParaRPr sz="3000">
              <a:latin typeface="Montserrat"/>
              <a:ea typeface="Montserrat"/>
              <a:cs typeface="Montserrat"/>
              <a:sym typeface="Montserrat"/>
            </a:endParaRPr>
          </a:p>
        </p:txBody>
      </p:sp>
      <p:pic>
        <p:nvPicPr>
          <p:cNvPr id="380" name="Google Shape;380;p50"/>
          <p:cNvPicPr preferRelativeResize="0"/>
          <p:nvPr/>
        </p:nvPicPr>
        <p:blipFill rotWithShape="1">
          <a:blip r:embed="rId3">
            <a:alphaModFix/>
          </a:blip>
          <a:srcRect b="13604" l="13604" r="13604" t="13604"/>
          <a:stretch/>
        </p:blipFill>
        <p:spPr>
          <a:xfrm>
            <a:off x="1069375" y="1265325"/>
            <a:ext cx="2369849" cy="2419799"/>
          </a:xfrm>
          <a:prstGeom prst="rect">
            <a:avLst/>
          </a:prstGeom>
          <a:noFill/>
          <a:ln>
            <a:noFill/>
          </a:ln>
        </p:spPr>
      </p:pic>
      <p:sp>
        <p:nvSpPr>
          <p:cNvPr id="381" name="Google Shape;381;p50"/>
          <p:cNvSpPr txBox="1"/>
          <p:nvPr>
            <p:ph idx="4294967295" type="subTitle"/>
          </p:nvPr>
        </p:nvSpPr>
        <p:spPr>
          <a:xfrm>
            <a:off x="4693225" y="1151575"/>
            <a:ext cx="4129500" cy="2678100"/>
          </a:xfrm>
          <a:prstGeom prst="rect">
            <a:avLst/>
          </a:prstGeom>
        </p:spPr>
        <p:txBody>
          <a:bodyPr anchorCtr="0" anchor="t" bIns="91425" lIns="91425" spcFirstLastPara="1" rIns="91425" wrap="square" tIns="91425">
            <a:spAutoFit/>
          </a:bodyPr>
          <a:lstStyle/>
          <a:p>
            <a:pPr indent="-342900" lvl="0" marL="457200" rtl="0" algn="l">
              <a:lnSpc>
                <a:spcPct val="200000"/>
              </a:lnSpc>
              <a:spcBef>
                <a:spcPts val="0"/>
              </a:spcBef>
              <a:spcAft>
                <a:spcPts val="0"/>
              </a:spcAft>
              <a:buSzPts val="1800"/>
              <a:buFont typeface="Montserrat"/>
              <a:buChar char="○"/>
            </a:pPr>
            <a:r>
              <a:rPr lang="en" sz="1800">
                <a:latin typeface="Montserrat"/>
                <a:ea typeface="Montserrat"/>
                <a:cs typeface="Montserrat"/>
                <a:sym typeface="Montserrat"/>
              </a:rPr>
              <a:t>Quick Pop-up</a:t>
            </a:r>
            <a:endParaRPr sz="1800">
              <a:latin typeface="Montserrat"/>
              <a:ea typeface="Montserrat"/>
              <a:cs typeface="Montserrat"/>
              <a:sym typeface="Montserrat"/>
            </a:endParaRPr>
          </a:p>
          <a:p>
            <a:pPr indent="-342900" lvl="0" marL="457200" rtl="0" algn="l">
              <a:lnSpc>
                <a:spcPct val="200000"/>
              </a:lnSpc>
              <a:spcBef>
                <a:spcPts val="0"/>
              </a:spcBef>
              <a:spcAft>
                <a:spcPts val="0"/>
              </a:spcAft>
              <a:buSzPts val="1800"/>
              <a:buFont typeface="Montserrat"/>
              <a:buChar char="○"/>
            </a:pPr>
            <a:r>
              <a:rPr lang="en" sz="1800">
                <a:latin typeface="Montserrat"/>
                <a:ea typeface="Montserrat"/>
                <a:cs typeface="Montserrat"/>
                <a:sym typeface="Montserrat"/>
              </a:rPr>
              <a:t>Three moods</a:t>
            </a:r>
            <a:endParaRPr sz="1800">
              <a:latin typeface="Montserrat"/>
              <a:ea typeface="Montserrat"/>
              <a:cs typeface="Montserrat"/>
              <a:sym typeface="Montserrat"/>
            </a:endParaRPr>
          </a:p>
          <a:p>
            <a:pPr indent="-342900" lvl="0" marL="457200" rtl="0" algn="l">
              <a:lnSpc>
                <a:spcPct val="200000"/>
              </a:lnSpc>
              <a:spcBef>
                <a:spcPts val="0"/>
              </a:spcBef>
              <a:spcAft>
                <a:spcPts val="0"/>
              </a:spcAft>
              <a:buSzPts val="1800"/>
              <a:buFont typeface="Montserrat"/>
              <a:buChar char="○"/>
            </a:pPr>
            <a:r>
              <a:rPr lang="en" sz="1800">
                <a:latin typeface="Montserrat"/>
                <a:ea typeface="Montserrat"/>
                <a:cs typeface="Montserrat"/>
                <a:sym typeface="Montserrat"/>
              </a:rPr>
              <a:t>Quick categorization</a:t>
            </a:r>
            <a:endParaRPr sz="1800">
              <a:latin typeface="Montserrat"/>
              <a:ea typeface="Montserrat"/>
              <a:cs typeface="Montserrat"/>
              <a:sym typeface="Montserrat"/>
            </a:endParaRPr>
          </a:p>
          <a:p>
            <a:pPr indent="-342900" lvl="0" marL="457200" rtl="0" algn="l">
              <a:lnSpc>
                <a:spcPct val="200000"/>
              </a:lnSpc>
              <a:spcBef>
                <a:spcPts val="0"/>
              </a:spcBef>
              <a:spcAft>
                <a:spcPts val="0"/>
              </a:spcAft>
              <a:buSzPts val="1800"/>
              <a:buFont typeface="Montserrat"/>
              <a:buChar char="○"/>
            </a:pPr>
            <a:r>
              <a:rPr lang="en" sz="1800">
                <a:latin typeface="Montserrat"/>
                <a:ea typeface="Montserrat"/>
                <a:cs typeface="Montserrat"/>
                <a:sym typeface="Montserrat"/>
              </a:rPr>
              <a:t>Monthly Log</a:t>
            </a:r>
            <a:endParaRPr sz="1800">
              <a:latin typeface="Montserrat"/>
              <a:ea typeface="Montserrat"/>
              <a:cs typeface="Montserrat"/>
              <a:sym typeface="Montserrat"/>
            </a:endParaRPr>
          </a:p>
          <a:p>
            <a:pPr indent="-342900" lvl="0" marL="457200" rtl="0" algn="l">
              <a:lnSpc>
                <a:spcPct val="200000"/>
              </a:lnSpc>
              <a:spcBef>
                <a:spcPts val="0"/>
              </a:spcBef>
              <a:spcAft>
                <a:spcPts val="0"/>
              </a:spcAft>
              <a:buSzPts val="1800"/>
              <a:buFont typeface="Montserrat"/>
              <a:buChar char="○"/>
            </a:pPr>
            <a:r>
              <a:rPr lang="en" sz="1800">
                <a:latin typeface="Montserrat"/>
                <a:ea typeface="Montserrat"/>
                <a:cs typeface="Montserrat"/>
                <a:sym typeface="Montserrat"/>
              </a:rPr>
              <a:t>Interface on Home Screen</a:t>
            </a:r>
            <a:endParaRPr sz="1800">
              <a:latin typeface="Montserrat"/>
              <a:ea typeface="Montserrat"/>
              <a:cs typeface="Montserrat"/>
              <a:sym typeface="Montserrat"/>
            </a:endParaRPr>
          </a:p>
        </p:txBody>
      </p:sp>
      <p:sp>
        <p:nvSpPr>
          <p:cNvPr id="382" name="Google Shape;382;p50"/>
          <p:cNvSpPr txBox="1"/>
          <p:nvPr>
            <p:ph idx="4294967295" type="subTitle"/>
          </p:nvPr>
        </p:nvSpPr>
        <p:spPr>
          <a:xfrm>
            <a:off x="538126" y="3532725"/>
            <a:ext cx="3307800" cy="800400"/>
          </a:xfrm>
          <a:prstGeom prst="rect">
            <a:avLst/>
          </a:prstGeom>
        </p:spPr>
        <p:txBody>
          <a:bodyPr anchorCtr="0" anchor="t" bIns="91425" lIns="91425" spcFirstLastPara="1" rIns="91425" wrap="square" tIns="91425">
            <a:spAutoFit/>
          </a:bodyPr>
          <a:lstStyle/>
          <a:p>
            <a:pPr indent="0" lvl="0" marL="0" rtl="0" algn="ctr">
              <a:spcBef>
                <a:spcPts val="0"/>
              </a:spcBef>
              <a:spcAft>
                <a:spcPts val="1600"/>
              </a:spcAft>
              <a:buNone/>
            </a:pPr>
            <a:r>
              <a:rPr lang="en" sz="2000">
                <a:latin typeface="Montserrat"/>
                <a:ea typeface="Montserrat"/>
                <a:cs typeface="Montserrat"/>
                <a:sym typeface="Montserrat"/>
              </a:rPr>
              <a:t>Reflect on meals through mood tracker</a:t>
            </a:r>
            <a:endParaRPr sz="2000">
              <a:latin typeface="Montserrat"/>
              <a:ea typeface="Montserrat"/>
              <a:cs typeface="Montserrat"/>
              <a:sym typeface="Montserrat"/>
            </a:endParaRPr>
          </a:p>
        </p:txBody>
      </p:sp>
      <p:pic>
        <p:nvPicPr>
          <p:cNvPr id="383" name="Google Shape;383;p50"/>
          <p:cNvPicPr preferRelativeResize="0"/>
          <p:nvPr/>
        </p:nvPicPr>
        <p:blipFill>
          <a:blip r:embed="rId4">
            <a:alphaModFix/>
          </a:blip>
          <a:stretch>
            <a:fillRect/>
          </a:stretch>
        </p:blipFill>
        <p:spPr>
          <a:xfrm>
            <a:off x="8625850" y="4625325"/>
            <a:ext cx="518175" cy="518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1"/>
          <p:cNvSpPr txBox="1"/>
          <p:nvPr>
            <p:ph type="title"/>
          </p:nvPr>
        </p:nvSpPr>
        <p:spPr>
          <a:xfrm>
            <a:off x="108700" y="1546675"/>
            <a:ext cx="4291200" cy="6465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Montserrat"/>
                <a:ea typeface="Montserrat"/>
                <a:cs typeface="Montserrat"/>
                <a:sym typeface="Montserrat"/>
              </a:rPr>
              <a:t>Moderate</a:t>
            </a:r>
            <a:r>
              <a:rPr lang="en" sz="3000">
                <a:latin typeface="Montserrat"/>
                <a:ea typeface="Montserrat"/>
                <a:cs typeface="Montserrat"/>
                <a:sym typeface="Montserrat"/>
              </a:rPr>
              <a:t> Task</a:t>
            </a:r>
            <a:endParaRPr sz="3000">
              <a:latin typeface="Montserrat"/>
              <a:ea typeface="Montserrat"/>
              <a:cs typeface="Montserrat"/>
              <a:sym typeface="Montserrat"/>
            </a:endParaRPr>
          </a:p>
        </p:txBody>
      </p:sp>
      <p:sp>
        <p:nvSpPr>
          <p:cNvPr id="389" name="Google Shape;389;p51"/>
          <p:cNvSpPr txBox="1"/>
          <p:nvPr>
            <p:ph idx="4294967295" type="subTitle"/>
          </p:nvPr>
        </p:nvSpPr>
        <p:spPr>
          <a:xfrm>
            <a:off x="4693225" y="1073250"/>
            <a:ext cx="4129500" cy="2997000"/>
          </a:xfrm>
          <a:prstGeom prst="rect">
            <a:avLst/>
          </a:prstGeom>
        </p:spPr>
        <p:txBody>
          <a:bodyPr anchorCtr="0" anchor="t" bIns="91425" lIns="91425" spcFirstLastPara="1" rIns="91425" wrap="square" tIns="91425">
            <a:spAutoFit/>
          </a:bodyPr>
          <a:lstStyle/>
          <a:p>
            <a:pPr indent="-342900" lvl="0" marL="457200" rtl="0" algn="l">
              <a:lnSpc>
                <a:spcPct val="200000"/>
              </a:lnSpc>
              <a:spcBef>
                <a:spcPts val="0"/>
              </a:spcBef>
              <a:spcAft>
                <a:spcPts val="0"/>
              </a:spcAft>
              <a:buSzPts val="1800"/>
              <a:buFont typeface="Montserrat"/>
              <a:buChar char="○"/>
            </a:pPr>
            <a:r>
              <a:rPr lang="en" sz="1800">
                <a:latin typeface="Montserrat"/>
                <a:ea typeface="Montserrat"/>
                <a:cs typeface="Montserrat"/>
                <a:sym typeface="Montserrat"/>
              </a:rPr>
              <a:t>Complete activities</a:t>
            </a:r>
            <a:endParaRPr sz="1800">
              <a:latin typeface="Montserrat"/>
              <a:ea typeface="Montserrat"/>
              <a:cs typeface="Montserrat"/>
              <a:sym typeface="Montserrat"/>
            </a:endParaRPr>
          </a:p>
          <a:p>
            <a:pPr indent="-342900" lvl="0" marL="457200" rtl="0" algn="l">
              <a:lnSpc>
                <a:spcPct val="200000"/>
              </a:lnSpc>
              <a:spcBef>
                <a:spcPts val="0"/>
              </a:spcBef>
              <a:spcAft>
                <a:spcPts val="0"/>
              </a:spcAft>
              <a:buSzPts val="1800"/>
              <a:buFont typeface="Montserrat"/>
              <a:buChar char="○"/>
            </a:pPr>
            <a:r>
              <a:rPr lang="en" sz="1800">
                <a:latin typeface="Montserrat"/>
                <a:ea typeface="Montserrat"/>
                <a:cs typeface="Montserrat"/>
                <a:sym typeface="Montserrat"/>
              </a:rPr>
              <a:t>Not conventionally “health-related”</a:t>
            </a:r>
            <a:endParaRPr sz="1800">
              <a:latin typeface="Montserrat"/>
              <a:ea typeface="Montserrat"/>
              <a:cs typeface="Montserrat"/>
              <a:sym typeface="Montserrat"/>
            </a:endParaRPr>
          </a:p>
          <a:p>
            <a:pPr indent="-342900" lvl="0" marL="457200" rtl="0" algn="l">
              <a:lnSpc>
                <a:spcPct val="200000"/>
              </a:lnSpc>
              <a:spcBef>
                <a:spcPts val="0"/>
              </a:spcBef>
              <a:spcAft>
                <a:spcPts val="0"/>
              </a:spcAft>
              <a:buSzPts val="1800"/>
              <a:buFont typeface="Montserrat"/>
              <a:buChar char="○"/>
            </a:pPr>
            <a:r>
              <a:rPr lang="en" sz="1800">
                <a:latin typeface="Montserrat"/>
                <a:ea typeface="Montserrat"/>
                <a:cs typeface="Montserrat"/>
                <a:sym typeface="Montserrat"/>
              </a:rPr>
              <a:t>Improve feeling / well-being</a:t>
            </a:r>
            <a:endParaRPr sz="1800">
              <a:latin typeface="Montserrat"/>
              <a:ea typeface="Montserrat"/>
              <a:cs typeface="Montserrat"/>
              <a:sym typeface="Montserrat"/>
            </a:endParaRPr>
          </a:p>
          <a:p>
            <a:pPr indent="-342900" lvl="0" marL="457200" rtl="0" algn="l">
              <a:lnSpc>
                <a:spcPct val="115000"/>
              </a:lnSpc>
              <a:spcBef>
                <a:spcPts val="0"/>
              </a:spcBef>
              <a:spcAft>
                <a:spcPts val="0"/>
              </a:spcAft>
              <a:buSzPts val="1800"/>
              <a:buFont typeface="Montserrat"/>
              <a:buChar char="○"/>
            </a:pPr>
            <a:r>
              <a:rPr lang="en" sz="1800">
                <a:latin typeface="Montserrat"/>
                <a:ea typeface="Montserrat"/>
                <a:cs typeface="Montserrat"/>
                <a:sym typeface="Montserrat"/>
              </a:rPr>
              <a:t>User searches, completes stuff offline</a:t>
            </a:r>
            <a:endParaRPr sz="1800">
              <a:latin typeface="Montserrat"/>
              <a:ea typeface="Montserrat"/>
              <a:cs typeface="Montserrat"/>
              <a:sym typeface="Montserrat"/>
            </a:endParaRPr>
          </a:p>
        </p:txBody>
      </p:sp>
      <p:sp>
        <p:nvSpPr>
          <p:cNvPr id="390" name="Google Shape;390;p51"/>
          <p:cNvSpPr txBox="1"/>
          <p:nvPr>
            <p:ph idx="4294967295" type="subTitle"/>
          </p:nvPr>
        </p:nvSpPr>
        <p:spPr>
          <a:xfrm>
            <a:off x="600401" y="2387675"/>
            <a:ext cx="3307800" cy="800400"/>
          </a:xfrm>
          <a:prstGeom prst="rect">
            <a:avLst/>
          </a:prstGeom>
        </p:spPr>
        <p:txBody>
          <a:bodyPr anchorCtr="0" anchor="t" bIns="91425" lIns="91425" spcFirstLastPara="1" rIns="91425" wrap="square" tIns="91425">
            <a:spAutoFit/>
          </a:bodyPr>
          <a:lstStyle/>
          <a:p>
            <a:pPr indent="0" lvl="0" marL="0" rtl="0" algn="ctr">
              <a:spcBef>
                <a:spcPts val="0"/>
              </a:spcBef>
              <a:spcAft>
                <a:spcPts val="1600"/>
              </a:spcAft>
              <a:buNone/>
            </a:pPr>
            <a:r>
              <a:rPr lang="en" sz="2000">
                <a:latin typeface="Montserrat"/>
                <a:ea typeface="Montserrat"/>
                <a:cs typeface="Montserrat"/>
                <a:sym typeface="Montserrat"/>
              </a:rPr>
              <a:t>Building up multiple definitions of health</a:t>
            </a:r>
            <a:endParaRPr sz="2000">
              <a:latin typeface="Montserrat"/>
              <a:ea typeface="Montserrat"/>
              <a:cs typeface="Montserrat"/>
              <a:sym typeface="Montserrat"/>
            </a:endParaRPr>
          </a:p>
        </p:txBody>
      </p:sp>
      <p:pic>
        <p:nvPicPr>
          <p:cNvPr id="391" name="Google Shape;391;p51"/>
          <p:cNvPicPr preferRelativeResize="0"/>
          <p:nvPr/>
        </p:nvPicPr>
        <p:blipFill>
          <a:blip r:embed="rId3">
            <a:alphaModFix/>
          </a:blip>
          <a:stretch>
            <a:fillRect/>
          </a:stretch>
        </p:blipFill>
        <p:spPr>
          <a:xfrm>
            <a:off x="8625850" y="4625325"/>
            <a:ext cx="518175" cy="518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52"/>
          <p:cNvPicPr preferRelativeResize="0"/>
          <p:nvPr/>
        </p:nvPicPr>
        <p:blipFill>
          <a:blip r:embed="rId3">
            <a:alphaModFix/>
          </a:blip>
          <a:stretch>
            <a:fillRect/>
          </a:stretch>
        </p:blipFill>
        <p:spPr>
          <a:xfrm>
            <a:off x="814676" y="880425"/>
            <a:ext cx="2879250" cy="2879250"/>
          </a:xfrm>
          <a:prstGeom prst="rect">
            <a:avLst/>
          </a:prstGeom>
          <a:noFill/>
          <a:ln>
            <a:noFill/>
          </a:ln>
        </p:spPr>
      </p:pic>
      <p:sp>
        <p:nvSpPr>
          <p:cNvPr id="397" name="Google Shape;397;p52"/>
          <p:cNvSpPr txBox="1"/>
          <p:nvPr>
            <p:ph type="title"/>
          </p:nvPr>
        </p:nvSpPr>
        <p:spPr>
          <a:xfrm>
            <a:off x="108700" y="403675"/>
            <a:ext cx="4291200" cy="6465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Montserrat"/>
                <a:ea typeface="Montserrat"/>
                <a:cs typeface="Montserrat"/>
                <a:sym typeface="Montserrat"/>
              </a:rPr>
              <a:t>Complex</a:t>
            </a:r>
            <a:r>
              <a:rPr lang="en" sz="3000">
                <a:latin typeface="Montserrat"/>
                <a:ea typeface="Montserrat"/>
                <a:cs typeface="Montserrat"/>
                <a:sym typeface="Montserrat"/>
              </a:rPr>
              <a:t> Task</a:t>
            </a:r>
            <a:endParaRPr sz="3000">
              <a:latin typeface="Montserrat"/>
              <a:ea typeface="Montserrat"/>
              <a:cs typeface="Montserrat"/>
              <a:sym typeface="Montserrat"/>
            </a:endParaRPr>
          </a:p>
        </p:txBody>
      </p:sp>
      <p:sp>
        <p:nvSpPr>
          <p:cNvPr id="398" name="Google Shape;398;p52"/>
          <p:cNvSpPr txBox="1"/>
          <p:nvPr>
            <p:ph idx="4294967295" type="subTitle"/>
          </p:nvPr>
        </p:nvSpPr>
        <p:spPr>
          <a:xfrm>
            <a:off x="4693225" y="1073250"/>
            <a:ext cx="4450800" cy="2955300"/>
          </a:xfrm>
          <a:prstGeom prst="rect">
            <a:avLst/>
          </a:prstGeom>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SzPts val="1800"/>
              <a:buFont typeface="Montserrat"/>
              <a:buChar char="○"/>
            </a:pPr>
            <a:r>
              <a:rPr lang="en" sz="1800">
                <a:latin typeface="Montserrat"/>
                <a:ea typeface="Montserrat"/>
                <a:cs typeface="Montserrat"/>
                <a:sym typeface="Montserrat"/>
              </a:rPr>
              <a:t>Requires volunteer recruitment</a:t>
            </a:r>
            <a:endParaRPr sz="1800">
              <a:latin typeface="Montserrat"/>
              <a:ea typeface="Montserrat"/>
              <a:cs typeface="Montserrat"/>
              <a:sym typeface="Montserrat"/>
            </a:endParaRPr>
          </a:p>
          <a:p>
            <a:pPr indent="-342900" lvl="0" marL="457200" rtl="0" algn="l">
              <a:lnSpc>
                <a:spcPct val="150000"/>
              </a:lnSpc>
              <a:spcBef>
                <a:spcPts val="0"/>
              </a:spcBef>
              <a:spcAft>
                <a:spcPts val="0"/>
              </a:spcAft>
              <a:buSzPts val="1800"/>
              <a:buFont typeface="Montserrat"/>
              <a:buChar char="○"/>
            </a:pPr>
            <a:r>
              <a:rPr lang="en" sz="1800">
                <a:latin typeface="Montserrat"/>
                <a:ea typeface="Montserrat"/>
                <a:cs typeface="Montserrat"/>
                <a:sym typeface="Montserrat"/>
              </a:rPr>
              <a:t>Double-ended:</a:t>
            </a:r>
            <a:endParaRPr sz="1800">
              <a:latin typeface="Montserrat"/>
              <a:ea typeface="Montserrat"/>
              <a:cs typeface="Montserrat"/>
              <a:sym typeface="Montserrat"/>
            </a:endParaRPr>
          </a:p>
          <a:p>
            <a:pPr indent="-342900" lvl="1" marL="914400" rtl="0" algn="l">
              <a:lnSpc>
                <a:spcPct val="150000"/>
              </a:lnSpc>
              <a:spcBef>
                <a:spcPts val="0"/>
              </a:spcBef>
              <a:spcAft>
                <a:spcPts val="0"/>
              </a:spcAft>
              <a:buSzPts val="1800"/>
              <a:buFont typeface="Montserrat"/>
              <a:buChar char="■"/>
            </a:pPr>
            <a:r>
              <a:rPr lang="en" sz="1800">
                <a:latin typeface="Montserrat"/>
                <a:ea typeface="Montserrat"/>
                <a:cs typeface="Montserrat"/>
                <a:sym typeface="Montserrat"/>
              </a:rPr>
              <a:t>Volunteer interface</a:t>
            </a:r>
            <a:endParaRPr sz="1800">
              <a:latin typeface="Montserrat"/>
              <a:ea typeface="Montserrat"/>
              <a:cs typeface="Montserrat"/>
              <a:sym typeface="Montserrat"/>
            </a:endParaRPr>
          </a:p>
          <a:p>
            <a:pPr indent="-342900" lvl="1" marL="914400" rtl="0" algn="l">
              <a:lnSpc>
                <a:spcPct val="150000"/>
              </a:lnSpc>
              <a:spcBef>
                <a:spcPts val="0"/>
              </a:spcBef>
              <a:spcAft>
                <a:spcPts val="0"/>
              </a:spcAft>
              <a:buSzPts val="1800"/>
              <a:buFont typeface="Montserrat"/>
              <a:buChar char="■"/>
            </a:pPr>
            <a:r>
              <a:rPr lang="en" sz="1800">
                <a:latin typeface="Montserrat"/>
                <a:ea typeface="Montserrat"/>
                <a:cs typeface="Montserrat"/>
                <a:sym typeface="Montserrat"/>
              </a:rPr>
              <a:t>Event-seeker interface</a:t>
            </a:r>
            <a:endParaRPr sz="1800">
              <a:latin typeface="Montserrat"/>
              <a:ea typeface="Montserrat"/>
              <a:cs typeface="Montserrat"/>
              <a:sym typeface="Montserrat"/>
            </a:endParaRPr>
          </a:p>
          <a:p>
            <a:pPr indent="-342900" lvl="0" marL="457200" rtl="0" algn="l">
              <a:lnSpc>
                <a:spcPct val="150000"/>
              </a:lnSpc>
              <a:spcBef>
                <a:spcPts val="0"/>
              </a:spcBef>
              <a:spcAft>
                <a:spcPts val="0"/>
              </a:spcAft>
              <a:buSzPts val="1800"/>
              <a:buFont typeface="Montserrat"/>
              <a:buChar char="○"/>
            </a:pPr>
            <a:r>
              <a:rPr lang="en" sz="1800">
                <a:latin typeface="Montserrat"/>
                <a:ea typeface="Montserrat"/>
                <a:cs typeface="Montserrat"/>
                <a:sym typeface="Montserrat"/>
              </a:rPr>
              <a:t>Constant Updates/Changes</a:t>
            </a:r>
            <a:endParaRPr sz="1800">
              <a:latin typeface="Montserrat"/>
              <a:ea typeface="Montserrat"/>
              <a:cs typeface="Montserrat"/>
              <a:sym typeface="Montserrat"/>
            </a:endParaRPr>
          </a:p>
          <a:p>
            <a:pPr indent="-342900" lvl="0" marL="457200" rtl="0" algn="l">
              <a:lnSpc>
                <a:spcPct val="150000"/>
              </a:lnSpc>
              <a:spcBef>
                <a:spcPts val="0"/>
              </a:spcBef>
              <a:spcAft>
                <a:spcPts val="0"/>
              </a:spcAft>
              <a:buSzPts val="1800"/>
              <a:buFont typeface="Montserrat"/>
              <a:buChar char="○"/>
            </a:pPr>
            <a:r>
              <a:rPr lang="en" sz="1800">
                <a:latin typeface="Montserrat"/>
                <a:ea typeface="Montserrat"/>
                <a:cs typeface="Montserrat"/>
                <a:sym typeface="Montserrat"/>
              </a:rPr>
              <a:t>Training Required</a:t>
            </a:r>
            <a:endParaRPr sz="1800">
              <a:latin typeface="Montserrat"/>
              <a:ea typeface="Montserrat"/>
              <a:cs typeface="Montserrat"/>
              <a:sym typeface="Montserrat"/>
            </a:endParaRPr>
          </a:p>
          <a:p>
            <a:pPr indent="-342900" lvl="0" marL="457200" rtl="0" algn="l">
              <a:lnSpc>
                <a:spcPct val="150000"/>
              </a:lnSpc>
              <a:spcBef>
                <a:spcPts val="0"/>
              </a:spcBef>
              <a:spcAft>
                <a:spcPts val="0"/>
              </a:spcAft>
              <a:buSzPts val="1800"/>
              <a:buFont typeface="Montserrat"/>
              <a:buChar char="○"/>
            </a:pPr>
            <a:r>
              <a:rPr lang="en" sz="1800">
                <a:latin typeface="Montserrat"/>
                <a:ea typeface="Montserrat"/>
                <a:cs typeface="Montserrat"/>
                <a:sym typeface="Montserrat"/>
              </a:rPr>
              <a:t>Safety Moderation </a:t>
            </a:r>
            <a:endParaRPr sz="1800">
              <a:latin typeface="Montserrat"/>
              <a:ea typeface="Montserrat"/>
              <a:cs typeface="Montserrat"/>
              <a:sym typeface="Montserrat"/>
            </a:endParaRPr>
          </a:p>
        </p:txBody>
      </p:sp>
      <p:sp>
        <p:nvSpPr>
          <p:cNvPr id="399" name="Google Shape;399;p52"/>
          <p:cNvSpPr txBox="1"/>
          <p:nvPr>
            <p:ph idx="4294967295" type="subTitle"/>
          </p:nvPr>
        </p:nvSpPr>
        <p:spPr>
          <a:xfrm>
            <a:off x="600401" y="3454475"/>
            <a:ext cx="3307800" cy="1108200"/>
          </a:xfrm>
          <a:prstGeom prst="rect">
            <a:avLst/>
          </a:prstGeom>
        </p:spPr>
        <p:txBody>
          <a:bodyPr anchorCtr="0" anchor="t" bIns="91425" lIns="91425" spcFirstLastPara="1" rIns="91425" wrap="square" tIns="91425">
            <a:spAutoFit/>
          </a:bodyPr>
          <a:lstStyle/>
          <a:p>
            <a:pPr indent="0" lvl="0" marL="0" rtl="0" algn="ctr">
              <a:spcBef>
                <a:spcPts val="0"/>
              </a:spcBef>
              <a:spcAft>
                <a:spcPts val="1600"/>
              </a:spcAft>
              <a:buNone/>
            </a:pPr>
            <a:r>
              <a:rPr lang="en" sz="2000">
                <a:latin typeface="Montserrat"/>
                <a:ea typeface="Montserrat"/>
                <a:cs typeface="Montserrat"/>
                <a:sym typeface="Montserrat"/>
              </a:rPr>
              <a:t>“Connect with volunteer-led events around you”</a:t>
            </a:r>
            <a:endParaRPr sz="2000">
              <a:latin typeface="Montserrat"/>
              <a:ea typeface="Montserrat"/>
              <a:cs typeface="Montserrat"/>
              <a:sym typeface="Montserrat"/>
            </a:endParaRPr>
          </a:p>
        </p:txBody>
      </p:sp>
      <p:pic>
        <p:nvPicPr>
          <p:cNvPr id="400" name="Google Shape;400;p52"/>
          <p:cNvPicPr preferRelativeResize="0"/>
          <p:nvPr/>
        </p:nvPicPr>
        <p:blipFill>
          <a:blip r:embed="rId4">
            <a:alphaModFix/>
          </a:blip>
          <a:stretch>
            <a:fillRect/>
          </a:stretch>
        </p:blipFill>
        <p:spPr>
          <a:xfrm>
            <a:off x="8625850" y="4625325"/>
            <a:ext cx="518175" cy="518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mote Working by Slidesgo">
  <a:themeElements>
    <a:clrScheme name="Simple Light">
      <a:dk1>
        <a:srgbClr val="000000"/>
      </a:dk1>
      <a:lt1>
        <a:srgbClr val="FFFFFF"/>
      </a:lt1>
      <a:dk2>
        <a:srgbClr val="E7DAF9"/>
      </a:dk2>
      <a:lt2>
        <a:srgbClr val="000000"/>
      </a:lt2>
      <a:accent1>
        <a:srgbClr val="FFFFFF"/>
      </a:accent1>
      <a:accent2>
        <a:srgbClr val="E7DAF9"/>
      </a:accent2>
      <a:accent3>
        <a:srgbClr val="000000"/>
      </a:accent3>
      <a:accent4>
        <a:srgbClr val="FFFFFF"/>
      </a:accent4>
      <a:accent5>
        <a:srgbClr val="E7DAF9"/>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