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utfit"/>
      <p:regular r:id="rId13"/>
      <p:bold r:id="rId14"/>
    </p:embeddedFont>
    <p:embeddedFont>
      <p:font typeface="Outfit SemiBo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utfi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utfitSemiBold-regular.fntdata"/><Relationship Id="rId14" Type="http://schemas.openxmlformats.org/officeDocument/2006/relationships/font" Target="fonts/Outfit-bold.fntdata"/><Relationship Id="rId16" Type="http://schemas.openxmlformats.org/officeDocument/2006/relationships/font" Target="fonts/Outfi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f9220ccf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1f9220ccf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pitch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319b3f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319b3f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b1f9220ccf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b1f9220ccf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1f9220ccf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b1f9220ccf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1f9220ccf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1f9220ccf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1f9220ccf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1f9220ccf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1f9220ccf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1f9220ccf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7DE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40779">
            <a:off x="8381454" y="1573480"/>
            <a:ext cx="568066" cy="77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908738" y="275625"/>
            <a:ext cx="1494900" cy="1450800"/>
          </a:xfrm>
          <a:prstGeom prst="ellipse">
            <a:avLst/>
          </a:prstGeom>
          <a:solidFill>
            <a:srgbClr val="5D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72257">
            <a:off x="4627959" y="4005280"/>
            <a:ext cx="536856" cy="54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0497" y="1221629"/>
            <a:ext cx="1422327" cy="28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4607" y="1387675"/>
            <a:ext cx="1874386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17750" y="2325775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96200" y="3075875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6850" y="1220969"/>
            <a:ext cx="1426463" cy="287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3650" y="724550"/>
            <a:ext cx="1915026" cy="38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5D8A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Drafts</a:t>
            </a:r>
            <a:endParaRPr b="1" sz="6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64333">
            <a:off x="3577364" y="3606400"/>
            <a:ext cx="2669544" cy="30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572000" y="-2030551"/>
            <a:ext cx="5930100" cy="5753700"/>
          </a:xfrm>
          <a:prstGeom prst="ellipse">
            <a:avLst/>
          </a:prstGeom>
          <a:solidFill>
            <a:srgbClr val="5D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587" y="1216662"/>
            <a:ext cx="2102325" cy="9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79700" y="2293488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1F2937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rgbClr val="1F2937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58100" y="3126450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F2937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rgbClr val="1F2937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4550" y="366875"/>
            <a:ext cx="2185501" cy="440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64333">
            <a:off x="3577364" y="3606400"/>
            <a:ext cx="2669544" cy="30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4572000" y="-2030551"/>
            <a:ext cx="5930100" cy="5753700"/>
          </a:xfrm>
          <a:prstGeom prst="ellipse">
            <a:avLst/>
          </a:prstGeom>
          <a:solidFill>
            <a:srgbClr val="5D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587" y="1216662"/>
            <a:ext cx="2102325" cy="9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979700" y="2293488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1F2937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rgbClr val="1F2937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58100" y="3126450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F2937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rgbClr val="1F2937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700" y="603447"/>
            <a:ext cx="2102349" cy="424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527D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64333">
            <a:off x="3577364" y="3606400"/>
            <a:ext cx="2669544" cy="30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4572000" y="-2030551"/>
            <a:ext cx="5930100" cy="5753700"/>
          </a:xfrm>
          <a:prstGeom prst="ellipse">
            <a:avLst/>
          </a:prstGeom>
          <a:solidFill>
            <a:srgbClr val="5D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587" y="1216662"/>
            <a:ext cx="2102325" cy="9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979700" y="2293488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58100" y="3126450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700" y="603447"/>
            <a:ext cx="2102349" cy="424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527D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775" y="1273226"/>
            <a:ext cx="1422327" cy="28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697" y="1273218"/>
            <a:ext cx="1422327" cy="28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8107" y="1480150"/>
            <a:ext cx="1874386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911250" y="2342050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89650" y="3168350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1874" y="670100"/>
            <a:ext cx="1923724" cy="38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527DEB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40779">
            <a:off x="8381454" y="1573480"/>
            <a:ext cx="568066" cy="77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3908738" y="275625"/>
            <a:ext cx="1494900" cy="1450800"/>
          </a:xfrm>
          <a:prstGeom prst="ellipse">
            <a:avLst/>
          </a:prstGeom>
          <a:solidFill>
            <a:srgbClr val="5D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72257">
            <a:off x="4627959" y="4081480"/>
            <a:ext cx="536856" cy="54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775" y="1273226"/>
            <a:ext cx="1422327" cy="28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6697" y="1273218"/>
            <a:ext cx="1422327" cy="28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0807" y="1387675"/>
            <a:ext cx="1874386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793950" y="2325775"/>
            <a:ext cx="264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Wallus</a:t>
            </a:r>
            <a:endParaRPr sz="4400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72400" y="3075875"/>
            <a:ext cx="309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Grow investment knowledge with friends</a:t>
            </a:r>
            <a:endParaRPr sz="2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6537" y="680729"/>
            <a:ext cx="1874400" cy="37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