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7" r:id="rId5"/>
    <p:sldMasterId id="214748370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Lst>
  <p:sldSz cy="5143500" cx="9144000"/>
  <p:notesSz cx="6858000" cy="9144000"/>
  <p:embeddedFontLst>
    <p:embeddedFont>
      <p:font typeface="Overpass Black"/>
      <p:bold r:id="rId76"/>
      <p:boldItalic r:id="rId77"/>
    </p:embeddedFont>
    <p:embeddedFont>
      <p:font typeface="Overpass"/>
      <p:regular r:id="rId78"/>
      <p:bold r:id="rId79"/>
      <p:italic r:id="rId80"/>
      <p:boldItalic r:id="rId81"/>
    </p:embeddedFont>
    <p:embeddedFont>
      <p:font typeface="Rubik Black"/>
      <p:bold r:id="rId82"/>
      <p:boldItalic r:id="rId83"/>
    </p:embeddedFont>
    <p:embeddedFont>
      <p:font typeface="Rubik"/>
      <p:regular r:id="rId84"/>
      <p:bold r:id="rId85"/>
      <p:italic r:id="rId86"/>
      <p:boldItalic r:id="rId87"/>
    </p:embeddedFont>
    <p:embeddedFont>
      <p:font typeface="Rubik SemiBold"/>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83CF4B-1BFD-408D-AA8A-7A0BBE72C6BE}">
  <a:tblStyle styleId="{F983CF4B-1BFD-408D-AA8A-7A0BBE72C6B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Rubik-regular.fntdata"/><Relationship Id="rId83" Type="http://schemas.openxmlformats.org/officeDocument/2006/relationships/font" Target="fonts/RubikBlack-boldItalic.fntdata"/><Relationship Id="rId42" Type="http://schemas.openxmlformats.org/officeDocument/2006/relationships/slide" Target="slides/slide35.xml"/><Relationship Id="rId86" Type="http://schemas.openxmlformats.org/officeDocument/2006/relationships/font" Target="fonts/Rubik-italic.fntdata"/><Relationship Id="rId41" Type="http://schemas.openxmlformats.org/officeDocument/2006/relationships/slide" Target="slides/slide34.xml"/><Relationship Id="rId85" Type="http://schemas.openxmlformats.org/officeDocument/2006/relationships/font" Target="fonts/Rubik-bold.fntdata"/><Relationship Id="rId44" Type="http://schemas.openxmlformats.org/officeDocument/2006/relationships/slide" Target="slides/slide37.xml"/><Relationship Id="rId88" Type="http://schemas.openxmlformats.org/officeDocument/2006/relationships/font" Target="fonts/RubikSemiBold-regular.fntdata"/><Relationship Id="rId43" Type="http://schemas.openxmlformats.org/officeDocument/2006/relationships/slide" Target="slides/slide36.xml"/><Relationship Id="rId87" Type="http://schemas.openxmlformats.org/officeDocument/2006/relationships/font" Target="fonts/Rubik-boldItalic.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RubikSemiBold-bold.fntdata"/><Relationship Id="rId80" Type="http://schemas.openxmlformats.org/officeDocument/2006/relationships/font" Target="fonts/Overpass-italic.fntdata"/><Relationship Id="rId82" Type="http://schemas.openxmlformats.org/officeDocument/2006/relationships/font" Target="fonts/RubikBlack-bold.fntdata"/><Relationship Id="rId81" Type="http://schemas.openxmlformats.org/officeDocument/2006/relationships/font" Target="fonts/Overpas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font" Target="fonts/OverpassBlack-boldItalic.fntdata"/><Relationship Id="rId32" Type="http://schemas.openxmlformats.org/officeDocument/2006/relationships/slide" Target="slides/slide25.xml"/><Relationship Id="rId76" Type="http://schemas.openxmlformats.org/officeDocument/2006/relationships/font" Target="fonts/OverpassBlack-bold.fntdata"/><Relationship Id="rId35" Type="http://schemas.openxmlformats.org/officeDocument/2006/relationships/slide" Target="slides/slide28.xml"/><Relationship Id="rId79" Type="http://schemas.openxmlformats.org/officeDocument/2006/relationships/font" Target="fonts/Overpass-bold.fntdata"/><Relationship Id="rId34" Type="http://schemas.openxmlformats.org/officeDocument/2006/relationships/slide" Target="slides/slide27.xml"/><Relationship Id="rId78" Type="http://schemas.openxmlformats.org/officeDocument/2006/relationships/font" Target="fonts/Overpass-regular.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font" Target="fonts/RubikSemiBold-boldItalic.fntdata"/><Relationship Id="rId90" Type="http://schemas.openxmlformats.org/officeDocument/2006/relationships/font" Target="fonts/RubikSemiBold-italic.fntdata"/><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7694229d7c_1_19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7694229d7c_1_19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77fcebe555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177fcebe555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17694229d7c_2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17694229d7c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177fcebe555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177fcebe555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Pro</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majority of our targeted users have access to a mobile phone.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information on the mobile app would be presented in a more detailed, comprehensive, and visually appealing way.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 is convenient for users to learn about financial knowledge via the educational content the app directs them to when they encounter something they don’t understand during the investment process.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Less frequent engagement compared to wearable solution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More content could be more overwhelming for investment newbies</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17694229d7c_2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17694229d7c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177fcebe555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177fcebe555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Pro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user would be able to view invitations more quickly.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user would be able to check stock status on the go.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user would be able to access the most important information selected by the app so it is less overwhelming for newbie investors.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Con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information shown on the wearable screen is limited, so it would be hard for the user to see the detailed stock / investment group information.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 is not convenient for users to learn financial knowledge through reading articles or watching videos on the wearable.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 is extremely hard to make deliberate investing decisions with only the limited information on the wearable.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don’t want users to make financial decisions “on the go”</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1796830d240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1796830d240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17694229d7c_1_2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17694229d7c_1_2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177fcebe555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177fcebe555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Bird’s eye view of the entire system.</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177fcebe555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177fcebe555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177fcebe555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4" name="Google Shape;1404;g177fcebe555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17694229d7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17694229d7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177fcebe555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177fcebe555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17694229d7c_1_21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6" name="Google Shape;1416;g17694229d7c_1_21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177fcebe555_1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1" name="Google Shape;1571;g177fcebe555_1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1796830d240_1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2" name="Google Shape;1582;g1796830d240_1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1796830d240_1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5" name="Google Shape;1595;g1796830d240_1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1796830d240_1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2" name="Google Shape;1602;g1796830d240_1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177fcebe555_1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8" name="Google Shape;1608;g177fcebe555_1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1796830d240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3" name="Google Shape;1633;g1796830d240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g177fcebe555_1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0" name="Google Shape;1650;g177fcebe555_1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g1796830d24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7" name="Google Shape;1757;g1796830d24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17694229d7c_1_20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17694229d7c_1_20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1796830d240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8" name="Google Shape;1808;g1796830d24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7" name="Shape 1847"/>
        <p:cNvGrpSpPr/>
        <p:nvPr/>
      </p:nvGrpSpPr>
      <p:grpSpPr>
        <a:xfrm>
          <a:off x="0" y="0"/>
          <a:ext cx="0" cy="0"/>
          <a:chOff x="0" y="0"/>
          <a:chExt cx="0" cy="0"/>
        </a:xfrm>
      </p:grpSpPr>
      <p:sp>
        <p:nvSpPr>
          <p:cNvPr id="1848" name="Google Shape;1848;g1796830d240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9" name="Google Shape;1849;g1796830d240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g1796830d240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4" name="Google Shape;1874;g1796830d240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177fcebe555_1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1" name="Google Shape;1881;g177fcebe555_1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g17694229d7c_1_21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0" name="Google Shape;1890;g17694229d7c_1_21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g1796830d240_2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6" name="Google Shape;2026;g1796830d240_2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7" name="Shape 2057"/>
        <p:cNvGrpSpPr/>
        <p:nvPr/>
      </p:nvGrpSpPr>
      <p:grpSpPr>
        <a:xfrm>
          <a:off x="0" y="0"/>
          <a:ext cx="0" cy="0"/>
          <a:chOff x="0" y="0"/>
          <a:chExt cx="0" cy="0"/>
        </a:xfrm>
      </p:grpSpPr>
      <p:sp>
        <p:nvSpPr>
          <p:cNvPr id="2058" name="Google Shape;2058;g1796830d240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9" name="Google Shape;2059;g1796830d240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434343"/>
              </a:buClr>
              <a:buSzPts val="1600"/>
              <a:buFont typeface="Overpass"/>
              <a:buChar char="●"/>
            </a:pPr>
            <a:r>
              <a:rPr lang="en" sz="1600">
                <a:solidFill>
                  <a:srgbClr val="434343"/>
                </a:solidFill>
                <a:latin typeface="Overpass"/>
                <a:ea typeface="Overpass"/>
                <a:cs typeface="Overpass"/>
                <a:sym typeface="Overpass"/>
              </a:rPr>
              <a:t>Positive feedback on concept</a:t>
            </a:r>
            <a:endParaRPr sz="1600">
              <a:solidFill>
                <a:srgbClr val="434343"/>
              </a:solidFill>
              <a:latin typeface="Overpass"/>
              <a:ea typeface="Overpass"/>
              <a:cs typeface="Overpass"/>
              <a:sym typeface="Overpass"/>
            </a:endParaRPr>
          </a:p>
          <a:p>
            <a:pPr indent="-330200" lvl="0" marL="457200" rtl="0" algn="l">
              <a:lnSpc>
                <a:spcPct val="115000"/>
              </a:lnSpc>
              <a:spcBef>
                <a:spcPts val="0"/>
              </a:spcBef>
              <a:spcAft>
                <a:spcPts val="0"/>
              </a:spcAft>
              <a:buClr>
                <a:srgbClr val="434343"/>
              </a:buClr>
              <a:buSzPts val="1600"/>
              <a:buFont typeface="Overpass"/>
              <a:buChar char="●"/>
            </a:pPr>
            <a:r>
              <a:rPr lang="en" sz="1600">
                <a:solidFill>
                  <a:srgbClr val="434343"/>
                </a:solidFill>
                <a:latin typeface="Overpass"/>
                <a:ea typeface="Overpass"/>
                <a:cs typeface="Overpass"/>
                <a:sym typeface="Overpass"/>
              </a:rPr>
              <a:t>Invite and accept invite task flows were done with little friction</a:t>
            </a:r>
            <a:endParaRPr sz="1600">
              <a:solidFill>
                <a:srgbClr val="434343"/>
              </a:solidFill>
              <a:latin typeface="Overpass"/>
              <a:ea typeface="Overpass"/>
              <a:cs typeface="Overpass"/>
              <a:sym typeface="Overpass"/>
            </a:endParaRPr>
          </a:p>
          <a:p>
            <a:pPr indent="0" lvl="0" marL="0" rtl="0" algn="l">
              <a:spcBef>
                <a:spcPts val="160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4" name="Shape 2084"/>
        <p:cNvGrpSpPr/>
        <p:nvPr/>
      </p:nvGrpSpPr>
      <p:grpSpPr>
        <a:xfrm>
          <a:off x="0" y="0"/>
          <a:ext cx="0" cy="0"/>
          <a:chOff x="0" y="0"/>
          <a:chExt cx="0" cy="0"/>
        </a:xfrm>
      </p:grpSpPr>
      <p:sp>
        <p:nvSpPr>
          <p:cNvPr id="2085" name="Google Shape;2085;g1796830d240_7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6" name="Google Shape;2086;g1796830d240_7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g1796830d240_2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1" name="Google Shape;2091;g1796830d240_2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4" name="Shape 2094"/>
        <p:cNvGrpSpPr/>
        <p:nvPr/>
      </p:nvGrpSpPr>
      <p:grpSpPr>
        <a:xfrm>
          <a:off x="0" y="0"/>
          <a:ext cx="0" cy="0"/>
          <a:chOff x="0" y="0"/>
          <a:chExt cx="0" cy="0"/>
        </a:xfrm>
      </p:grpSpPr>
      <p:sp>
        <p:nvSpPr>
          <p:cNvPr id="2095" name="Google Shape;2095;g1796830d240_2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6" name="Google Shape;2096;g1796830d240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177fcebe5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177fcebe5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2" name="Shape 2102"/>
        <p:cNvGrpSpPr/>
        <p:nvPr/>
      </p:nvGrpSpPr>
      <p:grpSpPr>
        <a:xfrm>
          <a:off x="0" y="0"/>
          <a:ext cx="0" cy="0"/>
          <a:chOff x="0" y="0"/>
          <a:chExt cx="0" cy="0"/>
        </a:xfrm>
      </p:grpSpPr>
      <p:sp>
        <p:nvSpPr>
          <p:cNvPr id="2103" name="Google Shape;2103;g1796830d240_2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4" name="Google Shape;2104;g1796830d240_2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6" name="Shape 2126"/>
        <p:cNvGrpSpPr/>
        <p:nvPr/>
      </p:nvGrpSpPr>
      <p:grpSpPr>
        <a:xfrm>
          <a:off x="0" y="0"/>
          <a:ext cx="0" cy="0"/>
          <a:chOff x="0" y="0"/>
          <a:chExt cx="0" cy="0"/>
        </a:xfrm>
      </p:grpSpPr>
      <p:sp>
        <p:nvSpPr>
          <p:cNvPr id="2127" name="Google Shape;2127;g1796830d240_2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8" name="Google Shape;2128;g1796830d240_2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g1796830d240_2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5" name="Google Shape;2155;g1796830d240_2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g1796830d240_2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2" name="Google Shape;2162;g1796830d240_2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5" name="Shape 2165"/>
        <p:cNvGrpSpPr/>
        <p:nvPr/>
      </p:nvGrpSpPr>
      <p:grpSpPr>
        <a:xfrm>
          <a:off x="0" y="0"/>
          <a:ext cx="0" cy="0"/>
          <a:chOff x="0" y="0"/>
          <a:chExt cx="0" cy="0"/>
        </a:xfrm>
      </p:grpSpPr>
      <p:sp>
        <p:nvSpPr>
          <p:cNvPr id="2166" name="Google Shape;2166;g1796830d240_2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7" name="Google Shape;2167;g1796830d240_2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g1796830d240_2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5" name="Google Shape;2175;g1796830d240_2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1" name="Shape 2181"/>
        <p:cNvGrpSpPr/>
        <p:nvPr/>
      </p:nvGrpSpPr>
      <p:grpSpPr>
        <a:xfrm>
          <a:off x="0" y="0"/>
          <a:ext cx="0" cy="0"/>
          <a:chOff x="0" y="0"/>
          <a:chExt cx="0" cy="0"/>
        </a:xfrm>
      </p:grpSpPr>
      <p:sp>
        <p:nvSpPr>
          <p:cNvPr id="2182" name="Google Shape;2182;g1796830d240_2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3" name="Google Shape;2183;g1796830d240_2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g1796830d240_2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1" name="Google Shape;2191;g1796830d240_2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4" name="Shape 2194"/>
        <p:cNvGrpSpPr/>
        <p:nvPr/>
      </p:nvGrpSpPr>
      <p:grpSpPr>
        <a:xfrm>
          <a:off x="0" y="0"/>
          <a:ext cx="0" cy="0"/>
          <a:chOff x="0" y="0"/>
          <a:chExt cx="0" cy="0"/>
        </a:xfrm>
      </p:grpSpPr>
      <p:sp>
        <p:nvSpPr>
          <p:cNvPr id="2195" name="Google Shape;2195;g1796830d240_2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6" name="Google Shape;2196;g1796830d240_2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1" name="Shape 2201"/>
        <p:cNvGrpSpPr/>
        <p:nvPr/>
      </p:nvGrpSpPr>
      <p:grpSpPr>
        <a:xfrm>
          <a:off x="0" y="0"/>
          <a:ext cx="0" cy="0"/>
          <a:chOff x="0" y="0"/>
          <a:chExt cx="0" cy="0"/>
        </a:xfrm>
      </p:grpSpPr>
      <p:sp>
        <p:nvSpPr>
          <p:cNvPr id="2202" name="Google Shape;2202;g1796830d240_7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3" name="Google Shape;2203;g1796830d240_7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17694229d7c_1_20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17694229d7c_1_20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g1796830d240_2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0" name="Google Shape;2210;g1796830d240_2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More flexibility refers to allowing users to do an action </a:t>
            </a:r>
            <a:r>
              <a:rPr lang="en"/>
              <a:t>without having to navigate back and forth (the stock details page in the accept invitation task), and allowing users to create a new investment group &amp; invite friends at the same time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7" name="Shape 2217"/>
        <p:cNvGrpSpPr/>
        <p:nvPr/>
      </p:nvGrpSpPr>
      <p:grpSpPr>
        <a:xfrm>
          <a:off x="0" y="0"/>
          <a:ext cx="0" cy="0"/>
          <a:chOff x="0" y="0"/>
          <a:chExt cx="0" cy="0"/>
        </a:xfrm>
      </p:grpSpPr>
      <p:sp>
        <p:nvSpPr>
          <p:cNvPr id="2218" name="Google Shape;2218;g1796830d240_2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9" name="Google Shape;2219;g1796830d240_2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2" name="Shape 2222"/>
        <p:cNvGrpSpPr/>
        <p:nvPr/>
      </p:nvGrpSpPr>
      <p:grpSpPr>
        <a:xfrm>
          <a:off x="0" y="0"/>
          <a:ext cx="0" cy="0"/>
          <a:chOff x="0" y="0"/>
          <a:chExt cx="0" cy="0"/>
        </a:xfrm>
      </p:grpSpPr>
      <p:sp>
        <p:nvSpPr>
          <p:cNvPr id="2223" name="Google Shape;2223;g1796830d240_2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4" name="Google Shape;2224;g1796830d240_2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2" name="Shape 2232"/>
        <p:cNvGrpSpPr/>
        <p:nvPr/>
      </p:nvGrpSpPr>
      <p:grpSpPr>
        <a:xfrm>
          <a:off x="0" y="0"/>
          <a:ext cx="0" cy="0"/>
          <a:chOff x="0" y="0"/>
          <a:chExt cx="0" cy="0"/>
        </a:xfrm>
      </p:grpSpPr>
      <p:sp>
        <p:nvSpPr>
          <p:cNvPr id="2233" name="Google Shape;2233;g1796830d240_7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4" name="Google Shape;2234;g1796830d240_7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4" name="Shape 2244"/>
        <p:cNvGrpSpPr/>
        <p:nvPr/>
      </p:nvGrpSpPr>
      <p:grpSpPr>
        <a:xfrm>
          <a:off x="0" y="0"/>
          <a:ext cx="0" cy="0"/>
          <a:chOff x="0" y="0"/>
          <a:chExt cx="0" cy="0"/>
        </a:xfrm>
      </p:grpSpPr>
      <p:sp>
        <p:nvSpPr>
          <p:cNvPr id="2245" name="Google Shape;2245;g1796830d240_7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6" name="Google Shape;2246;g1796830d240_7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4" name="Shape 2254"/>
        <p:cNvGrpSpPr/>
        <p:nvPr/>
      </p:nvGrpSpPr>
      <p:grpSpPr>
        <a:xfrm>
          <a:off x="0" y="0"/>
          <a:ext cx="0" cy="0"/>
          <a:chOff x="0" y="0"/>
          <a:chExt cx="0" cy="0"/>
        </a:xfrm>
      </p:grpSpPr>
      <p:sp>
        <p:nvSpPr>
          <p:cNvPr id="2255" name="Google Shape;2255;g1796830d240_7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6" name="Google Shape;2256;g1796830d240_7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9" name="Shape 2259"/>
        <p:cNvGrpSpPr/>
        <p:nvPr/>
      </p:nvGrpSpPr>
      <p:grpSpPr>
        <a:xfrm>
          <a:off x="0" y="0"/>
          <a:ext cx="0" cy="0"/>
          <a:chOff x="0" y="0"/>
          <a:chExt cx="0" cy="0"/>
        </a:xfrm>
      </p:grpSpPr>
      <p:sp>
        <p:nvSpPr>
          <p:cNvPr id="2260" name="Google Shape;2260;g1796830d240_7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1" name="Google Shape;2261;g1796830d240_7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g1796830d240_7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7" name="Google Shape;2267;g1796830d240_7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0" name="Shape 2270"/>
        <p:cNvGrpSpPr/>
        <p:nvPr/>
      </p:nvGrpSpPr>
      <p:grpSpPr>
        <a:xfrm>
          <a:off x="0" y="0"/>
          <a:ext cx="0" cy="0"/>
          <a:chOff x="0" y="0"/>
          <a:chExt cx="0" cy="0"/>
        </a:xfrm>
      </p:grpSpPr>
      <p:sp>
        <p:nvSpPr>
          <p:cNvPr id="2271" name="Google Shape;2271;g1796830d24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2" name="Google Shape;2272;g1796830d24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severity rating (0 = no problem, 1 = cosmetic problem, 2 = minor usability problem, 3 = major usability problem, 4 = usability catastrophe)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2" name="Shape 2302"/>
        <p:cNvGrpSpPr/>
        <p:nvPr/>
      </p:nvGrpSpPr>
      <p:grpSpPr>
        <a:xfrm>
          <a:off x="0" y="0"/>
          <a:ext cx="0" cy="0"/>
          <a:chOff x="0" y="0"/>
          <a:chExt cx="0" cy="0"/>
        </a:xfrm>
      </p:grpSpPr>
      <p:sp>
        <p:nvSpPr>
          <p:cNvPr id="2303" name="Google Shape;2303;g1796830d240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4" name="Google Shape;2304;g1796830d240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severity rating (0 = no problem, 1 = cosmetic problem, 2 = minor usability problem, 3 = major usability problem, 4 = usability catastrophe)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17694229d7c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17694229d7c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6" name="Shape 2326"/>
        <p:cNvGrpSpPr/>
        <p:nvPr/>
      </p:nvGrpSpPr>
      <p:grpSpPr>
        <a:xfrm>
          <a:off x="0" y="0"/>
          <a:ext cx="0" cy="0"/>
          <a:chOff x="0" y="0"/>
          <a:chExt cx="0" cy="0"/>
        </a:xfrm>
      </p:grpSpPr>
      <p:sp>
        <p:nvSpPr>
          <p:cNvPr id="2327" name="Google Shape;2327;g1796830d240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8" name="Google Shape;2328;g1796830d240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severity rating (0 = no problem, 1 = cosmetic problem, 2 = minor usability problem, 3 = major usability problem, 4 = usability catastrophe)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0" name="Shape 2350"/>
        <p:cNvGrpSpPr/>
        <p:nvPr/>
      </p:nvGrpSpPr>
      <p:grpSpPr>
        <a:xfrm>
          <a:off x="0" y="0"/>
          <a:ext cx="0" cy="0"/>
          <a:chOff x="0" y="0"/>
          <a:chExt cx="0" cy="0"/>
        </a:xfrm>
      </p:grpSpPr>
      <p:sp>
        <p:nvSpPr>
          <p:cNvPr id="2351" name="Google Shape;2351;g1796830d240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2" name="Google Shape;2352;g1796830d240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severity rating (0 = no problem, 1 = cosmetic problem, 2 = minor usability problem, 3 = major usability problem, 4 = usability catastrophe)</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4" name="Shape 2374"/>
        <p:cNvGrpSpPr/>
        <p:nvPr/>
      </p:nvGrpSpPr>
      <p:grpSpPr>
        <a:xfrm>
          <a:off x="0" y="0"/>
          <a:ext cx="0" cy="0"/>
          <a:chOff x="0" y="0"/>
          <a:chExt cx="0" cy="0"/>
        </a:xfrm>
      </p:grpSpPr>
      <p:sp>
        <p:nvSpPr>
          <p:cNvPr id="2375" name="Google Shape;2375;g1796830d240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6" name="Google Shape;2376;g1796830d240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severity rating (0 = no problem, 1 = cosmetic problem, 2 = minor usability problem, 3 = major usability problem, 4 = usability catastrophe)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6" name="Shape 2396"/>
        <p:cNvGrpSpPr/>
        <p:nvPr/>
      </p:nvGrpSpPr>
      <p:grpSpPr>
        <a:xfrm>
          <a:off x="0" y="0"/>
          <a:ext cx="0" cy="0"/>
          <a:chOff x="0" y="0"/>
          <a:chExt cx="0" cy="0"/>
        </a:xfrm>
      </p:grpSpPr>
      <p:sp>
        <p:nvSpPr>
          <p:cNvPr id="2397" name="Google Shape;2397;g1796830d240_1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8" name="Google Shape;2398;g1796830d240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severity rating (0 = no problem, 1 = cosmetic problem, 2 = minor usability problem, 3 = major usability problem, 4 = usability catastrophe)</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g1796830d240_1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3" name="Google Shape;2423;g1796830d240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severity rating (0 = no problem, 1 = cosmetic problem, 2 = minor usability problem, 3 = major usability problem, 4 = usability catastrophe)</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6" name="Shape 2446"/>
        <p:cNvGrpSpPr/>
        <p:nvPr/>
      </p:nvGrpSpPr>
      <p:grpSpPr>
        <a:xfrm>
          <a:off x="0" y="0"/>
          <a:ext cx="0" cy="0"/>
          <a:chOff x="0" y="0"/>
          <a:chExt cx="0" cy="0"/>
        </a:xfrm>
      </p:grpSpPr>
      <p:sp>
        <p:nvSpPr>
          <p:cNvPr id="2447" name="Google Shape;2447;g1796830d240_1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8" name="Google Shape;2448;g1796830d240_1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severity rating (0 = no problem, 1 = cosmetic problem, 2 = minor usability problem, 3 = major usability problem, 4 = usability catastrophe)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4" name="Shape 2544"/>
        <p:cNvGrpSpPr/>
        <p:nvPr/>
      </p:nvGrpSpPr>
      <p:grpSpPr>
        <a:xfrm>
          <a:off x="0" y="0"/>
          <a:ext cx="0" cy="0"/>
          <a:chOff x="0" y="0"/>
          <a:chExt cx="0" cy="0"/>
        </a:xfrm>
      </p:grpSpPr>
      <p:sp>
        <p:nvSpPr>
          <p:cNvPr id="2545" name="Google Shape;2545;g1796830d240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6" name="Google Shape;2546;g1796830d240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0" name="Shape 2550"/>
        <p:cNvGrpSpPr/>
        <p:nvPr/>
      </p:nvGrpSpPr>
      <p:grpSpPr>
        <a:xfrm>
          <a:off x="0" y="0"/>
          <a:ext cx="0" cy="0"/>
          <a:chOff x="0" y="0"/>
          <a:chExt cx="0" cy="0"/>
        </a:xfrm>
      </p:grpSpPr>
      <p:sp>
        <p:nvSpPr>
          <p:cNvPr id="2551" name="Google Shape;2551;g1796830d240_1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2" name="Google Shape;2552;g1796830d240_1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6" name="Shape 2556"/>
        <p:cNvGrpSpPr/>
        <p:nvPr/>
      </p:nvGrpSpPr>
      <p:grpSpPr>
        <a:xfrm>
          <a:off x="0" y="0"/>
          <a:ext cx="0" cy="0"/>
          <a:chOff x="0" y="0"/>
          <a:chExt cx="0" cy="0"/>
        </a:xfrm>
      </p:grpSpPr>
      <p:sp>
        <p:nvSpPr>
          <p:cNvPr id="2557" name="Google Shape;2557;g1796830d240_1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8" name="Google Shape;2558;g1796830d240_1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177fcebe555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177fcebe555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17694229d7c_2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17694229d7c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177fcebe555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177fcebe555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chemeClr val="accent3"/>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965350" y="1569350"/>
            <a:ext cx="4911000" cy="1540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5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52" name="Google Shape;52;p13"/>
          <p:cNvGrpSpPr/>
          <p:nvPr/>
        </p:nvGrpSpPr>
        <p:grpSpPr>
          <a:xfrm>
            <a:off x="6949919" y="-1142700"/>
            <a:ext cx="3813434" cy="5379074"/>
            <a:chOff x="6949919" y="-1142700"/>
            <a:chExt cx="3813434" cy="5379074"/>
          </a:xfrm>
        </p:grpSpPr>
        <p:grpSp>
          <p:nvGrpSpPr>
            <p:cNvPr id="53" name="Google Shape;53;p13"/>
            <p:cNvGrpSpPr/>
            <p:nvPr/>
          </p:nvGrpSpPr>
          <p:grpSpPr>
            <a:xfrm rot="8100000">
              <a:off x="6591951" y="-66783"/>
              <a:ext cx="3167166" cy="299397"/>
              <a:chOff x="-304800" y="4182975"/>
              <a:chExt cx="3167197" cy="299400"/>
            </a:xfrm>
          </p:grpSpPr>
          <p:sp>
            <p:nvSpPr>
              <p:cNvPr id="54" name="Google Shape;54;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 name="Google Shape;56;p13"/>
            <p:cNvGrpSpPr/>
            <p:nvPr/>
          </p:nvGrpSpPr>
          <p:grpSpPr>
            <a:xfrm rot="8100000">
              <a:off x="7205126" y="-66783"/>
              <a:ext cx="3167166" cy="299397"/>
              <a:chOff x="-304800" y="4182975"/>
              <a:chExt cx="3167197" cy="299400"/>
            </a:xfrm>
          </p:grpSpPr>
          <p:sp>
            <p:nvSpPr>
              <p:cNvPr id="57" name="Google Shape;57;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3"/>
            <p:cNvSpPr/>
            <p:nvPr/>
          </p:nvSpPr>
          <p:spPr>
            <a:xfrm rot="8100000">
              <a:off x="7243633" y="710788"/>
              <a:ext cx="2762808" cy="29953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 name="Google Shape;60;p13"/>
            <p:cNvGrpSpPr/>
            <p:nvPr/>
          </p:nvGrpSpPr>
          <p:grpSpPr>
            <a:xfrm rot="8100000">
              <a:off x="7034392" y="1940414"/>
              <a:ext cx="3167166" cy="299397"/>
              <a:chOff x="-304800" y="4182975"/>
              <a:chExt cx="3167197" cy="299400"/>
            </a:xfrm>
          </p:grpSpPr>
          <p:sp>
            <p:nvSpPr>
              <p:cNvPr id="61" name="Google Shape;61;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 name="Google Shape;63;p13"/>
            <p:cNvGrpSpPr/>
            <p:nvPr/>
          </p:nvGrpSpPr>
          <p:grpSpPr>
            <a:xfrm rot="8100000">
              <a:off x="7647567" y="1940414"/>
              <a:ext cx="3167166" cy="299397"/>
              <a:chOff x="-304800" y="4182975"/>
              <a:chExt cx="3167197" cy="299400"/>
            </a:xfrm>
          </p:grpSpPr>
          <p:sp>
            <p:nvSpPr>
              <p:cNvPr id="64" name="Google Shape;64;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 name="Google Shape;66;p13"/>
            <p:cNvGrpSpPr/>
            <p:nvPr/>
          </p:nvGrpSpPr>
          <p:grpSpPr>
            <a:xfrm rot="8100000">
              <a:off x="7340979" y="2861061"/>
              <a:ext cx="3167166" cy="299397"/>
              <a:chOff x="-304800" y="4182975"/>
              <a:chExt cx="3167197" cy="299400"/>
            </a:xfrm>
          </p:grpSpPr>
          <p:sp>
            <p:nvSpPr>
              <p:cNvPr id="67" name="Google Shape;67;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 name="Google Shape;69;p13"/>
            <p:cNvGrpSpPr/>
            <p:nvPr/>
          </p:nvGrpSpPr>
          <p:grpSpPr>
            <a:xfrm rot="8100000">
              <a:off x="7954154" y="2861061"/>
              <a:ext cx="3167166" cy="299397"/>
              <a:chOff x="-304800" y="4182975"/>
              <a:chExt cx="3167197" cy="299400"/>
            </a:xfrm>
          </p:grpSpPr>
          <p:sp>
            <p:nvSpPr>
              <p:cNvPr id="70" name="Google Shape;70;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 name="Google Shape;72;p13"/>
            <p:cNvGrpSpPr/>
            <p:nvPr/>
          </p:nvGrpSpPr>
          <p:grpSpPr>
            <a:xfrm rot="8100000">
              <a:off x="7511714" y="853864"/>
              <a:ext cx="3167166" cy="299397"/>
              <a:chOff x="-304800" y="4182975"/>
              <a:chExt cx="3167197" cy="299400"/>
            </a:xfrm>
          </p:grpSpPr>
          <p:sp>
            <p:nvSpPr>
              <p:cNvPr id="73" name="Google Shape;73;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5" name="Google Shape;75;p13"/>
          <p:cNvSpPr txBox="1"/>
          <p:nvPr>
            <p:ph idx="1" type="subTitle"/>
          </p:nvPr>
        </p:nvSpPr>
        <p:spPr>
          <a:xfrm>
            <a:off x="965350" y="3200475"/>
            <a:ext cx="4703400" cy="464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76" name="Google Shape;76;p13"/>
          <p:cNvSpPr/>
          <p:nvPr/>
        </p:nvSpPr>
        <p:spPr>
          <a:xfrm>
            <a:off x="0" y="1640850"/>
            <a:ext cx="807600" cy="186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
    <p:spTree>
      <p:nvGrpSpPr>
        <p:cNvPr id="77" name="Shape 77"/>
        <p:cNvGrpSpPr/>
        <p:nvPr/>
      </p:nvGrpSpPr>
      <p:grpSpPr>
        <a:xfrm>
          <a:off x="0" y="0"/>
          <a:ext cx="0" cy="0"/>
          <a:chOff x="0" y="0"/>
          <a:chExt cx="0" cy="0"/>
        </a:xfrm>
      </p:grpSpPr>
      <p:sp>
        <p:nvSpPr>
          <p:cNvPr id="78" name="Google Shape;78;p14"/>
          <p:cNvSpPr txBox="1"/>
          <p:nvPr>
            <p:ph idx="1" type="subTitle"/>
          </p:nvPr>
        </p:nvSpPr>
        <p:spPr>
          <a:xfrm>
            <a:off x="6298796" y="3714346"/>
            <a:ext cx="21768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79" name="Google Shape;79;p14"/>
          <p:cNvSpPr txBox="1"/>
          <p:nvPr>
            <p:ph idx="2" type="subTitle"/>
          </p:nvPr>
        </p:nvSpPr>
        <p:spPr>
          <a:xfrm>
            <a:off x="3524184" y="3714346"/>
            <a:ext cx="21768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80" name="Google Shape;80;p14"/>
          <p:cNvSpPr txBox="1"/>
          <p:nvPr>
            <p:ph idx="3" type="subTitle"/>
          </p:nvPr>
        </p:nvSpPr>
        <p:spPr>
          <a:xfrm>
            <a:off x="797825" y="3714346"/>
            <a:ext cx="21768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81" name="Google Shape;81;p14"/>
          <p:cNvSpPr txBox="1"/>
          <p:nvPr>
            <p:ph idx="4" type="subTitle"/>
          </p:nvPr>
        </p:nvSpPr>
        <p:spPr>
          <a:xfrm>
            <a:off x="3524177" y="1965375"/>
            <a:ext cx="2176800" cy="488100"/>
          </a:xfrm>
          <a:prstGeom prst="rect">
            <a:avLst/>
          </a:prstGeom>
        </p:spPr>
        <p:txBody>
          <a:bodyPr anchorCtr="0" anchor="b" bIns="91425" lIns="91425" spcFirstLastPara="1" rIns="91425" wrap="square" tIns="91425">
            <a:normAutofit/>
          </a:bodyPr>
          <a:lstStyle>
            <a:lvl1pPr lvl="0" rtl="0">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82" name="Google Shape;82;p14"/>
          <p:cNvSpPr txBox="1"/>
          <p:nvPr>
            <p:ph idx="5" type="subTitle"/>
          </p:nvPr>
        </p:nvSpPr>
        <p:spPr>
          <a:xfrm>
            <a:off x="797825" y="1965375"/>
            <a:ext cx="21768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83" name="Google Shape;83;p14"/>
          <p:cNvSpPr txBox="1"/>
          <p:nvPr>
            <p:ph hasCustomPrompt="1" type="title"/>
          </p:nvPr>
        </p:nvSpPr>
        <p:spPr>
          <a:xfrm>
            <a:off x="6402943" y="3161443"/>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84" name="Google Shape;84;p14"/>
          <p:cNvSpPr txBox="1"/>
          <p:nvPr>
            <p:ph idx="6" type="subTitle"/>
          </p:nvPr>
        </p:nvSpPr>
        <p:spPr>
          <a:xfrm>
            <a:off x="6298789" y="4115229"/>
            <a:ext cx="2176800" cy="55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85" name="Google Shape;85;p14"/>
          <p:cNvSpPr txBox="1"/>
          <p:nvPr>
            <p:ph hasCustomPrompt="1" idx="7" type="title"/>
          </p:nvPr>
        </p:nvSpPr>
        <p:spPr>
          <a:xfrm>
            <a:off x="3628335" y="3161443"/>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86" name="Google Shape;86;p14"/>
          <p:cNvSpPr txBox="1"/>
          <p:nvPr>
            <p:ph idx="8" type="subTitle"/>
          </p:nvPr>
        </p:nvSpPr>
        <p:spPr>
          <a:xfrm>
            <a:off x="3524182" y="4115229"/>
            <a:ext cx="2176800" cy="55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87" name="Google Shape;87;p14"/>
          <p:cNvSpPr txBox="1"/>
          <p:nvPr>
            <p:ph hasCustomPrompt="1" idx="9" type="title"/>
          </p:nvPr>
        </p:nvSpPr>
        <p:spPr>
          <a:xfrm>
            <a:off x="911299" y="3161443"/>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88" name="Google Shape;88;p14"/>
          <p:cNvSpPr txBox="1"/>
          <p:nvPr>
            <p:ph idx="13" type="subTitle"/>
          </p:nvPr>
        </p:nvSpPr>
        <p:spPr>
          <a:xfrm>
            <a:off x="797828" y="4115229"/>
            <a:ext cx="2176800" cy="55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89" name="Google Shape;89;p14"/>
          <p:cNvSpPr txBox="1"/>
          <p:nvPr>
            <p:ph hasCustomPrompt="1" idx="14" type="title"/>
          </p:nvPr>
        </p:nvSpPr>
        <p:spPr>
          <a:xfrm>
            <a:off x="3628335" y="1412450"/>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90" name="Google Shape;90;p14"/>
          <p:cNvSpPr txBox="1"/>
          <p:nvPr>
            <p:ph idx="15" type="subTitle"/>
          </p:nvPr>
        </p:nvSpPr>
        <p:spPr>
          <a:xfrm>
            <a:off x="3524182" y="2366236"/>
            <a:ext cx="2176800" cy="55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91" name="Google Shape;91;p14"/>
          <p:cNvSpPr txBox="1"/>
          <p:nvPr>
            <p:ph hasCustomPrompt="1" idx="16" type="title"/>
          </p:nvPr>
        </p:nvSpPr>
        <p:spPr>
          <a:xfrm>
            <a:off x="911299" y="1412450"/>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92" name="Google Shape;92;p14"/>
          <p:cNvSpPr txBox="1"/>
          <p:nvPr>
            <p:ph idx="17" type="subTitle"/>
          </p:nvPr>
        </p:nvSpPr>
        <p:spPr>
          <a:xfrm>
            <a:off x="797828" y="2366236"/>
            <a:ext cx="2176800" cy="55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grpSp>
        <p:nvGrpSpPr>
          <p:cNvPr id="93" name="Google Shape;93;p14"/>
          <p:cNvGrpSpPr/>
          <p:nvPr/>
        </p:nvGrpSpPr>
        <p:grpSpPr>
          <a:xfrm>
            <a:off x="6949919" y="-1142700"/>
            <a:ext cx="3370993" cy="3371877"/>
            <a:chOff x="6949919" y="-1142700"/>
            <a:chExt cx="3370993" cy="3371877"/>
          </a:xfrm>
        </p:grpSpPr>
        <p:grpSp>
          <p:nvGrpSpPr>
            <p:cNvPr id="94" name="Google Shape;94;p14"/>
            <p:cNvGrpSpPr/>
            <p:nvPr/>
          </p:nvGrpSpPr>
          <p:grpSpPr>
            <a:xfrm rot="8100000">
              <a:off x="6591951" y="-66783"/>
              <a:ext cx="3167166" cy="299397"/>
              <a:chOff x="-304800" y="4182975"/>
              <a:chExt cx="3167197" cy="299400"/>
            </a:xfrm>
          </p:grpSpPr>
          <p:sp>
            <p:nvSpPr>
              <p:cNvPr id="95" name="Google Shape;95;p1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 name="Google Shape;97;p14"/>
            <p:cNvGrpSpPr/>
            <p:nvPr/>
          </p:nvGrpSpPr>
          <p:grpSpPr>
            <a:xfrm rot="8100000">
              <a:off x="7205126" y="-66783"/>
              <a:ext cx="3167166" cy="299397"/>
              <a:chOff x="-304800" y="4182975"/>
              <a:chExt cx="3167197" cy="299400"/>
            </a:xfrm>
          </p:grpSpPr>
          <p:sp>
            <p:nvSpPr>
              <p:cNvPr id="98" name="Google Shape;98;p1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 name="Google Shape;100;p14"/>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 name="Google Shape;102;p14"/>
            <p:cNvGrpSpPr/>
            <p:nvPr/>
          </p:nvGrpSpPr>
          <p:grpSpPr>
            <a:xfrm rot="8100000">
              <a:off x="7511714" y="853864"/>
              <a:ext cx="3167166" cy="299397"/>
              <a:chOff x="-304800" y="4182975"/>
              <a:chExt cx="3167197" cy="299400"/>
            </a:xfrm>
          </p:grpSpPr>
          <p:sp>
            <p:nvSpPr>
              <p:cNvPr id="103" name="Google Shape;103;p1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5" name="Google Shape;105;p14"/>
          <p:cNvGrpSpPr/>
          <p:nvPr/>
        </p:nvGrpSpPr>
        <p:grpSpPr>
          <a:xfrm>
            <a:off x="-4274" y="572458"/>
            <a:ext cx="1253474" cy="328534"/>
            <a:chOff x="-8549" y="582500"/>
            <a:chExt cx="1253474" cy="328534"/>
          </a:xfrm>
        </p:grpSpPr>
        <p:sp>
          <p:nvSpPr>
            <p:cNvPr id="106" name="Google Shape;106;p14"/>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4"/>
          <p:cNvSpPr txBox="1"/>
          <p:nvPr>
            <p:ph idx="18"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09" name="Shape 109"/>
        <p:cNvGrpSpPr/>
        <p:nvPr/>
      </p:nvGrpSpPr>
      <p:grpSpPr>
        <a:xfrm>
          <a:off x="0" y="0"/>
          <a:ext cx="0" cy="0"/>
          <a:chOff x="0" y="0"/>
          <a:chExt cx="0" cy="0"/>
        </a:xfrm>
      </p:grpSpPr>
      <p:sp>
        <p:nvSpPr>
          <p:cNvPr id="110" name="Google Shape;110;p15"/>
          <p:cNvSpPr/>
          <p:nvPr/>
        </p:nvSpPr>
        <p:spPr>
          <a:xfrm>
            <a:off x="2354850" y="0"/>
            <a:ext cx="6789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txBox="1"/>
          <p:nvPr>
            <p:ph type="title"/>
          </p:nvPr>
        </p:nvSpPr>
        <p:spPr>
          <a:xfrm>
            <a:off x="2352225" y="4068275"/>
            <a:ext cx="3457500" cy="6525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112" name="Google Shape;112;p15"/>
          <p:cNvGrpSpPr/>
          <p:nvPr/>
        </p:nvGrpSpPr>
        <p:grpSpPr>
          <a:xfrm rot="8100000">
            <a:off x="4167726" y="152417"/>
            <a:ext cx="3167166" cy="299397"/>
            <a:chOff x="-304800" y="4182975"/>
            <a:chExt cx="3167197" cy="299400"/>
          </a:xfrm>
        </p:grpSpPr>
        <p:sp>
          <p:nvSpPr>
            <p:cNvPr id="113" name="Google Shape;113;p15"/>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5"/>
          <p:cNvGrpSpPr/>
          <p:nvPr/>
        </p:nvGrpSpPr>
        <p:grpSpPr>
          <a:xfrm rot="8100000">
            <a:off x="4780901" y="152417"/>
            <a:ext cx="3167166" cy="299397"/>
            <a:chOff x="-304800" y="4182975"/>
            <a:chExt cx="3167197" cy="299400"/>
          </a:xfrm>
        </p:grpSpPr>
        <p:sp>
          <p:nvSpPr>
            <p:cNvPr id="116" name="Google Shape;116;p15"/>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15"/>
          <p:cNvSpPr txBox="1"/>
          <p:nvPr>
            <p:ph hasCustomPrompt="1" idx="2" type="title"/>
          </p:nvPr>
        </p:nvSpPr>
        <p:spPr>
          <a:xfrm>
            <a:off x="2428425" y="1500475"/>
            <a:ext cx="2611200" cy="22083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accent1"/>
              </a:buClr>
              <a:buSzPts val="30000"/>
              <a:buNone/>
              <a:defRPr sz="30000">
                <a:solidFill>
                  <a:schemeClr val="accent1"/>
                </a:solidFill>
              </a:defRPr>
            </a:lvl1pPr>
            <a:lvl2pPr lvl="1" rtl="0" algn="ctr">
              <a:spcBef>
                <a:spcPts val="0"/>
              </a:spcBef>
              <a:spcAft>
                <a:spcPts val="0"/>
              </a:spcAft>
              <a:buClr>
                <a:schemeClr val="accent2"/>
              </a:buClr>
              <a:buSzPts val="30000"/>
              <a:buNone/>
              <a:defRPr sz="30000">
                <a:solidFill>
                  <a:schemeClr val="accent2"/>
                </a:solidFill>
              </a:defRPr>
            </a:lvl2pPr>
            <a:lvl3pPr lvl="2" rtl="0" algn="ctr">
              <a:spcBef>
                <a:spcPts val="0"/>
              </a:spcBef>
              <a:spcAft>
                <a:spcPts val="0"/>
              </a:spcAft>
              <a:buClr>
                <a:schemeClr val="accent2"/>
              </a:buClr>
              <a:buSzPts val="30000"/>
              <a:buNone/>
              <a:defRPr sz="30000">
                <a:solidFill>
                  <a:schemeClr val="accent2"/>
                </a:solidFill>
              </a:defRPr>
            </a:lvl3pPr>
            <a:lvl4pPr lvl="3" rtl="0" algn="ctr">
              <a:spcBef>
                <a:spcPts val="0"/>
              </a:spcBef>
              <a:spcAft>
                <a:spcPts val="0"/>
              </a:spcAft>
              <a:buClr>
                <a:schemeClr val="accent2"/>
              </a:buClr>
              <a:buSzPts val="30000"/>
              <a:buNone/>
              <a:defRPr sz="30000">
                <a:solidFill>
                  <a:schemeClr val="accent2"/>
                </a:solidFill>
              </a:defRPr>
            </a:lvl4pPr>
            <a:lvl5pPr lvl="4" rtl="0" algn="ctr">
              <a:spcBef>
                <a:spcPts val="0"/>
              </a:spcBef>
              <a:spcAft>
                <a:spcPts val="0"/>
              </a:spcAft>
              <a:buClr>
                <a:schemeClr val="accent2"/>
              </a:buClr>
              <a:buSzPts val="30000"/>
              <a:buNone/>
              <a:defRPr sz="30000">
                <a:solidFill>
                  <a:schemeClr val="accent2"/>
                </a:solidFill>
              </a:defRPr>
            </a:lvl5pPr>
            <a:lvl6pPr lvl="5" rtl="0" algn="ctr">
              <a:spcBef>
                <a:spcPts val="0"/>
              </a:spcBef>
              <a:spcAft>
                <a:spcPts val="0"/>
              </a:spcAft>
              <a:buClr>
                <a:schemeClr val="accent2"/>
              </a:buClr>
              <a:buSzPts val="30000"/>
              <a:buNone/>
              <a:defRPr sz="30000">
                <a:solidFill>
                  <a:schemeClr val="accent2"/>
                </a:solidFill>
              </a:defRPr>
            </a:lvl6pPr>
            <a:lvl7pPr lvl="6" rtl="0" algn="ctr">
              <a:spcBef>
                <a:spcPts val="0"/>
              </a:spcBef>
              <a:spcAft>
                <a:spcPts val="0"/>
              </a:spcAft>
              <a:buClr>
                <a:schemeClr val="accent2"/>
              </a:buClr>
              <a:buSzPts val="30000"/>
              <a:buNone/>
              <a:defRPr sz="30000">
                <a:solidFill>
                  <a:schemeClr val="accent2"/>
                </a:solidFill>
              </a:defRPr>
            </a:lvl7pPr>
            <a:lvl8pPr lvl="7" rtl="0" algn="ctr">
              <a:spcBef>
                <a:spcPts val="0"/>
              </a:spcBef>
              <a:spcAft>
                <a:spcPts val="0"/>
              </a:spcAft>
              <a:buClr>
                <a:schemeClr val="accent2"/>
              </a:buClr>
              <a:buSzPts val="30000"/>
              <a:buNone/>
              <a:defRPr sz="30000">
                <a:solidFill>
                  <a:schemeClr val="accent2"/>
                </a:solidFill>
              </a:defRPr>
            </a:lvl8pPr>
            <a:lvl9pPr lvl="8" rtl="0" algn="ctr">
              <a:spcBef>
                <a:spcPts val="0"/>
              </a:spcBef>
              <a:spcAft>
                <a:spcPts val="0"/>
              </a:spcAft>
              <a:buClr>
                <a:schemeClr val="accent2"/>
              </a:buClr>
              <a:buSzPts val="30000"/>
              <a:buNone/>
              <a:defRPr sz="30000">
                <a:solidFill>
                  <a:schemeClr val="accent2"/>
                </a:solidFill>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19" name="Shape 119"/>
        <p:cNvGrpSpPr/>
        <p:nvPr/>
      </p:nvGrpSpPr>
      <p:grpSpPr>
        <a:xfrm>
          <a:off x="0" y="0"/>
          <a:ext cx="0" cy="0"/>
          <a:chOff x="0" y="0"/>
          <a:chExt cx="0" cy="0"/>
        </a:xfrm>
      </p:grpSpPr>
      <p:grpSp>
        <p:nvGrpSpPr>
          <p:cNvPr id="120" name="Google Shape;120;p16"/>
          <p:cNvGrpSpPr/>
          <p:nvPr/>
        </p:nvGrpSpPr>
        <p:grpSpPr>
          <a:xfrm>
            <a:off x="6949919" y="-1142700"/>
            <a:ext cx="3370993" cy="3371877"/>
            <a:chOff x="6949919" y="-1142700"/>
            <a:chExt cx="3370993" cy="3371877"/>
          </a:xfrm>
        </p:grpSpPr>
        <p:grpSp>
          <p:nvGrpSpPr>
            <p:cNvPr id="121" name="Google Shape;121;p16"/>
            <p:cNvGrpSpPr/>
            <p:nvPr/>
          </p:nvGrpSpPr>
          <p:grpSpPr>
            <a:xfrm rot="8100000">
              <a:off x="6591951" y="-66783"/>
              <a:ext cx="3167166" cy="299397"/>
              <a:chOff x="-304800" y="4182975"/>
              <a:chExt cx="3167197" cy="299400"/>
            </a:xfrm>
          </p:grpSpPr>
          <p:sp>
            <p:nvSpPr>
              <p:cNvPr id="122" name="Google Shape;122;p1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 name="Google Shape;124;p16"/>
            <p:cNvGrpSpPr/>
            <p:nvPr/>
          </p:nvGrpSpPr>
          <p:grpSpPr>
            <a:xfrm rot="8100000">
              <a:off x="7205126" y="-66783"/>
              <a:ext cx="3167166" cy="299397"/>
              <a:chOff x="-304800" y="4182975"/>
              <a:chExt cx="3167197" cy="299400"/>
            </a:xfrm>
          </p:grpSpPr>
          <p:sp>
            <p:nvSpPr>
              <p:cNvPr id="125" name="Google Shape;125;p1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6"/>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16"/>
            <p:cNvGrpSpPr/>
            <p:nvPr/>
          </p:nvGrpSpPr>
          <p:grpSpPr>
            <a:xfrm rot="8100000">
              <a:off x="7511714" y="853864"/>
              <a:ext cx="3167166" cy="299397"/>
              <a:chOff x="-304800" y="4182975"/>
              <a:chExt cx="3167197" cy="299400"/>
            </a:xfrm>
          </p:grpSpPr>
          <p:sp>
            <p:nvSpPr>
              <p:cNvPr id="130" name="Google Shape;130;p1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2" name="Google Shape;132;p16"/>
          <p:cNvSpPr txBox="1"/>
          <p:nvPr>
            <p:ph idx="1" type="subTitle"/>
          </p:nvPr>
        </p:nvSpPr>
        <p:spPr>
          <a:xfrm>
            <a:off x="797825" y="3107625"/>
            <a:ext cx="2435400" cy="506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sz="1800">
                <a:latin typeface="Overpass Black"/>
                <a:ea typeface="Overpass Black"/>
                <a:cs typeface="Overpass Black"/>
                <a:sym typeface="Overpass Black"/>
              </a:defRPr>
            </a:lvl1pPr>
            <a:lvl2pPr lvl="1" rtl="0">
              <a:lnSpc>
                <a:spcPct val="100000"/>
              </a:lnSpc>
              <a:spcBef>
                <a:spcPts val="0"/>
              </a:spcBef>
              <a:spcAft>
                <a:spcPts val="0"/>
              </a:spcAft>
              <a:buSzPts val="1800"/>
              <a:buNone/>
              <a:defRPr b="1" sz="1800"/>
            </a:lvl2pPr>
            <a:lvl3pPr lvl="2" rtl="0">
              <a:lnSpc>
                <a:spcPct val="100000"/>
              </a:lnSpc>
              <a:spcBef>
                <a:spcPts val="0"/>
              </a:spcBef>
              <a:spcAft>
                <a:spcPts val="0"/>
              </a:spcAft>
              <a:buSzPts val="1800"/>
              <a:buNone/>
              <a:defRPr b="1" sz="1800"/>
            </a:lvl3pPr>
            <a:lvl4pPr lvl="3" rtl="0">
              <a:lnSpc>
                <a:spcPct val="100000"/>
              </a:lnSpc>
              <a:spcBef>
                <a:spcPts val="0"/>
              </a:spcBef>
              <a:spcAft>
                <a:spcPts val="0"/>
              </a:spcAft>
              <a:buSzPts val="1800"/>
              <a:buNone/>
              <a:defRPr b="1" sz="1800"/>
            </a:lvl4pPr>
            <a:lvl5pPr lvl="4" rtl="0">
              <a:lnSpc>
                <a:spcPct val="100000"/>
              </a:lnSpc>
              <a:spcBef>
                <a:spcPts val="0"/>
              </a:spcBef>
              <a:spcAft>
                <a:spcPts val="0"/>
              </a:spcAft>
              <a:buSzPts val="1800"/>
              <a:buNone/>
              <a:defRPr b="1" sz="1800"/>
            </a:lvl5pPr>
            <a:lvl6pPr lvl="5" rtl="0">
              <a:lnSpc>
                <a:spcPct val="100000"/>
              </a:lnSpc>
              <a:spcBef>
                <a:spcPts val="0"/>
              </a:spcBef>
              <a:spcAft>
                <a:spcPts val="0"/>
              </a:spcAft>
              <a:buSzPts val="1800"/>
              <a:buNone/>
              <a:defRPr b="1" sz="1800"/>
            </a:lvl6pPr>
            <a:lvl7pPr lvl="6" rtl="0">
              <a:lnSpc>
                <a:spcPct val="100000"/>
              </a:lnSpc>
              <a:spcBef>
                <a:spcPts val="0"/>
              </a:spcBef>
              <a:spcAft>
                <a:spcPts val="0"/>
              </a:spcAft>
              <a:buSzPts val="1800"/>
              <a:buNone/>
              <a:defRPr b="1" sz="1800"/>
            </a:lvl7pPr>
            <a:lvl8pPr lvl="7" rtl="0">
              <a:lnSpc>
                <a:spcPct val="100000"/>
              </a:lnSpc>
              <a:spcBef>
                <a:spcPts val="0"/>
              </a:spcBef>
              <a:spcAft>
                <a:spcPts val="0"/>
              </a:spcAft>
              <a:buSzPts val="1800"/>
              <a:buNone/>
              <a:defRPr b="1" sz="1800"/>
            </a:lvl8pPr>
            <a:lvl9pPr lvl="8" rtl="0">
              <a:lnSpc>
                <a:spcPct val="100000"/>
              </a:lnSpc>
              <a:spcBef>
                <a:spcPts val="0"/>
              </a:spcBef>
              <a:spcAft>
                <a:spcPts val="0"/>
              </a:spcAft>
              <a:buSzPts val="1800"/>
              <a:buNone/>
              <a:defRPr b="1" sz="1800"/>
            </a:lvl9pPr>
          </a:lstStyle>
          <a:p/>
        </p:txBody>
      </p:sp>
      <p:sp>
        <p:nvSpPr>
          <p:cNvPr id="133" name="Google Shape;133;p16"/>
          <p:cNvSpPr txBox="1"/>
          <p:nvPr>
            <p:ph idx="2" type="subTitle"/>
          </p:nvPr>
        </p:nvSpPr>
        <p:spPr>
          <a:xfrm>
            <a:off x="797825" y="3535929"/>
            <a:ext cx="2503200" cy="1038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4" name="Google Shape;134;p16"/>
          <p:cNvSpPr txBox="1"/>
          <p:nvPr>
            <p:ph idx="3" type="subTitle"/>
          </p:nvPr>
        </p:nvSpPr>
        <p:spPr>
          <a:xfrm>
            <a:off x="4399200" y="3107625"/>
            <a:ext cx="2435400" cy="506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sz="1800">
                <a:latin typeface="Overpass Black"/>
                <a:ea typeface="Overpass Black"/>
                <a:cs typeface="Overpass Black"/>
                <a:sym typeface="Overpass Black"/>
              </a:defRPr>
            </a:lvl1pPr>
            <a:lvl2pPr lvl="1" rtl="0">
              <a:lnSpc>
                <a:spcPct val="100000"/>
              </a:lnSpc>
              <a:spcBef>
                <a:spcPts val="0"/>
              </a:spcBef>
              <a:spcAft>
                <a:spcPts val="0"/>
              </a:spcAft>
              <a:buSzPts val="1800"/>
              <a:buNone/>
              <a:defRPr b="1" sz="1800"/>
            </a:lvl2pPr>
            <a:lvl3pPr lvl="2" rtl="0">
              <a:lnSpc>
                <a:spcPct val="100000"/>
              </a:lnSpc>
              <a:spcBef>
                <a:spcPts val="0"/>
              </a:spcBef>
              <a:spcAft>
                <a:spcPts val="0"/>
              </a:spcAft>
              <a:buSzPts val="1800"/>
              <a:buNone/>
              <a:defRPr b="1" sz="1800"/>
            </a:lvl3pPr>
            <a:lvl4pPr lvl="3" rtl="0">
              <a:lnSpc>
                <a:spcPct val="100000"/>
              </a:lnSpc>
              <a:spcBef>
                <a:spcPts val="0"/>
              </a:spcBef>
              <a:spcAft>
                <a:spcPts val="0"/>
              </a:spcAft>
              <a:buSzPts val="1800"/>
              <a:buNone/>
              <a:defRPr b="1" sz="1800"/>
            </a:lvl4pPr>
            <a:lvl5pPr lvl="4" rtl="0">
              <a:lnSpc>
                <a:spcPct val="100000"/>
              </a:lnSpc>
              <a:spcBef>
                <a:spcPts val="0"/>
              </a:spcBef>
              <a:spcAft>
                <a:spcPts val="0"/>
              </a:spcAft>
              <a:buSzPts val="1800"/>
              <a:buNone/>
              <a:defRPr b="1" sz="1800"/>
            </a:lvl5pPr>
            <a:lvl6pPr lvl="5" rtl="0">
              <a:lnSpc>
                <a:spcPct val="100000"/>
              </a:lnSpc>
              <a:spcBef>
                <a:spcPts val="0"/>
              </a:spcBef>
              <a:spcAft>
                <a:spcPts val="0"/>
              </a:spcAft>
              <a:buSzPts val="1800"/>
              <a:buNone/>
              <a:defRPr b="1" sz="1800"/>
            </a:lvl6pPr>
            <a:lvl7pPr lvl="6" rtl="0">
              <a:lnSpc>
                <a:spcPct val="100000"/>
              </a:lnSpc>
              <a:spcBef>
                <a:spcPts val="0"/>
              </a:spcBef>
              <a:spcAft>
                <a:spcPts val="0"/>
              </a:spcAft>
              <a:buSzPts val="1800"/>
              <a:buNone/>
              <a:defRPr b="1" sz="1800"/>
            </a:lvl7pPr>
            <a:lvl8pPr lvl="7" rtl="0">
              <a:lnSpc>
                <a:spcPct val="100000"/>
              </a:lnSpc>
              <a:spcBef>
                <a:spcPts val="0"/>
              </a:spcBef>
              <a:spcAft>
                <a:spcPts val="0"/>
              </a:spcAft>
              <a:buSzPts val="1800"/>
              <a:buNone/>
              <a:defRPr b="1" sz="1800"/>
            </a:lvl8pPr>
            <a:lvl9pPr lvl="8" rtl="0">
              <a:lnSpc>
                <a:spcPct val="100000"/>
              </a:lnSpc>
              <a:spcBef>
                <a:spcPts val="0"/>
              </a:spcBef>
              <a:spcAft>
                <a:spcPts val="0"/>
              </a:spcAft>
              <a:buSzPts val="1800"/>
              <a:buNone/>
              <a:defRPr b="1" sz="1800"/>
            </a:lvl9pPr>
          </a:lstStyle>
          <a:p/>
        </p:txBody>
      </p:sp>
      <p:sp>
        <p:nvSpPr>
          <p:cNvPr id="135" name="Google Shape;135;p16"/>
          <p:cNvSpPr txBox="1"/>
          <p:nvPr>
            <p:ph idx="4" type="subTitle"/>
          </p:nvPr>
        </p:nvSpPr>
        <p:spPr>
          <a:xfrm>
            <a:off x="4399200" y="3535929"/>
            <a:ext cx="2503200" cy="1038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6" name="Google Shape;136;p16"/>
          <p:cNvSpPr txBox="1"/>
          <p:nvPr>
            <p:ph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37" name="Google Shape;137;p16"/>
          <p:cNvGrpSpPr/>
          <p:nvPr/>
        </p:nvGrpSpPr>
        <p:grpSpPr>
          <a:xfrm>
            <a:off x="-4274" y="572458"/>
            <a:ext cx="1253474" cy="328534"/>
            <a:chOff x="-8549" y="582500"/>
            <a:chExt cx="1253474" cy="328534"/>
          </a:xfrm>
        </p:grpSpPr>
        <p:sp>
          <p:nvSpPr>
            <p:cNvPr id="138" name="Google Shape;138;p16"/>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40" name="Shape 140"/>
        <p:cNvGrpSpPr/>
        <p:nvPr/>
      </p:nvGrpSpPr>
      <p:grpSpPr>
        <a:xfrm>
          <a:off x="0" y="0"/>
          <a:ext cx="0" cy="0"/>
          <a:chOff x="0" y="0"/>
          <a:chExt cx="0" cy="0"/>
        </a:xfrm>
      </p:grpSpPr>
      <p:grpSp>
        <p:nvGrpSpPr>
          <p:cNvPr id="141" name="Google Shape;141;p17"/>
          <p:cNvGrpSpPr/>
          <p:nvPr/>
        </p:nvGrpSpPr>
        <p:grpSpPr>
          <a:xfrm>
            <a:off x="-1491519" y="105563"/>
            <a:ext cx="3064406" cy="2451231"/>
            <a:chOff x="-1491519" y="3001163"/>
            <a:chExt cx="3064406" cy="2451231"/>
          </a:xfrm>
        </p:grpSpPr>
        <p:grpSp>
          <p:nvGrpSpPr>
            <p:cNvPr id="142" name="Google Shape;142;p17"/>
            <p:cNvGrpSpPr/>
            <p:nvPr/>
          </p:nvGrpSpPr>
          <p:grpSpPr>
            <a:xfrm rot="-2700000">
              <a:off x="-1236311" y="4077080"/>
              <a:ext cx="3167166" cy="299397"/>
              <a:chOff x="-304800" y="4182975"/>
              <a:chExt cx="3167197" cy="299400"/>
            </a:xfrm>
          </p:grpSpPr>
          <p:sp>
            <p:nvSpPr>
              <p:cNvPr id="143" name="Google Shape;143;p17"/>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7"/>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 name="Google Shape;145;p17"/>
            <p:cNvGrpSpPr/>
            <p:nvPr/>
          </p:nvGrpSpPr>
          <p:grpSpPr>
            <a:xfrm rot="-2700000">
              <a:off x="-1849486" y="4077080"/>
              <a:ext cx="3167166" cy="299397"/>
              <a:chOff x="-304800" y="4182975"/>
              <a:chExt cx="3167197" cy="299400"/>
            </a:xfrm>
          </p:grpSpPr>
          <p:sp>
            <p:nvSpPr>
              <p:cNvPr id="146" name="Google Shape;146;p17"/>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7"/>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8" name="Google Shape;148;p17"/>
          <p:cNvSpPr txBox="1"/>
          <p:nvPr>
            <p:ph type="title"/>
          </p:nvPr>
        </p:nvSpPr>
        <p:spPr>
          <a:xfrm>
            <a:off x="1696075" y="522375"/>
            <a:ext cx="6198600" cy="428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grpSp>
        <p:nvGrpSpPr>
          <p:cNvPr id="149" name="Google Shape;149;p17"/>
          <p:cNvGrpSpPr/>
          <p:nvPr/>
        </p:nvGrpSpPr>
        <p:grpSpPr>
          <a:xfrm rot="10800000">
            <a:off x="7894801" y="572458"/>
            <a:ext cx="1253474" cy="328534"/>
            <a:chOff x="-8549" y="582500"/>
            <a:chExt cx="1253474" cy="328534"/>
          </a:xfrm>
        </p:grpSpPr>
        <p:sp>
          <p:nvSpPr>
            <p:cNvPr id="150" name="Google Shape;150;p17"/>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7"/>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bg>
      <p:bgPr>
        <a:solidFill>
          <a:schemeClr val="lt2"/>
        </a:solidFill>
      </p:bgPr>
    </p:bg>
    <p:spTree>
      <p:nvGrpSpPr>
        <p:cNvPr id="152" name="Shape 152"/>
        <p:cNvGrpSpPr/>
        <p:nvPr/>
      </p:nvGrpSpPr>
      <p:grpSpPr>
        <a:xfrm>
          <a:off x="0" y="0"/>
          <a:ext cx="0" cy="0"/>
          <a:chOff x="0" y="0"/>
          <a:chExt cx="0" cy="0"/>
        </a:xfrm>
      </p:grpSpPr>
      <p:grpSp>
        <p:nvGrpSpPr>
          <p:cNvPr id="153" name="Google Shape;153;p18"/>
          <p:cNvGrpSpPr/>
          <p:nvPr/>
        </p:nvGrpSpPr>
        <p:grpSpPr>
          <a:xfrm rot="8100000">
            <a:off x="6591951" y="-66783"/>
            <a:ext cx="3167166" cy="299397"/>
            <a:chOff x="-304800" y="4182975"/>
            <a:chExt cx="3167197" cy="299400"/>
          </a:xfrm>
        </p:grpSpPr>
        <p:sp>
          <p:nvSpPr>
            <p:cNvPr id="154" name="Google Shape;154;p1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8"/>
          <p:cNvGrpSpPr/>
          <p:nvPr/>
        </p:nvGrpSpPr>
        <p:grpSpPr>
          <a:xfrm rot="8100000">
            <a:off x="7205126" y="-66783"/>
            <a:ext cx="3167166" cy="299397"/>
            <a:chOff x="-304800" y="4182975"/>
            <a:chExt cx="3167197" cy="299400"/>
          </a:xfrm>
        </p:grpSpPr>
        <p:sp>
          <p:nvSpPr>
            <p:cNvPr id="157" name="Google Shape;157;p1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8"/>
          <p:cNvSpPr txBox="1"/>
          <p:nvPr>
            <p:ph idx="1" type="subTitle"/>
          </p:nvPr>
        </p:nvSpPr>
        <p:spPr>
          <a:xfrm>
            <a:off x="821525" y="2879050"/>
            <a:ext cx="1903500" cy="4989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lt1"/>
              </a:buClr>
              <a:buSzPts val="18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160" name="Google Shape;160;p18"/>
          <p:cNvSpPr txBox="1"/>
          <p:nvPr>
            <p:ph idx="2" type="subTitle"/>
          </p:nvPr>
        </p:nvSpPr>
        <p:spPr>
          <a:xfrm>
            <a:off x="821531" y="3316181"/>
            <a:ext cx="1903500" cy="8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161" name="Google Shape;161;p18"/>
          <p:cNvSpPr txBox="1"/>
          <p:nvPr>
            <p:ph idx="3" type="subTitle"/>
          </p:nvPr>
        </p:nvSpPr>
        <p:spPr>
          <a:xfrm>
            <a:off x="3522167" y="2879050"/>
            <a:ext cx="1903500" cy="4989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lt1"/>
              </a:buClr>
              <a:buSzPts val="18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162" name="Google Shape;162;p18"/>
          <p:cNvSpPr txBox="1"/>
          <p:nvPr>
            <p:ph idx="4" type="subTitle"/>
          </p:nvPr>
        </p:nvSpPr>
        <p:spPr>
          <a:xfrm>
            <a:off x="3522174" y="3316181"/>
            <a:ext cx="1903500" cy="8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163" name="Google Shape;163;p18"/>
          <p:cNvSpPr txBox="1"/>
          <p:nvPr>
            <p:ph idx="5" type="subTitle"/>
          </p:nvPr>
        </p:nvSpPr>
        <p:spPr>
          <a:xfrm>
            <a:off x="6222826" y="2879050"/>
            <a:ext cx="1903500" cy="4989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lt1"/>
              </a:buClr>
              <a:buSzPts val="18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164" name="Google Shape;164;p18"/>
          <p:cNvSpPr txBox="1"/>
          <p:nvPr>
            <p:ph idx="6" type="subTitle"/>
          </p:nvPr>
        </p:nvSpPr>
        <p:spPr>
          <a:xfrm>
            <a:off x="6222833" y="3316181"/>
            <a:ext cx="1903500" cy="8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165" name="Google Shape;165;p18"/>
          <p:cNvSpPr txBox="1"/>
          <p:nvPr>
            <p:ph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grpSp>
        <p:nvGrpSpPr>
          <p:cNvPr id="166" name="Google Shape;166;p18"/>
          <p:cNvGrpSpPr/>
          <p:nvPr/>
        </p:nvGrpSpPr>
        <p:grpSpPr>
          <a:xfrm>
            <a:off x="-4274" y="572458"/>
            <a:ext cx="1253474" cy="328534"/>
            <a:chOff x="-8549" y="582500"/>
            <a:chExt cx="1253474" cy="328534"/>
          </a:xfrm>
        </p:grpSpPr>
        <p:sp>
          <p:nvSpPr>
            <p:cNvPr id="167" name="Google Shape;167;p18"/>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169" name="Shape 169"/>
        <p:cNvGrpSpPr/>
        <p:nvPr/>
      </p:nvGrpSpPr>
      <p:grpSpPr>
        <a:xfrm>
          <a:off x="0" y="0"/>
          <a:ext cx="0" cy="0"/>
          <a:chOff x="0" y="0"/>
          <a:chExt cx="0" cy="0"/>
        </a:xfrm>
      </p:grpSpPr>
      <p:sp>
        <p:nvSpPr>
          <p:cNvPr id="170" name="Google Shape;170;p19"/>
          <p:cNvSpPr txBox="1"/>
          <p:nvPr>
            <p:ph hasCustomPrompt="1" type="title"/>
          </p:nvPr>
        </p:nvSpPr>
        <p:spPr>
          <a:xfrm>
            <a:off x="2613825" y="1106125"/>
            <a:ext cx="33042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2"/>
              </a:buClr>
              <a:buSzPts val="12000"/>
              <a:buNone/>
              <a:defRPr sz="12000">
                <a:solidFill>
                  <a:schemeClr val="accent2"/>
                </a:solidFill>
              </a:defRPr>
            </a:lvl1pPr>
            <a:lvl2pPr lvl="1" rtl="0" algn="ctr">
              <a:spcBef>
                <a:spcPts val="0"/>
              </a:spcBef>
              <a:spcAft>
                <a:spcPts val="0"/>
              </a:spcAft>
              <a:buClr>
                <a:schemeClr val="accent2"/>
              </a:buClr>
              <a:buSzPts val="12000"/>
              <a:buNone/>
              <a:defRPr sz="12000">
                <a:solidFill>
                  <a:schemeClr val="accent2"/>
                </a:solidFill>
              </a:defRPr>
            </a:lvl2pPr>
            <a:lvl3pPr lvl="2" rtl="0" algn="ctr">
              <a:spcBef>
                <a:spcPts val="0"/>
              </a:spcBef>
              <a:spcAft>
                <a:spcPts val="0"/>
              </a:spcAft>
              <a:buClr>
                <a:schemeClr val="accent2"/>
              </a:buClr>
              <a:buSzPts val="12000"/>
              <a:buNone/>
              <a:defRPr sz="12000">
                <a:solidFill>
                  <a:schemeClr val="accent2"/>
                </a:solidFill>
              </a:defRPr>
            </a:lvl3pPr>
            <a:lvl4pPr lvl="3" rtl="0" algn="ctr">
              <a:spcBef>
                <a:spcPts val="0"/>
              </a:spcBef>
              <a:spcAft>
                <a:spcPts val="0"/>
              </a:spcAft>
              <a:buClr>
                <a:schemeClr val="accent2"/>
              </a:buClr>
              <a:buSzPts val="12000"/>
              <a:buNone/>
              <a:defRPr sz="12000">
                <a:solidFill>
                  <a:schemeClr val="accent2"/>
                </a:solidFill>
              </a:defRPr>
            </a:lvl4pPr>
            <a:lvl5pPr lvl="4" rtl="0" algn="ctr">
              <a:spcBef>
                <a:spcPts val="0"/>
              </a:spcBef>
              <a:spcAft>
                <a:spcPts val="0"/>
              </a:spcAft>
              <a:buClr>
                <a:schemeClr val="accent2"/>
              </a:buClr>
              <a:buSzPts val="12000"/>
              <a:buNone/>
              <a:defRPr sz="12000">
                <a:solidFill>
                  <a:schemeClr val="accent2"/>
                </a:solidFill>
              </a:defRPr>
            </a:lvl5pPr>
            <a:lvl6pPr lvl="5" rtl="0" algn="ctr">
              <a:spcBef>
                <a:spcPts val="0"/>
              </a:spcBef>
              <a:spcAft>
                <a:spcPts val="0"/>
              </a:spcAft>
              <a:buClr>
                <a:schemeClr val="accent2"/>
              </a:buClr>
              <a:buSzPts val="12000"/>
              <a:buNone/>
              <a:defRPr sz="12000">
                <a:solidFill>
                  <a:schemeClr val="accent2"/>
                </a:solidFill>
              </a:defRPr>
            </a:lvl6pPr>
            <a:lvl7pPr lvl="6" rtl="0" algn="ctr">
              <a:spcBef>
                <a:spcPts val="0"/>
              </a:spcBef>
              <a:spcAft>
                <a:spcPts val="0"/>
              </a:spcAft>
              <a:buClr>
                <a:schemeClr val="accent2"/>
              </a:buClr>
              <a:buSzPts val="12000"/>
              <a:buNone/>
              <a:defRPr sz="12000">
                <a:solidFill>
                  <a:schemeClr val="accent2"/>
                </a:solidFill>
              </a:defRPr>
            </a:lvl7pPr>
            <a:lvl8pPr lvl="7" rtl="0" algn="ctr">
              <a:spcBef>
                <a:spcPts val="0"/>
              </a:spcBef>
              <a:spcAft>
                <a:spcPts val="0"/>
              </a:spcAft>
              <a:buClr>
                <a:schemeClr val="accent2"/>
              </a:buClr>
              <a:buSzPts val="12000"/>
              <a:buNone/>
              <a:defRPr sz="12000">
                <a:solidFill>
                  <a:schemeClr val="accent2"/>
                </a:solidFill>
              </a:defRPr>
            </a:lvl8pPr>
            <a:lvl9pPr lvl="8" rtl="0" algn="ctr">
              <a:spcBef>
                <a:spcPts val="0"/>
              </a:spcBef>
              <a:spcAft>
                <a:spcPts val="0"/>
              </a:spcAft>
              <a:buClr>
                <a:schemeClr val="accent2"/>
              </a:buClr>
              <a:buSzPts val="12000"/>
              <a:buNone/>
              <a:defRPr sz="12000">
                <a:solidFill>
                  <a:schemeClr val="accent2"/>
                </a:solidFill>
              </a:defRPr>
            </a:lvl9pPr>
          </a:lstStyle>
          <a:p>
            <a:r>
              <a:t>xx%</a:t>
            </a:r>
          </a:p>
        </p:txBody>
      </p:sp>
      <p:grpSp>
        <p:nvGrpSpPr>
          <p:cNvPr id="171" name="Google Shape;171;p19"/>
          <p:cNvGrpSpPr/>
          <p:nvPr/>
        </p:nvGrpSpPr>
        <p:grpSpPr>
          <a:xfrm>
            <a:off x="7633122" y="1542425"/>
            <a:ext cx="3064406" cy="3371877"/>
            <a:chOff x="7709322" y="1333607"/>
            <a:chExt cx="3064406" cy="3371877"/>
          </a:xfrm>
        </p:grpSpPr>
        <p:grpSp>
          <p:nvGrpSpPr>
            <p:cNvPr id="172" name="Google Shape;172;p19"/>
            <p:cNvGrpSpPr/>
            <p:nvPr/>
          </p:nvGrpSpPr>
          <p:grpSpPr>
            <a:xfrm rot="8100000">
              <a:off x="7657942" y="2409523"/>
              <a:ext cx="3167166" cy="299397"/>
              <a:chOff x="-304800" y="4182975"/>
              <a:chExt cx="3167197" cy="299400"/>
            </a:xfrm>
          </p:grpSpPr>
          <p:sp>
            <p:nvSpPr>
              <p:cNvPr id="173" name="Google Shape;173;p1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 name="Google Shape;175;p19"/>
            <p:cNvGrpSpPr/>
            <p:nvPr/>
          </p:nvGrpSpPr>
          <p:grpSpPr>
            <a:xfrm rot="8100000">
              <a:off x="7351354" y="3330170"/>
              <a:ext cx="3167166" cy="299397"/>
              <a:chOff x="-304800" y="4182975"/>
              <a:chExt cx="3167197" cy="299400"/>
            </a:xfrm>
          </p:grpSpPr>
          <p:sp>
            <p:nvSpPr>
              <p:cNvPr id="176" name="Google Shape;176;p1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9"/>
            <p:cNvGrpSpPr/>
            <p:nvPr/>
          </p:nvGrpSpPr>
          <p:grpSpPr>
            <a:xfrm rot="8100000">
              <a:off x="7964529" y="3330170"/>
              <a:ext cx="3167166" cy="299397"/>
              <a:chOff x="-304800" y="4182975"/>
              <a:chExt cx="3167197" cy="299400"/>
            </a:xfrm>
          </p:grpSpPr>
          <p:sp>
            <p:nvSpPr>
              <p:cNvPr id="179" name="Google Shape;179;p1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1" name="Google Shape;181;p19"/>
          <p:cNvSpPr txBox="1"/>
          <p:nvPr>
            <p:ph idx="1" type="subTitle"/>
          </p:nvPr>
        </p:nvSpPr>
        <p:spPr>
          <a:xfrm>
            <a:off x="2708200" y="2904950"/>
            <a:ext cx="3115500" cy="688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accent2"/>
              </a:buClr>
              <a:buSzPts val="1800"/>
              <a:buNone/>
              <a:defRPr>
                <a:solidFill>
                  <a:schemeClr val="accent2"/>
                </a:solidFill>
              </a:defRPr>
            </a:lvl1pPr>
            <a:lvl2pPr lvl="1" rtl="0" algn="ctr">
              <a:lnSpc>
                <a:spcPct val="100000"/>
              </a:lnSpc>
              <a:spcBef>
                <a:spcPts val="0"/>
              </a:spcBef>
              <a:spcAft>
                <a:spcPts val="0"/>
              </a:spcAft>
              <a:buClr>
                <a:schemeClr val="accent2"/>
              </a:buClr>
              <a:buSzPts val="1600"/>
              <a:buNone/>
              <a:defRPr sz="1600">
                <a:solidFill>
                  <a:schemeClr val="accent2"/>
                </a:solidFill>
              </a:defRPr>
            </a:lvl2pPr>
            <a:lvl3pPr lvl="2" rtl="0" algn="ctr">
              <a:lnSpc>
                <a:spcPct val="100000"/>
              </a:lnSpc>
              <a:spcBef>
                <a:spcPts val="0"/>
              </a:spcBef>
              <a:spcAft>
                <a:spcPts val="0"/>
              </a:spcAft>
              <a:buClr>
                <a:schemeClr val="accent2"/>
              </a:buClr>
              <a:buSzPts val="1600"/>
              <a:buNone/>
              <a:defRPr sz="1600">
                <a:solidFill>
                  <a:schemeClr val="accent2"/>
                </a:solidFill>
              </a:defRPr>
            </a:lvl3pPr>
            <a:lvl4pPr lvl="3" rtl="0" algn="ctr">
              <a:lnSpc>
                <a:spcPct val="100000"/>
              </a:lnSpc>
              <a:spcBef>
                <a:spcPts val="0"/>
              </a:spcBef>
              <a:spcAft>
                <a:spcPts val="0"/>
              </a:spcAft>
              <a:buClr>
                <a:schemeClr val="accent2"/>
              </a:buClr>
              <a:buSzPts val="1600"/>
              <a:buNone/>
              <a:defRPr sz="1600">
                <a:solidFill>
                  <a:schemeClr val="accent2"/>
                </a:solidFill>
              </a:defRPr>
            </a:lvl4pPr>
            <a:lvl5pPr lvl="4" rtl="0" algn="ctr">
              <a:lnSpc>
                <a:spcPct val="100000"/>
              </a:lnSpc>
              <a:spcBef>
                <a:spcPts val="0"/>
              </a:spcBef>
              <a:spcAft>
                <a:spcPts val="0"/>
              </a:spcAft>
              <a:buClr>
                <a:schemeClr val="accent2"/>
              </a:buClr>
              <a:buSzPts val="1600"/>
              <a:buNone/>
              <a:defRPr sz="1600">
                <a:solidFill>
                  <a:schemeClr val="accent2"/>
                </a:solidFill>
              </a:defRPr>
            </a:lvl5pPr>
            <a:lvl6pPr lvl="5" rtl="0" algn="ctr">
              <a:lnSpc>
                <a:spcPct val="100000"/>
              </a:lnSpc>
              <a:spcBef>
                <a:spcPts val="0"/>
              </a:spcBef>
              <a:spcAft>
                <a:spcPts val="0"/>
              </a:spcAft>
              <a:buClr>
                <a:schemeClr val="accent2"/>
              </a:buClr>
              <a:buSzPts val="1600"/>
              <a:buNone/>
              <a:defRPr sz="1600">
                <a:solidFill>
                  <a:schemeClr val="accent2"/>
                </a:solidFill>
              </a:defRPr>
            </a:lvl6pPr>
            <a:lvl7pPr lvl="6" rtl="0" algn="ctr">
              <a:lnSpc>
                <a:spcPct val="100000"/>
              </a:lnSpc>
              <a:spcBef>
                <a:spcPts val="0"/>
              </a:spcBef>
              <a:spcAft>
                <a:spcPts val="0"/>
              </a:spcAft>
              <a:buClr>
                <a:schemeClr val="accent2"/>
              </a:buClr>
              <a:buSzPts val="1600"/>
              <a:buNone/>
              <a:defRPr sz="1600">
                <a:solidFill>
                  <a:schemeClr val="accent2"/>
                </a:solidFill>
              </a:defRPr>
            </a:lvl7pPr>
            <a:lvl8pPr lvl="7" rtl="0" algn="ctr">
              <a:lnSpc>
                <a:spcPct val="100000"/>
              </a:lnSpc>
              <a:spcBef>
                <a:spcPts val="0"/>
              </a:spcBef>
              <a:spcAft>
                <a:spcPts val="0"/>
              </a:spcAft>
              <a:buClr>
                <a:schemeClr val="accent2"/>
              </a:buClr>
              <a:buSzPts val="1600"/>
              <a:buNone/>
              <a:defRPr sz="1600">
                <a:solidFill>
                  <a:schemeClr val="accent2"/>
                </a:solidFill>
              </a:defRPr>
            </a:lvl8pPr>
            <a:lvl9pPr lvl="8" rtl="0" algn="ctr">
              <a:lnSpc>
                <a:spcPct val="100000"/>
              </a:lnSpc>
              <a:spcBef>
                <a:spcPts val="0"/>
              </a:spcBef>
              <a:spcAft>
                <a:spcPts val="0"/>
              </a:spcAft>
              <a:buClr>
                <a:schemeClr val="accent2"/>
              </a:buClr>
              <a:buSzPts val="1600"/>
              <a:buNone/>
              <a:defRPr sz="1600">
                <a:solidFill>
                  <a:schemeClr val="accent2"/>
                </a:solidFill>
              </a:defRPr>
            </a:lvl9pPr>
          </a:lstStyle>
          <a:p/>
        </p:txBody>
      </p:sp>
      <p:grpSp>
        <p:nvGrpSpPr>
          <p:cNvPr id="182" name="Google Shape;182;p19"/>
          <p:cNvGrpSpPr/>
          <p:nvPr/>
        </p:nvGrpSpPr>
        <p:grpSpPr>
          <a:xfrm>
            <a:off x="-1491519" y="105563"/>
            <a:ext cx="3064406" cy="2451231"/>
            <a:chOff x="-1491519" y="3001163"/>
            <a:chExt cx="3064406" cy="2451231"/>
          </a:xfrm>
        </p:grpSpPr>
        <p:grpSp>
          <p:nvGrpSpPr>
            <p:cNvPr id="183" name="Google Shape;183;p19"/>
            <p:cNvGrpSpPr/>
            <p:nvPr/>
          </p:nvGrpSpPr>
          <p:grpSpPr>
            <a:xfrm rot="-2700000">
              <a:off x="-1236311" y="4077080"/>
              <a:ext cx="3167166" cy="299397"/>
              <a:chOff x="-304800" y="4182975"/>
              <a:chExt cx="3167197" cy="299400"/>
            </a:xfrm>
          </p:grpSpPr>
          <p:sp>
            <p:nvSpPr>
              <p:cNvPr id="184" name="Google Shape;184;p1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 name="Google Shape;186;p19"/>
            <p:cNvGrpSpPr/>
            <p:nvPr/>
          </p:nvGrpSpPr>
          <p:grpSpPr>
            <a:xfrm rot="-2700000">
              <a:off x="-1849486" y="4077080"/>
              <a:ext cx="3167166" cy="299397"/>
              <a:chOff x="-304800" y="4182975"/>
              <a:chExt cx="3167197" cy="299400"/>
            </a:xfrm>
          </p:grpSpPr>
          <p:sp>
            <p:nvSpPr>
              <p:cNvPr id="187" name="Google Shape;187;p1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
    <p:spTree>
      <p:nvGrpSpPr>
        <p:cNvPr id="189" name="Shape 189"/>
        <p:cNvGrpSpPr/>
        <p:nvPr/>
      </p:nvGrpSpPr>
      <p:grpSpPr>
        <a:xfrm>
          <a:off x="0" y="0"/>
          <a:ext cx="0" cy="0"/>
          <a:chOff x="0" y="0"/>
          <a:chExt cx="0" cy="0"/>
        </a:xfrm>
      </p:grpSpPr>
      <p:sp>
        <p:nvSpPr>
          <p:cNvPr id="190" name="Google Shape;190;p20"/>
          <p:cNvSpPr/>
          <p:nvPr/>
        </p:nvSpPr>
        <p:spPr>
          <a:xfrm>
            <a:off x="0" y="2491825"/>
            <a:ext cx="9144000" cy="265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0"/>
          <p:cNvSpPr txBox="1"/>
          <p:nvPr>
            <p:ph hasCustomPrompt="1" type="title"/>
          </p:nvPr>
        </p:nvSpPr>
        <p:spPr>
          <a:xfrm>
            <a:off x="6873731" y="2148750"/>
            <a:ext cx="2876100" cy="33321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1"/>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192" name="Google Shape;192;p20"/>
          <p:cNvSpPr txBox="1"/>
          <p:nvPr>
            <p:ph idx="2" type="title"/>
          </p:nvPr>
        </p:nvSpPr>
        <p:spPr>
          <a:xfrm>
            <a:off x="1414575" y="3390275"/>
            <a:ext cx="6018900" cy="8418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193" name="Google Shape;193;p20"/>
          <p:cNvGrpSpPr/>
          <p:nvPr/>
        </p:nvGrpSpPr>
        <p:grpSpPr>
          <a:xfrm rot="8100000">
            <a:off x="6591951" y="-66783"/>
            <a:ext cx="3167166" cy="299397"/>
            <a:chOff x="-304800" y="4182975"/>
            <a:chExt cx="3167197" cy="299400"/>
          </a:xfrm>
        </p:grpSpPr>
        <p:sp>
          <p:nvSpPr>
            <p:cNvPr id="194" name="Google Shape;194;p20"/>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0"/>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 name="Google Shape;196;p20"/>
          <p:cNvGrpSpPr/>
          <p:nvPr/>
        </p:nvGrpSpPr>
        <p:grpSpPr>
          <a:xfrm rot="8100000">
            <a:off x="7205126" y="-66783"/>
            <a:ext cx="3167166" cy="299397"/>
            <a:chOff x="-304800" y="4182975"/>
            <a:chExt cx="3167197" cy="299400"/>
          </a:xfrm>
        </p:grpSpPr>
        <p:sp>
          <p:nvSpPr>
            <p:cNvPr id="197" name="Google Shape;197;p20"/>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0"/>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4">
    <p:spTree>
      <p:nvGrpSpPr>
        <p:cNvPr id="199" name="Shape 199"/>
        <p:cNvGrpSpPr/>
        <p:nvPr/>
      </p:nvGrpSpPr>
      <p:grpSpPr>
        <a:xfrm>
          <a:off x="0" y="0"/>
          <a:ext cx="0" cy="0"/>
          <a:chOff x="0" y="0"/>
          <a:chExt cx="0" cy="0"/>
        </a:xfrm>
      </p:grpSpPr>
      <p:sp>
        <p:nvSpPr>
          <p:cNvPr id="200" name="Google Shape;200;p21"/>
          <p:cNvSpPr txBox="1"/>
          <p:nvPr>
            <p:ph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1" name="Google Shape;201;p21"/>
          <p:cNvGrpSpPr/>
          <p:nvPr/>
        </p:nvGrpSpPr>
        <p:grpSpPr>
          <a:xfrm>
            <a:off x="-4274" y="572458"/>
            <a:ext cx="1253474" cy="328534"/>
            <a:chOff x="-8549" y="582500"/>
            <a:chExt cx="1253474" cy="328534"/>
          </a:xfrm>
        </p:grpSpPr>
        <p:sp>
          <p:nvSpPr>
            <p:cNvPr id="202" name="Google Shape;202;p21"/>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4_1">
    <p:bg>
      <p:bgPr>
        <a:solidFill>
          <a:schemeClr val="accent3"/>
        </a:solidFill>
      </p:bgPr>
    </p:bg>
    <p:spTree>
      <p:nvGrpSpPr>
        <p:cNvPr id="204" name="Shape 204"/>
        <p:cNvGrpSpPr/>
        <p:nvPr/>
      </p:nvGrpSpPr>
      <p:grpSpPr>
        <a:xfrm>
          <a:off x="0" y="0"/>
          <a:ext cx="0" cy="0"/>
          <a:chOff x="0" y="0"/>
          <a:chExt cx="0" cy="0"/>
        </a:xfrm>
      </p:grpSpPr>
      <p:sp>
        <p:nvSpPr>
          <p:cNvPr id="205" name="Google Shape;205;p22"/>
          <p:cNvSpPr txBox="1"/>
          <p:nvPr>
            <p:ph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6" name="Google Shape;206;p22"/>
          <p:cNvGrpSpPr/>
          <p:nvPr/>
        </p:nvGrpSpPr>
        <p:grpSpPr>
          <a:xfrm>
            <a:off x="-4274" y="572458"/>
            <a:ext cx="1253474" cy="328534"/>
            <a:chOff x="-8549" y="582500"/>
            <a:chExt cx="1253474" cy="328534"/>
          </a:xfrm>
        </p:grpSpPr>
        <p:sp>
          <p:nvSpPr>
            <p:cNvPr id="207" name="Google Shape;207;p22"/>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2"/>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209" name="Shape 209"/>
        <p:cNvGrpSpPr/>
        <p:nvPr/>
      </p:nvGrpSpPr>
      <p:grpSpPr>
        <a:xfrm>
          <a:off x="0" y="0"/>
          <a:ext cx="0" cy="0"/>
          <a:chOff x="0" y="0"/>
          <a:chExt cx="0" cy="0"/>
        </a:xfrm>
      </p:grpSpPr>
      <p:sp>
        <p:nvSpPr>
          <p:cNvPr id="210" name="Google Shape;210;p23"/>
          <p:cNvSpPr txBox="1"/>
          <p:nvPr>
            <p:ph idx="1" type="subTitle"/>
          </p:nvPr>
        </p:nvSpPr>
        <p:spPr>
          <a:xfrm>
            <a:off x="6124125" y="2307550"/>
            <a:ext cx="2201700" cy="19671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1800"/>
              <a:buNone/>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grpSp>
        <p:nvGrpSpPr>
          <p:cNvPr id="211" name="Google Shape;211;p23"/>
          <p:cNvGrpSpPr/>
          <p:nvPr/>
        </p:nvGrpSpPr>
        <p:grpSpPr>
          <a:xfrm rot="10800000">
            <a:off x="7894801" y="572458"/>
            <a:ext cx="1253474" cy="328534"/>
            <a:chOff x="-8549" y="582500"/>
            <a:chExt cx="1253474" cy="328534"/>
          </a:xfrm>
        </p:grpSpPr>
        <p:sp>
          <p:nvSpPr>
            <p:cNvPr id="212" name="Google Shape;212;p23"/>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3"/>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23"/>
          <p:cNvSpPr txBox="1"/>
          <p:nvPr>
            <p:ph type="title"/>
          </p:nvPr>
        </p:nvSpPr>
        <p:spPr>
          <a:xfrm>
            <a:off x="1696075" y="522375"/>
            <a:ext cx="6198600" cy="428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5">
    <p:spTree>
      <p:nvGrpSpPr>
        <p:cNvPr id="215" name="Shape 215"/>
        <p:cNvGrpSpPr/>
        <p:nvPr/>
      </p:nvGrpSpPr>
      <p:grpSpPr>
        <a:xfrm>
          <a:off x="0" y="0"/>
          <a:ext cx="0" cy="0"/>
          <a:chOff x="0" y="0"/>
          <a:chExt cx="0" cy="0"/>
        </a:xfrm>
      </p:grpSpPr>
      <p:sp>
        <p:nvSpPr>
          <p:cNvPr id="216" name="Google Shape;216;p24"/>
          <p:cNvSpPr/>
          <p:nvPr/>
        </p:nvSpPr>
        <p:spPr>
          <a:xfrm>
            <a:off x="0" y="0"/>
            <a:ext cx="3326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7" name="Google Shape;217;p24"/>
          <p:cNvGrpSpPr/>
          <p:nvPr/>
        </p:nvGrpSpPr>
        <p:grpSpPr>
          <a:xfrm rot="5400000">
            <a:off x="-1805719" y="-1418187"/>
            <a:ext cx="3064406" cy="2451231"/>
            <a:chOff x="-1491519" y="3001163"/>
            <a:chExt cx="3064406" cy="2451231"/>
          </a:xfrm>
        </p:grpSpPr>
        <p:grpSp>
          <p:nvGrpSpPr>
            <p:cNvPr id="218" name="Google Shape;218;p24"/>
            <p:cNvGrpSpPr/>
            <p:nvPr/>
          </p:nvGrpSpPr>
          <p:grpSpPr>
            <a:xfrm rot="-2700000">
              <a:off x="-1236311" y="4077080"/>
              <a:ext cx="3167166" cy="299397"/>
              <a:chOff x="-304800" y="4182975"/>
              <a:chExt cx="3167197" cy="299400"/>
            </a:xfrm>
          </p:grpSpPr>
          <p:sp>
            <p:nvSpPr>
              <p:cNvPr id="219" name="Google Shape;219;p24"/>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4"/>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 name="Google Shape;221;p24"/>
            <p:cNvGrpSpPr/>
            <p:nvPr/>
          </p:nvGrpSpPr>
          <p:grpSpPr>
            <a:xfrm rot="-2700000">
              <a:off x="-1849486" y="4077080"/>
              <a:ext cx="3167166" cy="299397"/>
              <a:chOff x="-304800" y="4182975"/>
              <a:chExt cx="3167197" cy="299400"/>
            </a:xfrm>
          </p:grpSpPr>
          <p:sp>
            <p:nvSpPr>
              <p:cNvPr id="222" name="Google Shape;222;p24"/>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4"/>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4" name="Google Shape;224;p24"/>
          <p:cNvSpPr txBox="1"/>
          <p:nvPr>
            <p:ph hasCustomPrompt="1" type="title"/>
          </p:nvPr>
        </p:nvSpPr>
        <p:spPr>
          <a:xfrm>
            <a:off x="850350" y="2852375"/>
            <a:ext cx="2528100" cy="22656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7FE0"/>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225" name="Google Shape;225;p24"/>
          <p:cNvSpPr txBox="1"/>
          <p:nvPr>
            <p:ph idx="2" type="title"/>
          </p:nvPr>
        </p:nvSpPr>
        <p:spPr>
          <a:xfrm>
            <a:off x="1100280" y="1444549"/>
            <a:ext cx="2711100" cy="5190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226" name="Shape 226"/>
        <p:cNvGrpSpPr/>
        <p:nvPr/>
      </p:nvGrpSpPr>
      <p:grpSpPr>
        <a:xfrm>
          <a:off x="0" y="0"/>
          <a:ext cx="0" cy="0"/>
          <a:chOff x="0" y="0"/>
          <a:chExt cx="0" cy="0"/>
        </a:xfrm>
      </p:grpSpPr>
      <p:sp>
        <p:nvSpPr>
          <p:cNvPr id="227" name="Google Shape;227;p25"/>
          <p:cNvSpPr/>
          <p:nvPr/>
        </p:nvSpPr>
        <p:spPr>
          <a:xfrm>
            <a:off x="0" y="1640850"/>
            <a:ext cx="807600" cy="186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5"/>
          <p:cNvSpPr txBox="1"/>
          <p:nvPr>
            <p:ph type="title"/>
          </p:nvPr>
        </p:nvSpPr>
        <p:spPr>
          <a:xfrm>
            <a:off x="968500" y="1640775"/>
            <a:ext cx="2900100" cy="1861800"/>
          </a:xfrm>
          <a:prstGeom prst="rect">
            <a:avLst/>
          </a:prstGeom>
        </p:spPr>
        <p:txBody>
          <a:bodyPr anchorCtr="0" anchor="ctr" bIns="91425" lIns="91425" spcFirstLastPara="1" rIns="91425" wrap="square" tIns="91425">
            <a:normAutofit/>
          </a:bodyPr>
          <a:lstStyle>
            <a:lvl1pPr lvl="0" rtl="0">
              <a:spcBef>
                <a:spcPts val="0"/>
              </a:spcBef>
              <a:spcAft>
                <a:spcPts val="0"/>
              </a:spcAft>
              <a:buSzPts val="2000"/>
              <a:buFont typeface="Rubik Black"/>
              <a:buNone/>
              <a:defRPr b="0" sz="2000">
                <a:latin typeface="Rubik Black"/>
                <a:ea typeface="Rubik Black"/>
                <a:cs typeface="Rubik Black"/>
                <a:sym typeface="Rubik Black"/>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6">
    <p:spTree>
      <p:nvGrpSpPr>
        <p:cNvPr id="229" name="Shape 229"/>
        <p:cNvGrpSpPr/>
        <p:nvPr/>
      </p:nvGrpSpPr>
      <p:grpSpPr>
        <a:xfrm>
          <a:off x="0" y="0"/>
          <a:ext cx="0" cy="0"/>
          <a:chOff x="0" y="0"/>
          <a:chExt cx="0" cy="0"/>
        </a:xfrm>
      </p:grpSpPr>
      <p:sp>
        <p:nvSpPr>
          <p:cNvPr id="230" name="Google Shape;230;p26"/>
          <p:cNvSpPr txBox="1"/>
          <p:nvPr>
            <p:ph hasCustomPrompt="1" type="title"/>
          </p:nvPr>
        </p:nvSpPr>
        <p:spPr>
          <a:xfrm>
            <a:off x="911299" y="1954408"/>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grpSp>
        <p:nvGrpSpPr>
          <p:cNvPr id="231" name="Google Shape;231;p26"/>
          <p:cNvGrpSpPr/>
          <p:nvPr/>
        </p:nvGrpSpPr>
        <p:grpSpPr>
          <a:xfrm>
            <a:off x="-1491519" y="105563"/>
            <a:ext cx="3064406" cy="2451231"/>
            <a:chOff x="-1491519" y="3001163"/>
            <a:chExt cx="3064406" cy="2451231"/>
          </a:xfrm>
        </p:grpSpPr>
        <p:grpSp>
          <p:nvGrpSpPr>
            <p:cNvPr id="232" name="Google Shape;232;p26"/>
            <p:cNvGrpSpPr/>
            <p:nvPr/>
          </p:nvGrpSpPr>
          <p:grpSpPr>
            <a:xfrm rot="-2700000">
              <a:off x="-1236311" y="4077080"/>
              <a:ext cx="3167166" cy="299397"/>
              <a:chOff x="-304800" y="4182975"/>
              <a:chExt cx="3167197" cy="299400"/>
            </a:xfrm>
          </p:grpSpPr>
          <p:sp>
            <p:nvSpPr>
              <p:cNvPr id="233" name="Google Shape;233;p2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26"/>
            <p:cNvGrpSpPr/>
            <p:nvPr/>
          </p:nvGrpSpPr>
          <p:grpSpPr>
            <a:xfrm rot="-2700000">
              <a:off x="-1849486" y="4077080"/>
              <a:ext cx="3167166" cy="299397"/>
              <a:chOff x="-304800" y="4182975"/>
              <a:chExt cx="3167197" cy="299400"/>
            </a:xfrm>
          </p:grpSpPr>
          <p:sp>
            <p:nvSpPr>
              <p:cNvPr id="236" name="Google Shape;236;p2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8" name="Google Shape;238;p26"/>
          <p:cNvGrpSpPr/>
          <p:nvPr/>
        </p:nvGrpSpPr>
        <p:grpSpPr>
          <a:xfrm rot="10800000">
            <a:off x="7894801" y="572458"/>
            <a:ext cx="1253474" cy="328534"/>
            <a:chOff x="-8549" y="582500"/>
            <a:chExt cx="1253474" cy="328534"/>
          </a:xfrm>
        </p:grpSpPr>
        <p:sp>
          <p:nvSpPr>
            <p:cNvPr id="239" name="Google Shape;239;p26"/>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6"/>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 name="Google Shape;241;p26"/>
          <p:cNvSpPr txBox="1"/>
          <p:nvPr>
            <p:ph idx="2" type="title"/>
          </p:nvPr>
        </p:nvSpPr>
        <p:spPr>
          <a:xfrm>
            <a:off x="1696075" y="522375"/>
            <a:ext cx="6198600" cy="428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
        <p:nvSpPr>
          <p:cNvPr id="242" name="Google Shape;242;p26"/>
          <p:cNvSpPr txBox="1"/>
          <p:nvPr>
            <p:ph idx="1" type="subTitle"/>
          </p:nvPr>
        </p:nvSpPr>
        <p:spPr>
          <a:xfrm>
            <a:off x="797825" y="2535875"/>
            <a:ext cx="16854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243" name="Google Shape;243;p26"/>
          <p:cNvSpPr txBox="1"/>
          <p:nvPr>
            <p:ph idx="3" type="subTitle"/>
          </p:nvPr>
        </p:nvSpPr>
        <p:spPr>
          <a:xfrm>
            <a:off x="797825" y="2984400"/>
            <a:ext cx="1685400" cy="1132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244" name="Google Shape;244;p26"/>
          <p:cNvSpPr txBox="1"/>
          <p:nvPr>
            <p:ph hasCustomPrompt="1" idx="4" type="title"/>
          </p:nvPr>
        </p:nvSpPr>
        <p:spPr>
          <a:xfrm>
            <a:off x="2875372" y="1954408"/>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245" name="Google Shape;245;p26"/>
          <p:cNvSpPr txBox="1"/>
          <p:nvPr>
            <p:ph idx="5" type="subTitle"/>
          </p:nvPr>
        </p:nvSpPr>
        <p:spPr>
          <a:xfrm>
            <a:off x="2761894" y="2535875"/>
            <a:ext cx="16854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246" name="Google Shape;246;p26"/>
          <p:cNvSpPr txBox="1"/>
          <p:nvPr>
            <p:ph idx="6" type="subTitle"/>
          </p:nvPr>
        </p:nvSpPr>
        <p:spPr>
          <a:xfrm>
            <a:off x="2761891" y="2984400"/>
            <a:ext cx="1685400" cy="1132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247" name="Google Shape;247;p26"/>
          <p:cNvSpPr txBox="1"/>
          <p:nvPr>
            <p:ph hasCustomPrompt="1" idx="7" type="title"/>
          </p:nvPr>
        </p:nvSpPr>
        <p:spPr>
          <a:xfrm>
            <a:off x="4839444" y="1954408"/>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248" name="Google Shape;248;p26"/>
          <p:cNvSpPr txBox="1"/>
          <p:nvPr>
            <p:ph idx="8" type="subTitle"/>
          </p:nvPr>
        </p:nvSpPr>
        <p:spPr>
          <a:xfrm>
            <a:off x="4725979" y="2535875"/>
            <a:ext cx="16854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249" name="Google Shape;249;p26"/>
          <p:cNvSpPr txBox="1"/>
          <p:nvPr>
            <p:ph idx="9" type="subTitle"/>
          </p:nvPr>
        </p:nvSpPr>
        <p:spPr>
          <a:xfrm>
            <a:off x="4725975" y="2984400"/>
            <a:ext cx="1685400" cy="1132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250" name="Google Shape;250;p26"/>
          <p:cNvSpPr txBox="1"/>
          <p:nvPr>
            <p:ph hasCustomPrompt="1" idx="13" type="title"/>
          </p:nvPr>
        </p:nvSpPr>
        <p:spPr>
          <a:xfrm>
            <a:off x="6803516" y="1954408"/>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251" name="Google Shape;251;p26"/>
          <p:cNvSpPr txBox="1"/>
          <p:nvPr>
            <p:ph idx="14" type="subTitle"/>
          </p:nvPr>
        </p:nvSpPr>
        <p:spPr>
          <a:xfrm>
            <a:off x="6690048" y="2535875"/>
            <a:ext cx="1685400" cy="488100"/>
          </a:xfrm>
          <a:prstGeom prst="rect">
            <a:avLst/>
          </a:prstGeom>
        </p:spPr>
        <p:txBody>
          <a:bodyPr anchorCtr="0" anchor="b" bIns="91425" lIns="91425" spcFirstLastPara="1" rIns="91425" wrap="square" tIns="91425">
            <a:normAutofit/>
          </a:bodyPr>
          <a:lstStyle>
            <a:lvl1pPr lvl="0" rtl="0">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252" name="Google Shape;252;p26"/>
          <p:cNvSpPr txBox="1"/>
          <p:nvPr>
            <p:ph idx="15" type="subTitle"/>
          </p:nvPr>
        </p:nvSpPr>
        <p:spPr>
          <a:xfrm>
            <a:off x="6690041" y="2984400"/>
            <a:ext cx="1685400" cy="11322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7">
    <p:spTree>
      <p:nvGrpSpPr>
        <p:cNvPr id="253" name="Shape 253"/>
        <p:cNvGrpSpPr/>
        <p:nvPr/>
      </p:nvGrpSpPr>
      <p:grpSpPr>
        <a:xfrm>
          <a:off x="0" y="0"/>
          <a:ext cx="0" cy="0"/>
          <a:chOff x="0" y="0"/>
          <a:chExt cx="0" cy="0"/>
        </a:xfrm>
      </p:grpSpPr>
      <p:sp>
        <p:nvSpPr>
          <p:cNvPr id="254" name="Google Shape;254;p27"/>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 name="Google Shape;255;p27"/>
          <p:cNvGrpSpPr/>
          <p:nvPr/>
        </p:nvGrpSpPr>
        <p:grpSpPr>
          <a:xfrm rot="8100000">
            <a:off x="6744351" y="-219183"/>
            <a:ext cx="3167166" cy="299397"/>
            <a:chOff x="-304800" y="4182975"/>
            <a:chExt cx="3167197" cy="299400"/>
          </a:xfrm>
        </p:grpSpPr>
        <p:sp>
          <p:nvSpPr>
            <p:cNvPr id="256" name="Google Shape;256;p2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27"/>
          <p:cNvGrpSpPr/>
          <p:nvPr/>
        </p:nvGrpSpPr>
        <p:grpSpPr>
          <a:xfrm rot="8100000">
            <a:off x="7357526" y="-219183"/>
            <a:ext cx="3167166" cy="299397"/>
            <a:chOff x="-304800" y="4182975"/>
            <a:chExt cx="3167197" cy="299400"/>
          </a:xfrm>
        </p:grpSpPr>
        <p:sp>
          <p:nvSpPr>
            <p:cNvPr id="259" name="Google Shape;259;p2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27"/>
          <p:cNvSpPr txBox="1"/>
          <p:nvPr>
            <p:ph hasCustomPrompt="1" type="title"/>
          </p:nvPr>
        </p:nvSpPr>
        <p:spPr>
          <a:xfrm>
            <a:off x="4293808" y="465600"/>
            <a:ext cx="3191100" cy="33321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rgbClr val="007FE0"/>
              </a:buClr>
              <a:buSzPts val="30000"/>
              <a:buNone/>
              <a:defRPr sz="30000">
                <a:solidFill>
                  <a:schemeClr val="accent1"/>
                </a:solidFill>
              </a:defRPr>
            </a:lvl1pPr>
            <a:lvl2pPr lvl="1" rtl="0">
              <a:spcBef>
                <a:spcPts val="0"/>
              </a:spcBef>
              <a:spcAft>
                <a:spcPts val="0"/>
              </a:spcAft>
              <a:buClr>
                <a:schemeClr val="accent1"/>
              </a:buClr>
              <a:buSzPts val="30000"/>
              <a:buNone/>
              <a:defRPr sz="30000">
                <a:solidFill>
                  <a:schemeClr val="accent1"/>
                </a:solidFill>
              </a:defRPr>
            </a:lvl2pPr>
            <a:lvl3pPr lvl="2" rtl="0">
              <a:spcBef>
                <a:spcPts val="0"/>
              </a:spcBef>
              <a:spcAft>
                <a:spcPts val="0"/>
              </a:spcAft>
              <a:buClr>
                <a:schemeClr val="accent1"/>
              </a:buClr>
              <a:buSzPts val="30000"/>
              <a:buNone/>
              <a:defRPr sz="30000">
                <a:solidFill>
                  <a:schemeClr val="accent1"/>
                </a:solidFill>
              </a:defRPr>
            </a:lvl3pPr>
            <a:lvl4pPr lvl="3" rtl="0">
              <a:spcBef>
                <a:spcPts val="0"/>
              </a:spcBef>
              <a:spcAft>
                <a:spcPts val="0"/>
              </a:spcAft>
              <a:buClr>
                <a:schemeClr val="accent1"/>
              </a:buClr>
              <a:buSzPts val="30000"/>
              <a:buNone/>
              <a:defRPr sz="30000">
                <a:solidFill>
                  <a:schemeClr val="accent1"/>
                </a:solidFill>
              </a:defRPr>
            </a:lvl4pPr>
            <a:lvl5pPr lvl="4" rtl="0">
              <a:spcBef>
                <a:spcPts val="0"/>
              </a:spcBef>
              <a:spcAft>
                <a:spcPts val="0"/>
              </a:spcAft>
              <a:buClr>
                <a:schemeClr val="accent1"/>
              </a:buClr>
              <a:buSzPts val="30000"/>
              <a:buNone/>
              <a:defRPr sz="30000">
                <a:solidFill>
                  <a:schemeClr val="accent1"/>
                </a:solidFill>
              </a:defRPr>
            </a:lvl5pPr>
            <a:lvl6pPr lvl="5" rtl="0">
              <a:spcBef>
                <a:spcPts val="0"/>
              </a:spcBef>
              <a:spcAft>
                <a:spcPts val="0"/>
              </a:spcAft>
              <a:buClr>
                <a:schemeClr val="accent1"/>
              </a:buClr>
              <a:buSzPts val="30000"/>
              <a:buNone/>
              <a:defRPr sz="30000">
                <a:solidFill>
                  <a:schemeClr val="accent1"/>
                </a:solidFill>
              </a:defRPr>
            </a:lvl6pPr>
            <a:lvl7pPr lvl="6" rtl="0">
              <a:spcBef>
                <a:spcPts val="0"/>
              </a:spcBef>
              <a:spcAft>
                <a:spcPts val="0"/>
              </a:spcAft>
              <a:buClr>
                <a:schemeClr val="accent1"/>
              </a:buClr>
              <a:buSzPts val="30000"/>
              <a:buNone/>
              <a:defRPr sz="30000">
                <a:solidFill>
                  <a:schemeClr val="accent1"/>
                </a:solidFill>
              </a:defRPr>
            </a:lvl7pPr>
            <a:lvl8pPr lvl="7" rtl="0">
              <a:spcBef>
                <a:spcPts val="0"/>
              </a:spcBef>
              <a:spcAft>
                <a:spcPts val="0"/>
              </a:spcAft>
              <a:buClr>
                <a:schemeClr val="accent1"/>
              </a:buClr>
              <a:buSzPts val="30000"/>
              <a:buNone/>
              <a:defRPr sz="30000">
                <a:solidFill>
                  <a:schemeClr val="accent1"/>
                </a:solidFill>
              </a:defRPr>
            </a:lvl8pPr>
            <a:lvl9pPr lvl="8" rtl="0">
              <a:spcBef>
                <a:spcPts val="0"/>
              </a:spcBef>
              <a:spcAft>
                <a:spcPts val="0"/>
              </a:spcAft>
              <a:buClr>
                <a:schemeClr val="accent1"/>
              </a:buClr>
              <a:buSzPts val="30000"/>
              <a:buNone/>
              <a:defRPr sz="30000">
                <a:solidFill>
                  <a:schemeClr val="accent1"/>
                </a:solidFill>
              </a:defRPr>
            </a:lvl9pPr>
          </a:lstStyle>
          <a:p>
            <a:r>
              <a:t>xx%</a:t>
            </a:r>
          </a:p>
        </p:txBody>
      </p:sp>
      <p:sp>
        <p:nvSpPr>
          <p:cNvPr id="262" name="Google Shape;262;p27"/>
          <p:cNvSpPr txBox="1"/>
          <p:nvPr>
            <p:ph idx="2" type="title"/>
          </p:nvPr>
        </p:nvSpPr>
        <p:spPr>
          <a:xfrm>
            <a:off x="4800600" y="3878775"/>
            <a:ext cx="23802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bg>
      <p:bgPr>
        <a:solidFill>
          <a:schemeClr val="lt2"/>
        </a:solidFill>
      </p:bgPr>
    </p:bg>
    <p:spTree>
      <p:nvGrpSpPr>
        <p:cNvPr id="263" name="Shape 263"/>
        <p:cNvGrpSpPr/>
        <p:nvPr/>
      </p:nvGrpSpPr>
      <p:grpSpPr>
        <a:xfrm>
          <a:off x="0" y="0"/>
          <a:ext cx="0" cy="0"/>
          <a:chOff x="0" y="0"/>
          <a:chExt cx="0" cy="0"/>
        </a:xfrm>
      </p:grpSpPr>
      <p:grpSp>
        <p:nvGrpSpPr>
          <p:cNvPr id="264" name="Google Shape;264;p28"/>
          <p:cNvGrpSpPr/>
          <p:nvPr/>
        </p:nvGrpSpPr>
        <p:grpSpPr>
          <a:xfrm>
            <a:off x="6949919" y="-1142700"/>
            <a:ext cx="3813434" cy="5379074"/>
            <a:chOff x="6949919" y="-1142700"/>
            <a:chExt cx="3813434" cy="5379074"/>
          </a:xfrm>
        </p:grpSpPr>
        <p:grpSp>
          <p:nvGrpSpPr>
            <p:cNvPr id="265" name="Google Shape;265;p28"/>
            <p:cNvGrpSpPr/>
            <p:nvPr/>
          </p:nvGrpSpPr>
          <p:grpSpPr>
            <a:xfrm rot="8100000">
              <a:off x="6591951" y="-66783"/>
              <a:ext cx="3167166" cy="299397"/>
              <a:chOff x="-304800" y="4182975"/>
              <a:chExt cx="3167197" cy="299400"/>
            </a:xfrm>
          </p:grpSpPr>
          <p:sp>
            <p:nvSpPr>
              <p:cNvPr id="266" name="Google Shape;266;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 name="Google Shape;268;p28"/>
            <p:cNvGrpSpPr/>
            <p:nvPr/>
          </p:nvGrpSpPr>
          <p:grpSpPr>
            <a:xfrm rot="8100000">
              <a:off x="7205126" y="-66783"/>
              <a:ext cx="3167166" cy="299397"/>
              <a:chOff x="-304800" y="4182975"/>
              <a:chExt cx="3167197" cy="299400"/>
            </a:xfrm>
          </p:grpSpPr>
          <p:sp>
            <p:nvSpPr>
              <p:cNvPr id="269" name="Google Shape;269;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1" name="Google Shape;271;p28"/>
            <p:cNvSpPr/>
            <p:nvPr/>
          </p:nvSpPr>
          <p:spPr>
            <a:xfrm rot="8100000">
              <a:off x="7243633" y="710788"/>
              <a:ext cx="2762808"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2" name="Google Shape;272;p28"/>
            <p:cNvGrpSpPr/>
            <p:nvPr/>
          </p:nvGrpSpPr>
          <p:grpSpPr>
            <a:xfrm rot="8100000">
              <a:off x="7034392" y="1940414"/>
              <a:ext cx="3167166" cy="299397"/>
              <a:chOff x="-304800" y="4182975"/>
              <a:chExt cx="3167197" cy="299400"/>
            </a:xfrm>
          </p:grpSpPr>
          <p:sp>
            <p:nvSpPr>
              <p:cNvPr id="273" name="Google Shape;273;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 name="Google Shape;275;p28"/>
            <p:cNvGrpSpPr/>
            <p:nvPr/>
          </p:nvGrpSpPr>
          <p:grpSpPr>
            <a:xfrm rot="8100000">
              <a:off x="7647567" y="1940414"/>
              <a:ext cx="3167166" cy="299397"/>
              <a:chOff x="-304800" y="4182975"/>
              <a:chExt cx="3167197" cy="299400"/>
            </a:xfrm>
          </p:grpSpPr>
          <p:sp>
            <p:nvSpPr>
              <p:cNvPr id="276" name="Google Shape;276;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 name="Google Shape;278;p28"/>
            <p:cNvGrpSpPr/>
            <p:nvPr/>
          </p:nvGrpSpPr>
          <p:grpSpPr>
            <a:xfrm rot="8100000">
              <a:off x="7340979" y="2861061"/>
              <a:ext cx="3167166" cy="299397"/>
              <a:chOff x="-304800" y="4182975"/>
              <a:chExt cx="3167197" cy="299400"/>
            </a:xfrm>
          </p:grpSpPr>
          <p:sp>
            <p:nvSpPr>
              <p:cNvPr id="279" name="Google Shape;279;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 name="Google Shape;281;p28"/>
            <p:cNvGrpSpPr/>
            <p:nvPr/>
          </p:nvGrpSpPr>
          <p:grpSpPr>
            <a:xfrm rot="8100000">
              <a:off x="7954154" y="2861061"/>
              <a:ext cx="3167166" cy="299397"/>
              <a:chOff x="-304800" y="4182975"/>
              <a:chExt cx="3167197" cy="299400"/>
            </a:xfrm>
          </p:grpSpPr>
          <p:sp>
            <p:nvSpPr>
              <p:cNvPr id="282" name="Google Shape;282;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 name="Google Shape;284;p28"/>
            <p:cNvGrpSpPr/>
            <p:nvPr/>
          </p:nvGrpSpPr>
          <p:grpSpPr>
            <a:xfrm rot="8100000">
              <a:off x="7511714" y="853864"/>
              <a:ext cx="3167166" cy="299397"/>
              <a:chOff x="-304800" y="4182975"/>
              <a:chExt cx="3167197" cy="299400"/>
            </a:xfrm>
          </p:grpSpPr>
          <p:sp>
            <p:nvSpPr>
              <p:cNvPr id="285" name="Google Shape;285;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87" name="Google Shape;287;p28"/>
          <p:cNvSpPr txBox="1"/>
          <p:nvPr>
            <p:ph idx="1" type="subTitle"/>
          </p:nvPr>
        </p:nvSpPr>
        <p:spPr>
          <a:xfrm>
            <a:off x="833700" y="1455050"/>
            <a:ext cx="3155400" cy="4506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rgbClr val="FFFFFF"/>
              </a:buClr>
              <a:buSzPts val="18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800"/>
              <a:buNone/>
              <a:defRPr b="1" sz="1800">
                <a:solidFill>
                  <a:schemeClr val="lt1"/>
                </a:solidFill>
              </a:defRPr>
            </a:lvl2pPr>
            <a:lvl3pPr lvl="2" rtl="0">
              <a:lnSpc>
                <a:spcPct val="100000"/>
              </a:lnSpc>
              <a:spcBef>
                <a:spcPts val="0"/>
              </a:spcBef>
              <a:spcAft>
                <a:spcPts val="0"/>
              </a:spcAft>
              <a:buClr>
                <a:schemeClr val="lt1"/>
              </a:buClr>
              <a:buSzPts val="1800"/>
              <a:buNone/>
              <a:defRPr b="1" sz="1800">
                <a:solidFill>
                  <a:schemeClr val="lt1"/>
                </a:solidFill>
              </a:defRPr>
            </a:lvl3pPr>
            <a:lvl4pPr lvl="3" rtl="0">
              <a:lnSpc>
                <a:spcPct val="100000"/>
              </a:lnSpc>
              <a:spcBef>
                <a:spcPts val="0"/>
              </a:spcBef>
              <a:spcAft>
                <a:spcPts val="0"/>
              </a:spcAft>
              <a:buClr>
                <a:schemeClr val="lt1"/>
              </a:buClr>
              <a:buSzPts val="1800"/>
              <a:buNone/>
              <a:defRPr b="1" sz="1800">
                <a:solidFill>
                  <a:schemeClr val="lt1"/>
                </a:solidFill>
              </a:defRPr>
            </a:lvl4pPr>
            <a:lvl5pPr lvl="4" rtl="0">
              <a:lnSpc>
                <a:spcPct val="100000"/>
              </a:lnSpc>
              <a:spcBef>
                <a:spcPts val="0"/>
              </a:spcBef>
              <a:spcAft>
                <a:spcPts val="0"/>
              </a:spcAft>
              <a:buClr>
                <a:schemeClr val="lt1"/>
              </a:buClr>
              <a:buSzPts val="1800"/>
              <a:buNone/>
              <a:defRPr b="1" sz="1800">
                <a:solidFill>
                  <a:schemeClr val="lt1"/>
                </a:solidFill>
              </a:defRPr>
            </a:lvl5pPr>
            <a:lvl6pPr lvl="5" rtl="0">
              <a:lnSpc>
                <a:spcPct val="100000"/>
              </a:lnSpc>
              <a:spcBef>
                <a:spcPts val="0"/>
              </a:spcBef>
              <a:spcAft>
                <a:spcPts val="0"/>
              </a:spcAft>
              <a:buClr>
                <a:schemeClr val="lt1"/>
              </a:buClr>
              <a:buSzPts val="1800"/>
              <a:buNone/>
              <a:defRPr b="1" sz="1800">
                <a:solidFill>
                  <a:schemeClr val="lt1"/>
                </a:solidFill>
              </a:defRPr>
            </a:lvl6pPr>
            <a:lvl7pPr lvl="6" rtl="0">
              <a:lnSpc>
                <a:spcPct val="100000"/>
              </a:lnSpc>
              <a:spcBef>
                <a:spcPts val="0"/>
              </a:spcBef>
              <a:spcAft>
                <a:spcPts val="0"/>
              </a:spcAft>
              <a:buClr>
                <a:schemeClr val="lt1"/>
              </a:buClr>
              <a:buSzPts val="1800"/>
              <a:buNone/>
              <a:defRPr b="1" sz="1800">
                <a:solidFill>
                  <a:schemeClr val="lt1"/>
                </a:solidFill>
              </a:defRPr>
            </a:lvl7pPr>
            <a:lvl8pPr lvl="7" rtl="0">
              <a:lnSpc>
                <a:spcPct val="100000"/>
              </a:lnSpc>
              <a:spcBef>
                <a:spcPts val="0"/>
              </a:spcBef>
              <a:spcAft>
                <a:spcPts val="0"/>
              </a:spcAft>
              <a:buClr>
                <a:schemeClr val="lt1"/>
              </a:buClr>
              <a:buSzPts val="1800"/>
              <a:buNone/>
              <a:defRPr b="1" sz="1800">
                <a:solidFill>
                  <a:schemeClr val="lt1"/>
                </a:solidFill>
              </a:defRPr>
            </a:lvl8pPr>
            <a:lvl9pPr lvl="8" rtl="0">
              <a:lnSpc>
                <a:spcPct val="100000"/>
              </a:lnSpc>
              <a:spcBef>
                <a:spcPts val="0"/>
              </a:spcBef>
              <a:spcAft>
                <a:spcPts val="0"/>
              </a:spcAft>
              <a:buClr>
                <a:schemeClr val="lt1"/>
              </a:buClr>
              <a:buSzPts val="1800"/>
              <a:buNone/>
              <a:defRPr b="1" sz="1800">
                <a:solidFill>
                  <a:schemeClr val="lt1"/>
                </a:solidFill>
              </a:defRPr>
            </a:lvl9pPr>
          </a:lstStyle>
          <a:p/>
        </p:txBody>
      </p:sp>
      <p:sp>
        <p:nvSpPr>
          <p:cNvPr id="288" name="Google Shape;288;p28"/>
          <p:cNvSpPr txBox="1"/>
          <p:nvPr>
            <p:ph idx="2" type="subTitle"/>
          </p:nvPr>
        </p:nvSpPr>
        <p:spPr>
          <a:xfrm>
            <a:off x="833700" y="1937499"/>
            <a:ext cx="2503200" cy="1174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1800"/>
              <a:buNone/>
              <a:defRPr>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289" name="Google Shape;289;p28"/>
          <p:cNvSpPr txBox="1"/>
          <p:nvPr>
            <p:ph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grpSp>
        <p:nvGrpSpPr>
          <p:cNvPr id="290" name="Google Shape;290;p28"/>
          <p:cNvGrpSpPr/>
          <p:nvPr/>
        </p:nvGrpSpPr>
        <p:grpSpPr>
          <a:xfrm>
            <a:off x="-4274" y="572458"/>
            <a:ext cx="1253474" cy="328534"/>
            <a:chOff x="-8549" y="582500"/>
            <a:chExt cx="1253474" cy="328534"/>
          </a:xfrm>
        </p:grpSpPr>
        <p:sp>
          <p:nvSpPr>
            <p:cNvPr id="291" name="Google Shape;291;p28"/>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8"/>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8">
    <p:spTree>
      <p:nvGrpSpPr>
        <p:cNvPr id="293" name="Shape 293"/>
        <p:cNvGrpSpPr/>
        <p:nvPr/>
      </p:nvGrpSpPr>
      <p:grpSpPr>
        <a:xfrm>
          <a:off x="0" y="0"/>
          <a:ext cx="0" cy="0"/>
          <a:chOff x="0" y="0"/>
          <a:chExt cx="0" cy="0"/>
        </a:xfrm>
      </p:grpSpPr>
      <p:sp>
        <p:nvSpPr>
          <p:cNvPr id="294" name="Google Shape;294;p29"/>
          <p:cNvSpPr/>
          <p:nvPr/>
        </p:nvSpPr>
        <p:spPr>
          <a:xfrm>
            <a:off x="0" y="0"/>
            <a:ext cx="9144000" cy="265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9"/>
          <p:cNvSpPr txBox="1"/>
          <p:nvPr>
            <p:ph hasCustomPrompt="1" type="title"/>
          </p:nvPr>
        </p:nvSpPr>
        <p:spPr>
          <a:xfrm>
            <a:off x="-496649" y="-394675"/>
            <a:ext cx="2705700" cy="3332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7FE0"/>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296" name="Google Shape;296;p29"/>
          <p:cNvSpPr txBox="1"/>
          <p:nvPr>
            <p:ph idx="2" type="title"/>
          </p:nvPr>
        </p:nvSpPr>
        <p:spPr>
          <a:xfrm>
            <a:off x="2123200" y="1592250"/>
            <a:ext cx="23409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297" name="Google Shape;297;p29"/>
          <p:cNvGrpSpPr/>
          <p:nvPr/>
        </p:nvGrpSpPr>
        <p:grpSpPr>
          <a:xfrm rot="10800000">
            <a:off x="-1069131" y="3350375"/>
            <a:ext cx="3370993" cy="3371877"/>
            <a:chOff x="6949919" y="-1142700"/>
            <a:chExt cx="3370993" cy="3371877"/>
          </a:xfrm>
        </p:grpSpPr>
        <p:grpSp>
          <p:nvGrpSpPr>
            <p:cNvPr id="298" name="Google Shape;298;p29"/>
            <p:cNvGrpSpPr/>
            <p:nvPr/>
          </p:nvGrpSpPr>
          <p:grpSpPr>
            <a:xfrm rot="8100000">
              <a:off x="6591951" y="-66783"/>
              <a:ext cx="3167166" cy="299397"/>
              <a:chOff x="-304800" y="4182975"/>
              <a:chExt cx="3167197" cy="299400"/>
            </a:xfrm>
          </p:grpSpPr>
          <p:sp>
            <p:nvSpPr>
              <p:cNvPr id="299" name="Google Shape;299;p2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 name="Google Shape;301;p29"/>
            <p:cNvGrpSpPr/>
            <p:nvPr/>
          </p:nvGrpSpPr>
          <p:grpSpPr>
            <a:xfrm rot="8100000">
              <a:off x="7205126" y="-66783"/>
              <a:ext cx="3167166" cy="299397"/>
              <a:chOff x="-304800" y="4182975"/>
              <a:chExt cx="3167197" cy="299400"/>
            </a:xfrm>
          </p:grpSpPr>
          <p:sp>
            <p:nvSpPr>
              <p:cNvPr id="302" name="Google Shape;302;p2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4" name="Google Shape;304;p29"/>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9"/>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6" name="Google Shape;306;p29"/>
            <p:cNvGrpSpPr/>
            <p:nvPr/>
          </p:nvGrpSpPr>
          <p:grpSpPr>
            <a:xfrm rot="8100000">
              <a:off x="7511714" y="853864"/>
              <a:ext cx="3167166" cy="299397"/>
              <a:chOff x="-304800" y="4182975"/>
              <a:chExt cx="3167197" cy="299400"/>
            </a:xfrm>
          </p:grpSpPr>
          <p:sp>
            <p:nvSpPr>
              <p:cNvPr id="307" name="Google Shape;307;p2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9">
    <p:spTree>
      <p:nvGrpSpPr>
        <p:cNvPr id="309" name="Shape 309"/>
        <p:cNvGrpSpPr/>
        <p:nvPr/>
      </p:nvGrpSpPr>
      <p:grpSpPr>
        <a:xfrm>
          <a:off x="0" y="0"/>
          <a:ext cx="0" cy="0"/>
          <a:chOff x="0" y="0"/>
          <a:chExt cx="0" cy="0"/>
        </a:xfrm>
      </p:grpSpPr>
      <p:sp>
        <p:nvSpPr>
          <p:cNvPr id="310" name="Google Shape;310;p30"/>
          <p:cNvSpPr txBox="1"/>
          <p:nvPr>
            <p:ph hasCustomPrompt="1" type="title"/>
          </p:nvPr>
        </p:nvSpPr>
        <p:spPr>
          <a:xfrm>
            <a:off x="911299" y="133625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11" name="Google Shape;311;p30"/>
          <p:cNvSpPr txBox="1"/>
          <p:nvPr>
            <p:ph idx="1" type="subTitle"/>
          </p:nvPr>
        </p:nvSpPr>
        <p:spPr>
          <a:xfrm>
            <a:off x="835100" y="1965350"/>
            <a:ext cx="1966500" cy="824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2" name="Google Shape;312;p30"/>
          <p:cNvSpPr txBox="1"/>
          <p:nvPr>
            <p:ph hasCustomPrompt="1" idx="2" type="title"/>
          </p:nvPr>
        </p:nvSpPr>
        <p:spPr>
          <a:xfrm>
            <a:off x="3593699" y="133625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13" name="Google Shape;313;p30"/>
          <p:cNvSpPr txBox="1"/>
          <p:nvPr>
            <p:ph idx="3" type="subTitle"/>
          </p:nvPr>
        </p:nvSpPr>
        <p:spPr>
          <a:xfrm>
            <a:off x="3517500" y="1965350"/>
            <a:ext cx="1966500" cy="824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4" name="Google Shape;314;p30"/>
          <p:cNvSpPr txBox="1"/>
          <p:nvPr>
            <p:ph hasCustomPrompt="1" idx="4" type="title"/>
          </p:nvPr>
        </p:nvSpPr>
        <p:spPr>
          <a:xfrm>
            <a:off x="6276099" y="133625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15" name="Google Shape;315;p30"/>
          <p:cNvSpPr txBox="1"/>
          <p:nvPr>
            <p:ph idx="5" type="subTitle"/>
          </p:nvPr>
        </p:nvSpPr>
        <p:spPr>
          <a:xfrm>
            <a:off x="6199900" y="1965350"/>
            <a:ext cx="1966500" cy="824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6" name="Google Shape;316;p30"/>
          <p:cNvSpPr txBox="1"/>
          <p:nvPr>
            <p:ph hasCustomPrompt="1" idx="6" type="title"/>
          </p:nvPr>
        </p:nvSpPr>
        <p:spPr>
          <a:xfrm>
            <a:off x="911299" y="307770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17" name="Google Shape;317;p30"/>
          <p:cNvSpPr txBox="1"/>
          <p:nvPr>
            <p:ph idx="7" type="subTitle"/>
          </p:nvPr>
        </p:nvSpPr>
        <p:spPr>
          <a:xfrm>
            <a:off x="835100" y="3706800"/>
            <a:ext cx="1966500" cy="8241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8" name="Google Shape;318;p30"/>
          <p:cNvSpPr txBox="1"/>
          <p:nvPr>
            <p:ph hasCustomPrompt="1" idx="8" type="title"/>
          </p:nvPr>
        </p:nvSpPr>
        <p:spPr>
          <a:xfrm>
            <a:off x="3593699" y="307770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19" name="Google Shape;319;p30"/>
          <p:cNvSpPr txBox="1"/>
          <p:nvPr>
            <p:ph idx="9" type="subTitle"/>
          </p:nvPr>
        </p:nvSpPr>
        <p:spPr>
          <a:xfrm>
            <a:off x="3517500" y="3706800"/>
            <a:ext cx="1966500" cy="824100"/>
          </a:xfrm>
          <a:prstGeom prst="rect">
            <a:avLst/>
          </a:prstGeom>
        </p:spPr>
        <p:txBody>
          <a:bodyPr anchorCtr="0" anchor="ctr" bIns="91425" lIns="91425" spcFirstLastPara="1" rIns="91425" wrap="square" tIns="91425">
            <a:norm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20" name="Google Shape;320;p30"/>
          <p:cNvSpPr txBox="1"/>
          <p:nvPr>
            <p:ph hasCustomPrompt="1" idx="13" type="title"/>
          </p:nvPr>
        </p:nvSpPr>
        <p:spPr>
          <a:xfrm>
            <a:off x="6276099" y="307770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21" name="Google Shape;321;p30"/>
          <p:cNvSpPr txBox="1"/>
          <p:nvPr>
            <p:ph idx="14" type="subTitle"/>
          </p:nvPr>
        </p:nvSpPr>
        <p:spPr>
          <a:xfrm>
            <a:off x="6199900" y="3706800"/>
            <a:ext cx="1966500" cy="824100"/>
          </a:xfrm>
          <a:prstGeom prst="rect">
            <a:avLst/>
          </a:prstGeom>
        </p:spPr>
        <p:txBody>
          <a:bodyPr anchorCtr="0" anchor="ctr" bIns="91425" lIns="91425" spcFirstLastPara="1" rIns="91425" wrap="square" tIns="91425">
            <a:norm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322" name="Google Shape;322;p30"/>
          <p:cNvGrpSpPr/>
          <p:nvPr/>
        </p:nvGrpSpPr>
        <p:grpSpPr>
          <a:xfrm rot="10800000">
            <a:off x="7894801" y="572458"/>
            <a:ext cx="1253474" cy="328534"/>
            <a:chOff x="-8549" y="582500"/>
            <a:chExt cx="1253474" cy="328534"/>
          </a:xfrm>
        </p:grpSpPr>
        <p:sp>
          <p:nvSpPr>
            <p:cNvPr id="323" name="Google Shape;323;p30"/>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0"/>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 name="Google Shape;325;p30"/>
          <p:cNvSpPr txBox="1"/>
          <p:nvPr>
            <p:ph idx="15" type="title"/>
          </p:nvPr>
        </p:nvSpPr>
        <p:spPr>
          <a:xfrm>
            <a:off x="1696075" y="522375"/>
            <a:ext cx="6198600" cy="428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bg>
      <p:bgPr>
        <a:solidFill>
          <a:schemeClr val="accent3"/>
        </a:solidFill>
      </p:bgPr>
    </p:bg>
    <p:spTree>
      <p:nvGrpSpPr>
        <p:cNvPr id="326" name="Shape 326"/>
        <p:cNvGrpSpPr/>
        <p:nvPr/>
      </p:nvGrpSpPr>
      <p:grpSpPr>
        <a:xfrm>
          <a:off x="0" y="0"/>
          <a:ext cx="0" cy="0"/>
          <a:chOff x="0" y="0"/>
          <a:chExt cx="0" cy="0"/>
        </a:xfrm>
      </p:grpSpPr>
      <p:sp>
        <p:nvSpPr>
          <p:cNvPr id="327" name="Google Shape;327;p31"/>
          <p:cNvSpPr/>
          <p:nvPr/>
        </p:nvSpPr>
        <p:spPr>
          <a:xfrm rot="5400000">
            <a:off x="49431" y="2172201"/>
            <a:ext cx="700391" cy="799097"/>
          </a:xfrm>
          <a:custGeom>
            <a:rect b="b" l="l" r="r" t="t"/>
            <a:pathLst>
              <a:path extrusionOk="0" h="63433" w="9696">
                <a:moveTo>
                  <a:pt x="0" y="0"/>
                </a:moveTo>
                <a:lnTo>
                  <a:pt x="0" y="63432"/>
                </a:lnTo>
                <a:lnTo>
                  <a:pt x="9695" y="63432"/>
                </a:lnTo>
                <a:lnTo>
                  <a:pt x="969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1"/>
          <p:cNvSpPr txBox="1"/>
          <p:nvPr/>
        </p:nvSpPr>
        <p:spPr>
          <a:xfrm>
            <a:off x="6025900" y="2110249"/>
            <a:ext cx="2586300" cy="102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Overpass"/>
                <a:ea typeface="Overpass"/>
                <a:cs typeface="Overpass"/>
                <a:sym typeface="Overpass"/>
              </a:rPr>
              <a:t>CREDITS: This presentation template was created by </a:t>
            </a:r>
            <a:r>
              <a:rPr lang="en" sz="1200">
                <a:solidFill>
                  <a:schemeClr val="hlink"/>
                </a:solidFill>
                <a:uFill>
                  <a:noFill/>
                </a:uFill>
                <a:latin typeface="Overpass Black"/>
                <a:ea typeface="Overpass Black"/>
                <a:cs typeface="Overpass Black"/>
                <a:sym typeface="Overpass Black"/>
                <a:hlinkClick r:id="rId2"/>
              </a:rPr>
              <a:t>Slidesgo</a:t>
            </a:r>
            <a:r>
              <a:rPr lang="en" sz="1200">
                <a:solidFill>
                  <a:schemeClr val="dk1"/>
                </a:solidFill>
                <a:latin typeface="Overpass"/>
                <a:ea typeface="Overpass"/>
                <a:cs typeface="Overpass"/>
                <a:sym typeface="Overpass"/>
              </a:rPr>
              <a:t>, including icons by </a:t>
            </a:r>
            <a:r>
              <a:rPr lang="en" sz="1200">
                <a:solidFill>
                  <a:schemeClr val="hlink"/>
                </a:solidFill>
                <a:uFill>
                  <a:noFill/>
                </a:uFill>
                <a:latin typeface="Overpass Black"/>
                <a:ea typeface="Overpass Black"/>
                <a:cs typeface="Overpass Black"/>
                <a:sym typeface="Overpass Black"/>
                <a:hlinkClick r:id="rId3"/>
              </a:rPr>
              <a:t>Flaticon</a:t>
            </a:r>
            <a:r>
              <a:rPr lang="en" sz="1200">
                <a:solidFill>
                  <a:schemeClr val="dk1"/>
                </a:solidFill>
                <a:latin typeface="Overpass"/>
                <a:ea typeface="Overpass"/>
                <a:cs typeface="Overpass"/>
                <a:sym typeface="Overpass"/>
              </a:rPr>
              <a:t>, and infographics &amp; images by </a:t>
            </a:r>
            <a:r>
              <a:rPr lang="en" sz="1200">
                <a:solidFill>
                  <a:schemeClr val="hlink"/>
                </a:solidFill>
                <a:uFill>
                  <a:noFill/>
                </a:uFill>
                <a:latin typeface="Overpass Black"/>
                <a:ea typeface="Overpass Black"/>
                <a:cs typeface="Overpass Black"/>
                <a:sym typeface="Overpass Black"/>
                <a:hlinkClick r:id="rId4"/>
              </a:rPr>
              <a:t>Freepik</a:t>
            </a:r>
            <a:r>
              <a:rPr lang="en" sz="1200">
                <a:solidFill>
                  <a:schemeClr val="dk1"/>
                </a:solidFill>
                <a:latin typeface="Overpass"/>
                <a:ea typeface="Overpass"/>
                <a:cs typeface="Overpass"/>
                <a:sym typeface="Overpass"/>
              </a:rPr>
              <a:t>.</a:t>
            </a:r>
            <a:endParaRPr sz="1200">
              <a:solidFill>
                <a:schemeClr val="dk1"/>
              </a:solidFill>
              <a:latin typeface="Overpass"/>
              <a:ea typeface="Overpass"/>
              <a:cs typeface="Overpass"/>
              <a:sym typeface="Overpass"/>
            </a:endParaRPr>
          </a:p>
        </p:txBody>
      </p:sp>
      <p:grpSp>
        <p:nvGrpSpPr>
          <p:cNvPr id="329" name="Google Shape;329;p31"/>
          <p:cNvGrpSpPr/>
          <p:nvPr/>
        </p:nvGrpSpPr>
        <p:grpSpPr>
          <a:xfrm>
            <a:off x="6949919" y="-1142700"/>
            <a:ext cx="3064406" cy="2884649"/>
            <a:chOff x="6949919" y="-1142700"/>
            <a:chExt cx="3064406" cy="2884649"/>
          </a:xfrm>
        </p:grpSpPr>
        <p:grpSp>
          <p:nvGrpSpPr>
            <p:cNvPr id="330" name="Google Shape;330;p31"/>
            <p:cNvGrpSpPr/>
            <p:nvPr/>
          </p:nvGrpSpPr>
          <p:grpSpPr>
            <a:xfrm rot="8100000">
              <a:off x="6591951" y="-66783"/>
              <a:ext cx="3167166" cy="299397"/>
              <a:chOff x="-304800" y="4182975"/>
              <a:chExt cx="3167197" cy="299400"/>
            </a:xfrm>
          </p:grpSpPr>
          <p:sp>
            <p:nvSpPr>
              <p:cNvPr id="331" name="Google Shape;331;p31"/>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1"/>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 name="Google Shape;333;p31"/>
            <p:cNvGrpSpPr/>
            <p:nvPr/>
          </p:nvGrpSpPr>
          <p:grpSpPr>
            <a:xfrm rot="8100000">
              <a:off x="7205126" y="-66783"/>
              <a:ext cx="3167166" cy="299397"/>
              <a:chOff x="-304800" y="4182975"/>
              <a:chExt cx="3167197" cy="299400"/>
            </a:xfrm>
          </p:grpSpPr>
          <p:sp>
            <p:nvSpPr>
              <p:cNvPr id="334" name="Google Shape;334;p31"/>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1"/>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6" name="Google Shape;336;p31"/>
            <p:cNvSpPr/>
            <p:nvPr/>
          </p:nvSpPr>
          <p:spPr>
            <a:xfrm rot="8100000">
              <a:off x="7486612" y="610134"/>
              <a:ext cx="2478126" cy="29953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7" name="Google Shape;337;p31"/>
          <p:cNvSpPr txBox="1"/>
          <p:nvPr>
            <p:ph type="ctrTitle"/>
          </p:nvPr>
        </p:nvSpPr>
        <p:spPr>
          <a:xfrm>
            <a:off x="965350" y="2131325"/>
            <a:ext cx="2731800" cy="1025400"/>
          </a:xfrm>
          <a:prstGeom prst="rect">
            <a:avLst/>
          </a:prstGeom>
        </p:spPr>
        <p:txBody>
          <a:bodyPr anchorCtr="0" anchor="ctr" bIns="91425" lIns="91425" spcFirstLastPara="1" rIns="91425" wrap="square" tIns="91425">
            <a:normAutofit/>
          </a:bodyPr>
          <a:lstStyle>
            <a:lvl1pPr lvl="0" rtl="0">
              <a:spcBef>
                <a:spcPts val="0"/>
              </a:spcBef>
              <a:spcAft>
                <a:spcPts val="0"/>
              </a:spcAft>
              <a:buSzPts val="4500"/>
              <a:buNone/>
              <a:defRPr sz="5000"/>
            </a:lvl1pPr>
            <a:lvl2pPr lvl="1" rtl="0">
              <a:spcBef>
                <a:spcPts val="0"/>
              </a:spcBef>
              <a:spcAft>
                <a:spcPts val="0"/>
              </a:spcAft>
              <a:buClr>
                <a:schemeClr val="lt1"/>
              </a:buClr>
              <a:buSzPts val="4500"/>
              <a:buNone/>
              <a:defRPr sz="4500">
                <a:solidFill>
                  <a:schemeClr val="lt1"/>
                </a:solidFill>
              </a:defRPr>
            </a:lvl2pPr>
            <a:lvl3pPr lvl="2" rtl="0">
              <a:spcBef>
                <a:spcPts val="0"/>
              </a:spcBef>
              <a:spcAft>
                <a:spcPts val="0"/>
              </a:spcAft>
              <a:buClr>
                <a:schemeClr val="lt1"/>
              </a:buClr>
              <a:buSzPts val="4500"/>
              <a:buNone/>
              <a:defRPr sz="4500">
                <a:solidFill>
                  <a:schemeClr val="lt1"/>
                </a:solidFill>
              </a:defRPr>
            </a:lvl3pPr>
            <a:lvl4pPr lvl="3" rtl="0">
              <a:spcBef>
                <a:spcPts val="0"/>
              </a:spcBef>
              <a:spcAft>
                <a:spcPts val="0"/>
              </a:spcAft>
              <a:buClr>
                <a:schemeClr val="lt1"/>
              </a:buClr>
              <a:buSzPts val="4500"/>
              <a:buNone/>
              <a:defRPr sz="4500">
                <a:solidFill>
                  <a:schemeClr val="lt1"/>
                </a:solidFill>
              </a:defRPr>
            </a:lvl4pPr>
            <a:lvl5pPr lvl="4" rtl="0">
              <a:spcBef>
                <a:spcPts val="0"/>
              </a:spcBef>
              <a:spcAft>
                <a:spcPts val="0"/>
              </a:spcAft>
              <a:buClr>
                <a:schemeClr val="lt1"/>
              </a:buClr>
              <a:buSzPts val="4500"/>
              <a:buNone/>
              <a:defRPr sz="4500">
                <a:solidFill>
                  <a:schemeClr val="lt1"/>
                </a:solidFill>
              </a:defRPr>
            </a:lvl5pPr>
            <a:lvl6pPr lvl="5" rtl="0">
              <a:spcBef>
                <a:spcPts val="0"/>
              </a:spcBef>
              <a:spcAft>
                <a:spcPts val="0"/>
              </a:spcAft>
              <a:buClr>
                <a:schemeClr val="lt1"/>
              </a:buClr>
              <a:buSzPts val="4500"/>
              <a:buNone/>
              <a:defRPr sz="4500">
                <a:solidFill>
                  <a:schemeClr val="lt1"/>
                </a:solidFill>
              </a:defRPr>
            </a:lvl6pPr>
            <a:lvl7pPr lvl="6" rtl="0">
              <a:spcBef>
                <a:spcPts val="0"/>
              </a:spcBef>
              <a:spcAft>
                <a:spcPts val="0"/>
              </a:spcAft>
              <a:buClr>
                <a:schemeClr val="lt1"/>
              </a:buClr>
              <a:buSzPts val="4500"/>
              <a:buNone/>
              <a:defRPr sz="4500">
                <a:solidFill>
                  <a:schemeClr val="lt1"/>
                </a:solidFill>
              </a:defRPr>
            </a:lvl7pPr>
            <a:lvl8pPr lvl="7" rtl="0">
              <a:spcBef>
                <a:spcPts val="0"/>
              </a:spcBef>
              <a:spcAft>
                <a:spcPts val="0"/>
              </a:spcAft>
              <a:buClr>
                <a:schemeClr val="lt1"/>
              </a:buClr>
              <a:buSzPts val="4500"/>
              <a:buNone/>
              <a:defRPr sz="4500">
                <a:solidFill>
                  <a:schemeClr val="lt1"/>
                </a:solidFill>
              </a:defRPr>
            </a:lvl8pPr>
            <a:lvl9pPr lvl="8" rtl="0">
              <a:spcBef>
                <a:spcPts val="0"/>
              </a:spcBef>
              <a:spcAft>
                <a:spcPts val="0"/>
              </a:spcAft>
              <a:buClr>
                <a:schemeClr val="lt1"/>
              </a:buClr>
              <a:buSzPts val="4500"/>
              <a:buNone/>
              <a:defRPr sz="4500">
                <a:solidFill>
                  <a:schemeClr val="lt1"/>
                </a:solidFill>
              </a:defRPr>
            </a:lvl9pPr>
          </a:lstStyle>
          <a:p/>
        </p:txBody>
      </p:sp>
      <p:sp>
        <p:nvSpPr>
          <p:cNvPr id="338" name="Google Shape;338;p31"/>
          <p:cNvSpPr txBox="1"/>
          <p:nvPr>
            <p:ph idx="1" type="subTitle"/>
          </p:nvPr>
        </p:nvSpPr>
        <p:spPr>
          <a:xfrm>
            <a:off x="965350" y="3094175"/>
            <a:ext cx="2731800" cy="7989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p:txBody>
      </p:sp>
      <p:sp>
        <p:nvSpPr>
          <p:cNvPr id="339" name="Google Shape;339;p31"/>
          <p:cNvSpPr txBox="1"/>
          <p:nvPr>
            <p:ph idx="2" type="subTitle"/>
          </p:nvPr>
        </p:nvSpPr>
        <p:spPr>
          <a:xfrm>
            <a:off x="965350" y="3806152"/>
            <a:ext cx="2586300" cy="7989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343" name="Shape 343"/>
        <p:cNvGrpSpPr/>
        <p:nvPr/>
      </p:nvGrpSpPr>
      <p:grpSpPr>
        <a:xfrm>
          <a:off x="0" y="0"/>
          <a:ext cx="0" cy="0"/>
          <a:chOff x="0" y="0"/>
          <a:chExt cx="0" cy="0"/>
        </a:xfrm>
      </p:grpSpPr>
      <p:sp>
        <p:nvSpPr>
          <p:cNvPr id="344" name="Google Shape;344;p33"/>
          <p:cNvSpPr txBox="1"/>
          <p:nvPr>
            <p:ph type="ctrTitle"/>
          </p:nvPr>
        </p:nvSpPr>
        <p:spPr>
          <a:xfrm>
            <a:off x="616500" y="2655200"/>
            <a:ext cx="4645500" cy="1353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Clr>
                <a:schemeClr val="lt1"/>
              </a:buClr>
              <a:buSzPts val="4500"/>
              <a:buNone/>
              <a:defRPr sz="4500">
                <a:solidFill>
                  <a:schemeClr val="lt1"/>
                </a:solidFill>
              </a:defRPr>
            </a:lvl2pPr>
            <a:lvl3pPr lvl="2" rtl="0">
              <a:spcBef>
                <a:spcPts val="0"/>
              </a:spcBef>
              <a:spcAft>
                <a:spcPts val="0"/>
              </a:spcAft>
              <a:buClr>
                <a:schemeClr val="lt1"/>
              </a:buClr>
              <a:buSzPts val="4500"/>
              <a:buNone/>
              <a:defRPr sz="4500">
                <a:solidFill>
                  <a:schemeClr val="lt1"/>
                </a:solidFill>
              </a:defRPr>
            </a:lvl3pPr>
            <a:lvl4pPr lvl="3" rtl="0">
              <a:spcBef>
                <a:spcPts val="0"/>
              </a:spcBef>
              <a:spcAft>
                <a:spcPts val="0"/>
              </a:spcAft>
              <a:buClr>
                <a:schemeClr val="lt1"/>
              </a:buClr>
              <a:buSzPts val="4500"/>
              <a:buNone/>
              <a:defRPr sz="4500">
                <a:solidFill>
                  <a:schemeClr val="lt1"/>
                </a:solidFill>
              </a:defRPr>
            </a:lvl4pPr>
            <a:lvl5pPr lvl="4" rtl="0">
              <a:spcBef>
                <a:spcPts val="0"/>
              </a:spcBef>
              <a:spcAft>
                <a:spcPts val="0"/>
              </a:spcAft>
              <a:buClr>
                <a:schemeClr val="lt1"/>
              </a:buClr>
              <a:buSzPts val="4500"/>
              <a:buNone/>
              <a:defRPr sz="4500">
                <a:solidFill>
                  <a:schemeClr val="lt1"/>
                </a:solidFill>
              </a:defRPr>
            </a:lvl5pPr>
            <a:lvl6pPr lvl="5" rtl="0">
              <a:spcBef>
                <a:spcPts val="0"/>
              </a:spcBef>
              <a:spcAft>
                <a:spcPts val="0"/>
              </a:spcAft>
              <a:buClr>
                <a:schemeClr val="lt1"/>
              </a:buClr>
              <a:buSzPts val="4500"/>
              <a:buNone/>
              <a:defRPr sz="4500">
                <a:solidFill>
                  <a:schemeClr val="lt1"/>
                </a:solidFill>
              </a:defRPr>
            </a:lvl6pPr>
            <a:lvl7pPr lvl="6" rtl="0">
              <a:spcBef>
                <a:spcPts val="0"/>
              </a:spcBef>
              <a:spcAft>
                <a:spcPts val="0"/>
              </a:spcAft>
              <a:buClr>
                <a:schemeClr val="lt1"/>
              </a:buClr>
              <a:buSzPts val="4500"/>
              <a:buNone/>
              <a:defRPr sz="4500">
                <a:solidFill>
                  <a:schemeClr val="lt1"/>
                </a:solidFill>
              </a:defRPr>
            </a:lvl7pPr>
            <a:lvl8pPr lvl="7" rtl="0">
              <a:spcBef>
                <a:spcPts val="0"/>
              </a:spcBef>
              <a:spcAft>
                <a:spcPts val="0"/>
              </a:spcAft>
              <a:buClr>
                <a:schemeClr val="lt1"/>
              </a:buClr>
              <a:buSzPts val="4500"/>
              <a:buNone/>
              <a:defRPr sz="4500">
                <a:solidFill>
                  <a:schemeClr val="lt1"/>
                </a:solidFill>
              </a:defRPr>
            </a:lvl8pPr>
            <a:lvl9pPr lvl="8" rtl="0">
              <a:spcBef>
                <a:spcPts val="0"/>
              </a:spcBef>
              <a:spcAft>
                <a:spcPts val="0"/>
              </a:spcAft>
              <a:buClr>
                <a:schemeClr val="lt1"/>
              </a:buClr>
              <a:buSzPts val="4500"/>
              <a:buNone/>
              <a:defRPr sz="4500">
                <a:solidFill>
                  <a:schemeClr val="lt1"/>
                </a:solidFill>
              </a:defRPr>
            </a:lvl9pPr>
          </a:lstStyle>
          <a:p/>
        </p:txBody>
      </p:sp>
      <p:sp>
        <p:nvSpPr>
          <p:cNvPr id="345" name="Google Shape;345;p33"/>
          <p:cNvSpPr txBox="1"/>
          <p:nvPr>
            <p:ph idx="1" type="subTitle"/>
          </p:nvPr>
        </p:nvSpPr>
        <p:spPr>
          <a:xfrm>
            <a:off x="625822" y="4090600"/>
            <a:ext cx="3812400" cy="46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grpSp>
        <p:nvGrpSpPr>
          <p:cNvPr id="346" name="Google Shape;346;p33"/>
          <p:cNvGrpSpPr/>
          <p:nvPr/>
        </p:nvGrpSpPr>
        <p:grpSpPr>
          <a:xfrm>
            <a:off x="-1491519" y="-434710"/>
            <a:ext cx="3370993" cy="3912150"/>
            <a:chOff x="-1491519" y="2460890"/>
            <a:chExt cx="3370993" cy="3912150"/>
          </a:xfrm>
        </p:grpSpPr>
        <p:grpSp>
          <p:nvGrpSpPr>
            <p:cNvPr id="347" name="Google Shape;347;p33"/>
            <p:cNvGrpSpPr/>
            <p:nvPr/>
          </p:nvGrpSpPr>
          <p:grpSpPr>
            <a:xfrm rot="-2700000">
              <a:off x="-1236311" y="4077080"/>
              <a:ext cx="3167166" cy="299397"/>
              <a:chOff x="-304800" y="4182975"/>
              <a:chExt cx="3167197" cy="299400"/>
            </a:xfrm>
          </p:grpSpPr>
          <p:sp>
            <p:nvSpPr>
              <p:cNvPr id="348" name="Google Shape;348;p33"/>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3"/>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33"/>
            <p:cNvGrpSpPr/>
            <p:nvPr/>
          </p:nvGrpSpPr>
          <p:grpSpPr>
            <a:xfrm rot="-2700000">
              <a:off x="-1849486" y="4077080"/>
              <a:ext cx="3167166" cy="299397"/>
              <a:chOff x="-304800" y="4182975"/>
              <a:chExt cx="3167197" cy="299400"/>
            </a:xfrm>
          </p:grpSpPr>
          <p:sp>
            <p:nvSpPr>
              <p:cNvPr id="351" name="Google Shape;351;p33"/>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3"/>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3" name="Google Shape;353;p33"/>
            <p:cNvSpPr/>
            <p:nvPr/>
          </p:nvSpPr>
          <p:spPr>
            <a:xfrm rot="-2700000">
              <a:off x="-540907" y="2968275"/>
              <a:ext cx="1559170"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4" name="Google Shape;354;p33"/>
            <p:cNvGrpSpPr/>
            <p:nvPr/>
          </p:nvGrpSpPr>
          <p:grpSpPr>
            <a:xfrm rot="-2700000">
              <a:off x="-929724" y="4997727"/>
              <a:ext cx="3167166" cy="299397"/>
              <a:chOff x="-304800" y="4182975"/>
              <a:chExt cx="3167197" cy="299400"/>
            </a:xfrm>
          </p:grpSpPr>
          <p:sp>
            <p:nvSpPr>
              <p:cNvPr id="355" name="Google Shape;355;p33"/>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3"/>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 name="Google Shape;357;p33"/>
            <p:cNvGrpSpPr/>
            <p:nvPr/>
          </p:nvGrpSpPr>
          <p:grpSpPr>
            <a:xfrm rot="-2700000">
              <a:off x="-1542899" y="4997727"/>
              <a:ext cx="3167166" cy="299397"/>
              <a:chOff x="-304800" y="4182975"/>
              <a:chExt cx="3167197" cy="299400"/>
            </a:xfrm>
          </p:grpSpPr>
          <p:sp>
            <p:nvSpPr>
              <p:cNvPr id="358" name="Google Shape;358;p33"/>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3"/>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0" name="Shape 360"/>
        <p:cNvGrpSpPr/>
        <p:nvPr/>
      </p:nvGrpSpPr>
      <p:grpSpPr>
        <a:xfrm>
          <a:off x="0" y="0"/>
          <a:ext cx="0" cy="0"/>
          <a:chOff x="0" y="0"/>
          <a:chExt cx="0" cy="0"/>
        </a:xfrm>
      </p:grpSpPr>
      <p:sp>
        <p:nvSpPr>
          <p:cNvPr id="361" name="Google Shape;361;p34"/>
          <p:cNvSpPr/>
          <p:nvPr/>
        </p:nvSpPr>
        <p:spPr>
          <a:xfrm>
            <a:off x="2354850" y="0"/>
            <a:ext cx="6789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4"/>
          <p:cNvSpPr txBox="1"/>
          <p:nvPr>
            <p:ph type="title"/>
          </p:nvPr>
        </p:nvSpPr>
        <p:spPr>
          <a:xfrm>
            <a:off x="2352225" y="4068275"/>
            <a:ext cx="3457500" cy="6525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363" name="Google Shape;363;p34"/>
          <p:cNvGrpSpPr/>
          <p:nvPr/>
        </p:nvGrpSpPr>
        <p:grpSpPr>
          <a:xfrm rot="8100000">
            <a:off x="4167726" y="152417"/>
            <a:ext cx="3167166" cy="299397"/>
            <a:chOff x="-304800" y="4182975"/>
            <a:chExt cx="3167197" cy="299400"/>
          </a:xfrm>
        </p:grpSpPr>
        <p:sp>
          <p:nvSpPr>
            <p:cNvPr id="364" name="Google Shape;364;p34"/>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4"/>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 name="Google Shape;366;p34"/>
          <p:cNvGrpSpPr/>
          <p:nvPr/>
        </p:nvGrpSpPr>
        <p:grpSpPr>
          <a:xfrm rot="8100000">
            <a:off x="4780901" y="152417"/>
            <a:ext cx="3167166" cy="299397"/>
            <a:chOff x="-304800" y="4182975"/>
            <a:chExt cx="3167197" cy="299400"/>
          </a:xfrm>
        </p:grpSpPr>
        <p:sp>
          <p:nvSpPr>
            <p:cNvPr id="367" name="Google Shape;367;p34"/>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4"/>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34"/>
          <p:cNvSpPr txBox="1"/>
          <p:nvPr>
            <p:ph hasCustomPrompt="1" idx="2" type="title"/>
          </p:nvPr>
        </p:nvSpPr>
        <p:spPr>
          <a:xfrm>
            <a:off x="2428425" y="1500475"/>
            <a:ext cx="2611200" cy="22083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30000"/>
              <a:buNone/>
              <a:defRPr sz="30000">
                <a:solidFill>
                  <a:schemeClr val="accent1"/>
                </a:solidFill>
              </a:defRPr>
            </a:lvl1pPr>
            <a:lvl2pPr lvl="1" rtl="0" algn="ctr">
              <a:spcBef>
                <a:spcPts val="0"/>
              </a:spcBef>
              <a:spcAft>
                <a:spcPts val="0"/>
              </a:spcAft>
              <a:buClr>
                <a:schemeClr val="accent2"/>
              </a:buClr>
              <a:buSzPts val="30000"/>
              <a:buNone/>
              <a:defRPr sz="30000">
                <a:solidFill>
                  <a:schemeClr val="accent2"/>
                </a:solidFill>
              </a:defRPr>
            </a:lvl2pPr>
            <a:lvl3pPr lvl="2" rtl="0" algn="ctr">
              <a:spcBef>
                <a:spcPts val="0"/>
              </a:spcBef>
              <a:spcAft>
                <a:spcPts val="0"/>
              </a:spcAft>
              <a:buClr>
                <a:schemeClr val="accent2"/>
              </a:buClr>
              <a:buSzPts val="30000"/>
              <a:buNone/>
              <a:defRPr sz="30000">
                <a:solidFill>
                  <a:schemeClr val="accent2"/>
                </a:solidFill>
              </a:defRPr>
            </a:lvl3pPr>
            <a:lvl4pPr lvl="3" rtl="0" algn="ctr">
              <a:spcBef>
                <a:spcPts val="0"/>
              </a:spcBef>
              <a:spcAft>
                <a:spcPts val="0"/>
              </a:spcAft>
              <a:buClr>
                <a:schemeClr val="accent2"/>
              </a:buClr>
              <a:buSzPts val="30000"/>
              <a:buNone/>
              <a:defRPr sz="30000">
                <a:solidFill>
                  <a:schemeClr val="accent2"/>
                </a:solidFill>
              </a:defRPr>
            </a:lvl4pPr>
            <a:lvl5pPr lvl="4" rtl="0" algn="ctr">
              <a:spcBef>
                <a:spcPts val="0"/>
              </a:spcBef>
              <a:spcAft>
                <a:spcPts val="0"/>
              </a:spcAft>
              <a:buClr>
                <a:schemeClr val="accent2"/>
              </a:buClr>
              <a:buSzPts val="30000"/>
              <a:buNone/>
              <a:defRPr sz="30000">
                <a:solidFill>
                  <a:schemeClr val="accent2"/>
                </a:solidFill>
              </a:defRPr>
            </a:lvl5pPr>
            <a:lvl6pPr lvl="5" rtl="0" algn="ctr">
              <a:spcBef>
                <a:spcPts val="0"/>
              </a:spcBef>
              <a:spcAft>
                <a:spcPts val="0"/>
              </a:spcAft>
              <a:buClr>
                <a:schemeClr val="accent2"/>
              </a:buClr>
              <a:buSzPts val="30000"/>
              <a:buNone/>
              <a:defRPr sz="30000">
                <a:solidFill>
                  <a:schemeClr val="accent2"/>
                </a:solidFill>
              </a:defRPr>
            </a:lvl6pPr>
            <a:lvl7pPr lvl="6" rtl="0" algn="ctr">
              <a:spcBef>
                <a:spcPts val="0"/>
              </a:spcBef>
              <a:spcAft>
                <a:spcPts val="0"/>
              </a:spcAft>
              <a:buClr>
                <a:schemeClr val="accent2"/>
              </a:buClr>
              <a:buSzPts val="30000"/>
              <a:buNone/>
              <a:defRPr sz="30000">
                <a:solidFill>
                  <a:schemeClr val="accent2"/>
                </a:solidFill>
              </a:defRPr>
            </a:lvl7pPr>
            <a:lvl8pPr lvl="7" rtl="0" algn="ctr">
              <a:spcBef>
                <a:spcPts val="0"/>
              </a:spcBef>
              <a:spcAft>
                <a:spcPts val="0"/>
              </a:spcAft>
              <a:buClr>
                <a:schemeClr val="accent2"/>
              </a:buClr>
              <a:buSzPts val="30000"/>
              <a:buNone/>
              <a:defRPr sz="30000">
                <a:solidFill>
                  <a:schemeClr val="accent2"/>
                </a:solidFill>
              </a:defRPr>
            </a:lvl8pPr>
            <a:lvl9pPr lvl="8" rtl="0" algn="ctr">
              <a:spcBef>
                <a:spcPts val="0"/>
              </a:spcBef>
              <a:spcAft>
                <a:spcPts val="0"/>
              </a:spcAft>
              <a:buClr>
                <a:schemeClr val="accent2"/>
              </a:buClr>
              <a:buSzPts val="30000"/>
              <a:buNone/>
              <a:defRPr sz="30000">
                <a:solidFill>
                  <a:schemeClr val="accent2"/>
                </a:solidFill>
              </a:defRPr>
            </a:lvl9pPr>
          </a:lstStyle>
          <a:p>
            <a:r>
              <a:t>xx%</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0" name="Shape 370"/>
        <p:cNvGrpSpPr/>
        <p:nvPr/>
      </p:nvGrpSpPr>
      <p:grpSpPr>
        <a:xfrm>
          <a:off x="0" y="0"/>
          <a:ext cx="0" cy="0"/>
          <a:chOff x="0" y="0"/>
          <a:chExt cx="0" cy="0"/>
        </a:xfrm>
      </p:grpSpPr>
      <p:sp>
        <p:nvSpPr>
          <p:cNvPr id="371" name="Google Shape;371;p35"/>
          <p:cNvSpPr txBox="1"/>
          <p:nvPr>
            <p:ph idx="1" type="body"/>
          </p:nvPr>
        </p:nvSpPr>
        <p:spPr>
          <a:xfrm>
            <a:off x="671750" y="1277050"/>
            <a:ext cx="77040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AutoNum type="arabicPeriod"/>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AutoNum type="romanLcPeriod"/>
              <a:defRPr sz="1200"/>
            </a:lvl3pPr>
            <a:lvl4pPr indent="-304800" lvl="3" marL="1828800" rtl="0">
              <a:spcBef>
                <a:spcPts val="1600"/>
              </a:spcBef>
              <a:spcAft>
                <a:spcPts val="0"/>
              </a:spcAft>
              <a:buSzPts val="1200"/>
              <a:buAutoNum type="arabicPeriod"/>
              <a:defRPr sz="1200"/>
            </a:lvl4pPr>
            <a:lvl5pPr indent="-304800" lvl="4" marL="2286000" rtl="0">
              <a:spcBef>
                <a:spcPts val="1600"/>
              </a:spcBef>
              <a:spcAft>
                <a:spcPts val="0"/>
              </a:spcAft>
              <a:buSzPts val="1200"/>
              <a:buAutoNum type="alphaLcPeriod"/>
              <a:defRPr sz="1200"/>
            </a:lvl5pPr>
            <a:lvl6pPr indent="-304800" lvl="5" marL="2743200" rtl="0">
              <a:spcBef>
                <a:spcPts val="1600"/>
              </a:spcBef>
              <a:spcAft>
                <a:spcPts val="0"/>
              </a:spcAft>
              <a:buSzPts val="1200"/>
              <a:buAutoNum type="romanLcPeriod"/>
              <a:defRPr sz="1200"/>
            </a:lvl6pPr>
            <a:lvl7pPr indent="-304800" lvl="6" marL="3200400" rtl="0">
              <a:spcBef>
                <a:spcPts val="1600"/>
              </a:spcBef>
              <a:spcAft>
                <a:spcPts val="0"/>
              </a:spcAft>
              <a:buSzPts val="1200"/>
              <a:buAutoNum type="arabicPeriod"/>
              <a:defRPr sz="1200"/>
            </a:lvl7pPr>
            <a:lvl8pPr indent="-304800" lvl="7" marL="3657600" rtl="0">
              <a:spcBef>
                <a:spcPts val="1600"/>
              </a:spcBef>
              <a:spcAft>
                <a:spcPts val="0"/>
              </a:spcAft>
              <a:buSzPts val="1200"/>
              <a:buAutoNum type="alphaLcPeriod"/>
              <a:defRPr sz="1200"/>
            </a:lvl8pPr>
            <a:lvl9pPr indent="-304800" lvl="8" marL="4114800" rtl="0">
              <a:spcBef>
                <a:spcPts val="1600"/>
              </a:spcBef>
              <a:spcAft>
                <a:spcPts val="1600"/>
              </a:spcAft>
              <a:buSzPts val="1200"/>
              <a:buAutoNum type="romanLcPeriod"/>
              <a:defRPr sz="1200"/>
            </a:lvl9pPr>
          </a:lstStyle>
          <a:p/>
        </p:txBody>
      </p:sp>
      <p:grpSp>
        <p:nvGrpSpPr>
          <p:cNvPr id="372" name="Google Shape;372;p35"/>
          <p:cNvGrpSpPr/>
          <p:nvPr/>
        </p:nvGrpSpPr>
        <p:grpSpPr>
          <a:xfrm>
            <a:off x="-4274" y="572458"/>
            <a:ext cx="1253474" cy="328534"/>
            <a:chOff x="-8549" y="582500"/>
            <a:chExt cx="1253474" cy="328534"/>
          </a:xfrm>
        </p:grpSpPr>
        <p:sp>
          <p:nvSpPr>
            <p:cNvPr id="373" name="Google Shape;373;p35"/>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5"/>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 name="Google Shape;375;p35"/>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6" name="Shape 376"/>
        <p:cNvGrpSpPr/>
        <p:nvPr/>
      </p:nvGrpSpPr>
      <p:grpSpPr>
        <a:xfrm>
          <a:off x="0" y="0"/>
          <a:ext cx="0" cy="0"/>
          <a:chOff x="0" y="0"/>
          <a:chExt cx="0" cy="0"/>
        </a:xfrm>
      </p:grpSpPr>
      <p:grpSp>
        <p:nvGrpSpPr>
          <p:cNvPr id="377" name="Google Shape;377;p36"/>
          <p:cNvGrpSpPr/>
          <p:nvPr/>
        </p:nvGrpSpPr>
        <p:grpSpPr>
          <a:xfrm>
            <a:off x="6949919" y="-1142700"/>
            <a:ext cx="3370993" cy="3371877"/>
            <a:chOff x="6949919" y="-1142700"/>
            <a:chExt cx="3370993" cy="3371877"/>
          </a:xfrm>
        </p:grpSpPr>
        <p:grpSp>
          <p:nvGrpSpPr>
            <p:cNvPr id="378" name="Google Shape;378;p36"/>
            <p:cNvGrpSpPr/>
            <p:nvPr/>
          </p:nvGrpSpPr>
          <p:grpSpPr>
            <a:xfrm rot="8100000">
              <a:off x="6591951" y="-66783"/>
              <a:ext cx="3167166" cy="299397"/>
              <a:chOff x="-304800" y="4182975"/>
              <a:chExt cx="3167197" cy="299400"/>
            </a:xfrm>
          </p:grpSpPr>
          <p:sp>
            <p:nvSpPr>
              <p:cNvPr id="379" name="Google Shape;379;p3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 name="Google Shape;381;p36"/>
            <p:cNvGrpSpPr/>
            <p:nvPr/>
          </p:nvGrpSpPr>
          <p:grpSpPr>
            <a:xfrm rot="8100000">
              <a:off x="7205126" y="-66783"/>
              <a:ext cx="3167166" cy="299397"/>
              <a:chOff x="-304800" y="4182975"/>
              <a:chExt cx="3167197" cy="299400"/>
            </a:xfrm>
          </p:grpSpPr>
          <p:sp>
            <p:nvSpPr>
              <p:cNvPr id="382" name="Google Shape;382;p3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 name="Google Shape;384;p36"/>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6"/>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6" name="Google Shape;386;p36"/>
            <p:cNvGrpSpPr/>
            <p:nvPr/>
          </p:nvGrpSpPr>
          <p:grpSpPr>
            <a:xfrm rot="8100000">
              <a:off x="7511714" y="853864"/>
              <a:ext cx="3167166" cy="299397"/>
              <a:chOff x="-304800" y="4182975"/>
              <a:chExt cx="3167197" cy="299400"/>
            </a:xfrm>
          </p:grpSpPr>
          <p:sp>
            <p:nvSpPr>
              <p:cNvPr id="387" name="Google Shape;387;p3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89" name="Google Shape;389;p36"/>
          <p:cNvSpPr txBox="1"/>
          <p:nvPr>
            <p:ph idx="1" type="subTitle"/>
          </p:nvPr>
        </p:nvSpPr>
        <p:spPr>
          <a:xfrm>
            <a:off x="797825" y="3107625"/>
            <a:ext cx="2435400" cy="506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Font typeface="Overpass Black"/>
              <a:buNone/>
              <a:defRPr sz="1800">
                <a:latin typeface="Overpass Black"/>
                <a:ea typeface="Overpass Black"/>
                <a:cs typeface="Overpass Black"/>
                <a:sym typeface="Overpass Black"/>
              </a:defRPr>
            </a:lvl1pPr>
            <a:lvl2pPr lvl="1" rtl="0">
              <a:lnSpc>
                <a:spcPct val="100000"/>
              </a:lnSpc>
              <a:spcBef>
                <a:spcPts val="0"/>
              </a:spcBef>
              <a:spcAft>
                <a:spcPts val="0"/>
              </a:spcAft>
              <a:buSzPts val="1800"/>
              <a:buNone/>
              <a:defRPr b="1" sz="1800"/>
            </a:lvl2pPr>
            <a:lvl3pPr lvl="2" rtl="0">
              <a:lnSpc>
                <a:spcPct val="100000"/>
              </a:lnSpc>
              <a:spcBef>
                <a:spcPts val="0"/>
              </a:spcBef>
              <a:spcAft>
                <a:spcPts val="0"/>
              </a:spcAft>
              <a:buSzPts val="1800"/>
              <a:buNone/>
              <a:defRPr b="1" sz="1800"/>
            </a:lvl3pPr>
            <a:lvl4pPr lvl="3" rtl="0">
              <a:lnSpc>
                <a:spcPct val="100000"/>
              </a:lnSpc>
              <a:spcBef>
                <a:spcPts val="0"/>
              </a:spcBef>
              <a:spcAft>
                <a:spcPts val="0"/>
              </a:spcAft>
              <a:buSzPts val="1800"/>
              <a:buNone/>
              <a:defRPr b="1" sz="1800"/>
            </a:lvl4pPr>
            <a:lvl5pPr lvl="4" rtl="0">
              <a:lnSpc>
                <a:spcPct val="100000"/>
              </a:lnSpc>
              <a:spcBef>
                <a:spcPts val="0"/>
              </a:spcBef>
              <a:spcAft>
                <a:spcPts val="0"/>
              </a:spcAft>
              <a:buSzPts val="1800"/>
              <a:buNone/>
              <a:defRPr b="1" sz="1800"/>
            </a:lvl5pPr>
            <a:lvl6pPr lvl="5" rtl="0">
              <a:lnSpc>
                <a:spcPct val="100000"/>
              </a:lnSpc>
              <a:spcBef>
                <a:spcPts val="0"/>
              </a:spcBef>
              <a:spcAft>
                <a:spcPts val="0"/>
              </a:spcAft>
              <a:buSzPts val="1800"/>
              <a:buNone/>
              <a:defRPr b="1" sz="1800"/>
            </a:lvl6pPr>
            <a:lvl7pPr lvl="6" rtl="0">
              <a:lnSpc>
                <a:spcPct val="100000"/>
              </a:lnSpc>
              <a:spcBef>
                <a:spcPts val="0"/>
              </a:spcBef>
              <a:spcAft>
                <a:spcPts val="0"/>
              </a:spcAft>
              <a:buSzPts val="1800"/>
              <a:buNone/>
              <a:defRPr b="1" sz="1800"/>
            </a:lvl7pPr>
            <a:lvl8pPr lvl="7" rtl="0">
              <a:lnSpc>
                <a:spcPct val="100000"/>
              </a:lnSpc>
              <a:spcBef>
                <a:spcPts val="0"/>
              </a:spcBef>
              <a:spcAft>
                <a:spcPts val="0"/>
              </a:spcAft>
              <a:buSzPts val="1800"/>
              <a:buNone/>
              <a:defRPr b="1" sz="1800"/>
            </a:lvl8pPr>
            <a:lvl9pPr lvl="8" rtl="0">
              <a:lnSpc>
                <a:spcPct val="100000"/>
              </a:lnSpc>
              <a:spcBef>
                <a:spcPts val="0"/>
              </a:spcBef>
              <a:spcAft>
                <a:spcPts val="0"/>
              </a:spcAft>
              <a:buSzPts val="1800"/>
              <a:buNone/>
              <a:defRPr b="1" sz="1800"/>
            </a:lvl9pPr>
          </a:lstStyle>
          <a:p/>
        </p:txBody>
      </p:sp>
      <p:sp>
        <p:nvSpPr>
          <p:cNvPr id="390" name="Google Shape;390;p36"/>
          <p:cNvSpPr txBox="1"/>
          <p:nvPr>
            <p:ph idx="2" type="subTitle"/>
          </p:nvPr>
        </p:nvSpPr>
        <p:spPr>
          <a:xfrm>
            <a:off x="797825" y="3535929"/>
            <a:ext cx="2503200" cy="103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91" name="Google Shape;391;p36"/>
          <p:cNvSpPr txBox="1"/>
          <p:nvPr>
            <p:ph idx="3" type="subTitle"/>
          </p:nvPr>
        </p:nvSpPr>
        <p:spPr>
          <a:xfrm>
            <a:off x="4399200" y="3107625"/>
            <a:ext cx="2435400" cy="506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Font typeface="Overpass Black"/>
              <a:buNone/>
              <a:defRPr sz="1800">
                <a:latin typeface="Overpass Black"/>
                <a:ea typeface="Overpass Black"/>
                <a:cs typeface="Overpass Black"/>
                <a:sym typeface="Overpass Black"/>
              </a:defRPr>
            </a:lvl1pPr>
            <a:lvl2pPr lvl="1" rtl="0">
              <a:lnSpc>
                <a:spcPct val="100000"/>
              </a:lnSpc>
              <a:spcBef>
                <a:spcPts val="0"/>
              </a:spcBef>
              <a:spcAft>
                <a:spcPts val="0"/>
              </a:spcAft>
              <a:buSzPts val="1800"/>
              <a:buNone/>
              <a:defRPr b="1" sz="1800"/>
            </a:lvl2pPr>
            <a:lvl3pPr lvl="2" rtl="0">
              <a:lnSpc>
                <a:spcPct val="100000"/>
              </a:lnSpc>
              <a:spcBef>
                <a:spcPts val="0"/>
              </a:spcBef>
              <a:spcAft>
                <a:spcPts val="0"/>
              </a:spcAft>
              <a:buSzPts val="1800"/>
              <a:buNone/>
              <a:defRPr b="1" sz="1800"/>
            </a:lvl3pPr>
            <a:lvl4pPr lvl="3" rtl="0">
              <a:lnSpc>
                <a:spcPct val="100000"/>
              </a:lnSpc>
              <a:spcBef>
                <a:spcPts val="0"/>
              </a:spcBef>
              <a:spcAft>
                <a:spcPts val="0"/>
              </a:spcAft>
              <a:buSzPts val="1800"/>
              <a:buNone/>
              <a:defRPr b="1" sz="1800"/>
            </a:lvl4pPr>
            <a:lvl5pPr lvl="4" rtl="0">
              <a:lnSpc>
                <a:spcPct val="100000"/>
              </a:lnSpc>
              <a:spcBef>
                <a:spcPts val="0"/>
              </a:spcBef>
              <a:spcAft>
                <a:spcPts val="0"/>
              </a:spcAft>
              <a:buSzPts val="1800"/>
              <a:buNone/>
              <a:defRPr b="1" sz="1800"/>
            </a:lvl5pPr>
            <a:lvl6pPr lvl="5" rtl="0">
              <a:lnSpc>
                <a:spcPct val="100000"/>
              </a:lnSpc>
              <a:spcBef>
                <a:spcPts val="0"/>
              </a:spcBef>
              <a:spcAft>
                <a:spcPts val="0"/>
              </a:spcAft>
              <a:buSzPts val="1800"/>
              <a:buNone/>
              <a:defRPr b="1" sz="1800"/>
            </a:lvl6pPr>
            <a:lvl7pPr lvl="6" rtl="0">
              <a:lnSpc>
                <a:spcPct val="100000"/>
              </a:lnSpc>
              <a:spcBef>
                <a:spcPts val="0"/>
              </a:spcBef>
              <a:spcAft>
                <a:spcPts val="0"/>
              </a:spcAft>
              <a:buSzPts val="1800"/>
              <a:buNone/>
              <a:defRPr b="1" sz="1800"/>
            </a:lvl7pPr>
            <a:lvl8pPr lvl="7" rtl="0">
              <a:lnSpc>
                <a:spcPct val="100000"/>
              </a:lnSpc>
              <a:spcBef>
                <a:spcPts val="0"/>
              </a:spcBef>
              <a:spcAft>
                <a:spcPts val="0"/>
              </a:spcAft>
              <a:buSzPts val="1800"/>
              <a:buNone/>
              <a:defRPr b="1" sz="1800"/>
            </a:lvl8pPr>
            <a:lvl9pPr lvl="8" rtl="0">
              <a:lnSpc>
                <a:spcPct val="100000"/>
              </a:lnSpc>
              <a:spcBef>
                <a:spcPts val="0"/>
              </a:spcBef>
              <a:spcAft>
                <a:spcPts val="0"/>
              </a:spcAft>
              <a:buSzPts val="1800"/>
              <a:buNone/>
              <a:defRPr b="1" sz="1800"/>
            </a:lvl9pPr>
          </a:lstStyle>
          <a:p/>
        </p:txBody>
      </p:sp>
      <p:sp>
        <p:nvSpPr>
          <p:cNvPr id="392" name="Google Shape;392;p36"/>
          <p:cNvSpPr txBox="1"/>
          <p:nvPr>
            <p:ph idx="4" type="subTitle"/>
          </p:nvPr>
        </p:nvSpPr>
        <p:spPr>
          <a:xfrm>
            <a:off x="4399200" y="3535929"/>
            <a:ext cx="2503200" cy="103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93" name="Google Shape;393;p36"/>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94" name="Google Shape;394;p36"/>
          <p:cNvGrpSpPr/>
          <p:nvPr/>
        </p:nvGrpSpPr>
        <p:grpSpPr>
          <a:xfrm>
            <a:off x="-4274" y="572458"/>
            <a:ext cx="1253474" cy="328534"/>
            <a:chOff x="-8549" y="582500"/>
            <a:chExt cx="1253474" cy="328534"/>
          </a:xfrm>
        </p:grpSpPr>
        <p:sp>
          <p:nvSpPr>
            <p:cNvPr id="395" name="Google Shape;395;p36"/>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6"/>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7" name="Shape 397"/>
        <p:cNvGrpSpPr/>
        <p:nvPr/>
      </p:nvGrpSpPr>
      <p:grpSpPr>
        <a:xfrm>
          <a:off x="0" y="0"/>
          <a:ext cx="0" cy="0"/>
          <a:chOff x="0" y="0"/>
          <a:chExt cx="0" cy="0"/>
        </a:xfrm>
      </p:grpSpPr>
      <p:grpSp>
        <p:nvGrpSpPr>
          <p:cNvPr id="398" name="Google Shape;398;p37"/>
          <p:cNvGrpSpPr/>
          <p:nvPr/>
        </p:nvGrpSpPr>
        <p:grpSpPr>
          <a:xfrm>
            <a:off x="-1491519" y="105563"/>
            <a:ext cx="3064406" cy="2451231"/>
            <a:chOff x="-1491519" y="3001163"/>
            <a:chExt cx="3064406" cy="2451231"/>
          </a:xfrm>
        </p:grpSpPr>
        <p:grpSp>
          <p:nvGrpSpPr>
            <p:cNvPr id="399" name="Google Shape;399;p37"/>
            <p:cNvGrpSpPr/>
            <p:nvPr/>
          </p:nvGrpSpPr>
          <p:grpSpPr>
            <a:xfrm rot="-2700000">
              <a:off x="-1236311" y="4077080"/>
              <a:ext cx="3167166" cy="299397"/>
              <a:chOff x="-304800" y="4182975"/>
              <a:chExt cx="3167197" cy="299400"/>
            </a:xfrm>
          </p:grpSpPr>
          <p:sp>
            <p:nvSpPr>
              <p:cNvPr id="400" name="Google Shape;400;p37"/>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7"/>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2" name="Google Shape;402;p37"/>
            <p:cNvGrpSpPr/>
            <p:nvPr/>
          </p:nvGrpSpPr>
          <p:grpSpPr>
            <a:xfrm rot="-2700000">
              <a:off x="-1849486" y="4077080"/>
              <a:ext cx="3167166" cy="299397"/>
              <a:chOff x="-304800" y="4182975"/>
              <a:chExt cx="3167197" cy="299400"/>
            </a:xfrm>
          </p:grpSpPr>
          <p:sp>
            <p:nvSpPr>
              <p:cNvPr id="403" name="Google Shape;403;p37"/>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7"/>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05" name="Google Shape;405;p37"/>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grpSp>
        <p:nvGrpSpPr>
          <p:cNvPr id="406" name="Google Shape;406;p37"/>
          <p:cNvGrpSpPr/>
          <p:nvPr/>
        </p:nvGrpSpPr>
        <p:grpSpPr>
          <a:xfrm rot="10800000">
            <a:off x="7894801" y="572458"/>
            <a:ext cx="1253474" cy="328534"/>
            <a:chOff x="-8549" y="582500"/>
            <a:chExt cx="1253474" cy="328534"/>
          </a:xfrm>
        </p:grpSpPr>
        <p:sp>
          <p:nvSpPr>
            <p:cNvPr id="407" name="Google Shape;407;p37"/>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7"/>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9" name="Shape 409"/>
        <p:cNvGrpSpPr/>
        <p:nvPr/>
      </p:nvGrpSpPr>
      <p:grpSpPr>
        <a:xfrm>
          <a:off x="0" y="0"/>
          <a:ext cx="0" cy="0"/>
          <a:chOff x="0" y="0"/>
          <a:chExt cx="0" cy="0"/>
        </a:xfrm>
      </p:grpSpPr>
      <p:sp>
        <p:nvSpPr>
          <p:cNvPr id="410" name="Google Shape;410;p38"/>
          <p:cNvSpPr txBox="1"/>
          <p:nvPr>
            <p:ph idx="1" type="subTitle"/>
          </p:nvPr>
        </p:nvSpPr>
        <p:spPr>
          <a:xfrm>
            <a:off x="6124125" y="2307550"/>
            <a:ext cx="2201700" cy="1967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600"/>
              <a:buNone/>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grpSp>
        <p:nvGrpSpPr>
          <p:cNvPr id="411" name="Google Shape;411;p38"/>
          <p:cNvGrpSpPr/>
          <p:nvPr/>
        </p:nvGrpSpPr>
        <p:grpSpPr>
          <a:xfrm rot="10800000">
            <a:off x="7894801" y="572458"/>
            <a:ext cx="1253474" cy="328534"/>
            <a:chOff x="-8549" y="582500"/>
            <a:chExt cx="1253474" cy="328534"/>
          </a:xfrm>
        </p:grpSpPr>
        <p:sp>
          <p:nvSpPr>
            <p:cNvPr id="412" name="Google Shape;412;p38"/>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8"/>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4" name="Google Shape;414;p38"/>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5" name="Shape 415"/>
        <p:cNvGrpSpPr/>
        <p:nvPr/>
      </p:nvGrpSpPr>
      <p:grpSpPr>
        <a:xfrm>
          <a:off x="0" y="0"/>
          <a:ext cx="0" cy="0"/>
          <a:chOff x="0" y="0"/>
          <a:chExt cx="0" cy="0"/>
        </a:xfrm>
      </p:grpSpPr>
      <p:sp>
        <p:nvSpPr>
          <p:cNvPr id="416" name="Google Shape;416;p39"/>
          <p:cNvSpPr txBox="1"/>
          <p:nvPr>
            <p:ph type="title"/>
          </p:nvPr>
        </p:nvSpPr>
        <p:spPr>
          <a:xfrm>
            <a:off x="965350" y="1569350"/>
            <a:ext cx="4911000" cy="1540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417" name="Google Shape;417;p39"/>
          <p:cNvGrpSpPr/>
          <p:nvPr/>
        </p:nvGrpSpPr>
        <p:grpSpPr>
          <a:xfrm>
            <a:off x="6949919" y="-1142700"/>
            <a:ext cx="3813434" cy="5379074"/>
            <a:chOff x="6949919" y="-1142700"/>
            <a:chExt cx="3813434" cy="5379074"/>
          </a:xfrm>
        </p:grpSpPr>
        <p:grpSp>
          <p:nvGrpSpPr>
            <p:cNvPr id="418" name="Google Shape;418;p39"/>
            <p:cNvGrpSpPr/>
            <p:nvPr/>
          </p:nvGrpSpPr>
          <p:grpSpPr>
            <a:xfrm rot="8100000">
              <a:off x="6591951" y="-66783"/>
              <a:ext cx="3167166" cy="299397"/>
              <a:chOff x="-304800" y="4182975"/>
              <a:chExt cx="3167197" cy="299400"/>
            </a:xfrm>
          </p:grpSpPr>
          <p:sp>
            <p:nvSpPr>
              <p:cNvPr id="419" name="Google Shape;419;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 name="Google Shape;421;p39"/>
            <p:cNvGrpSpPr/>
            <p:nvPr/>
          </p:nvGrpSpPr>
          <p:grpSpPr>
            <a:xfrm rot="8100000">
              <a:off x="7205126" y="-66783"/>
              <a:ext cx="3167166" cy="299397"/>
              <a:chOff x="-304800" y="4182975"/>
              <a:chExt cx="3167197" cy="299400"/>
            </a:xfrm>
          </p:grpSpPr>
          <p:sp>
            <p:nvSpPr>
              <p:cNvPr id="422" name="Google Shape;422;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4" name="Google Shape;424;p39"/>
            <p:cNvSpPr/>
            <p:nvPr/>
          </p:nvSpPr>
          <p:spPr>
            <a:xfrm rot="8100000">
              <a:off x="7243633" y="710788"/>
              <a:ext cx="2762808" cy="29953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5" name="Google Shape;425;p39"/>
            <p:cNvGrpSpPr/>
            <p:nvPr/>
          </p:nvGrpSpPr>
          <p:grpSpPr>
            <a:xfrm rot="8100000">
              <a:off x="7034392" y="1940414"/>
              <a:ext cx="3167166" cy="299397"/>
              <a:chOff x="-304800" y="4182975"/>
              <a:chExt cx="3167197" cy="299400"/>
            </a:xfrm>
          </p:grpSpPr>
          <p:sp>
            <p:nvSpPr>
              <p:cNvPr id="426" name="Google Shape;426;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 name="Google Shape;428;p39"/>
            <p:cNvGrpSpPr/>
            <p:nvPr/>
          </p:nvGrpSpPr>
          <p:grpSpPr>
            <a:xfrm rot="8100000">
              <a:off x="7647567" y="1940414"/>
              <a:ext cx="3167166" cy="299397"/>
              <a:chOff x="-304800" y="4182975"/>
              <a:chExt cx="3167197" cy="299400"/>
            </a:xfrm>
          </p:grpSpPr>
          <p:sp>
            <p:nvSpPr>
              <p:cNvPr id="429" name="Google Shape;429;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 name="Google Shape;431;p39"/>
            <p:cNvGrpSpPr/>
            <p:nvPr/>
          </p:nvGrpSpPr>
          <p:grpSpPr>
            <a:xfrm rot="8100000">
              <a:off x="7340979" y="2861061"/>
              <a:ext cx="3167166" cy="299397"/>
              <a:chOff x="-304800" y="4182975"/>
              <a:chExt cx="3167197" cy="299400"/>
            </a:xfrm>
          </p:grpSpPr>
          <p:sp>
            <p:nvSpPr>
              <p:cNvPr id="432" name="Google Shape;432;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 name="Google Shape;434;p39"/>
            <p:cNvGrpSpPr/>
            <p:nvPr/>
          </p:nvGrpSpPr>
          <p:grpSpPr>
            <a:xfrm rot="8100000">
              <a:off x="7954154" y="2861061"/>
              <a:ext cx="3167166" cy="299397"/>
              <a:chOff x="-304800" y="4182975"/>
              <a:chExt cx="3167197" cy="299400"/>
            </a:xfrm>
          </p:grpSpPr>
          <p:sp>
            <p:nvSpPr>
              <p:cNvPr id="435" name="Google Shape;435;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7" name="Google Shape;437;p39"/>
            <p:cNvGrpSpPr/>
            <p:nvPr/>
          </p:nvGrpSpPr>
          <p:grpSpPr>
            <a:xfrm rot="8100000">
              <a:off x="7511714" y="853864"/>
              <a:ext cx="3167166" cy="299397"/>
              <a:chOff x="-304800" y="4182975"/>
              <a:chExt cx="3167197" cy="299400"/>
            </a:xfrm>
          </p:grpSpPr>
          <p:sp>
            <p:nvSpPr>
              <p:cNvPr id="438" name="Google Shape;438;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40" name="Google Shape;440;p39"/>
          <p:cNvSpPr txBox="1"/>
          <p:nvPr>
            <p:ph idx="1" type="subTitle"/>
          </p:nvPr>
        </p:nvSpPr>
        <p:spPr>
          <a:xfrm>
            <a:off x="965350" y="3200475"/>
            <a:ext cx="4703400" cy="46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441" name="Google Shape;441;p39"/>
          <p:cNvSpPr/>
          <p:nvPr/>
        </p:nvSpPr>
        <p:spPr>
          <a:xfrm>
            <a:off x="0" y="1640850"/>
            <a:ext cx="807600" cy="186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2"/>
        </a:solidFill>
      </p:bgPr>
    </p:bg>
    <p:spTree>
      <p:nvGrpSpPr>
        <p:cNvPr id="442" name="Shape 442"/>
        <p:cNvGrpSpPr/>
        <p:nvPr/>
      </p:nvGrpSpPr>
      <p:grpSpPr>
        <a:xfrm>
          <a:off x="0" y="0"/>
          <a:ext cx="0" cy="0"/>
          <a:chOff x="0" y="0"/>
          <a:chExt cx="0" cy="0"/>
        </a:xfrm>
      </p:grpSpPr>
      <p:grpSp>
        <p:nvGrpSpPr>
          <p:cNvPr id="443" name="Google Shape;443;p40"/>
          <p:cNvGrpSpPr/>
          <p:nvPr/>
        </p:nvGrpSpPr>
        <p:grpSpPr>
          <a:xfrm>
            <a:off x="6949919" y="-1142700"/>
            <a:ext cx="3813434" cy="5379074"/>
            <a:chOff x="6949919" y="-1142700"/>
            <a:chExt cx="3813434" cy="5379074"/>
          </a:xfrm>
        </p:grpSpPr>
        <p:grpSp>
          <p:nvGrpSpPr>
            <p:cNvPr id="444" name="Google Shape;444;p40"/>
            <p:cNvGrpSpPr/>
            <p:nvPr/>
          </p:nvGrpSpPr>
          <p:grpSpPr>
            <a:xfrm rot="8100000">
              <a:off x="6591951" y="-66783"/>
              <a:ext cx="3167166" cy="299397"/>
              <a:chOff x="-304800" y="4182975"/>
              <a:chExt cx="3167197" cy="299400"/>
            </a:xfrm>
          </p:grpSpPr>
          <p:sp>
            <p:nvSpPr>
              <p:cNvPr id="445" name="Google Shape;445;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 name="Google Shape;447;p40"/>
            <p:cNvGrpSpPr/>
            <p:nvPr/>
          </p:nvGrpSpPr>
          <p:grpSpPr>
            <a:xfrm rot="8100000">
              <a:off x="7205126" y="-66783"/>
              <a:ext cx="3167166" cy="299397"/>
              <a:chOff x="-304800" y="4182975"/>
              <a:chExt cx="3167197" cy="299400"/>
            </a:xfrm>
          </p:grpSpPr>
          <p:sp>
            <p:nvSpPr>
              <p:cNvPr id="448" name="Google Shape;448;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0" name="Google Shape;450;p40"/>
            <p:cNvSpPr/>
            <p:nvPr/>
          </p:nvSpPr>
          <p:spPr>
            <a:xfrm rot="8100000">
              <a:off x="7243633" y="710788"/>
              <a:ext cx="2762808"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1" name="Google Shape;451;p40"/>
            <p:cNvGrpSpPr/>
            <p:nvPr/>
          </p:nvGrpSpPr>
          <p:grpSpPr>
            <a:xfrm rot="8100000">
              <a:off x="7034392" y="1940414"/>
              <a:ext cx="3167166" cy="299397"/>
              <a:chOff x="-304800" y="4182975"/>
              <a:chExt cx="3167197" cy="299400"/>
            </a:xfrm>
          </p:grpSpPr>
          <p:sp>
            <p:nvSpPr>
              <p:cNvPr id="452" name="Google Shape;452;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4" name="Google Shape;454;p40"/>
            <p:cNvGrpSpPr/>
            <p:nvPr/>
          </p:nvGrpSpPr>
          <p:grpSpPr>
            <a:xfrm rot="8100000">
              <a:off x="7647567" y="1940414"/>
              <a:ext cx="3167166" cy="299397"/>
              <a:chOff x="-304800" y="4182975"/>
              <a:chExt cx="3167197" cy="299400"/>
            </a:xfrm>
          </p:grpSpPr>
          <p:sp>
            <p:nvSpPr>
              <p:cNvPr id="455" name="Google Shape;455;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7" name="Google Shape;457;p40"/>
            <p:cNvGrpSpPr/>
            <p:nvPr/>
          </p:nvGrpSpPr>
          <p:grpSpPr>
            <a:xfrm rot="8100000">
              <a:off x="7340979" y="2861061"/>
              <a:ext cx="3167166" cy="299397"/>
              <a:chOff x="-304800" y="4182975"/>
              <a:chExt cx="3167197" cy="299400"/>
            </a:xfrm>
          </p:grpSpPr>
          <p:sp>
            <p:nvSpPr>
              <p:cNvPr id="458" name="Google Shape;458;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0" name="Google Shape;460;p40"/>
            <p:cNvGrpSpPr/>
            <p:nvPr/>
          </p:nvGrpSpPr>
          <p:grpSpPr>
            <a:xfrm rot="8100000">
              <a:off x="7954154" y="2861061"/>
              <a:ext cx="3167166" cy="299397"/>
              <a:chOff x="-304800" y="4182975"/>
              <a:chExt cx="3167197" cy="299400"/>
            </a:xfrm>
          </p:grpSpPr>
          <p:sp>
            <p:nvSpPr>
              <p:cNvPr id="461" name="Google Shape;461;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 name="Google Shape;463;p40"/>
            <p:cNvGrpSpPr/>
            <p:nvPr/>
          </p:nvGrpSpPr>
          <p:grpSpPr>
            <a:xfrm rot="8100000">
              <a:off x="7511714" y="853864"/>
              <a:ext cx="3167166" cy="299397"/>
              <a:chOff x="-304800" y="4182975"/>
              <a:chExt cx="3167197" cy="299400"/>
            </a:xfrm>
          </p:grpSpPr>
          <p:sp>
            <p:nvSpPr>
              <p:cNvPr id="464" name="Google Shape;464;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66" name="Google Shape;466;p40"/>
          <p:cNvSpPr txBox="1"/>
          <p:nvPr>
            <p:ph idx="1" type="subTitle"/>
          </p:nvPr>
        </p:nvSpPr>
        <p:spPr>
          <a:xfrm>
            <a:off x="833700" y="1455050"/>
            <a:ext cx="3155400" cy="450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FFFFFF"/>
              </a:buClr>
              <a:buSzPts val="18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800"/>
              <a:buNone/>
              <a:defRPr b="1" sz="1800">
                <a:solidFill>
                  <a:schemeClr val="lt1"/>
                </a:solidFill>
              </a:defRPr>
            </a:lvl2pPr>
            <a:lvl3pPr lvl="2" rtl="0">
              <a:lnSpc>
                <a:spcPct val="100000"/>
              </a:lnSpc>
              <a:spcBef>
                <a:spcPts val="0"/>
              </a:spcBef>
              <a:spcAft>
                <a:spcPts val="0"/>
              </a:spcAft>
              <a:buClr>
                <a:schemeClr val="lt1"/>
              </a:buClr>
              <a:buSzPts val="1800"/>
              <a:buNone/>
              <a:defRPr b="1" sz="1800">
                <a:solidFill>
                  <a:schemeClr val="lt1"/>
                </a:solidFill>
              </a:defRPr>
            </a:lvl3pPr>
            <a:lvl4pPr lvl="3" rtl="0">
              <a:lnSpc>
                <a:spcPct val="100000"/>
              </a:lnSpc>
              <a:spcBef>
                <a:spcPts val="0"/>
              </a:spcBef>
              <a:spcAft>
                <a:spcPts val="0"/>
              </a:spcAft>
              <a:buClr>
                <a:schemeClr val="lt1"/>
              </a:buClr>
              <a:buSzPts val="1800"/>
              <a:buNone/>
              <a:defRPr b="1" sz="1800">
                <a:solidFill>
                  <a:schemeClr val="lt1"/>
                </a:solidFill>
              </a:defRPr>
            </a:lvl4pPr>
            <a:lvl5pPr lvl="4" rtl="0">
              <a:lnSpc>
                <a:spcPct val="100000"/>
              </a:lnSpc>
              <a:spcBef>
                <a:spcPts val="0"/>
              </a:spcBef>
              <a:spcAft>
                <a:spcPts val="0"/>
              </a:spcAft>
              <a:buClr>
                <a:schemeClr val="lt1"/>
              </a:buClr>
              <a:buSzPts val="1800"/>
              <a:buNone/>
              <a:defRPr b="1" sz="1800">
                <a:solidFill>
                  <a:schemeClr val="lt1"/>
                </a:solidFill>
              </a:defRPr>
            </a:lvl5pPr>
            <a:lvl6pPr lvl="5" rtl="0">
              <a:lnSpc>
                <a:spcPct val="100000"/>
              </a:lnSpc>
              <a:spcBef>
                <a:spcPts val="0"/>
              </a:spcBef>
              <a:spcAft>
                <a:spcPts val="0"/>
              </a:spcAft>
              <a:buClr>
                <a:schemeClr val="lt1"/>
              </a:buClr>
              <a:buSzPts val="1800"/>
              <a:buNone/>
              <a:defRPr b="1" sz="1800">
                <a:solidFill>
                  <a:schemeClr val="lt1"/>
                </a:solidFill>
              </a:defRPr>
            </a:lvl6pPr>
            <a:lvl7pPr lvl="6" rtl="0">
              <a:lnSpc>
                <a:spcPct val="100000"/>
              </a:lnSpc>
              <a:spcBef>
                <a:spcPts val="0"/>
              </a:spcBef>
              <a:spcAft>
                <a:spcPts val="0"/>
              </a:spcAft>
              <a:buClr>
                <a:schemeClr val="lt1"/>
              </a:buClr>
              <a:buSzPts val="1800"/>
              <a:buNone/>
              <a:defRPr b="1" sz="1800">
                <a:solidFill>
                  <a:schemeClr val="lt1"/>
                </a:solidFill>
              </a:defRPr>
            </a:lvl7pPr>
            <a:lvl8pPr lvl="7" rtl="0">
              <a:lnSpc>
                <a:spcPct val="100000"/>
              </a:lnSpc>
              <a:spcBef>
                <a:spcPts val="0"/>
              </a:spcBef>
              <a:spcAft>
                <a:spcPts val="0"/>
              </a:spcAft>
              <a:buClr>
                <a:schemeClr val="lt1"/>
              </a:buClr>
              <a:buSzPts val="1800"/>
              <a:buNone/>
              <a:defRPr b="1" sz="1800">
                <a:solidFill>
                  <a:schemeClr val="lt1"/>
                </a:solidFill>
              </a:defRPr>
            </a:lvl8pPr>
            <a:lvl9pPr lvl="8" rtl="0">
              <a:lnSpc>
                <a:spcPct val="100000"/>
              </a:lnSpc>
              <a:spcBef>
                <a:spcPts val="0"/>
              </a:spcBef>
              <a:spcAft>
                <a:spcPts val="0"/>
              </a:spcAft>
              <a:buClr>
                <a:schemeClr val="lt1"/>
              </a:buClr>
              <a:buSzPts val="1800"/>
              <a:buNone/>
              <a:defRPr b="1" sz="1800">
                <a:solidFill>
                  <a:schemeClr val="lt1"/>
                </a:solidFill>
              </a:defRPr>
            </a:lvl9pPr>
          </a:lstStyle>
          <a:p/>
        </p:txBody>
      </p:sp>
      <p:sp>
        <p:nvSpPr>
          <p:cNvPr id="467" name="Google Shape;467;p40"/>
          <p:cNvSpPr txBox="1"/>
          <p:nvPr>
            <p:ph idx="2" type="subTitle"/>
          </p:nvPr>
        </p:nvSpPr>
        <p:spPr>
          <a:xfrm>
            <a:off x="833700" y="1937499"/>
            <a:ext cx="2503200" cy="117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468" name="Google Shape;468;p40"/>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grpSp>
        <p:nvGrpSpPr>
          <p:cNvPr id="469" name="Google Shape;469;p40"/>
          <p:cNvGrpSpPr/>
          <p:nvPr/>
        </p:nvGrpSpPr>
        <p:grpSpPr>
          <a:xfrm>
            <a:off x="-4274" y="572458"/>
            <a:ext cx="1253474" cy="328534"/>
            <a:chOff x="-8549" y="582500"/>
            <a:chExt cx="1253474" cy="328534"/>
          </a:xfrm>
        </p:grpSpPr>
        <p:sp>
          <p:nvSpPr>
            <p:cNvPr id="470" name="Google Shape;470;p40"/>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0"/>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2" name="Shape 472"/>
        <p:cNvGrpSpPr/>
        <p:nvPr/>
      </p:nvGrpSpPr>
      <p:grpSpPr>
        <a:xfrm>
          <a:off x="0" y="0"/>
          <a:ext cx="0" cy="0"/>
          <a:chOff x="0" y="0"/>
          <a:chExt cx="0" cy="0"/>
        </a:xfrm>
      </p:grpSpPr>
      <p:sp>
        <p:nvSpPr>
          <p:cNvPr id="473" name="Google Shape;473;p41"/>
          <p:cNvSpPr/>
          <p:nvPr/>
        </p:nvSpPr>
        <p:spPr>
          <a:xfrm>
            <a:off x="0" y="1640850"/>
            <a:ext cx="807600" cy="186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1"/>
          <p:cNvSpPr txBox="1"/>
          <p:nvPr>
            <p:ph type="title"/>
          </p:nvPr>
        </p:nvSpPr>
        <p:spPr>
          <a:xfrm>
            <a:off x="968500" y="1640775"/>
            <a:ext cx="2900100" cy="18618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Rubik Black"/>
              <a:buNone/>
              <a:defRPr b="0" sz="2000">
                <a:latin typeface="Rubik Black"/>
                <a:ea typeface="Rubik Black"/>
                <a:cs typeface="Rubik Black"/>
                <a:sym typeface="Rubik Black"/>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5" name="Shape 475"/>
        <p:cNvGrpSpPr/>
        <p:nvPr/>
      </p:nvGrpSpPr>
      <p:grpSpPr>
        <a:xfrm>
          <a:off x="0" y="0"/>
          <a:ext cx="0" cy="0"/>
          <a:chOff x="0" y="0"/>
          <a:chExt cx="0" cy="0"/>
        </a:xfrm>
      </p:grpSpPr>
      <p:sp>
        <p:nvSpPr>
          <p:cNvPr id="476" name="Google Shape;476;p42"/>
          <p:cNvSpPr txBox="1"/>
          <p:nvPr>
            <p:ph hasCustomPrompt="1" type="title"/>
          </p:nvPr>
        </p:nvSpPr>
        <p:spPr>
          <a:xfrm>
            <a:off x="2613825" y="1106125"/>
            <a:ext cx="33042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2000"/>
              <a:buNone/>
              <a:defRPr sz="12000">
                <a:solidFill>
                  <a:schemeClr val="accent2"/>
                </a:solidFill>
              </a:defRPr>
            </a:lvl1pPr>
            <a:lvl2pPr lvl="1" rtl="0" algn="ctr">
              <a:spcBef>
                <a:spcPts val="0"/>
              </a:spcBef>
              <a:spcAft>
                <a:spcPts val="0"/>
              </a:spcAft>
              <a:buClr>
                <a:schemeClr val="accent2"/>
              </a:buClr>
              <a:buSzPts val="12000"/>
              <a:buNone/>
              <a:defRPr sz="12000">
                <a:solidFill>
                  <a:schemeClr val="accent2"/>
                </a:solidFill>
              </a:defRPr>
            </a:lvl2pPr>
            <a:lvl3pPr lvl="2" rtl="0" algn="ctr">
              <a:spcBef>
                <a:spcPts val="0"/>
              </a:spcBef>
              <a:spcAft>
                <a:spcPts val="0"/>
              </a:spcAft>
              <a:buClr>
                <a:schemeClr val="accent2"/>
              </a:buClr>
              <a:buSzPts val="12000"/>
              <a:buNone/>
              <a:defRPr sz="12000">
                <a:solidFill>
                  <a:schemeClr val="accent2"/>
                </a:solidFill>
              </a:defRPr>
            </a:lvl3pPr>
            <a:lvl4pPr lvl="3" rtl="0" algn="ctr">
              <a:spcBef>
                <a:spcPts val="0"/>
              </a:spcBef>
              <a:spcAft>
                <a:spcPts val="0"/>
              </a:spcAft>
              <a:buClr>
                <a:schemeClr val="accent2"/>
              </a:buClr>
              <a:buSzPts val="12000"/>
              <a:buNone/>
              <a:defRPr sz="12000">
                <a:solidFill>
                  <a:schemeClr val="accent2"/>
                </a:solidFill>
              </a:defRPr>
            </a:lvl4pPr>
            <a:lvl5pPr lvl="4" rtl="0" algn="ctr">
              <a:spcBef>
                <a:spcPts val="0"/>
              </a:spcBef>
              <a:spcAft>
                <a:spcPts val="0"/>
              </a:spcAft>
              <a:buClr>
                <a:schemeClr val="accent2"/>
              </a:buClr>
              <a:buSzPts val="12000"/>
              <a:buNone/>
              <a:defRPr sz="12000">
                <a:solidFill>
                  <a:schemeClr val="accent2"/>
                </a:solidFill>
              </a:defRPr>
            </a:lvl5pPr>
            <a:lvl6pPr lvl="5" rtl="0" algn="ctr">
              <a:spcBef>
                <a:spcPts val="0"/>
              </a:spcBef>
              <a:spcAft>
                <a:spcPts val="0"/>
              </a:spcAft>
              <a:buClr>
                <a:schemeClr val="accent2"/>
              </a:buClr>
              <a:buSzPts val="12000"/>
              <a:buNone/>
              <a:defRPr sz="12000">
                <a:solidFill>
                  <a:schemeClr val="accent2"/>
                </a:solidFill>
              </a:defRPr>
            </a:lvl6pPr>
            <a:lvl7pPr lvl="6" rtl="0" algn="ctr">
              <a:spcBef>
                <a:spcPts val="0"/>
              </a:spcBef>
              <a:spcAft>
                <a:spcPts val="0"/>
              </a:spcAft>
              <a:buClr>
                <a:schemeClr val="accent2"/>
              </a:buClr>
              <a:buSzPts val="12000"/>
              <a:buNone/>
              <a:defRPr sz="12000">
                <a:solidFill>
                  <a:schemeClr val="accent2"/>
                </a:solidFill>
              </a:defRPr>
            </a:lvl7pPr>
            <a:lvl8pPr lvl="7" rtl="0" algn="ctr">
              <a:spcBef>
                <a:spcPts val="0"/>
              </a:spcBef>
              <a:spcAft>
                <a:spcPts val="0"/>
              </a:spcAft>
              <a:buClr>
                <a:schemeClr val="accent2"/>
              </a:buClr>
              <a:buSzPts val="12000"/>
              <a:buNone/>
              <a:defRPr sz="12000">
                <a:solidFill>
                  <a:schemeClr val="accent2"/>
                </a:solidFill>
              </a:defRPr>
            </a:lvl8pPr>
            <a:lvl9pPr lvl="8" rtl="0" algn="ctr">
              <a:spcBef>
                <a:spcPts val="0"/>
              </a:spcBef>
              <a:spcAft>
                <a:spcPts val="0"/>
              </a:spcAft>
              <a:buClr>
                <a:schemeClr val="accent2"/>
              </a:buClr>
              <a:buSzPts val="12000"/>
              <a:buNone/>
              <a:defRPr sz="12000">
                <a:solidFill>
                  <a:schemeClr val="accent2"/>
                </a:solidFill>
              </a:defRPr>
            </a:lvl9pPr>
          </a:lstStyle>
          <a:p>
            <a:r>
              <a:t>xx%</a:t>
            </a:r>
          </a:p>
        </p:txBody>
      </p:sp>
      <p:grpSp>
        <p:nvGrpSpPr>
          <p:cNvPr id="477" name="Google Shape;477;p42"/>
          <p:cNvGrpSpPr/>
          <p:nvPr/>
        </p:nvGrpSpPr>
        <p:grpSpPr>
          <a:xfrm>
            <a:off x="7633122" y="1542425"/>
            <a:ext cx="3064406" cy="3371877"/>
            <a:chOff x="7709322" y="1333607"/>
            <a:chExt cx="3064406" cy="3371877"/>
          </a:xfrm>
        </p:grpSpPr>
        <p:grpSp>
          <p:nvGrpSpPr>
            <p:cNvPr id="478" name="Google Shape;478;p42"/>
            <p:cNvGrpSpPr/>
            <p:nvPr/>
          </p:nvGrpSpPr>
          <p:grpSpPr>
            <a:xfrm rot="8100000">
              <a:off x="7657942" y="2409523"/>
              <a:ext cx="3167166" cy="299397"/>
              <a:chOff x="-304800" y="4182975"/>
              <a:chExt cx="3167197" cy="299400"/>
            </a:xfrm>
          </p:grpSpPr>
          <p:sp>
            <p:nvSpPr>
              <p:cNvPr id="479" name="Google Shape;479;p4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 name="Google Shape;481;p42"/>
            <p:cNvGrpSpPr/>
            <p:nvPr/>
          </p:nvGrpSpPr>
          <p:grpSpPr>
            <a:xfrm rot="8100000">
              <a:off x="7351354" y="3330170"/>
              <a:ext cx="3167166" cy="299397"/>
              <a:chOff x="-304800" y="4182975"/>
              <a:chExt cx="3167197" cy="299400"/>
            </a:xfrm>
          </p:grpSpPr>
          <p:sp>
            <p:nvSpPr>
              <p:cNvPr id="482" name="Google Shape;482;p4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4" name="Google Shape;484;p42"/>
            <p:cNvGrpSpPr/>
            <p:nvPr/>
          </p:nvGrpSpPr>
          <p:grpSpPr>
            <a:xfrm rot="8100000">
              <a:off x="7964529" y="3330170"/>
              <a:ext cx="3167166" cy="299397"/>
              <a:chOff x="-304800" y="4182975"/>
              <a:chExt cx="3167197" cy="299400"/>
            </a:xfrm>
          </p:grpSpPr>
          <p:sp>
            <p:nvSpPr>
              <p:cNvPr id="485" name="Google Shape;485;p4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87" name="Google Shape;487;p42"/>
          <p:cNvSpPr txBox="1"/>
          <p:nvPr>
            <p:ph idx="1" type="subTitle"/>
          </p:nvPr>
        </p:nvSpPr>
        <p:spPr>
          <a:xfrm>
            <a:off x="2708200" y="2904950"/>
            <a:ext cx="3115500" cy="68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600"/>
              <a:buNone/>
              <a:defRPr>
                <a:solidFill>
                  <a:schemeClr val="accent2"/>
                </a:solidFill>
              </a:defRPr>
            </a:lvl1pPr>
            <a:lvl2pPr lvl="1" rtl="0" algn="ctr">
              <a:lnSpc>
                <a:spcPct val="100000"/>
              </a:lnSpc>
              <a:spcBef>
                <a:spcPts val="0"/>
              </a:spcBef>
              <a:spcAft>
                <a:spcPts val="0"/>
              </a:spcAft>
              <a:buClr>
                <a:schemeClr val="accent2"/>
              </a:buClr>
              <a:buSzPts val="1600"/>
              <a:buNone/>
              <a:defRPr sz="1600">
                <a:solidFill>
                  <a:schemeClr val="accent2"/>
                </a:solidFill>
              </a:defRPr>
            </a:lvl2pPr>
            <a:lvl3pPr lvl="2" rtl="0" algn="ctr">
              <a:lnSpc>
                <a:spcPct val="100000"/>
              </a:lnSpc>
              <a:spcBef>
                <a:spcPts val="0"/>
              </a:spcBef>
              <a:spcAft>
                <a:spcPts val="0"/>
              </a:spcAft>
              <a:buClr>
                <a:schemeClr val="accent2"/>
              </a:buClr>
              <a:buSzPts val="1600"/>
              <a:buNone/>
              <a:defRPr sz="1600">
                <a:solidFill>
                  <a:schemeClr val="accent2"/>
                </a:solidFill>
              </a:defRPr>
            </a:lvl3pPr>
            <a:lvl4pPr lvl="3" rtl="0" algn="ctr">
              <a:lnSpc>
                <a:spcPct val="100000"/>
              </a:lnSpc>
              <a:spcBef>
                <a:spcPts val="0"/>
              </a:spcBef>
              <a:spcAft>
                <a:spcPts val="0"/>
              </a:spcAft>
              <a:buClr>
                <a:schemeClr val="accent2"/>
              </a:buClr>
              <a:buSzPts val="1600"/>
              <a:buNone/>
              <a:defRPr sz="1600">
                <a:solidFill>
                  <a:schemeClr val="accent2"/>
                </a:solidFill>
              </a:defRPr>
            </a:lvl4pPr>
            <a:lvl5pPr lvl="4" rtl="0" algn="ctr">
              <a:lnSpc>
                <a:spcPct val="100000"/>
              </a:lnSpc>
              <a:spcBef>
                <a:spcPts val="0"/>
              </a:spcBef>
              <a:spcAft>
                <a:spcPts val="0"/>
              </a:spcAft>
              <a:buClr>
                <a:schemeClr val="accent2"/>
              </a:buClr>
              <a:buSzPts val="1600"/>
              <a:buNone/>
              <a:defRPr sz="1600">
                <a:solidFill>
                  <a:schemeClr val="accent2"/>
                </a:solidFill>
              </a:defRPr>
            </a:lvl5pPr>
            <a:lvl6pPr lvl="5" rtl="0" algn="ctr">
              <a:lnSpc>
                <a:spcPct val="100000"/>
              </a:lnSpc>
              <a:spcBef>
                <a:spcPts val="0"/>
              </a:spcBef>
              <a:spcAft>
                <a:spcPts val="0"/>
              </a:spcAft>
              <a:buClr>
                <a:schemeClr val="accent2"/>
              </a:buClr>
              <a:buSzPts val="1600"/>
              <a:buNone/>
              <a:defRPr sz="1600">
                <a:solidFill>
                  <a:schemeClr val="accent2"/>
                </a:solidFill>
              </a:defRPr>
            </a:lvl6pPr>
            <a:lvl7pPr lvl="6" rtl="0" algn="ctr">
              <a:lnSpc>
                <a:spcPct val="100000"/>
              </a:lnSpc>
              <a:spcBef>
                <a:spcPts val="0"/>
              </a:spcBef>
              <a:spcAft>
                <a:spcPts val="0"/>
              </a:spcAft>
              <a:buClr>
                <a:schemeClr val="accent2"/>
              </a:buClr>
              <a:buSzPts val="1600"/>
              <a:buNone/>
              <a:defRPr sz="1600">
                <a:solidFill>
                  <a:schemeClr val="accent2"/>
                </a:solidFill>
              </a:defRPr>
            </a:lvl7pPr>
            <a:lvl8pPr lvl="7" rtl="0" algn="ctr">
              <a:lnSpc>
                <a:spcPct val="100000"/>
              </a:lnSpc>
              <a:spcBef>
                <a:spcPts val="0"/>
              </a:spcBef>
              <a:spcAft>
                <a:spcPts val="0"/>
              </a:spcAft>
              <a:buClr>
                <a:schemeClr val="accent2"/>
              </a:buClr>
              <a:buSzPts val="1600"/>
              <a:buNone/>
              <a:defRPr sz="1600">
                <a:solidFill>
                  <a:schemeClr val="accent2"/>
                </a:solidFill>
              </a:defRPr>
            </a:lvl8pPr>
            <a:lvl9pPr lvl="8" rtl="0" algn="ctr">
              <a:lnSpc>
                <a:spcPct val="100000"/>
              </a:lnSpc>
              <a:spcBef>
                <a:spcPts val="0"/>
              </a:spcBef>
              <a:spcAft>
                <a:spcPts val="0"/>
              </a:spcAft>
              <a:buClr>
                <a:schemeClr val="accent2"/>
              </a:buClr>
              <a:buSzPts val="1600"/>
              <a:buNone/>
              <a:defRPr sz="1600">
                <a:solidFill>
                  <a:schemeClr val="accent2"/>
                </a:solidFill>
              </a:defRPr>
            </a:lvl9pPr>
          </a:lstStyle>
          <a:p/>
        </p:txBody>
      </p:sp>
      <p:grpSp>
        <p:nvGrpSpPr>
          <p:cNvPr id="488" name="Google Shape;488;p42"/>
          <p:cNvGrpSpPr/>
          <p:nvPr/>
        </p:nvGrpSpPr>
        <p:grpSpPr>
          <a:xfrm>
            <a:off x="-1491519" y="105563"/>
            <a:ext cx="3064406" cy="2451231"/>
            <a:chOff x="-1491519" y="3001163"/>
            <a:chExt cx="3064406" cy="2451231"/>
          </a:xfrm>
        </p:grpSpPr>
        <p:grpSp>
          <p:nvGrpSpPr>
            <p:cNvPr id="489" name="Google Shape;489;p42"/>
            <p:cNvGrpSpPr/>
            <p:nvPr/>
          </p:nvGrpSpPr>
          <p:grpSpPr>
            <a:xfrm rot="-2700000">
              <a:off x="-1236311" y="4077080"/>
              <a:ext cx="3167166" cy="299397"/>
              <a:chOff x="-304800" y="4182975"/>
              <a:chExt cx="3167197" cy="299400"/>
            </a:xfrm>
          </p:grpSpPr>
          <p:sp>
            <p:nvSpPr>
              <p:cNvPr id="490" name="Google Shape;490;p4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 name="Google Shape;492;p42"/>
            <p:cNvGrpSpPr/>
            <p:nvPr/>
          </p:nvGrpSpPr>
          <p:grpSpPr>
            <a:xfrm rot="-2700000">
              <a:off x="-1849486" y="4077080"/>
              <a:ext cx="3167166" cy="299397"/>
              <a:chOff x="-304800" y="4182975"/>
              <a:chExt cx="3167197" cy="299400"/>
            </a:xfrm>
          </p:grpSpPr>
          <p:sp>
            <p:nvSpPr>
              <p:cNvPr id="493" name="Google Shape;493;p4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5" name="Shape 495"/>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
    <p:spTree>
      <p:nvGrpSpPr>
        <p:cNvPr id="496" name="Shape 496"/>
        <p:cNvGrpSpPr/>
        <p:nvPr/>
      </p:nvGrpSpPr>
      <p:grpSpPr>
        <a:xfrm>
          <a:off x="0" y="0"/>
          <a:ext cx="0" cy="0"/>
          <a:chOff x="0" y="0"/>
          <a:chExt cx="0" cy="0"/>
        </a:xfrm>
      </p:grpSpPr>
      <p:sp>
        <p:nvSpPr>
          <p:cNvPr id="497" name="Google Shape;497;p44"/>
          <p:cNvSpPr txBox="1"/>
          <p:nvPr>
            <p:ph idx="1" type="subTitle"/>
          </p:nvPr>
        </p:nvSpPr>
        <p:spPr>
          <a:xfrm>
            <a:off x="6298796" y="3714346"/>
            <a:ext cx="21768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498" name="Google Shape;498;p44"/>
          <p:cNvSpPr txBox="1"/>
          <p:nvPr>
            <p:ph idx="2" type="subTitle"/>
          </p:nvPr>
        </p:nvSpPr>
        <p:spPr>
          <a:xfrm>
            <a:off x="3524184" y="3714346"/>
            <a:ext cx="21768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499" name="Google Shape;499;p44"/>
          <p:cNvSpPr txBox="1"/>
          <p:nvPr>
            <p:ph idx="3" type="subTitle"/>
          </p:nvPr>
        </p:nvSpPr>
        <p:spPr>
          <a:xfrm>
            <a:off x="797825" y="3714346"/>
            <a:ext cx="21768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00" name="Google Shape;500;p44"/>
          <p:cNvSpPr txBox="1"/>
          <p:nvPr>
            <p:ph idx="4" type="subTitle"/>
          </p:nvPr>
        </p:nvSpPr>
        <p:spPr>
          <a:xfrm>
            <a:off x="3524177" y="1965375"/>
            <a:ext cx="2176800" cy="488100"/>
          </a:xfrm>
          <a:prstGeom prst="rect">
            <a:avLst/>
          </a:prstGeom>
        </p:spPr>
        <p:txBody>
          <a:bodyPr anchorCtr="0" anchor="b" bIns="91425" lIns="91425" spcFirstLastPara="1" rIns="91425" wrap="square" tIns="91425">
            <a:noAutofit/>
          </a:bodyPr>
          <a:lstStyle>
            <a:lvl1pPr lvl="0" rtl="0">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01" name="Google Shape;501;p44"/>
          <p:cNvSpPr txBox="1"/>
          <p:nvPr>
            <p:ph idx="5" type="subTitle"/>
          </p:nvPr>
        </p:nvSpPr>
        <p:spPr>
          <a:xfrm>
            <a:off x="797825" y="1965375"/>
            <a:ext cx="21768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02" name="Google Shape;502;p44"/>
          <p:cNvSpPr txBox="1"/>
          <p:nvPr>
            <p:ph hasCustomPrompt="1" type="title"/>
          </p:nvPr>
        </p:nvSpPr>
        <p:spPr>
          <a:xfrm>
            <a:off x="6402943" y="3161443"/>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03" name="Google Shape;503;p44"/>
          <p:cNvSpPr txBox="1"/>
          <p:nvPr>
            <p:ph idx="6" type="subTitle"/>
          </p:nvPr>
        </p:nvSpPr>
        <p:spPr>
          <a:xfrm>
            <a:off x="6298789" y="4115229"/>
            <a:ext cx="2176800" cy="5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04" name="Google Shape;504;p44"/>
          <p:cNvSpPr txBox="1"/>
          <p:nvPr>
            <p:ph hasCustomPrompt="1" idx="7" type="title"/>
          </p:nvPr>
        </p:nvSpPr>
        <p:spPr>
          <a:xfrm>
            <a:off x="3628335" y="3161443"/>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05" name="Google Shape;505;p44"/>
          <p:cNvSpPr txBox="1"/>
          <p:nvPr>
            <p:ph idx="8" type="subTitle"/>
          </p:nvPr>
        </p:nvSpPr>
        <p:spPr>
          <a:xfrm>
            <a:off x="3524182" y="4115229"/>
            <a:ext cx="2176800" cy="5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06" name="Google Shape;506;p44"/>
          <p:cNvSpPr txBox="1"/>
          <p:nvPr>
            <p:ph hasCustomPrompt="1" idx="9" type="title"/>
          </p:nvPr>
        </p:nvSpPr>
        <p:spPr>
          <a:xfrm>
            <a:off x="911299" y="3161443"/>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07" name="Google Shape;507;p44"/>
          <p:cNvSpPr txBox="1"/>
          <p:nvPr>
            <p:ph idx="13" type="subTitle"/>
          </p:nvPr>
        </p:nvSpPr>
        <p:spPr>
          <a:xfrm>
            <a:off x="797828" y="4115229"/>
            <a:ext cx="2176800" cy="5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08" name="Google Shape;508;p44"/>
          <p:cNvSpPr txBox="1"/>
          <p:nvPr>
            <p:ph hasCustomPrompt="1" idx="14" type="title"/>
          </p:nvPr>
        </p:nvSpPr>
        <p:spPr>
          <a:xfrm>
            <a:off x="3628335" y="1412450"/>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09" name="Google Shape;509;p44"/>
          <p:cNvSpPr txBox="1"/>
          <p:nvPr>
            <p:ph idx="15" type="subTitle"/>
          </p:nvPr>
        </p:nvSpPr>
        <p:spPr>
          <a:xfrm>
            <a:off x="3524182" y="2366236"/>
            <a:ext cx="2176800" cy="5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10" name="Google Shape;510;p44"/>
          <p:cNvSpPr txBox="1"/>
          <p:nvPr>
            <p:ph hasCustomPrompt="1" idx="16" type="title"/>
          </p:nvPr>
        </p:nvSpPr>
        <p:spPr>
          <a:xfrm>
            <a:off x="911299" y="1412450"/>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11" name="Google Shape;511;p44"/>
          <p:cNvSpPr txBox="1"/>
          <p:nvPr>
            <p:ph idx="17" type="subTitle"/>
          </p:nvPr>
        </p:nvSpPr>
        <p:spPr>
          <a:xfrm>
            <a:off x="797828" y="2366236"/>
            <a:ext cx="2176800" cy="5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grpSp>
        <p:nvGrpSpPr>
          <p:cNvPr id="512" name="Google Shape;512;p44"/>
          <p:cNvGrpSpPr/>
          <p:nvPr/>
        </p:nvGrpSpPr>
        <p:grpSpPr>
          <a:xfrm>
            <a:off x="6949919" y="-1142700"/>
            <a:ext cx="3370993" cy="3371877"/>
            <a:chOff x="6949919" y="-1142700"/>
            <a:chExt cx="3370993" cy="3371877"/>
          </a:xfrm>
        </p:grpSpPr>
        <p:grpSp>
          <p:nvGrpSpPr>
            <p:cNvPr id="513" name="Google Shape;513;p44"/>
            <p:cNvGrpSpPr/>
            <p:nvPr/>
          </p:nvGrpSpPr>
          <p:grpSpPr>
            <a:xfrm rot="8100000">
              <a:off x="6591951" y="-66783"/>
              <a:ext cx="3167166" cy="299397"/>
              <a:chOff x="-304800" y="4182975"/>
              <a:chExt cx="3167197" cy="299400"/>
            </a:xfrm>
          </p:grpSpPr>
          <p:sp>
            <p:nvSpPr>
              <p:cNvPr id="514" name="Google Shape;514;p4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 name="Google Shape;516;p44"/>
            <p:cNvGrpSpPr/>
            <p:nvPr/>
          </p:nvGrpSpPr>
          <p:grpSpPr>
            <a:xfrm rot="8100000">
              <a:off x="7205126" y="-66783"/>
              <a:ext cx="3167166" cy="299397"/>
              <a:chOff x="-304800" y="4182975"/>
              <a:chExt cx="3167197" cy="299400"/>
            </a:xfrm>
          </p:grpSpPr>
          <p:sp>
            <p:nvSpPr>
              <p:cNvPr id="517" name="Google Shape;517;p4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9" name="Google Shape;519;p44"/>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4"/>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1" name="Google Shape;521;p44"/>
            <p:cNvGrpSpPr/>
            <p:nvPr/>
          </p:nvGrpSpPr>
          <p:grpSpPr>
            <a:xfrm rot="8100000">
              <a:off x="7511714" y="853864"/>
              <a:ext cx="3167166" cy="299397"/>
              <a:chOff x="-304800" y="4182975"/>
              <a:chExt cx="3167197" cy="299400"/>
            </a:xfrm>
          </p:grpSpPr>
          <p:sp>
            <p:nvSpPr>
              <p:cNvPr id="522" name="Google Shape;522;p4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4" name="Google Shape;524;p44"/>
          <p:cNvGrpSpPr/>
          <p:nvPr/>
        </p:nvGrpSpPr>
        <p:grpSpPr>
          <a:xfrm>
            <a:off x="-4274" y="572458"/>
            <a:ext cx="1253474" cy="328534"/>
            <a:chOff x="-8549" y="582500"/>
            <a:chExt cx="1253474" cy="328534"/>
          </a:xfrm>
        </p:grpSpPr>
        <p:sp>
          <p:nvSpPr>
            <p:cNvPr id="525" name="Google Shape;525;p44"/>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4"/>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7" name="Google Shape;527;p44"/>
          <p:cNvSpPr txBox="1"/>
          <p:nvPr>
            <p:ph idx="18"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bg>
      <p:bgPr>
        <a:solidFill>
          <a:schemeClr val="lt2"/>
        </a:solidFill>
      </p:bgPr>
    </p:bg>
    <p:spTree>
      <p:nvGrpSpPr>
        <p:cNvPr id="528" name="Shape 528"/>
        <p:cNvGrpSpPr/>
        <p:nvPr/>
      </p:nvGrpSpPr>
      <p:grpSpPr>
        <a:xfrm>
          <a:off x="0" y="0"/>
          <a:ext cx="0" cy="0"/>
          <a:chOff x="0" y="0"/>
          <a:chExt cx="0" cy="0"/>
        </a:xfrm>
      </p:grpSpPr>
      <p:grpSp>
        <p:nvGrpSpPr>
          <p:cNvPr id="529" name="Google Shape;529;p45"/>
          <p:cNvGrpSpPr/>
          <p:nvPr/>
        </p:nvGrpSpPr>
        <p:grpSpPr>
          <a:xfrm rot="8100000">
            <a:off x="6591951" y="-66783"/>
            <a:ext cx="3167166" cy="299397"/>
            <a:chOff x="-304800" y="4182975"/>
            <a:chExt cx="3167197" cy="299400"/>
          </a:xfrm>
        </p:grpSpPr>
        <p:sp>
          <p:nvSpPr>
            <p:cNvPr id="530" name="Google Shape;530;p45"/>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5"/>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2" name="Google Shape;532;p45"/>
          <p:cNvGrpSpPr/>
          <p:nvPr/>
        </p:nvGrpSpPr>
        <p:grpSpPr>
          <a:xfrm rot="8100000">
            <a:off x="7205126" y="-66783"/>
            <a:ext cx="3167166" cy="299397"/>
            <a:chOff x="-304800" y="4182975"/>
            <a:chExt cx="3167197" cy="299400"/>
          </a:xfrm>
        </p:grpSpPr>
        <p:sp>
          <p:nvSpPr>
            <p:cNvPr id="533" name="Google Shape;533;p45"/>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5"/>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5" name="Google Shape;535;p45"/>
          <p:cNvSpPr txBox="1"/>
          <p:nvPr>
            <p:ph idx="1" type="subTitle"/>
          </p:nvPr>
        </p:nvSpPr>
        <p:spPr>
          <a:xfrm>
            <a:off x="821525" y="2879050"/>
            <a:ext cx="1903500" cy="49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6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536" name="Google Shape;536;p45"/>
          <p:cNvSpPr txBox="1"/>
          <p:nvPr>
            <p:ph idx="2" type="subTitle"/>
          </p:nvPr>
        </p:nvSpPr>
        <p:spPr>
          <a:xfrm>
            <a:off x="821531" y="3316181"/>
            <a:ext cx="1903500" cy="81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537" name="Google Shape;537;p45"/>
          <p:cNvSpPr txBox="1"/>
          <p:nvPr>
            <p:ph idx="3" type="subTitle"/>
          </p:nvPr>
        </p:nvSpPr>
        <p:spPr>
          <a:xfrm>
            <a:off x="3522167" y="2879050"/>
            <a:ext cx="1903500" cy="49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6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538" name="Google Shape;538;p45"/>
          <p:cNvSpPr txBox="1"/>
          <p:nvPr>
            <p:ph idx="4" type="subTitle"/>
          </p:nvPr>
        </p:nvSpPr>
        <p:spPr>
          <a:xfrm>
            <a:off x="3522174" y="3316181"/>
            <a:ext cx="1903500" cy="81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539" name="Google Shape;539;p45"/>
          <p:cNvSpPr txBox="1"/>
          <p:nvPr>
            <p:ph idx="5" type="subTitle"/>
          </p:nvPr>
        </p:nvSpPr>
        <p:spPr>
          <a:xfrm>
            <a:off x="6222826" y="2879050"/>
            <a:ext cx="1903500" cy="49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6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540" name="Google Shape;540;p45"/>
          <p:cNvSpPr txBox="1"/>
          <p:nvPr>
            <p:ph idx="6" type="subTitle"/>
          </p:nvPr>
        </p:nvSpPr>
        <p:spPr>
          <a:xfrm>
            <a:off x="6222833" y="3316181"/>
            <a:ext cx="1903500" cy="81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541" name="Google Shape;541;p45"/>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grpSp>
        <p:nvGrpSpPr>
          <p:cNvPr id="542" name="Google Shape;542;p45"/>
          <p:cNvGrpSpPr/>
          <p:nvPr/>
        </p:nvGrpSpPr>
        <p:grpSpPr>
          <a:xfrm>
            <a:off x="-4274" y="572458"/>
            <a:ext cx="1253474" cy="328534"/>
            <a:chOff x="-8549" y="582500"/>
            <a:chExt cx="1253474" cy="328534"/>
          </a:xfrm>
        </p:grpSpPr>
        <p:sp>
          <p:nvSpPr>
            <p:cNvPr id="543" name="Google Shape;543;p45"/>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5"/>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
    <p:spTree>
      <p:nvGrpSpPr>
        <p:cNvPr id="545" name="Shape 545"/>
        <p:cNvGrpSpPr/>
        <p:nvPr/>
      </p:nvGrpSpPr>
      <p:grpSpPr>
        <a:xfrm>
          <a:off x="0" y="0"/>
          <a:ext cx="0" cy="0"/>
          <a:chOff x="0" y="0"/>
          <a:chExt cx="0" cy="0"/>
        </a:xfrm>
      </p:grpSpPr>
      <p:sp>
        <p:nvSpPr>
          <p:cNvPr id="546" name="Google Shape;546;p46"/>
          <p:cNvSpPr/>
          <p:nvPr/>
        </p:nvSpPr>
        <p:spPr>
          <a:xfrm>
            <a:off x="0" y="2491825"/>
            <a:ext cx="9144000" cy="265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6"/>
          <p:cNvSpPr txBox="1"/>
          <p:nvPr>
            <p:ph hasCustomPrompt="1" type="title"/>
          </p:nvPr>
        </p:nvSpPr>
        <p:spPr>
          <a:xfrm>
            <a:off x="6873731" y="2148750"/>
            <a:ext cx="2876100" cy="3332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548" name="Google Shape;548;p46"/>
          <p:cNvSpPr txBox="1"/>
          <p:nvPr>
            <p:ph idx="2" type="title"/>
          </p:nvPr>
        </p:nvSpPr>
        <p:spPr>
          <a:xfrm>
            <a:off x="1414575" y="3390275"/>
            <a:ext cx="60189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549" name="Google Shape;549;p46"/>
          <p:cNvGrpSpPr/>
          <p:nvPr/>
        </p:nvGrpSpPr>
        <p:grpSpPr>
          <a:xfrm rot="8100000">
            <a:off x="6591951" y="-66783"/>
            <a:ext cx="3167166" cy="299397"/>
            <a:chOff x="-304800" y="4182975"/>
            <a:chExt cx="3167197" cy="299400"/>
          </a:xfrm>
        </p:grpSpPr>
        <p:sp>
          <p:nvSpPr>
            <p:cNvPr id="550" name="Google Shape;550;p4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2" name="Google Shape;552;p46"/>
          <p:cNvGrpSpPr/>
          <p:nvPr/>
        </p:nvGrpSpPr>
        <p:grpSpPr>
          <a:xfrm rot="8100000">
            <a:off x="7205126" y="-66783"/>
            <a:ext cx="3167166" cy="299397"/>
            <a:chOff x="-304800" y="4182975"/>
            <a:chExt cx="3167197" cy="299400"/>
          </a:xfrm>
        </p:grpSpPr>
        <p:sp>
          <p:nvSpPr>
            <p:cNvPr id="553" name="Google Shape;553;p4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4">
    <p:spTree>
      <p:nvGrpSpPr>
        <p:cNvPr id="555" name="Shape 555"/>
        <p:cNvGrpSpPr/>
        <p:nvPr/>
      </p:nvGrpSpPr>
      <p:grpSpPr>
        <a:xfrm>
          <a:off x="0" y="0"/>
          <a:ext cx="0" cy="0"/>
          <a:chOff x="0" y="0"/>
          <a:chExt cx="0" cy="0"/>
        </a:xfrm>
      </p:grpSpPr>
      <p:sp>
        <p:nvSpPr>
          <p:cNvPr id="556" name="Google Shape;556;p47"/>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57" name="Google Shape;557;p47"/>
          <p:cNvGrpSpPr/>
          <p:nvPr/>
        </p:nvGrpSpPr>
        <p:grpSpPr>
          <a:xfrm>
            <a:off x="-4274" y="572458"/>
            <a:ext cx="1253474" cy="328534"/>
            <a:chOff x="-8549" y="582500"/>
            <a:chExt cx="1253474" cy="328534"/>
          </a:xfrm>
        </p:grpSpPr>
        <p:sp>
          <p:nvSpPr>
            <p:cNvPr id="558" name="Google Shape;558;p47"/>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7"/>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4_1">
    <p:bg>
      <p:bgPr>
        <a:solidFill>
          <a:schemeClr val="accent3"/>
        </a:solidFill>
      </p:bgPr>
    </p:bg>
    <p:spTree>
      <p:nvGrpSpPr>
        <p:cNvPr id="560" name="Shape 560"/>
        <p:cNvGrpSpPr/>
        <p:nvPr/>
      </p:nvGrpSpPr>
      <p:grpSpPr>
        <a:xfrm>
          <a:off x="0" y="0"/>
          <a:ext cx="0" cy="0"/>
          <a:chOff x="0" y="0"/>
          <a:chExt cx="0" cy="0"/>
        </a:xfrm>
      </p:grpSpPr>
      <p:sp>
        <p:nvSpPr>
          <p:cNvPr id="561" name="Google Shape;561;p48"/>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62" name="Google Shape;562;p48"/>
          <p:cNvGrpSpPr/>
          <p:nvPr/>
        </p:nvGrpSpPr>
        <p:grpSpPr>
          <a:xfrm>
            <a:off x="-4274" y="572458"/>
            <a:ext cx="1253474" cy="328534"/>
            <a:chOff x="-8549" y="582500"/>
            <a:chExt cx="1253474" cy="328534"/>
          </a:xfrm>
        </p:grpSpPr>
        <p:sp>
          <p:nvSpPr>
            <p:cNvPr id="563" name="Google Shape;563;p48"/>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8"/>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5">
    <p:spTree>
      <p:nvGrpSpPr>
        <p:cNvPr id="565" name="Shape 565"/>
        <p:cNvGrpSpPr/>
        <p:nvPr/>
      </p:nvGrpSpPr>
      <p:grpSpPr>
        <a:xfrm>
          <a:off x="0" y="0"/>
          <a:ext cx="0" cy="0"/>
          <a:chOff x="0" y="0"/>
          <a:chExt cx="0" cy="0"/>
        </a:xfrm>
      </p:grpSpPr>
      <p:sp>
        <p:nvSpPr>
          <p:cNvPr id="566" name="Google Shape;566;p49"/>
          <p:cNvSpPr/>
          <p:nvPr/>
        </p:nvSpPr>
        <p:spPr>
          <a:xfrm>
            <a:off x="0" y="0"/>
            <a:ext cx="3326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7" name="Google Shape;567;p49"/>
          <p:cNvGrpSpPr/>
          <p:nvPr/>
        </p:nvGrpSpPr>
        <p:grpSpPr>
          <a:xfrm rot="5400000">
            <a:off x="-1805719" y="-1418187"/>
            <a:ext cx="3064406" cy="2451231"/>
            <a:chOff x="-1491519" y="3001163"/>
            <a:chExt cx="3064406" cy="2451231"/>
          </a:xfrm>
        </p:grpSpPr>
        <p:grpSp>
          <p:nvGrpSpPr>
            <p:cNvPr id="568" name="Google Shape;568;p49"/>
            <p:cNvGrpSpPr/>
            <p:nvPr/>
          </p:nvGrpSpPr>
          <p:grpSpPr>
            <a:xfrm rot="-2700000">
              <a:off x="-1236311" y="4077080"/>
              <a:ext cx="3167166" cy="299397"/>
              <a:chOff x="-304800" y="4182975"/>
              <a:chExt cx="3167197" cy="299400"/>
            </a:xfrm>
          </p:grpSpPr>
          <p:sp>
            <p:nvSpPr>
              <p:cNvPr id="569" name="Google Shape;569;p49"/>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9"/>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1" name="Google Shape;571;p49"/>
            <p:cNvGrpSpPr/>
            <p:nvPr/>
          </p:nvGrpSpPr>
          <p:grpSpPr>
            <a:xfrm rot="-2700000">
              <a:off x="-1849486" y="4077080"/>
              <a:ext cx="3167166" cy="299397"/>
              <a:chOff x="-304800" y="4182975"/>
              <a:chExt cx="3167197" cy="299400"/>
            </a:xfrm>
          </p:grpSpPr>
          <p:sp>
            <p:nvSpPr>
              <p:cNvPr id="572" name="Google Shape;572;p49"/>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9"/>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74" name="Google Shape;574;p49"/>
          <p:cNvSpPr txBox="1"/>
          <p:nvPr>
            <p:ph hasCustomPrompt="1" type="title"/>
          </p:nvPr>
        </p:nvSpPr>
        <p:spPr>
          <a:xfrm>
            <a:off x="850350" y="2852375"/>
            <a:ext cx="2528100" cy="22656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7FE0"/>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575" name="Google Shape;575;p49"/>
          <p:cNvSpPr txBox="1"/>
          <p:nvPr>
            <p:ph idx="2" type="title"/>
          </p:nvPr>
        </p:nvSpPr>
        <p:spPr>
          <a:xfrm>
            <a:off x="1100280" y="1444549"/>
            <a:ext cx="2711100" cy="5190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6">
    <p:spTree>
      <p:nvGrpSpPr>
        <p:cNvPr id="576" name="Shape 576"/>
        <p:cNvGrpSpPr/>
        <p:nvPr/>
      </p:nvGrpSpPr>
      <p:grpSpPr>
        <a:xfrm>
          <a:off x="0" y="0"/>
          <a:ext cx="0" cy="0"/>
          <a:chOff x="0" y="0"/>
          <a:chExt cx="0" cy="0"/>
        </a:xfrm>
      </p:grpSpPr>
      <p:sp>
        <p:nvSpPr>
          <p:cNvPr id="577" name="Google Shape;577;p50"/>
          <p:cNvSpPr txBox="1"/>
          <p:nvPr>
            <p:ph hasCustomPrompt="1" type="title"/>
          </p:nvPr>
        </p:nvSpPr>
        <p:spPr>
          <a:xfrm>
            <a:off x="911299" y="1954408"/>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grpSp>
        <p:nvGrpSpPr>
          <p:cNvPr id="578" name="Google Shape;578;p50"/>
          <p:cNvGrpSpPr/>
          <p:nvPr/>
        </p:nvGrpSpPr>
        <p:grpSpPr>
          <a:xfrm>
            <a:off x="-1491519" y="105563"/>
            <a:ext cx="3064406" cy="2451231"/>
            <a:chOff x="-1491519" y="3001163"/>
            <a:chExt cx="3064406" cy="2451231"/>
          </a:xfrm>
        </p:grpSpPr>
        <p:grpSp>
          <p:nvGrpSpPr>
            <p:cNvPr id="579" name="Google Shape;579;p50"/>
            <p:cNvGrpSpPr/>
            <p:nvPr/>
          </p:nvGrpSpPr>
          <p:grpSpPr>
            <a:xfrm rot="-2700000">
              <a:off x="-1236311" y="4077080"/>
              <a:ext cx="3167166" cy="299397"/>
              <a:chOff x="-304800" y="4182975"/>
              <a:chExt cx="3167197" cy="299400"/>
            </a:xfrm>
          </p:grpSpPr>
          <p:sp>
            <p:nvSpPr>
              <p:cNvPr id="580" name="Google Shape;580;p50"/>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50"/>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2" name="Google Shape;582;p50"/>
            <p:cNvGrpSpPr/>
            <p:nvPr/>
          </p:nvGrpSpPr>
          <p:grpSpPr>
            <a:xfrm rot="-2700000">
              <a:off x="-1849486" y="4077080"/>
              <a:ext cx="3167166" cy="299397"/>
              <a:chOff x="-304800" y="4182975"/>
              <a:chExt cx="3167197" cy="299400"/>
            </a:xfrm>
          </p:grpSpPr>
          <p:sp>
            <p:nvSpPr>
              <p:cNvPr id="583" name="Google Shape;583;p50"/>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50"/>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85" name="Google Shape;585;p50"/>
          <p:cNvGrpSpPr/>
          <p:nvPr/>
        </p:nvGrpSpPr>
        <p:grpSpPr>
          <a:xfrm rot="10800000">
            <a:off x="7894801" y="572458"/>
            <a:ext cx="1253474" cy="328534"/>
            <a:chOff x="-8549" y="582500"/>
            <a:chExt cx="1253474" cy="328534"/>
          </a:xfrm>
        </p:grpSpPr>
        <p:sp>
          <p:nvSpPr>
            <p:cNvPr id="586" name="Google Shape;586;p50"/>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50"/>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8" name="Google Shape;588;p50"/>
          <p:cNvSpPr txBox="1"/>
          <p:nvPr>
            <p:ph idx="2" type="title"/>
          </p:nvPr>
        </p:nvSpPr>
        <p:spPr>
          <a:xfrm>
            <a:off x="1696075" y="522375"/>
            <a:ext cx="61986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
        <p:nvSpPr>
          <p:cNvPr id="589" name="Google Shape;589;p50"/>
          <p:cNvSpPr txBox="1"/>
          <p:nvPr>
            <p:ph idx="1" type="subTitle"/>
          </p:nvPr>
        </p:nvSpPr>
        <p:spPr>
          <a:xfrm>
            <a:off x="797825" y="2535875"/>
            <a:ext cx="16854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90" name="Google Shape;590;p50"/>
          <p:cNvSpPr txBox="1"/>
          <p:nvPr>
            <p:ph idx="3" type="subTitle"/>
          </p:nvPr>
        </p:nvSpPr>
        <p:spPr>
          <a:xfrm>
            <a:off x="797825" y="2984400"/>
            <a:ext cx="1685400" cy="113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91" name="Google Shape;591;p50"/>
          <p:cNvSpPr txBox="1"/>
          <p:nvPr>
            <p:ph hasCustomPrompt="1" idx="4" type="title"/>
          </p:nvPr>
        </p:nvSpPr>
        <p:spPr>
          <a:xfrm>
            <a:off x="2875372" y="1954408"/>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92" name="Google Shape;592;p50"/>
          <p:cNvSpPr txBox="1"/>
          <p:nvPr>
            <p:ph idx="5" type="subTitle"/>
          </p:nvPr>
        </p:nvSpPr>
        <p:spPr>
          <a:xfrm>
            <a:off x="2761894" y="2535875"/>
            <a:ext cx="16854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93" name="Google Shape;593;p50"/>
          <p:cNvSpPr txBox="1"/>
          <p:nvPr>
            <p:ph idx="6" type="subTitle"/>
          </p:nvPr>
        </p:nvSpPr>
        <p:spPr>
          <a:xfrm>
            <a:off x="2761891" y="2984400"/>
            <a:ext cx="1685400" cy="113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94" name="Google Shape;594;p50"/>
          <p:cNvSpPr txBox="1"/>
          <p:nvPr>
            <p:ph hasCustomPrompt="1" idx="7" type="title"/>
          </p:nvPr>
        </p:nvSpPr>
        <p:spPr>
          <a:xfrm>
            <a:off x="4839444" y="1954408"/>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95" name="Google Shape;595;p50"/>
          <p:cNvSpPr txBox="1"/>
          <p:nvPr>
            <p:ph idx="8" type="subTitle"/>
          </p:nvPr>
        </p:nvSpPr>
        <p:spPr>
          <a:xfrm>
            <a:off x="4725979" y="2535875"/>
            <a:ext cx="16854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96" name="Google Shape;596;p50"/>
          <p:cNvSpPr txBox="1"/>
          <p:nvPr>
            <p:ph idx="9" type="subTitle"/>
          </p:nvPr>
        </p:nvSpPr>
        <p:spPr>
          <a:xfrm>
            <a:off x="4725975" y="2984400"/>
            <a:ext cx="1685400" cy="113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97" name="Google Shape;597;p50"/>
          <p:cNvSpPr txBox="1"/>
          <p:nvPr>
            <p:ph hasCustomPrompt="1" idx="13" type="title"/>
          </p:nvPr>
        </p:nvSpPr>
        <p:spPr>
          <a:xfrm>
            <a:off x="6803516" y="1954408"/>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98" name="Google Shape;598;p50"/>
          <p:cNvSpPr txBox="1"/>
          <p:nvPr>
            <p:ph idx="14" type="subTitle"/>
          </p:nvPr>
        </p:nvSpPr>
        <p:spPr>
          <a:xfrm>
            <a:off x="6690048" y="2535875"/>
            <a:ext cx="1685400" cy="488100"/>
          </a:xfrm>
          <a:prstGeom prst="rect">
            <a:avLst/>
          </a:prstGeom>
        </p:spPr>
        <p:txBody>
          <a:bodyPr anchorCtr="0" anchor="b" bIns="91425" lIns="91425" spcFirstLastPara="1" rIns="91425" wrap="square" tIns="91425">
            <a:noAutofit/>
          </a:bodyPr>
          <a:lstStyle>
            <a:lvl1pPr lvl="0" rtl="0">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99" name="Google Shape;599;p50"/>
          <p:cNvSpPr txBox="1"/>
          <p:nvPr>
            <p:ph idx="15" type="subTitle"/>
          </p:nvPr>
        </p:nvSpPr>
        <p:spPr>
          <a:xfrm>
            <a:off x="6690041" y="2984400"/>
            <a:ext cx="1685400" cy="1132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160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7">
    <p:spTree>
      <p:nvGrpSpPr>
        <p:cNvPr id="600" name="Shape 600"/>
        <p:cNvGrpSpPr/>
        <p:nvPr/>
      </p:nvGrpSpPr>
      <p:grpSpPr>
        <a:xfrm>
          <a:off x="0" y="0"/>
          <a:ext cx="0" cy="0"/>
          <a:chOff x="0" y="0"/>
          <a:chExt cx="0" cy="0"/>
        </a:xfrm>
      </p:grpSpPr>
      <p:sp>
        <p:nvSpPr>
          <p:cNvPr id="601" name="Google Shape;601;p51"/>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2" name="Google Shape;602;p51"/>
          <p:cNvGrpSpPr/>
          <p:nvPr/>
        </p:nvGrpSpPr>
        <p:grpSpPr>
          <a:xfrm rot="8100000">
            <a:off x="6744351" y="-219183"/>
            <a:ext cx="3167166" cy="299397"/>
            <a:chOff x="-304800" y="4182975"/>
            <a:chExt cx="3167197" cy="299400"/>
          </a:xfrm>
        </p:grpSpPr>
        <p:sp>
          <p:nvSpPr>
            <p:cNvPr id="603" name="Google Shape;603;p51"/>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1"/>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5" name="Google Shape;605;p51"/>
          <p:cNvGrpSpPr/>
          <p:nvPr/>
        </p:nvGrpSpPr>
        <p:grpSpPr>
          <a:xfrm rot="8100000">
            <a:off x="7357526" y="-219183"/>
            <a:ext cx="3167166" cy="299397"/>
            <a:chOff x="-304800" y="4182975"/>
            <a:chExt cx="3167197" cy="299400"/>
          </a:xfrm>
        </p:grpSpPr>
        <p:sp>
          <p:nvSpPr>
            <p:cNvPr id="606" name="Google Shape;606;p51"/>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1"/>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8" name="Google Shape;608;p51"/>
          <p:cNvSpPr txBox="1"/>
          <p:nvPr>
            <p:ph hasCustomPrompt="1" type="title"/>
          </p:nvPr>
        </p:nvSpPr>
        <p:spPr>
          <a:xfrm>
            <a:off x="4293808" y="465600"/>
            <a:ext cx="3191100" cy="33321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7FE0"/>
              </a:buClr>
              <a:buSzPts val="30000"/>
              <a:buNone/>
              <a:defRPr sz="30000">
                <a:solidFill>
                  <a:schemeClr val="accent1"/>
                </a:solidFill>
              </a:defRPr>
            </a:lvl1pPr>
            <a:lvl2pPr lvl="1" rtl="0">
              <a:spcBef>
                <a:spcPts val="0"/>
              </a:spcBef>
              <a:spcAft>
                <a:spcPts val="0"/>
              </a:spcAft>
              <a:buClr>
                <a:schemeClr val="accent1"/>
              </a:buClr>
              <a:buSzPts val="30000"/>
              <a:buNone/>
              <a:defRPr sz="30000">
                <a:solidFill>
                  <a:schemeClr val="accent1"/>
                </a:solidFill>
              </a:defRPr>
            </a:lvl2pPr>
            <a:lvl3pPr lvl="2" rtl="0">
              <a:spcBef>
                <a:spcPts val="0"/>
              </a:spcBef>
              <a:spcAft>
                <a:spcPts val="0"/>
              </a:spcAft>
              <a:buClr>
                <a:schemeClr val="accent1"/>
              </a:buClr>
              <a:buSzPts val="30000"/>
              <a:buNone/>
              <a:defRPr sz="30000">
                <a:solidFill>
                  <a:schemeClr val="accent1"/>
                </a:solidFill>
              </a:defRPr>
            </a:lvl3pPr>
            <a:lvl4pPr lvl="3" rtl="0">
              <a:spcBef>
                <a:spcPts val="0"/>
              </a:spcBef>
              <a:spcAft>
                <a:spcPts val="0"/>
              </a:spcAft>
              <a:buClr>
                <a:schemeClr val="accent1"/>
              </a:buClr>
              <a:buSzPts val="30000"/>
              <a:buNone/>
              <a:defRPr sz="30000">
                <a:solidFill>
                  <a:schemeClr val="accent1"/>
                </a:solidFill>
              </a:defRPr>
            </a:lvl4pPr>
            <a:lvl5pPr lvl="4" rtl="0">
              <a:spcBef>
                <a:spcPts val="0"/>
              </a:spcBef>
              <a:spcAft>
                <a:spcPts val="0"/>
              </a:spcAft>
              <a:buClr>
                <a:schemeClr val="accent1"/>
              </a:buClr>
              <a:buSzPts val="30000"/>
              <a:buNone/>
              <a:defRPr sz="30000">
                <a:solidFill>
                  <a:schemeClr val="accent1"/>
                </a:solidFill>
              </a:defRPr>
            </a:lvl5pPr>
            <a:lvl6pPr lvl="5" rtl="0">
              <a:spcBef>
                <a:spcPts val="0"/>
              </a:spcBef>
              <a:spcAft>
                <a:spcPts val="0"/>
              </a:spcAft>
              <a:buClr>
                <a:schemeClr val="accent1"/>
              </a:buClr>
              <a:buSzPts val="30000"/>
              <a:buNone/>
              <a:defRPr sz="30000">
                <a:solidFill>
                  <a:schemeClr val="accent1"/>
                </a:solidFill>
              </a:defRPr>
            </a:lvl6pPr>
            <a:lvl7pPr lvl="6" rtl="0">
              <a:spcBef>
                <a:spcPts val="0"/>
              </a:spcBef>
              <a:spcAft>
                <a:spcPts val="0"/>
              </a:spcAft>
              <a:buClr>
                <a:schemeClr val="accent1"/>
              </a:buClr>
              <a:buSzPts val="30000"/>
              <a:buNone/>
              <a:defRPr sz="30000">
                <a:solidFill>
                  <a:schemeClr val="accent1"/>
                </a:solidFill>
              </a:defRPr>
            </a:lvl7pPr>
            <a:lvl8pPr lvl="7" rtl="0">
              <a:spcBef>
                <a:spcPts val="0"/>
              </a:spcBef>
              <a:spcAft>
                <a:spcPts val="0"/>
              </a:spcAft>
              <a:buClr>
                <a:schemeClr val="accent1"/>
              </a:buClr>
              <a:buSzPts val="30000"/>
              <a:buNone/>
              <a:defRPr sz="30000">
                <a:solidFill>
                  <a:schemeClr val="accent1"/>
                </a:solidFill>
              </a:defRPr>
            </a:lvl8pPr>
            <a:lvl9pPr lvl="8" rtl="0">
              <a:spcBef>
                <a:spcPts val="0"/>
              </a:spcBef>
              <a:spcAft>
                <a:spcPts val="0"/>
              </a:spcAft>
              <a:buClr>
                <a:schemeClr val="accent1"/>
              </a:buClr>
              <a:buSzPts val="30000"/>
              <a:buNone/>
              <a:defRPr sz="30000">
                <a:solidFill>
                  <a:schemeClr val="accent1"/>
                </a:solidFill>
              </a:defRPr>
            </a:lvl9pPr>
          </a:lstStyle>
          <a:p>
            <a:r>
              <a:t>xx%</a:t>
            </a:r>
          </a:p>
        </p:txBody>
      </p:sp>
      <p:sp>
        <p:nvSpPr>
          <p:cNvPr id="609" name="Google Shape;609;p51"/>
          <p:cNvSpPr txBox="1"/>
          <p:nvPr>
            <p:ph idx="2" type="title"/>
          </p:nvPr>
        </p:nvSpPr>
        <p:spPr>
          <a:xfrm>
            <a:off x="4800600" y="3878775"/>
            <a:ext cx="23802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8">
    <p:spTree>
      <p:nvGrpSpPr>
        <p:cNvPr id="610" name="Shape 610"/>
        <p:cNvGrpSpPr/>
        <p:nvPr/>
      </p:nvGrpSpPr>
      <p:grpSpPr>
        <a:xfrm>
          <a:off x="0" y="0"/>
          <a:ext cx="0" cy="0"/>
          <a:chOff x="0" y="0"/>
          <a:chExt cx="0" cy="0"/>
        </a:xfrm>
      </p:grpSpPr>
      <p:sp>
        <p:nvSpPr>
          <p:cNvPr id="611" name="Google Shape;611;p52"/>
          <p:cNvSpPr/>
          <p:nvPr/>
        </p:nvSpPr>
        <p:spPr>
          <a:xfrm>
            <a:off x="0" y="0"/>
            <a:ext cx="9144000" cy="265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2"/>
          <p:cNvSpPr txBox="1"/>
          <p:nvPr>
            <p:ph hasCustomPrompt="1" type="title"/>
          </p:nvPr>
        </p:nvSpPr>
        <p:spPr>
          <a:xfrm>
            <a:off x="-496649" y="-394675"/>
            <a:ext cx="2705700" cy="33321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7FE0"/>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613" name="Google Shape;613;p52"/>
          <p:cNvSpPr txBox="1"/>
          <p:nvPr>
            <p:ph idx="2" type="title"/>
          </p:nvPr>
        </p:nvSpPr>
        <p:spPr>
          <a:xfrm>
            <a:off x="2123200" y="1592250"/>
            <a:ext cx="23409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614" name="Google Shape;614;p52"/>
          <p:cNvGrpSpPr/>
          <p:nvPr/>
        </p:nvGrpSpPr>
        <p:grpSpPr>
          <a:xfrm rot="10800000">
            <a:off x="-1069131" y="3350375"/>
            <a:ext cx="3370993" cy="3371877"/>
            <a:chOff x="6949919" y="-1142700"/>
            <a:chExt cx="3370993" cy="3371877"/>
          </a:xfrm>
        </p:grpSpPr>
        <p:grpSp>
          <p:nvGrpSpPr>
            <p:cNvPr id="615" name="Google Shape;615;p52"/>
            <p:cNvGrpSpPr/>
            <p:nvPr/>
          </p:nvGrpSpPr>
          <p:grpSpPr>
            <a:xfrm rot="8100000">
              <a:off x="6591951" y="-66783"/>
              <a:ext cx="3167166" cy="299397"/>
              <a:chOff x="-304800" y="4182975"/>
              <a:chExt cx="3167197" cy="299400"/>
            </a:xfrm>
          </p:grpSpPr>
          <p:sp>
            <p:nvSpPr>
              <p:cNvPr id="616" name="Google Shape;616;p5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 name="Google Shape;618;p52"/>
            <p:cNvGrpSpPr/>
            <p:nvPr/>
          </p:nvGrpSpPr>
          <p:grpSpPr>
            <a:xfrm rot="8100000">
              <a:off x="7205126" y="-66783"/>
              <a:ext cx="3167166" cy="299397"/>
              <a:chOff x="-304800" y="4182975"/>
              <a:chExt cx="3167197" cy="299400"/>
            </a:xfrm>
          </p:grpSpPr>
          <p:sp>
            <p:nvSpPr>
              <p:cNvPr id="619" name="Google Shape;619;p5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1" name="Google Shape;621;p52"/>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2"/>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3" name="Google Shape;623;p52"/>
            <p:cNvGrpSpPr/>
            <p:nvPr/>
          </p:nvGrpSpPr>
          <p:grpSpPr>
            <a:xfrm rot="8100000">
              <a:off x="7511714" y="853864"/>
              <a:ext cx="3167166" cy="299397"/>
              <a:chOff x="-304800" y="4182975"/>
              <a:chExt cx="3167197" cy="299400"/>
            </a:xfrm>
          </p:grpSpPr>
          <p:sp>
            <p:nvSpPr>
              <p:cNvPr id="624" name="Google Shape;624;p5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9">
    <p:spTree>
      <p:nvGrpSpPr>
        <p:cNvPr id="626" name="Shape 626"/>
        <p:cNvGrpSpPr/>
        <p:nvPr/>
      </p:nvGrpSpPr>
      <p:grpSpPr>
        <a:xfrm>
          <a:off x="0" y="0"/>
          <a:ext cx="0" cy="0"/>
          <a:chOff x="0" y="0"/>
          <a:chExt cx="0" cy="0"/>
        </a:xfrm>
      </p:grpSpPr>
      <p:sp>
        <p:nvSpPr>
          <p:cNvPr id="627" name="Google Shape;627;p53"/>
          <p:cNvSpPr txBox="1"/>
          <p:nvPr>
            <p:ph hasCustomPrompt="1" type="title"/>
          </p:nvPr>
        </p:nvSpPr>
        <p:spPr>
          <a:xfrm>
            <a:off x="911299" y="133625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28" name="Google Shape;628;p53"/>
          <p:cNvSpPr txBox="1"/>
          <p:nvPr>
            <p:ph idx="1" type="subTitle"/>
          </p:nvPr>
        </p:nvSpPr>
        <p:spPr>
          <a:xfrm>
            <a:off x="835100" y="1965350"/>
            <a:ext cx="1966500" cy="8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29" name="Google Shape;629;p53"/>
          <p:cNvSpPr txBox="1"/>
          <p:nvPr>
            <p:ph hasCustomPrompt="1" idx="2" type="title"/>
          </p:nvPr>
        </p:nvSpPr>
        <p:spPr>
          <a:xfrm>
            <a:off x="3593699" y="133625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30" name="Google Shape;630;p53"/>
          <p:cNvSpPr txBox="1"/>
          <p:nvPr>
            <p:ph idx="3" type="subTitle"/>
          </p:nvPr>
        </p:nvSpPr>
        <p:spPr>
          <a:xfrm>
            <a:off x="3517500" y="1965350"/>
            <a:ext cx="1966500" cy="8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31" name="Google Shape;631;p53"/>
          <p:cNvSpPr txBox="1"/>
          <p:nvPr>
            <p:ph hasCustomPrompt="1" idx="4" type="title"/>
          </p:nvPr>
        </p:nvSpPr>
        <p:spPr>
          <a:xfrm>
            <a:off x="6276099" y="133625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32" name="Google Shape;632;p53"/>
          <p:cNvSpPr txBox="1"/>
          <p:nvPr>
            <p:ph idx="5" type="subTitle"/>
          </p:nvPr>
        </p:nvSpPr>
        <p:spPr>
          <a:xfrm>
            <a:off x="6199900" y="1965350"/>
            <a:ext cx="1966500" cy="8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33" name="Google Shape;633;p53"/>
          <p:cNvSpPr txBox="1"/>
          <p:nvPr>
            <p:ph hasCustomPrompt="1" idx="6" type="title"/>
          </p:nvPr>
        </p:nvSpPr>
        <p:spPr>
          <a:xfrm>
            <a:off x="911299" y="307770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34" name="Google Shape;634;p53"/>
          <p:cNvSpPr txBox="1"/>
          <p:nvPr>
            <p:ph idx="7" type="subTitle"/>
          </p:nvPr>
        </p:nvSpPr>
        <p:spPr>
          <a:xfrm>
            <a:off x="835100" y="3706800"/>
            <a:ext cx="1966500" cy="824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35" name="Google Shape;635;p53"/>
          <p:cNvSpPr txBox="1"/>
          <p:nvPr>
            <p:ph hasCustomPrompt="1" idx="8" type="title"/>
          </p:nvPr>
        </p:nvSpPr>
        <p:spPr>
          <a:xfrm>
            <a:off x="3593699" y="307770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36" name="Google Shape;636;p53"/>
          <p:cNvSpPr txBox="1"/>
          <p:nvPr>
            <p:ph idx="9" type="subTitle"/>
          </p:nvPr>
        </p:nvSpPr>
        <p:spPr>
          <a:xfrm>
            <a:off x="3517500" y="3706800"/>
            <a:ext cx="1966500" cy="8241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37" name="Google Shape;637;p53"/>
          <p:cNvSpPr txBox="1"/>
          <p:nvPr>
            <p:ph hasCustomPrompt="1" idx="13" type="title"/>
          </p:nvPr>
        </p:nvSpPr>
        <p:spPr>
          <a:xfrm>
            <a:off x="6276099" y="307770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38" name="Google Shape;638;p53"/>
          <p:cNvSpPr txBox="1"/>
          <p:nvPr>
            <p:ph idx="14" type="subTitle"/>
          </p:nvPr>
        </p:nvSpPr>
        <p:spPr>
          <a:xfrm>
            <a:off x="6199900" y="3706800"/>
            <a:ext cx="1966500" cy="8241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639" name="Google Shape;639;p53"/>
          <p:cNvGrpSpPr/>
          <p:nvPr/>
        </p:nvGrpSpPr>
        <p:grpSpPr>
          <a:xfrm rot="10800000">
            <a:off x="7894801" y="572458"/>
            <a:ext cx="1253474" cy="328534"/>
            <a:chOff x="-8549" y="582500"/>
            <a:chExt cx="1253474" cy="328534"/>
          </a:xfrm>
        </p:grpSpPr>
        <p:sp>
          <p:nvSpPr>
            <p:cNvPr id="640" name="Google Shape;640;p53"/>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3"/>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53"/>
          <p:cNvSpPr txBox="1"/>
          <p:nvPr>
            <p:ph idx="15" type="title"/>
          </p:nvPr>
        </p:nvSpPr>
        <p:spPr>
          <a:xfrm>
            <a:off x="1696075" y="522375"/>
            <a:ext cx="61986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bg>
      <p:bgPr>
        <a:solidFill>
          <a:schemeClr val="accent3"/>
        </a:solidFill>
      </p:bgPr>
    </p:bg>
    <p:spTree>
      <p:nvGrpSpPr>
        <p:cNvPr id="643" name="Shape 643"/>
        <p:cNvGrpSpPr/>
        <p:nvPr/>
      </p:nvGrpSpPr>
      <p:grpSpPr>
        <a:xfrm>
          <a:off x="0" y="0"/>
          <a:ext cx="0" cy="0"/>
          <a:chOff x="0" y="0"/>
          <a:chExt cx="0" cy="0"/>
        </a:xfrm>
      </p:grpSpPr>
      <p:sp>
        <p:nvSpPr>
          <p:cNvPr id="644" name="Google Shape;644;p54"/>
          <p:cNvSpPr/>
          <p:nvPr/>
        </p:nvSpPr>
        <p:spPr>
          <a:xfrm rot="5400000">
            <a:off x="49431" y="2172201"/>
            <a:ext cx="700391" cy="799097"/>
          </a:xfrm>
          <a:custGeom>
            <a:rect b="b" l="l" r="r" t="t"/>
            <a:pathLst>
              <a:path extrusionOk="0" h="63433" w="9696">
                <a:moveTo>
                  <a:pt x="0" y="0"/>
                </a:moveTo>
                <a:lnTo>
                  <a:pt x="0" y="63432"/>
                </a:lnTo>
                <a:lnTo>
                  <a:pt x="9695" y="63432"/>
                </a:lnTo>
                <a:lnTo>
                  <a:pt x="969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4"/>
          <p:cNvSpPr txBox="1"/>
          <p:nvPr/>
        </p:nvSpPr>
        <p:spPr>
          <a:xfrm>
            <a:off x="6025900" y="2110249"/>
            <a:ext cx="2586300" cy="102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Overpass"/>
                <a:ea typeface="Overpass"/>
                <a:cs typeface="Overpass"/>
                <a:sym typeface="Overpass"/>
              </a:rPr>
              <a:t>CREDITS: This presentation template was created by </a:t>
            </a:r>
            <a:r>
              <a:rPr lang="en" sz="1200">
                <a:solidFill>
                  <a:schemeClr val="hlink"/>
                </a:solidFill>
                <a:uFill>
                  <a:noFill/>
                </a:uFill>
                <a:latin typeface="Overpass Black"/>
                <a:ea typeface="Overpass Black"/>
                <a:cs typeface="Overpass Black"/>
                <a:sym typeface="Overpass Black"/>
                <a:hlinkClick r:id="rId2"/>
              </a:rPr>
              <a:t>Slidesgo</a:t>
            </a:r>
            <a:r>
              <a:rPr lang="en" sz="1200">
                <a:solidFill>
                  <a:schemeClr val="dk1"/>
                </a:solidFill>
                <a:latin typeface="Overpass"/>
                <a:ea typeface="Overpass"/>
                <a:cs typeface="Overpass"/>
                <a:sym typeface="Overpass"/>
              </a:rPr>
              <a:t>, including icons by </a:t>
            </a:r>
            <a:r>
              <a:rPr lang="en" sz="1200">
                <a:solidFill>
                  <a:schemeClr val="hlink"/>
                </a:solidFill>
                <a:uFill>
                  <a:noFill/>
                </a:uFill>
                <a:latin typeface="Overpass Black"/>
                <a:ea typeface="Overpass Black"/>
                <a:cs typeface="Overpass Black"/>
                <a:sym typeface="Overpass Black"/>
                <a:hlinkClick r:id="rId3"/>
              </a:rPr>
              <a:t>Flaticon</a:t>
            </a:r>
            <a:r>
              <a:rPr lang="en" sz="1200">
                <a:solidFill>
                  <a:schemeClr val="dk1"/>
                </a:solidFill>
                <a:latin typeface="Overpass"/>
                <a:ea typeface="Overpass"/>
                <a:cs typeface="Overpass"/>
                <a:sym typeface="Overpass"/>
              </a:rPr>
              <a:t>, and infographics &amp; images by </a:t>
            </a:r>
            <a:r>
              <a:rPr lang="en" sz="1200">
                <a:solidFill>
                  <a:schemeClr val="hlink"/>
                </a:solidFill>
                <a:uFill>
                  <a:noFill/>
                </a:uFill>
                <a:latin typeface="Overpass Black"/>
                <a:ea typeface="Overpass Black"/>
                <a:cs typeface="Overpass Black"/>
                <a:sym typeface="Overpass Black"/>
                <a:hlinkClick r:id="rId4"/>
              </a:rPr>
              <a:t>Freepik</a:t>
            </a:r>
            <a:r>
              <a:rPr lang="en" sz="1200">
                <a:solidFill>
                  <a:schemeClr val="dk1"/>
                </a:solidFill>
                <a:latin typeface="Overpass"/>
                <a:ea typeface="Overpass"/>
                <a:cs typeface="Overpass"/>
                <a:sym typeface="Overpass"/>
              </a:rPr>
              <a:t>.</a:t>
            </a:r>
            <a:endParaRPr sz="1200">
              <a:solidFill>
                <a:schemeClr val="dk1"/>
              </a:solidFill>
              <a:latin typeface="Overpass"/>
              <a:ea typeface="Overpass"/>
              <a:cs typeface="Overpass"/>
              <a:sym typeface="Overpass"/>
            </a:endParaRPr>
          </a:p>
        </p:txBody>
      </p:sp>
      <p:grpSp>
        <p:nvGrpSpPr>
          <p:cNvPr id="646" name="Google Shape;646;p54"/>
          <p:cNvGrpSpPr/>
          <p:nvPr/>
        </p:nvGrpSpPr>
        <p:grpSpPr>
          <a:xfrm>
            <a:off x="6949919" y="-1142700"/>
            <a:ext cx="3064406" cy="2884649"/>
            <a:chOff x="6949919" y="-1142700"/>
            <a:chExt cx="3064406" cy="2884649"/>
          </a:xfrm>
        </p:grpSpPr>
        <p:grpSp>
          <p:nvGrpSpPr>
            <p:cNvPr id="647" name="Google Shape;647;p54"/>
            <p:cNvGrpSpPr/>
            <p:nvPr/>
          </p:nvGrpSpPr>
          <p:grpSpPr>
            <a:xfrm rot="8100000">
              <a:off x="6591951" y="-66783"/>
              <a:ext cx="3167166" cy="299397"/>
              <a:chOff x="-304800" y="4182975"/>
              <a:chExt cx="3167197" cy="299400"/>
            </a:xfrm>
          </p:grpSpPr>
          <p:sp>
            <p:nvSpPr>
              <p:cNvPr id="648" name="Google Shape;648;p54"/>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4"/>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0" name="Google Shape;650;p54"/>
            <p:cNvGrpSpPr/>
            <p:nvPr/>
          </p:nvGrpSpPr>
          <p:grpSpPr>
            <a:xfrm rot="8100000">
              <a:off x="7205126" y="-66783"/>
              <a:ext cx="3167166" cy="299397"/>
              <a:chOff x="-304800" y="4182975"/>
              <a:chExt cx="3167197" cy="299400"/>
            </a:xfrm>
          </p:grpSpPr>
          <p:sp>
            <p:nvSpPr>
              <p:cNvPr id="651" name="Google Shape;651;p54"/>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4"/>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3" name="Google Shape;653;p54"/>
            <p:cNvSpPr/>
            <p:nvPr/>
          </p:nvSpPr>
          <p:spPr>
            <a:xfrm rot="8100000">
              <a:off x="7486612" y="610134"/>
              <a:ext cx="2478126" cy="29953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4" name="Google Shape;654;p54"/>
          <p:cNvSpPr txBox="1"/>
          <p:nvPr>
            <p:ph type="ctrTitle"/>
          </p:nvPr>
        </p:nvSpPr>
        <p:spPr>
          <a:xfrm>
            <a:off x="965350" y="2131325"/>
            <a:ext cx="2731800" cy="1025400"/>
          </a:xfrm>
          <a:prstGeom prst="rect">
            <a:avLst/>
          </a:prstGeom>
        </p:spPr>
        <p:txBody>
          <a:bodyPr anchorCtr="0" anchor="ctr" bIns="91425" lIns="91425" spcFirstLastPara="1" rIns="91425" wrap="square" tIns="91425">
            <a:noAutofit/>
          </a:bodyPr>
          <a:lstStyle>
            <a:lvl1pPr lvl="0" rtl="0">
              <a:spcBef>
                <a:spcPts val="0"/>
              </a:spcBef>
              <a:spcAft>
                <a:spcPts val="0"/>
              </a:spcAft>
              <a:buSzPts val="4500"/>
              <a:buNone/>
              <a:defRPr sz="5000"/>
            </a:lvl1pPr>
            <a:lvl2pPr lvl="1" rtl="0">
              <a:spcBef>
                <a:spcPts val="0"/>
              </a:spcBef>
              <a:spcAft>
                <a:spcPts val="0"/>
              </a:spcAft>
              <a:buClr>
                <a:schemeClr val="lt1"/>
              </a:buClr>
              <a:buSzPts val="4500"/>
              <a:buNone/>
              <a:defRPr sz="4500">
                <a:solidFill>
                  <a:schemeClr val="lt1"/>
                </a:solidFill>
              </a:defRPr>
            </a:lvl2pPr>
            <a:lvl3pPr lvl="2" rtl="0">
              <a:spcBef>
                <a:spcPts val="0"/>
              </a:spcBef>
              <a:spcAft>
                <a:spcPts val="0"/>
              </a:spcAft>
              <a:buClr>
                <a:schemeClr val="lt1"/>
              </a:buClr>
              <a:buSzPts val="4500"/>
              <a:buNone/>
              <a:defRPr sz="4500">
                <a:solidFill>
                  <a:schemeClr val="lt1"/>
                </a:solidFill>
              </a:defRPr>
            </a:lvl3pPr>
            <a:lvl4pPr lvl="3" rtl="0">
              <a:spcBef>
                <a:spcPts val="0"/>
              </a:spcBef>
              <a:spcAft>
                <a:spcPts val="0"/>
              </a:spcAft>
              <a:buClr>
                <a:schemeClr val="lt1"/>
              </a:buClr>
              <a:buSzPts val="4500"/>
              <a:buNone/>
              <a:defRPr sz="4500">
                <a:solidFill>
                  <a:schemeClr val="lt1"/>
                </a:solidFill>
              </a:defRPr>
            </a:lvl4pPr>
            <a:lvl5pPr lvl="4" rtl="0">
              <a:spcBef>
                <a:spcPts val="0"/>
              </a:spcBef>
              <a:spcAft>
                <a:spcPts val="0"/>
              </a:spcAft>
              <a:buClr>
                <a:schemeClr val="lt1"/>
              </a:buClr>
              <a:buSzPts val="4500"/>
              <a:buNone/>
              <a:defRPr sz="4500">
                <a:solidFill>
                  <a:schemeClr val="lt1"/>
                </a:solidFill>
              </a:defRPr>
            </a:lvl5pPr>
            <a:lvl6pPr lvl="5" rtl="0">
              <a:spcBef>
                <a:spcPts val="0"/>
              </a:spcBef>
              <a:spcAft>
                <a:spcPts val="0"/>
              </a:spcAft>
              <a:buClr>
                <a:schemeClr val="lt1"/>
              </a:buClr>
              <a:buSzPts val="4500"/>
              <a:buNone/>
              <a:defRPr sz="4500">
                <a:solidFill>
                  <a:schemeClr val="lt1"/>
                </a:solidFill>
              </a:defRPr>
            </a:lvl6pPr>
            <a:lvl7pPr lvl="6" rtl="0">
              <a:spcBef>
                <a:spcPts val="0"/>
              </a:spcBef>
              <a:spcAft>
                <a:spcPts val="0"/>
              </a:spcAft>
              <a:buClr>
                <a:schemeClr val="lt1"/>
              </a:buClr>
              <a:buSzPts val="4500"/>
              <a:buNone/>
              <a:defRPr sz="4500">
                <a:solidFill>
                  <a:schemeClr val="lt1"/>
                </a:solidFill>
              </a:defRPr>
            </a:lvl7pPr>
            <a:lvl8pPr lvl="7" rtl="0">
              <a:spcBef>
                <a:spcPts val="0"/>
              </a:spcBef>
              <a:spcAft>
                <a:spcPts val="0"/>
              </a:spcAft>
              <a:buClr>
                <a:schemeClr val="lt1"/>
              </a:buClr>
              <a:buSzPts val="4500"/>
              <a:buNone/>
              <a:defRPr sz="4500">
                <a:solidFill>
                  <a:schemeClr val="lt1"/>
                </a:solidFill>
              </a:defRPr>
            </a:lvl8pPr>
            <a:lvl9pPr lvl="8" rtl="0">
              <a:spcBef>
                <a:spcPts val="0"/>
              </a:spcBef>
              <a:spcAft>
                <a:spcPts val="0"/>
              </a:spcAft>
              <a:buClr>
                <a:schemeClr val="lt1"/>
              </a:buClr>
              <a:buSzPts val="4500"/>
              <a:buNone/>
              <a:defRPr sz="4500">
                <a:solidFill>
                  <a:schemeClr val="lt1"/>
                </a:solidFill>
              </a:defRPr>
            </a:lvl9pPr>
          </a:lstStyle>
          <a:p/>
        </p:txBody>
      </p:sp>
      <p:sp>
        <p:nvSpPr>
          <p:cNvPr id="655" name="Google Shape;655;p54"/>
          <p:cNvSpPr txBox="1"/>
          <p:nvPr>
            <p:ph idx="1" type="subTitle"/>
          </p:nvPr>
        </p:nvSpPr>
        <p:spPr>
          <a:xfrm>
            <a:off x="965350" y="3094175"/>
            <a:ext cx="2731800" cy="79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p:txBody>
      </p:sp>
      <p:sp>
        <p:nvSpPr>
          <p:cNvPr id="656" name="Google Shape;656;p54"/>
          <p:cNvSpPr txBox="1"/>
          <p:nvPr>
            <p:ph idx="2" type="subTitle"/>
          </p:nvPr>
        </p:nvSpPr>
        <p:spPr>
          <a:xfrm>
            <a:off x="965350" y="3806152"/>
            <a:ext cx="2586300" cy="798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1">
    <p:bg>
      <p:bgPr>
        <a:solidFill>
          <a:schemeClr val="lt2"/>
        </a:solidFill>
      </p:bgPr>
    </p:bg>
    <p:spTree>
      <p:nvGrpSpPr>
        <p:cNvPr id="657" name="Shape 657"/>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2">
    <p:bg>
      <p:bgPr>
        <a:solidFill>
          <a:schemeClr val="accent3"/>
        </a:solidFill>
      </p:bgPr>
    </p:bg>
    <p:spTree>
      <p:nvGrpSpPr>
        <p:cNvPr id="658" name="Shape 658"/>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3">
    <p:bg>
      <p:bgPr>
        <a:solidFill>
          <a:schemeClr val="lt2"/>
        </a:solidFill>
      </p:bgPr>
    </p:bg>
    <p:spTree>
      <p:nvGrpSpPr>
        <p:cNvPr id="659" name="Shape 659"/>
        <p:cNvGrpSpPr/>
        <p:nvPr/>
      </p:nvGrpSpPr>
      <p:grpSpPr>
        <a:xfrm>
          <a:off x="0" y="0"/>
          <a:ext cx="0" cy="0"/>
          <a:chOff x="0" y="0"/>
          <a:chExt cx="0" cy="0"/>
        </a:xfrm>
      </p:grpSpPr>
      <p:grpSp>
        <p:nvGrpSpPr>
          <p:cNvPr id="660" name="Google Shape;660;p57"/>
          <p:cNvGrpSpPr/>
          <p:nvPr/>
        </p:nvGrpSpPr>
        <p:grpSpPr>
          <a:xfrm>
            <a:off x="-1491519" y="-434710"/>
            <a:ext cx="3370993" cy="3912150"/>
            <a:chOff x="-1491519" y="2460890"/>
            <a:chExt cx="3370993" cy="3912150"/>
          </a:xfrm>
        </p:grpSpPr>
        <p:grpSp>
          <p:nvGrpSpPr>
            <p:cNvPr id="661" name="Google Shape;661;p57"/>
            <p:cNvGrpSpPr/>
            <p:nvPr/>
          </p:nvGrpSpPr>
          <p:grpSpPr>
            <a:xfrm rot="-2700000">
              <a:off x="-1236311" y="4077080"/>
              <a:ext cx="3167166" cy="299397"/>
              <a:chOff x="-304800" y="4182975"/>
              <a:chExt cx="3167197" cy="299400"/>
            </a:xfrm>
          </p:grpSpPr>
          <p:sp>
            <p:nvSpPr>
              <p:cNvPr id="662" name="Google Shape;662;p5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 name="Google Shape;664;p57"/>
            <p:cNvGrpSpPr/>
            <p:nvPr/>
          </p:nvGrpSpPr>
          <p:grpSpPr>
            <a:xfrm rot="-2700000">
              <a:off x="-1849486" y="4077080"/>
              <a:ext cx="3167166" cy="299397"/>
              <a:chOff x="-304800" y="4182975"/>
              <a:chExt cx="3167197" cy="299400"/>
            </a:xfrm>
          </p:grpSpPr>
          <p:sp>
            <p:nvSpPr>
              <p:cNvPr id="665" name="Google Shape;665;p5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7" name="Google Shape;667;p57"/>
            <p:cNvSpPr/>
            <p:nvPr/>
          </p:nvSpPr>
          <p:spPr>
            <a:xfrm rot="-2700000">
              <a:off x="-540907" y="2968275"/>
              <a:ext cx="1559170"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8" name="Google Shape;668;p57"/>
            <p:cNvGrpSpPr/>
            <p:nvPr/>
          </p:nvGrpSpPr>
          <p:grpSpPr>
            <a:xfrm rot="-2700000">
              <a:off x="-929724" y="4997727"/>
              <a:ext cx="3167166" cy="299397"/>
              <a:chOff x="-304800" y="4182975"/>
              <a:chExt cx="3167197" cy="299400"/>
            </a:xfrm>
          </p:grpSpPr>
          <p:sp>
            <p:nvSpPr>
              <p:cNvPr id="669" name="Google Shape;669;p5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 name="Google Shape;671;p57"/>
            <p:cNvGrpSpPr/>
            <p:nvPr/>
          </p:nvGrpSpPr>
          <p:grpSpPr>
            <a:xfrm rot="-2700000">
              <a:off x="-1542899" y="4997727"/>
              <a:ext cx="3167166" cy="299397"/>
              <a:chOff x="-304800" y="4182975"/>
              <a:chExt cx="3167197" cy="299400"/>
            </a:xfrm>
          </p:grpSpPr>
          <p:sp>
            <p:nvSpPr>
              <p:cNvPr id="672" name="Google Shape;672;p5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4">
    <p:spTree>
      <p:nvGrpSpPr>
        <p:cNvPr id="674" name="Shape 674"/>
        <p:cNvGrpSpPr/>
        <p:nvPr/>
      </p:nvGrpSpPr>
      <p:grpSpPr>
        <a:xfrm>
          <a:off x="0" y="0"/>
          <a:ext cx="0" cy="0"/>
          <a:chOff x="0" y="0"/>
          <a:chExt cx="0" cy="0"/>
        </a:xfrm>
      </p:grpSpPr>
      <p:grpSp>
        <p:nvGrpSpPr>
          <p:cNvPr id="675" name="Google Shape;675;p58"/>
          <p:cNvGrpSpPr/>
          <p:nvPr/>
        </p:nvGrpSpPr>
        <p:grpSpPr>
          <a:xfrm rot="10800000">
            <a:off x="-1069131" y="3350375"/>
            <a:ext cx="3370993" cy="3371877"/>
            <a:chOff x="6949919" y="-1142700"/>
            <a:chExt cx="3370993" cy="3371877"/>
          </a:xfrm>
        </p:grpSpPr>
        <p:grpSp>
          <p:nvGrpSpPr>
            <p:cNvPr id="676" name="Google Shape;676;p58"/>
            <p:cNvGrpSpPr/>
            <p:nvPr/>
          </p:nvGrpSpPr>
          <p:grpSpPr>
            <a:xfrm rot="8100000">
              <a:off x="6591951" y="-66783"/>
              <a:ext cx="3167166" cy="299397"/>
              <a:chOff x="-304800" y="4182975"/>
              <a:chExt cx="3167197" cy="299400"/>
            </a:xfrm>
          </p:grpSpPr>
          <p:sp>
            <p:nvSpPr>
              <p:cNvPr id="677" name="Google Shape;677;p58"/>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8"/>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9" name="Google Shape;679;p58"/>
            <p:cNvGrpSpPr/>
            <p:nvPr/>
          </p:nvGrpSpPr>
          <p:grpSpPr>
            <a:xfrm rot="8100000">
              <a:off x="7205126" y="-66783"/>
              <a:ext cx="3167166" cy="299397"/>
              <a:chOff x="-304800" y="4182975"/>
              <a:chExt cx="3167197" cy="299400"/>
            </a:xfrm>
          </p:grpSpPr>
          <p:sp>
            <p:nvSpPr>
              <p:cNvPr id="680" name="Google Shape;680;p58"/>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8"/>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2" name="Google Shape;682;p58"/>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8"/>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4" name="Google Shape;684;p58"/>
            <p:cNvGrpSpPr/>
            <p:nvPr/>
          </p:nvGrpSpPr>
          <p:grpSpPr>
            <a:xfrm rot="8100000">
              <a:off x="7511714" y="853864"/>
              <a:ext cx="3167166" cy="299397"/>
              <a:chOff x="-304800" y="4182975"/>
              <a:chExt cx="3167197" cy="299400"/>
            </a:xfrm>
          </p:grpSpPr>
          <p:sp>
            <p:nvSpPr>
              <p:cNvPr id="685" name="Google Shape;685;p58"/>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8"/>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CUSTOM_15">
    <p:bg>
      <p:bgPr>
        <a:solidFill>
          <a:schemeClr val="accent3"/>
        </a:solidFill>
      </p:bgPr>
    </p:bg>
    <p:spTree>
      <p:nvGrpSpPr>
        <p:cNvPr id="687" name="Shape 687"/>
        <p:cNvGrpSpPr/>
        <p:nvPr/>
      </p:nvGrpSpPr>
      <p:grpSpPr>
        <a:xfrm>
          <a:off x="0" y="0"/>
          <a:ext cx="0" cy="0"/>
          <a:chOff x="0" y="0"/>
          <a:chExt cx="0" cy="0"/>
        </a:xfrm>
      </p:grpSpPr>
      <p:grpSp>
        <p:nvGrpSpPr>
          <p:cNvPr id="688" name="Google Shape;688;p59"/>
          <p:cNvGrpSpPr/>
          <p:nvPr/>
        </p:nvGrpSpPr>
        <p:grpSpPr>
          <a:xfrm>
            <a:off x="7633122" y="1542425"/>
            <a:ext cx="3064406" cy="3371877"/>
            <a:chOff x="7709322" y="1333607"/>
            <a:chExt cx="3064406" cy="3371877"/>
          </a:xfrm>
        </p:grpSpPr>
        <p:grpSp>
          <p:nvGrpSpPr>
            <p:cNvPr id="689" name="Google Shape;689;p59"/>
            <p:cNvGrpSpPr/>
            <p:nvPr/>
          </p:nvGrpSpPr>
          <p:grpSpPr>
            <a:xfrm rot="8100000">
              <a:off x="7657942" y="2409523"/>
              <a:ext cx="3167166" cy="299397"/>
              <a:chOff x="-304800" y="4182975"/>
              <a:chExt cx="3167197" cy="299400"/>
            </a:xfrm>
          </p:grpSpPr>
          <p:sp>
            <p:nvSpPr>
              <p:cNvPr id="690" name="Google Shape;690;p5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 name="Google Shape;692;p59"/>
            <p:cNvGrpSpPr/>
            <p:nvPr/>
          </p:nvGrpSpPr>
          <p:grpSpPr>
            <a:xfrm rot="8100000">
              <a:off x="7351354" y="3330170"/>
              <a:ext cx="3167166" cy="299397"/>
              <a:chOff x="-304800" y="4182975"/>
              <a:chExt cx="3167197" cy="299400"/>
            </a:xfrm>
          </p:grpSpPr>
          <p:sp>
            <p:nvSpPr>
              <p:cNvPr id="693" name="Google Shape;693;p5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5" name="Google Shape;695;p59"/>
            <p:cNvGrpSpPr/>
            <p:nvPr/>
          </p:nvGrpSpPr>
          <p:grpSpPr>
            <a:xfrm rot="8100000">
              <a:off x="7964529" y="3330170"/>
              <a:ext cx="3167166" cy="299397"/>
              <a:chOff x="-304800" y="4182975"/>
              <a:chExt cx="3167197" cy="299400"/>
            </a:xfrm>
          </p:grpSpPr>
          <p:sp>
            <p:nvSpPr>
              <p:cNvPr id="696" name="Google Shape;696;p5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5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8" name="Google Shape;698;p59"/>
          <p:cNvGrpSpPr/>
          <p:nvPr/>
        </p:nvGrpSpPr>
        <p:grpSpPr>
          <a:xfrm>
            <a:off x="-1491519" y="105563"/>
            <a:ext cx="3064406" cy="2451231"/>
            <a:chOff x="-1491519" y="3001163"/>
            <a:chExt cx="3064406" cy="2451231"/>
          </a:xfrm>
        </p:grpSpPr>
        <p:grpSp>
          <p:nvGrpSpPr>
            <p:cNvPr id="699" name="Google Shape;699;p59"/>
            <p:cNvGrpSpPr/>
            <p:nvPr/>
          </p:nvGrpSpPr>
          <p:grpSpPr>
            <a:xfrm rot="-2700000">
              <a:off x="-1236311" y="4077080"/>
              <a:ext cx="3167166" cy="299397"/>
              <a:chOff x="-304800" y="4182975"/>
              <a:chExt cx="3167197" cy="299400"/>
            </a:xfrm>
          </p:grpSpPr>
          <p:sp>
            <p:nvSpPr>
              <p:cNvPr id="700" name="Google Shape;700;p5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5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 name="Google Shape;702;p59"/>
            <p:cNvGrpSpPr/>
            <p:nvPr/>
          </p:nvGrpSpPr>
          <p:grpSpPr>
            <a:xfrm rot="-2700000">
              <a:off x="-1849486" y="4077080"/>
              <a:ext cx="3167166" cy="299397"/>
              <a:chOff x="-304800" y="4182975"/>
              <a:chExt cx="3167197" cy="299400"/>
            </a:xfrm>
          </p:grpSpPr>
          <p:sp>
            <p:nvSpPr>
              <p:cNvPr id="703" name="Google Shape;703;p5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p:cSld name="CUSTOM_16">
    <p:bg>
      <p:bgPr>
        <a:solidFill>
          <a:schemeClr val="lt2"/>
        </a:solidFill>
      </p:bgPr>
    </p:bg>
    <p:spTree>
      <p:nvGrpSpPr>
        <p:cNvPr id="705" name="Shape 705"/>
        <p:cNvGrpSpPr/>
        <p:nvPr/>
      </p:nvGrpSpPr>
      <p:grpSpPr>
        <a:xfrm>
          <a:off x="0" y="0"/>
          <a:ext cx="0" cy="0"/>
          <a:chOff x="0" y="0"/>
          <a:chExt cx="0" cy="0"/>
        </a:xfrm>
      </p:grpSpPr>
      <p:grpSp>
        <p:nvGrpSpPr>
          <p:cNvPr id="706" name="Google Shape;706;p60"/>
          <p:cNvGrpSpPr/>
          <p:nvPr/>
        </p:nvGrpSpPr>
        <p:grpSpPr>
          <a:xfrm>
            <a:off x="6949919" y="-1142700"/>
            <a:ext cx="3370993" cy="3371877"/>
            <a:chOff x="6949919" y="-1142700"/>
            <a:chExt cx="3370993" cy="3371877"/>
          </a:xfrm>
        </p:grpSpPr>
        <p:grpSp>
          <p:nvGrpSpPr>
            <p:cNvPr id="707" name="Google Shape;707;p60"/>
            <p:cNvGrpSpPr/>
            <p:nvPr/>
          </p:nvGrpSpPr>
          <p:grpSpPr>
            <a:xfrm rot="8100000">
              <a:off x="6591951" y="-66783"/>
              <a:ext cx="3167166" cy="299397"/>
              <a:chOff x="-304800" y="4182975"/>
              <a:chExt cx="3167197" cy="299400"/>
            </a:xfrm>
          </p:grpSpPr>
          <p:sp>
            <p:nvSpPr>
              <p:cNvPr id="708" name="Google Shape;708;p6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6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0" name="Google Shape;710;p60"/>
            <p:cNvGrpSpPr/>
            <p:nvPr/>
          </p:nvGrpSpPr>
          <p:grpSpPr>
            <a:xfrm rot="8100000">
              <a:off x="7205126" y="-66783"/>
              <a:ext cx="3167166" cy="299397"/>
              <a:chOff x="-304800" y="4182975"/>
              <a:chExt cx="3167197" cy="299400"/>
            </a:xfrm>
          </p:grpSpPr>
          <p:sp>
            <p:nvSpPr>
              <p:cNvPr id="711" name="Google Shape;711;p6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6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3" name="Google Shape;713;p60"/>
            <p:cNvSpPr/>
            <p:nvPr/>
          </p:nvSpPr>
          <p:spPr>
            <a:xfrm rot="8100000">
              <a:off x="7243633" y="710788"/>
              <a:ext cx="2762808"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60"/>
            <p:cNvSpPr/>
            <p:nvPr/>
          </p:nvSpPr>
          <p:spPr>
            <a:xfrm rot="8100000">
              <a:off x="8691136" y="1254041"/>
              <a:ext cx="1226123"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5" name="Google Shape;715;p60"/>
            <p:cNvGrpSpPr/>
            <p:nvPr/>
          </p:nvGrpSpPr>
          <p:grpSpPr>
            <a:xfrm rot="8100000">
              <a:off x="7511714" y="853864"/>
              <a:ext cx="3167166" cy="299397"/>
              <a:chOff x="-304800" y="4182975"/>
              <a:chExt cx="3167197" cy="299400"/>
            </a:xfrm>
          </p:grpSpPr>
          <p:sp>
            <p:nvSpPr>
              <p:cNvPr id="716" name="Google Shape;716;p6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6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7">
  <p:cSld name="CUSTOM_17">
    <p:spTree>
      <p:nvGrpSpPr>
        <p:cNvPr id="718" name="Shape 718"/>
        <p:cNvGrpSpPr/>
        <p:nvPr/>
      </p:nvGrpSpPr>
      <p:grpSpPr>
        <a:xfrm>
          <a:off x="0" y="0"/>
          <a:ext cx="0" cy="0"/>
          <a:chOff x="0" y="0"/>
          <a:chExt cx="0" cy="0"/>
        </a:xfrm>
      </p:grpSpPr>
      <p:grpSp>
        <p:nvGrpSpPr>
          <p:cNvPr id="719" name="Google Shape;719;p61"/>
          <p:cNvGrpSpPr/>
          <p:nvPr/>
        </p:nvGrpSpPr>
        <p:grpSpPr>
          <a:xfrm>
            <a:off x="6949919" y="-1142700"/>
            <a:ext cx="3813434" cy="5379074"/>
            <a:chOff x="6949919" y="-1142700"/>
            <a:chExt cx="3813434" cy="5379074"/>
          </a:xfrm>
        </p:grpSpPr>
        <p:grpSp>
          <p:nvGrpSpPr>
            <p:cNvPr id="720" name="Google Shape;720;p61"/>
            <p:cNvGrpSpPr/>
            <p:nvPr/>
          </p:nvGrpSpPr>
          <p:grpSpPr>
            <a:xfrm rot="8100000">
              <a:off x="6591951" y="-66783"/>
              <a:ext cx="3167166" cy="299397"/>
              <a:chOff x="-304800" y="4182975"/>
              <a:chExt cx="3167197" cy="299400"/>
            </a:xfrm>
          </p:grpSpPr>
          <p:sp>
            <p:nvSpPr>
              <p:cNvPr id="721" name="Google Shape;721;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 name="Google Shape;723;p61"/>
            <p:cNvGrpSpPr/>
            <p:nvPr/>
          </p:nvGrpSpPr>
          <p:grpSpPr>
            <a:xfrm rot="8100000">
              <a:off x="7205126" y="-66783"/>
              <a:ext cx="3167166" cy="299397"/>
              <a:chOff x="-304800" y="4182975"/>
              <a:chExt cx="3167197" cy="299400"/>
            </a:xfrm>
          </p:grpSpPr>
          <p:sp>
            <p:nvSpPr>
              <p:cNvPr id="724" name="Google Shape;724;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6" name="Google Shape;726;p61"/>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7" name="Google Shape;727;p61"/>
            <p:cNvGrpSpPr/>
            <p:nvPr/>
          </p:nvGrpSpPr>
          <p:grpSpPr>
            <a:xfrm rot="8100000">
              <a:off x="7034392" y="1940414"/>
              <a:ext cx="3167166" cy="299397"/>
              <a:chOff x="-304800" y="4182975"/>
              <a:chExt cx="3167197" cy="299400"/>
            </a:xfrm>
          </p:grpSpPr>
          <p:sp>
            <p:nvSpPr>
              <p:cNvPr id="728" name="Google Shape;728;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 name="Google Shape;730;p61"/>
            <p:cNvGrpSpPr/>
            <p:nvPr/>
          </p:nvGrpSpPr>
          <p:grpSpPr>
            <a:xfrm rot="8100000">
              <a:off x="7647567" y="1940414"/>
              <a:ext cx="3167166" cy="299397"/>
              <a:chOff x="-304800" y="4182975"/>
              <a:chExt cx="3167197" cy="299400"/>
            </a:xfrm>
          </p:grpSpPr>
          <p:sp>
            <p:nvSpPr>
              <p:cNvPr id="731" name="Google Shape;731;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3" name="Google Shape;733;p61"/>
            <p:cNvGrpSpPr/>
            <p:nvPr/>
          </p:nvGrpSpPr>
          <p:grpSpPr>
            <a:xfrm rot="8100000">
              <a:off x="7340979" y="2861061"/>
              <a:ext cx="3167166" cy="299397"/>
              <a:chOff x="-304800" y="4182975"/>
              <a:chExt cx="3167197" cy="299400"/>
            </a:xfrm>
          </p:grpSpPr>
          <p:sp>
            <p:nvSpPr>
              <p:cNvPr id="734" name="Google Shape;734;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6" name="Google Shape;736;p61"/>
            <p:cNvGrpSpPr/>
            <p:nvPr/>
          </p:nvGrpSpPr>
          <p:grpSpPr>
            <a:xfrm rot="8100000">
              <a:off x="7954154" y="2861061"/>
              <a:ext cx="3167166" cy="299397"/>
              <a:chOff x="-304800" y="4182975"/>
              <a:chExt cx="3167197" cy="299400"/>
            </a:xfrm>
          </p:grpSpPr>
          <p:sp>
            <p:nvSpPr>
              <p:cNvPr id="737" name="Google Shape;737;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9" name="Google Shape;739;p61"/>
            <p:cNvGrpSpPr/>
            <p:nvPr/>
          </p:nvGrpSpPr>
          <p:grpSpPr>
            <a:xfrm rot="8100000">
              <a:off x="7511714" y="853864"/>
              <a:ext cx="3167166" cy="299397"/>
              <a:chOff x="-304800" y="4182975"/>
              <a:chExt cx="3167197" cy="299400"/>
            </a:xfrm>
          </p:grpSpPr>
          <p:sp>
            <p:nvSpPr>
              <p:cNvPr id="740" name="Google Shape;740;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0.xml"/><Relationship Id="rId22" Type="http://schemas.openxmlformats.org/officeDocument/2006/relationships/slideLayout" Target="../slideLayouts/slideLayout52.xml"/><Relationship Id="rId21" Type="http://schemas.openxmlformats.org/officeDocument/2006/relationships/slideLayout" Target="../slideLayouts/slideLayout51.xml"/><Relationship Id="rId24" Type="http://schemas.openxmlformats.org/officeDocument/2006/relationships/slideLayout" Target="../slideLayouts/slideLayout54.xml"/><Relationship Id="rId23" Type="http://schemas.openxmlformats.org/officeDocument/2006/relationships/slideLayout" Target="../slideLayouts/slideLayout53.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26" Type="http://schemas.openxmlformats.org/officeDocument/2006/relationships/slideLayout" Target="../slideLayouts/slideLayout56.xml"/><Relationship Id="rId25" Type="http://schemas.openxmlformats.org/officeDocument/2006/relationships/slideLayout" Target="../slideLayouts/slideLayout55.xml"/><Relationship Id="rId28" Type="http://schemas.openxmlformats.org/officeDocument/2006/relationships/slideLayout" Target="../slideLayouts/slideLayout58.xml"/><Relationship Id="rId27" Type="http://schemas.openxmlformats.org/officeDocument/2006/relationships/slideLayout" Target="../slideLayouts/slideLayout57.xml"/><Relationship Id="rId5" Type="http://schemas.openxmlformats.org/officeDocument/2006/relationships/slideLayout" Target="../slideLayouts/slideLayout35.xml"/><Relationship Id="rId6" Type="http://schemas.openxmlformats.org/officeDocument/2006/relationships/slideLayout" Target="../slideLayouts/slideLayout36.xml"/><Relationship Id="rId29" Type="http://schemas.openxmlformats.org/officeDocument/2006/relationships/slideLayout" Target="../slideLayouts/slideLayout59.xml"/><Relationship Id="rId7" Type="http://schemas.openxmlformats.org/officeDocument/2006/relationships/slideLayout" Target="../slideLayouts/slideLayout37.xml"/><Relationship Id="rId8" Type="http://schemas.openxmlformats.org/officeDocument/2006/relationships/slideLayout" Target="../slideLayouts/slideLayout38.xml"/><Relationship Id="rId30" Type="http://schemas.openxmlformats.org/officeDocument/2006/relationships/theme" Target="../theme/theme3.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9" Type="http://schemas.openxmlformats.org/officeDocument/2006/relationships/slideLayout" Target="../slideLayouts/slideLayout49.xml"/><Relationship Id="rId1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40" name="Shape 340"/>
        <p:cNvGrpSpPr/>
        <p:nvPr/>
      </p:nvGrpSpPr>
      <p:grpSpPr>
        <a:xfrm>
          <a:off x="0" y="0"/>
          <a:ext cx="0" cy="0"/>
          <a:chOff x="0" y="0"/>
          <a:chExt cx="0" cy="0"/>
        </a:xfrm>
      </p:grpSpPr>
      <p:sp>
        <p:nvSpPr>
          <p:cNvPr id="341" name="Google Shape;341;p32"/>
          <p:cNvSpPr txBox="1"/>
          <p:nvPr>
            <p:ph type="title"/>
          </p:nvPr>
        </p:nvSpPr>
        <p:spPr>
          <a:xfrm>
            <a:off x="720000" y="540000"/>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1pPr>
            <a:lvl2pPr lvl="1"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2pPr>
            <a:lvl3pPr lvl="2"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3pPr>
            <a:lvl4pPr lvl="3"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4pPr>
            <a:lvl5pPr lvl="4"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5pPr>
            <a:lvl6pPr lvl="5"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6pPr>
            <a:lvl7pPr lvl="6"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7pPr>
            <a:lvl8pPr lvl="7"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8pPr>
            <a:lvl9pPr lvl="8"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9pPr>
          </a:lstStyle>
          <a:p/>
        </p:txBody>
      </p:sp>
      <p:sp>
        <p:nvSpPr>
          <p:cNvPr id="342" name="Google Shape;342;p32"/>
          <p:cNvSpPr txBox="1"/>
          <p:nvPr>
            <p:ph idx="1" type="body"/>
          </p:nvPr>
        </p:nvSpPr>
        <p:spPr>
          <a:xfrm>
            <a:off x="720000" y="1247450"/>
            <a:ext cx="8520600" cy="3416400"/>
          </a:xfrm>
          <a:prstGeom prst="rect">
            <a:avLst/>
          </a:prstGeom>
          <a:noFill/>
          <a:ln>
            <a:noFill/>
          </a:ln>
        </p:spPr>
        <p:txBody>
          <a:bodyPr anchorCtr="0" anchor="t" bIns="91425" lIns="91425" spcFirstLastPara="1" rIns="91425" wrap="square" tIns="91425">
            <a:noAutofit/>
          </a:bodyPr>
          <a:lstStyle>
            <a:lvl1pPr indent="-330200" lvl="0" marL="457200" rtl="0">
              <a:lnSpc>
                <a:spcPct val="115000"/>
              </a:lnSpc>
              <a:spcBef>
                <a:spcPts val="0"/>
              </a:spcBef>
              <a:spcAft>
                <a:spcPts val="0"/>
              </a:spcAft>
              <a:buClr>
                <a:schemeClr val="dk1"/>
              </a:buClr>
              <a:buSzPts val="1600"/>
              <a:buFont typeface="Overpass"/>
              <a:buChar char="●"/>
              <a:defRPr sz="1600">
                <a:solidFill>
                  <a:schemeClr val="dk1"/>
                </a:solidFill>
                <a:latin typeface="Overpass"/>
                <a:ea typeface="Overpass"/>
                <a:cs typeface="Overpass"/>
                <a:sym typeface="Overpass"/>
              </a:defRPr>
            </a:lvl1pPr>
            <a:lvl2pPr indent="-317500" lvl="1" marL="9144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indent="-317500" lvl="2" marL="13716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indent="-317500" lvl="3" marL="18288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indent="-317500" lvl="4" marL="22860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indent="-317500" lvl="5" marL="27432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indent="-317500" lvl="6" marL="32004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indent="-317500" lvl="7" marL="36576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indent="-317500" lvl="8" marL="4114800" rtl="0">
              <a:lnSpc>
                <a:spcPct val="115000"/>
              </a:lnSpc>
              <a:spcBef>
                <a:spcPts val="1600"/>
              </a:spcBef>
              <a:spcAft>
                <a:spcPts val="1600"/>
              </a:spcAft>
              <a:buClr>
                <a:schemeClr val="dk1"/>
              </a:buClr>
              <a:buSzPts val="1400"/>
              <a:buFont typeface="Overpass"/>
              <a:buChar char="■"/>
              <a:defRPr>
                <a:solidFill>
                  <a:schemeClr val="dk1"/>
                </a:solidFill>
                <a:latin typeface="Overpass"/>
                <a:ea typeface="Overpass"/>
                <a:cs typeface="Overpass"/>
                <a:sym typeface="Overpass"/>
              </a:defRPr>
            </a:lvl9pPr>
          </a:lstStyle>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5.jpg"/><Relationship Id="rId5"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9.jpg"/><Relationship Id="rId5" Type="http://schemas.openxmlformats.org/officeDocument/2006/relationships/image" Target="../media/image38.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 Id="rId3" Type="http://schemas.openxmlformats.org/officeDocument/2006/relationships/image" Target="../media/image13.jp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xml"/><Relationship Id="rId3" Type="http://schemas.openxmlformats.org/officeDocument/2006/relationships/image" Target="../media/image26.jp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 Id="rId3" Type="http://schemas.openxmlformats.org/officeDocument/2006/relationships/image" Target="../media/image23.jp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6.xml"/><Relationship Id="rId3" Type="http://schemas.openxmlformats.org/officeDocument/2006/relationships/image" Target="../media/image17.jpg"/><Relationship Id="rId4" Type="http://schemas.openxmlformats.org/officeDocument/2006/relationships/image" Target="../media/image9.jpg"/><Relationship Id="rId5" Type="http://schemas.openxmlformats.org/officeDocument/2006/relationships/image" Target="../media/image38.png"/><Relationship Id="rId6"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1.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4.xml"/><Relationship Id="rId3"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5.xml"/><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6.xml"/><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8.xml"/><Relationship Id="rId3"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9.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2.xml"/><Relationship Id="rId3" Type="http://schemas.openxmlformats.org/officeDocument/2006/relationships/image" Target="../media/image25.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3.xml"/><Relationship Id="rId3" Type="http://schemas.openxmlformats.org/officeDocument/2006/relationships/image" Target="../media/image28.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4.xml"/><Relationship Id="rId3" Type="http://schemas.openxmlformats.org/officeDocument/2006/relationships/image" Target="../media/image31.pn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4.jpg"/><Relationship Id="rId5"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8.xml"/><Relationship Id="rId3" Type="http://schemas.openxmlformats.org/officeDocument/2006/relationships/image" Target="../media/image34.jpg"/><Relationship Id="rId4" Type="http://schemas.openxmlformats.org/officeDocument/2006/relationships/image" Target="../media/image36.jpg"/><Relationship Id="rId5" Type="http://schemas.openxmlformats.org/officeDocument/2006/relationships/image" Target="../media/image35.jpg"/><Relationship Id="rId6" Type="http://schemas.openxmlformats.org/officeDocument/2006/relationships/image" Target="../media/image3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4.jpg"/><Relationship Id="rId5" Type="http://schemas.openxmlformats.org/officeDocument/2006/relationships/image" Target="../media/image6.jpg"/><Relationship Id="rId6"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6.jpg"/><Relationship Id="rId5"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2.jp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62"/>
          <p:cNvSpPr txBox="1"/>
          <p:nvPr>
            <p:ph type="ctrTitle"/>
          </p:nvPr>
        </p:nvSpPr>
        <p:spPr>
          <a:xfrm>
            <a:off x="616500" y="2655200"/>
            <a:ext cx="4645500" cy="135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Team Wallus: Lofi Prototype</a:t>
            </a:r>
            <a:endParaRPr/>
          </a:p>
        </p:txBody>
      </p:sp>
      <p:grpSp>
        <p:nvGrpSpPr>
          <p:cNvPr id="747" name="Google Shape;747;p62"/>
          <p:cNvGrpSpPr/>
          <p:nvPr/>
        </p:nvGrpSpPr>
        <p:grpSpPr>
          <a:xfrm>
            <a:off x="4768806" y="1462152"/>
            <a:ext cx="4645522" cy="3241086"/>
            <a:chOff x="1190200" y="1058700"/>
            <a:chExt cx="5212075" cy="3635950"/>
          </a:xfrm>
        </p:grpSpPr>
        <p:sp>
          <p:nvSpPr>
            <p:cNvPr id="748" name="Google Shape;748;p62"/>
            <p:cNvSpPr/>
            <p:nvPr/>
          </p:nvSpPr>
          <p:spPr>
            <a:xfrm>
              <a:off x="1190200" y="4224300"/>
              <a:ext cx="5212075" cy="2525"/>
            </a:xfrm>
            <a:custGeom>
              <a:rect b="b" l="l" r="r" t="t"/>
              <a:pathLst>
                <a:path extrusionOk="0" h="101" w="208483">
                  <a:moveTo>
                    <a:pt x="0" y="0"/>
                  </a:moveTo>
                  <a:lnTo>
                    <a:pt x="0" y="101"/>
                  </a:lnTo>
                  <a:lnTo>
                    <a:pt x="208482" y="101"/>
                  </a:lnTo>
                  <a:lnTo>
                    <a:pt x="20848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62"/>
            <p:cNvSpPr/>
            <p:nvPr/>
          </p:nvSpPr>
          <p:spPr>
            <a:xfrm>
              <a:off x="4552600" y="4420275"/>
              <a:ext cx="90075" cy="2525"/>
            </a:xfrm>
            <a:custGeom>
              <a:rect b="b" l="l" r="r" t="t"/>
              <a:pathLst>
                <a:path extrusionOk="0" h="101" w="3603">
                  <a:moveTo>
                    <a:pt x="0" y="0"/>
                  </a:moveTo>
                  <a:lnTo>
                    <a:pt x="0" y="100"/>
                  </a:lnTo>
                  <a:lnTo>
                    <a:pt x="3603" y="100"/>
                  </a:lnTo>
                  <a:lnTo>
                    <a:pt x="360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62"/>
            <p:cNvSpPr/>
            <p:nvPr/>
          </p:nvSpPr>
          <p:spPr>
            <a:xfrm>
              <a:off x="2753800" y="4291025"/>
              <a:ext cx="241875" cy="2525"/>
            </a:xfrm>
            <a:custGeom>
              <a:rect b="b" l="l" r="r" t="t"/>
              <a:pathLst>
                <a:path extrusionOk="0" h="101" w="9675">
                  <a:moveTo>
                    <a:pt x="1" y="0"/>
                  </a:moveTo>
                  <a:lnTo>
                    <a:pt x="1" y="100"/>
                  </a:lnTo>
                  <a:lnTo>
                    <a:pt x="9674" y="100"/>
                  </a:lnTo>
                  <a:lnTo>
                    <a:pt x="967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62"/>
            <p:cNvSpPr/>
            <p:nvPr/>
          </p:nvSpPr>
          <p:spPr>
            <a:xfrm>
              <a:off x="5381525" y="4346875"/>
              <a:ext cx="591275" cy="2550"/>
            </a:xfrm>
            <a:custGeom>
              <a:rect b="b" l="l" r="r" t="t"/>
              <a:pathLst>
                <a:path extrusionOk="0" h="102" w="23651">
                  <a:moveTo>
                    <a:pt x="0" y="1"/>
                  </a:moveTo>
                  <a:lnTo>
                    <a:pt x="0" y="101"/>
                  </a:lnTo>
                  <a:lnTo>
                    <a:pt x="23650" y="101"/>
                  </a:lnTo>
                  <a:lnTo>
                    <a:pt x="2365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62"/>
            <p:cNvSpPr/>
            <p:nvPr/>
          </p:nvSpPr>
          <p:spPr>
            <a:xfrm>
              <a:off x="1635500" y="4346875"/>
              <a:ext cx="590450" cy="2550"/>
            </a:xfrm>
            <a:custGeom>
              <a:rect b="b" l="l" r="r" t="t"/>
              <a:pathLst>
                <a:path extrusionOk="0" h="102" w="23618">
                  <a:moveTo>
                    <a:pt x="1" y="1"/>
                  </a:moveTo>
                  <a:lnTo>
                    <a:pt x="1" y="101"/>
                  </a:lnTo>
                  <a:lnTo>
                    <a:pt x="23618" y="101"/>
                  </a:lnTo>
                  <a:lnTo>
                    <a:pt x="2361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62"/>
            <p:cNvSpPr/>
            <p:nvPr/>
          </p:nvSpPr>
          <p:spPr>
            <a:xfrm>
              <a:off x="2371025" y="1198800"/>
              <a:ext cx="2767850" cy="1503600"/>
            </a:xfrm>
            <a:custGeom>
              <a:rect b="b" l="l" r="r" t="t"/>
              <a:pathLst>
                <a:path extrusionOk="0" h="60144" w="110714">
                  <a:moveTo>
                    <a:pt x="1" y="1"/>
                  </a:moveTo>
                  <a:lnTo>
                    <a:pt x="1" y="60144"/>
                  </a:lnTo>
                  <a:lnTo>
                    <a:pt x="110713" y="60144"/>
                  </a:lnTo>
                  <a:lnTo>
                    <a:pt x="11071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62"/>
            <p:cNvSpPr/>
            <p:nvPr/>
          </p:nvSpPr>
          <p:spPr>
            <a:xfrm>
              <a:off x="2340175" y="1198800"/>
              <a:ext cx="2767000" cy="1503600"/>
            </a:xfrm>
            <a:custGeom>
              <a:rect b="b" l="l" r="r" t="t"/>
              <a:pathLst>
                <a:path extrusionOk="0" h="60144" w="110680">
                  <a:moveTo>
                    <a:pt x="1" y="1"/>
                  </a:moveTo>
                  <a:lnTo>
                    <a:pt x="1" y="60144"/>
                  </a:lnTo>
                  <a:lnTo>
                    <a:pt x="110680" y="60144"/>
                  </a:lnTo>
                  <a:lnTo>
                    <a:pt x="11068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62"/>
            <p:cNvSpPr/>
            <p:nvPr/>
          </p:nvSpPr>
          <p:spPr>
            <a:xfrm>
              <a:off x="2396050" y="1262175"/>
              <a:ext cx="2655250" cy="1376850"/>
            </a:xfrm>
            <a:custGeom>
              <a:rect b="b" l="l" r="r" t="t"/>
              <a:pathLst>
                <a:path extrusionOk="0" h="55074" w="106210">
                  <a:moveTo>
                    <a:pt x="0" y="1"/>
                  </a:moveTo>
                  <a:lnTo>
                    <a:pt x="0" y="55073"/>
                  </a:lnTo>
                  <a:lnTo>
                    <a:pt x="106210" y="55073"/>
                  </a:lnTo>
                  <a:lnTo>
                    <a:pt x="10621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62"/>
            <p:cNvSpPr/>
            <p:nvPr/>
          </p:nvSpPr>
          <p:spPr>
            <a:xfrm>
              <a:off x="2396050" y="1262175"/>
              <a:ext cx="24200" cy="1376850"/>
            </a:xfrm>
            <a:custGeom>
              <a:rect b="b" l="l" r="r" t="t"/>
              <a:pathLst>
                <a:path extrusionOk="0" h="55074" w="968">
                  <a:moveTo>
                    <a:pt x="0" y="1"/>
                  </a:moveTo>
                  <a:lnTo>
                    <a:pt x="0" y="55073"/>
                  </a:lnTo>
                  <a:lnTo>
                    <a:pt x="968" y="55073"/>
                  </a:lnTo>
                  <a:lnTo>
                    <a:pt x="9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62"/>
            <p:cNvSpPr/>
            <p:nvPr/>
          </p:nvSpPr>
          <p:spPr>
            <a:xfrm>
              <a:off x="2362700" y="2312100"/>
              <a:ext cx="2721950" cy="85075"/>
            </a:xfrm>
            <a:custGeom>
              <a:rect b="b" l="l" r="r" t="t"/>
              <a:pathLst>
                <a:path extrusionOk="0" h="3403" w="108878">
                  <a:moveTo>
                    <a:pt x="0" y="0"/>
                  </a:moveTo>
                  <a:lnTo>
                    <a:pt x="0" y="3403"/>
                  </a:lnTo>
                  <a:lnTo>
                    <a:pt x="108878" y="3403"/>
                  </a:lnTo>
                  <a:lnTo>
                    <a:pt x="1088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62"/>
            <p:cNvSpPr/>
            <p:nvPr/>
          </p:nvSpPr>
          <p:spPr>
            <a:xfrm>
              <a:off x="2362700" y="1589925"/>
              <a:ext cx="2721950" cy="85075"/>
            </a:xfrm>
            <a:custGeom>
              <a:rect b="b" l="l" r="r" t="t"/>
              <a:pathLst>
                <a:path extrusionOk="0" h="3403" w="108878">
                  <a:moveTo>
                    <a:pt x="0" y="0"/>
                  </a:moveTo>
                  <a:lnTo>
                    <a:pt x="0" y="3402"/>
                  </a:lnTo>
                  <a:lnTo>
                    <a:pt x="108878" y="3402"/>
                  </a:lnTo>
                  <a:lnTo>
                    <a:pt x="1088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62"/>
            <p:cNvSpPr/>
            <p:nvPr/>
          </p:nvSpPr>
          <p:spPr>
            <a:xfrm>
              <a:off x="2225925" y="1058700"/>
              <a:ext cx="101775" cy="87200"/>
            </a:xfrm>
            <a:custGeom>
              <a:rect b="b" l="l" r="r" t="t"/>
              <a:pathLst>
                <a:path extrusionOk="0" h="3488" w="4071">
                  <a:moveTo>
                    <a:pt x="1735" y="0"/>
                  </a:moveTo>
                  <a:cubicBezTo>
                    <a:pt x="801" y="0"/>
                    <a:pt x="1" y="801"/>
                    <a:pt x="1" y="1735"/>
                  </a:cubicBezTo>
                  <a:cubicBezTo>
                    <a:pt x="1" y="2794"/>
                    <a:pt x="867" y="3487"/>
                    <a:pt x="1759" y="3487"/>
                  </a:cubicBezTo>
                  <a:cubicBezTo>
                    <a:pt x="2188" y="3487"/>
                    <a:pt x="2623" y="3327"/>
                    <a:pt x="2969" y="2969"/>
                  </a:cubicBezTo>
                  <a:cubicBezTo>
                    <a:pt x="4070" y="1869"/>
                    <a:pt x="3303" y="0"/>
                    <a:pt x="173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62"/>
            <p:cNvSpPr/>
            <p:nvPr/>
          </p:nvSpPr>
          <p:spPr>
            <a:xfrm>
              <a:off x="2397725" y="1102075"/>
              <a:ext cx="24200" cy="49225"/>
            </a:xfrm>
            <a:custGeom>
              <a:rect b="b" l="l" r="r" t="t"/>
              <a:pathLst>
                <a:path extrusionOk="0" h="1969" w="968">
                  <a:moveTo>
                    <a:pt x="501" y="0"/>
                  </a:moveTo>
                  <a:cubicBezTo>
                    <a:pt x="234" y="0"/>
                    <a:pt x="0" y="200"/>
                    <a:pt x="0" y="467"/>
                  </a:cubicBezTo>
                  <a:lnTo>
                    <a:pt x="0" y="1468"/>
                  </a:lnTo>
                  <a:cubicBezTo>
                    <a:pt x="0" y="1735"/>
                    <a:pt x="200" y="1968"/>
                    <a:pt x="501" y="1968"/>
                  </a:cubicBezTo>
                  <a:cubicBezTo>
                    <a:pt x="734" y="1968"/>
                    <a:pt x="968" y="1735"/>
                    <a:pt x="968" y="1501"/>
                  </a:cubicBezTo>
                  <a:lnTo>
                    <a:pt x="968" y="467"/>
                  </a:lnTo>
                  <a:cubicBezTo>
                    <a:pt x="934" y="200"/>
                    <a:pt x="734" y="0"/>
                    <a:pt x="50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62"/>
            <p:cNvSpPr/>
            <p:nvPr/>
          </p:nvSpPr>
          <p:spPr>
            <a:xfrm>
              <a:off x="2280975" y="1102075"/>
              <a:ext cx="2803675" cy="316075"/>
            </a:xfrm>
            <a:custGeom>
              <a:rect b="b" l="l" r="r" t="t"/>
              <a:pathLst>
                <a:path extrusionOk="0" h="12643" w="112147">
                  <a:moveTo>
                    <a:pt x="0" y="0"/>
                  </a:moveTo>
                  <a:lnTo>
                    <a:pt x="0" y="12642"/>
                  </a:lnTo>
                  <a:lnTo>
                    <a:pt x="112147" y="12642"/>
                  </a:lnTo>
                  <a:lnTo>
                    <a:pt x="11214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62"/>
            <p:cNvSpPr/>
            <p:nvPr/>
          </p:nvSpPr>
          <p:spPr>
            <a:xfrm>
              <a:off x="4944525" y="1058700"/>
              <a:ext cx="86775" cy="87600"/>
            </a:xfrm>
            <a:custGeom>
              <a:rect b="b" l="l" r="r" t="t"/>
              <a:pathLst>
                <a:path extrusionOk="0" h="3504" w="3471">
                  <a:moveTo>
                    <a:pt x="1735" y="0"/>
                  </a:moveTo>
                  <a:cubicBezTo>
                    <a:pt x="768" y="0"/>
                    <a:pt x="1" y="801"/>
                    <a:pt x="1" y="1735"/>
                  </a:cubicBezTo>
                  <a:cubicBezTo>
                    <a:pt x="1" y="2702"/>
                    <a:pt x="768" y="3503"/>
                    <a:pt x="1735" y="3503"/>
                  </a:cubicBezTo>
                  <a:cubicBezTo>
                    <a:pt x="2669" y="3503"/>
                    <a:pt x="3470" y="2702"/>
                    <a:pt x="3470" y="1735"/>
                  </a:cubicBezTo>
                  <a:cubicBezTo>
                    <a:pt x="3470" y="801"/>
                    <a:pt x="2669" y="0"/>
                    <a:pt x="173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62"/>
            <p:cNvSpPr/>
            <p:nvPr/>
          </p:nvSpPr>
          <p:spPr>
            <a:xfrm>
              <a:off x="1909032" y="3475421"/>
              <a:ext cx="2063573" cy="748900"/>
            </a:xfrm>
            <a:custGeom>
              <a:rect b="b" l="l" r="r" t="t"/>
              <a:pathLst>
                <a:path extrusionOk="0" h="29956" w="61779">
                  <a:moveTo>
                    <a:pt x="1" y="1"/>
                  </a:moveTo>
                  <a:lnTo>
                    <a:pt x="1" y="29955"/>
                  </a:lnTo>
                  <a:lnTo>
                    <a:pt x="61778" y="29955"/>
                  </a:lnTo>
                  <a:lnTo>
                    <a:pt x="617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62"/>
            <p:cNvSpPr/>
            <p:nvPr/>
          </p:nvSpPr>
          <p:spPr>
            <a:xfrm>
              <a:off x="2487775" y="3726450"/>
              <a:ext cx="326925" cy="331925"/>
            </a:xfrm>
            <a:custGeom>
              <a:rect b="b" l="l" r="r" t="t"/>
              <a:pathLst>
                <a:path extrusionOk="0" h="13277" w="13077">
                  <a:moveTo>
                    <a:pt x="1" y="0"/>
                  </a:moveTo>
                  <a:lnTo>
                    <a:pt x="1" y="13276"/>
                  </a:lnTo>
                  <a:lnTo>
                    <a:pt x="13077" y="13276"/>
                  </a:lnTo>
                  <a:lnTo>
                    <a:pt x="130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62"/>
            <p:cNvSpPr/>
            <p:nvPr/>
          </p:nvSpPr>
          <p:spPr>
            <a:xfrm>
              <a:off x="1904025" y="3555475"/>
              <a:ext cx="2068175" cy="42575"/>
            </a:xfrm>
            <a:custGeom>
              <a:rect b="b" l="l" r="r" t="t"/>
              <a:pathLst>
                <a:path extrusionOk="0" h="1703" w="82727">
                  <a:moveTo>
                    <a:pt x="1" y="1"/>
                  </a:moveTo>
                  <a:lnTo>
                    <a:pt x="1" y="1702"/>
                  </a:lnTo>
                  <a:lnTo>
                    <a:pt x="82726" y="1702"/>
                  </a:lnTo>
                  <a:lnTo>
                    <a:pt x="827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62"/>
            <p:cNvSpPr/>
            <p:nvPr/>
          </p:nvSpPr>
          <p:spPr>
            <a:xfrm>
              <a:off x="3453475" y="3449575"/>
              <a:ext cx="547900" cy="123450"/>
            </a:xfrm>
            <a:custGeom>
              <a:rect b="b" l="l" r="r" t="t"/>
              <a:pathLst>
                <a:path extrusionOk="0" h="4938" w="21916">
                  <a:moveTo>
                    <a:pt x="0" y="1"/>
                  </a:moveTo>
                  <a:lnTo>
                    <a:pt x="0" y="4937"/>
                  </a:lnTo>
                  <a:lnTo>
                    <a:pt x="21916" y="4937"/>
                  </a:lnTo>
                  <a:lnTo>
                    <a:pt x="2191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62"/>
            <p:cNvSpPr/>
            <p:nvPr/>
          </p:nvSpPr>
          <p:spPr>
            <a:xfrm>
              <a:off x="1880675" y="3449575"/>
              <a:ext cx="1572825" cy="123450"/>
            </a:xfrm>
            <a:custGeom>
              <a:rect b="b" l="l" r="r" t="t"/>
              <a:pathLst>
                <a:path extrusionOk="0" h="4938" w="62913">
                  <a:moveTo>
                    <a:pt x="1" y="1"/>
                  </a:moveTo>
                  <a:lnTo>
                    <a:pt x="1" y="4937"/>
                  </a:lnTo>
                  <a:lnTo>
                    <a:pt x="62912" y="4937"/>
                  </a:lnTo>
                  <a:lnTo>
                    <a:pt x="62912"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62"/>
            <p:cNvSpPr/>
            <p:nvPr/>
          </p:nvSpPr>
          <p:spPr>
            <a:xfrm>
              <a:off x="2325175" y="3239425"/>
              <a:ext cx="778075" cy="210175"/>
            </a:xfrm>
            <a:custGeom>
              <a:rect b="b" l="l" r="r" t="t"/>
              <a:pathLst>
                <a:path extrusionOk="0" h="8407" w="31123">
                  <a:moveTo>
                    <a:pt x="0" y="1"/>
                  </a:moveTo>
                  <a:cubicBezTo>
                    <a:pt x="0" y="1"/>
                    <a:pt x="400" y="8407"/>
                    <a:pt x="15545" y="8407"/>
                  </a:cubicBezTo>
                  <a:cubicBezTo>
                    <a:pt x="30722" y="8407"/>
                    <a:pt x="31122" y="1"/>
                    <a:pt x="31122"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62"/>
            <p:cNvSpPr/>
            <p:nvPr/>
          </p:nvSpPr>
          <p:spPr>
            <a:xfrm>
              <a:off x="2325175" y="3100150"/>
              <a:ext cx="778075" cy="210175"/>
            </a:xfrm>
            <a:custGeom>
              <a:rect b="b" l="l" r="r" t="t"/>
              <a:pathLst>
                <a:path extrusionOk="0" h="8407" w="31123">
                  <a:moveTo>
                    <a:pt x="0" y="1"/>
                  </a:moveTo>
                  <a:cubicBezTo>
                    <a:pt x="0" y="1"/>
                    <a:pt x="400" y="8407"/>
                    <a:pt x="15545" y="8407"/>
                  </a:cubicBezTo>
                  <a:cubicBezTo>
                    <a:pt x="30722" y="8407"/>
                    <a:pt x="31122" y="1"/>
                    <a:pt x="31122"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62"/>
            <p:cNvSpPr/>
            <p:nvPr/>
          </p:nvSpPr>
          <p:spPr>
            <a:xfrm>
              <a:off x="1774775" y="4458625"/>
              <a:ext cx="4042900" cy="236025"/>
            </a:xfrm>
            <a:custGeom>
              <a:rect b="b" l="l" r="r" t="t"/>
              <a:pathLst>
                <a:path extrusionOk="0" h="9441" w="161716">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62"/>
            <p:cNvSpPr/>
            <p:nvPr/>
          </p:nvSpPr>
          <p:spPr>
            <a:xfrm>
              <a:off x="2160875" y="4350225"/>
              <a:ext cx="1024100" cy="192650"/>
            </a:xfrm>
            <a:custGeom>
              <a:rect b="b" l="l" r="r" t="t"/>
              <a:pathLst>
                <a:path extrusionOk="0" h="7706" w="40964">
                  <a:moveTo>
                    <a:pt x="1" y="0"/>
                  </a:moveTo>
                  <a:lnTo>
                    <a:pt x="1" y="7706"/>
                  </a:lnTo>
                  <a:lnTo>
                    <a:pt x="40963" y="7706"/>
                  </a:lnTo>
                  <a:lnTo>
                    <a:pt x="4096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62"/>
            <p:cNvSpPr/>
            <p:nvPr/>
          </p:nvSpPr>
          <p:spPr>
            <a:xfrm>
              <a:off x="2160875" y="4350225"/>
              <a:ext cx="1024100" cy="21700"/>
            </a:xfrm>
            <a:custGeom>
              <a:rect b="b" l="l" r="r" t="t"/>
              <a:pathLst>
                <a:path extrusionOk="0" h="868" w="40964">
                  <a:moveTo>
                    <a:pt x="1" y="0"/>
                  </a:moveTo>
                  <a:lnTo>
                    <a:pt x="1" y="868"/>
                  </a:lnTo>
                  <a:lnTo>
                    <a:pt x="40963" y="868"/>
                  </a:lnTo>
                  <a:lnTo>
                    <a:pt x="4096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62"/>
            <p:cNvSpPr/>
            <p:nvPr/>
          </p:nvSpPr>
          <p:spPr>
            <a:xfrm>
              <a:off x="2235925" y="4350225"/>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62"/>
            <p:cNvSpPr/>
            <p:nvPr/>
          </p:nvSpPr>
          <p:spPr>
            <a:xfrm>
              <a:off x="2328500" y="4350225"/>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62"/>
            <p:cNvSpPr/>
            <p:nvPr/>
          </p:nvSpPr>
          <p:spPr>
            <a:xfrm>
              <a:off x="2421075" y="4350225"/>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62"/>
            <p:cNvSpPr/>
            <p:nvPr/>
          </p:nvSpPr>
          <p:spPr>
            <a:xfrm>
              <a:off x="2513625" y="4350225"/>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62"/>
            <p:cNvSpPr/>
            <p:nvPr/>
          </p:nvSpPr>
          <p:spPr>
            <a:xfrm>
              <a:off x="2606200" y="4350225"/>
              <a:ext cx="40875" cy="192650"/>
            </a:xfrm>
            <a:custGeom>
              <a:rect b="b" l="l" r="r" t="t"/>
              <a:pathLst>
                <a:path extrusionOk="0" h="7706" w="1635">
                  <a:moveTo>
                    <a:pt x="0" y="0"/>
                  </a:moveTo>
                  <a:lnTo>
                    <a:pt x="0" y="7706"/>
                  </a:lnTo>
                  <a:lnTo>
                    <a:pt x="1635" y="7706"/>
                  </a:lnTo>
                  <a:lnTo>
                    <a:pt x="16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62"/>
            <p:cNvSpPr/>
            <p:nvPr/>
          </p:nvSpPr>
          <p:spPr>
            <a:xfrm>
              <a:off x="2698775" y="4350225"/>
              <a:ext cx="40875" cy="192650"/>
            </a:xfrm>
            <a:custGeom>
              <a:rect b="b" l="l" r="r" t="t"/>
              <a:pathLst>
                <a:path extrusionOk="0" h="7706" w="1635">
                  <a:moveTo>
                    <a:pt x="0" y="0"/>
                  </a:moveTo>
                  <a:lnTo>
                    <a:pt x="0" y="7706"/>
                  </a:lnTo>
                  <a:lnTo>
                    <a:pt x="1635" y="7706"/>
                  </a:lnTo>
                  <a:lnTo>
                    <a:pt x="16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62"/>
            <p:cNvSpPr/>
            <p:nvPr/>
          </p:nvSpPr>
          <p:spPr>
            <a:xfrm>
              <a:off x="2791325" y="4350225"/>
              <a:ext cx="40900" cy="192650"/>
            </a:xfrm>
            <a:custGeom>
              <a:rect b="b" l="l" r="r" t="t"/>
              <a:pathLst>
                <a:path extrusionOk="0" h="7706" w="1636">
                  <a:moveTo>
                    <a:pt x="1" y="0"/>
                  </a:moveTo>
                  <a:lnTo>
                    <a:pt x="1" y="7706"/>
                  </a:lnTo>
                  <a:lnTo>
                    <a:pt x="1635" y="7706"/>
                  </a:lnTo>
                  <a:lnTo>
                    <a:pt x="16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62"/>
            <p:cNvSpPr/>
            <p:nvPr/>
          </p:nvSpPr>
          <p:spPr>
            <a:xfrm>
              <a:off x="2884725" y="4350225"/>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62"/>
            <p:cNvSpPr/>
            <p:nvPr/>
          </p:nvSpPr>
          <p:spPr>
            <a:xfrm>
              <a:off x="2977300" y="4350225"/>
              <a:ext cx="40050" cy="192650"/>
            </a:xfrm>
            <a:custGeom>
              <a:rect b="b" l="l" r="r" t="t"/>
              <a:pathLst>
                <a:path extrusionOk="0" h="7706" w="1602">
                  <a:moveTo>
                    <a:pt x="0" y="0"/>
                  </a:moveTo>
                  <a:lnTo>
                    <a:pt x="0"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62"/>
            <p:cNvSpPr/>
            <p:nvPr/>
          </p:nvSpPr>
          <p:spPr>
            <a:xfrm>
              <a:off x="3069875" y="4350225"/>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62"/>
            <p:cNvSpPr/>
            <p:nvPr/>
          </p:nvSpPr>
          <p:spPr>
            <a:xfrm>
              <a:off x="2120025" y="4157575"/>
              <a:ext cx="1023250" cy="192675"/>
            </a:xfrm>
            <a:custGeom>
              <a:rect b="b" l="l" r="r" t="t"/>
              <a:pathLst>
                <a:path extrusionOk="0" h="7707" w="40930">
                  <a:moveTo>
                    <a:pt x="0" y="1"/>
                  </a:moveTo>
                  <a:lnTo>
                    <a:pt x="0" y="7706"/>
                  </a:lnTo>
                  <a:lnTo>
                    <a:pt x="40929" y="7706"/>
                  </a:lnTo>
                  <a:lnTo>
                    <a:pt x="4092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62"/>
            <p:cNvSpPr/>
            <p:nvPr/>
          </p:nvSpPr>
          <p:spPr>
            <a:xfrm>
              <a:off x="2120025" y="4157575"/>
              <a:ext cx="1023250" cy="21725"/>
            </a:xfrm>
            <a:custGeom>
              <a:rect b="b" l="l" r="r" t="t"/>
              <a:pathLst>
                <a:path extrusionOk="0" h="869" w="40930">
                  <a:moveTo>
                    <a:pt x="0" y="1"/>
                  </a:moveTo>
                  <a:lnTo>
                    <a:pt x="0" y="868"/>
                  </a:lnTo>
                  <a:lnTo>
                    <a:pt x="40929" y="868"/>
                  </a:lnTo>
                  <a:lnTo>
                    <a:pt x="4092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62"/>
            <p:cNvSpPr/>
            <p:nvPr/>
          </p:nvSpPr>
          <p:spPr>
            <a:xfrm>
              <a:off x="2194250" y="4157575"/>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62"/>
            <p:cNvSpPr/>
            <p:nvPr/>
          </p:nvSpPr>
          <p:spPr>
            <a:xfrm>
              <a:off x="2286800" y="4157575"/>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62"/>
            <p:cNvSpPr/>
            <p:nvPr/>
          </p:nvSpPr>
          <p:spPr>
            <a:xfrm>
              <a:off x="2379375" y="4157575"/>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62"/>
            <p:cNvSpPr/>
            <p:nvPr/>
          </p:nvSpPr>
          <p:spPr>
            <a:xfrm>
              <a:off x="2471925" y="4157575"/>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62"/>
            <p:cNvSpPr/>
            <p:nvPr/>
          </p:nvSpPr>
          <p:spPr>
            <a:xfrm>
              <a:off x="2565325" y="4157575"/>
              <a:ext cx="40075" cy="192675"/>
            </a:xfrm>
            <a:custGeom>
              <a:rect b="b" l="l" r="r" t="t"/>
              <a:pathLst>
                <a:path extrusionOk="0" h="7707" w="1603">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62"/>
            <p:cNvSpPr/>
            <p:nvPr/>
          </p:nvSpPr>
          <p:spPr>
            <a:xfrm>
              <a:off x="2657075" y="4157575"/>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62"/>
            <p:cNvSpPr/>
            <p:nvPr/>
          </p:nvSpPr>
          <p:spPr>
            <a:xfrm>
              <a:off x="2749625" y="4157575"/>
              <a:ext cx="40900" cy="192675"/>
            </a:xfrm>
            <a:custGeom>
              <a:rect b="b" l="l" r="r" t="t"/>
              <a:pathLst>
                <a:path extrusionOk="0" h="7707" w="1636">
                  <a:moveTo>
                    <a:pt x="1" y="1"/>
                  </a:moveTo>
                  <a:lnTo>
                    <a:pt x="1" y="7706"/>
                  </a:lnTo>
                  <a:lnTo>
                    <a:pt x="1635" y="7706"/>
                  </a:lnTo>
                  <a:lnTo>
                    <a:pt x="163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62"/>
            <p:cNvSpPr/>
            <p:nvPr/>
          </p:nvSpPr>
          <p:spPr>
            <a:xfrm>
              <a:off x="2843025" y="4157575"/>
              <a:ext cx="40075" cy="192675"/>
            </a:xfrm>
            <a:custGeom>
              <a:rect b="b" l="l" r="r" t="t"/>
              <a:pathLst>
                <a:path extrusionOk="0" h="7707" w="1603">
                  <a:moveTo>
                    <a:pt x="1" y="1"/>
                  </a:moveTo>
                  <a:lnTo>
                    <a:pt x="1" y="7706"/>
                  </a:lnTo>
                  <a:lnTo>
                    <a:pt x="1602" y="7706"/>
                  </a:lnTo>
                  <a:lnTo>
                    <a:pt x="160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62"/>
            <p:cNvSpPr/>
            <p:nvPr/>
          </p:nvSpPr>
          <p:spPr>
            <a:xfrm>
              <a:off x="2935600" y="4157575"/>
              <a:ext cx="40050" cy="192675"/>
            </a:xfrm>
            <a:custGeom>
              <a:rect b="b" l="l" r="r" t="t"/>
              <a:pathLst>
                <a:path extrusionOk="0" h="7707" w="1602">
                  <a:moveTo>
                    <a:pt x="1" y="1"/>
                  </a:moveTo>
                  <a:lnTo>
                    <a:pt x="1" y="7706"/>
                  </a:lnTo>
                  <a:lnTo>
                    <a:pt x="1602" y="7706"/>
                  </a:lnTo>
                  <a:lnTo>
                    <a:pt x="160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62"/>
            <p:cNvSpPr/>
            <p:nvPr/>
          </p:nvSpPr>
          <p:spPr>
            <a:xfrm>
              <a:off x="3028175" y="4157575"/>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62"/>
            <p:cNvSpPr/>
            <p:nvPr/>
          </p:nvSpPr>
          <p:spPr>
            <a:xfrm>
              <a:off x="2090000" y="3964950"/>
              <a:ext cx="1024075" cy="192650"/>
            </a:xfrm>
            <a:custGeom>
              <a:rect b="b" l="l" r="r" t="t"/>
              <a:pathLst>
                <a:path extrusionOk="0" h="7706" w="40963">
                  <a:moveTo>
                    <a:pt x="0" y="0"/>
                  </a:moveTo>
                  <a:lnTo>
                    <a:pt x="0" y="7706"/>
                  </a:lnTo>
                  <a:lnTo>
                    <a:pt x="40963" y="7706"/>
                  </a:lnTo>
                  <a:lnTo>
                    <a:pt x="4096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62"/>
            <p:cNvSpPr/>
            <p:nvPr/>
          </p:nvSpPr>
          <p:spPr>
            <a:xfrm>
              <a:off x="2090000" y="3964950"/>
              <a:ext cx="1024075" cy="21700"/>
            </a:xfrm>
            <a:custGeom>
              <a:rect b="b" l="l" r="r" t="t"/>
              <a:pathLst>
                <a:path extrusionOk="0" h="868" w="40963">
                  <a:moveTo>
                    <a:pt x="0" y="0"/>
                  </a:moveTo>
                  <a:lnTo>
                    <a:pt x="0" y="868"/>
                  </a:lnTo>
                  <a:lnTo>
                    <a:pt x="40963" y="868"/>
                  </a:lnTo>
                  <a:lnTo>
                    <a:pt x="4096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62"/>
            <p:cNvSpPr/>
            <p:nvPr/>
          </p:nvSpPr>
          <p:spPr>
            <a:xfrm>
              <a:off x="2165050" y="3964950"/>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62"/>
            <p:cNvSpPr/>
            <p:nvPr/>
          </p:nvSpPr>
          <p:spPr>
            <a:xfrm>
              <a:off x="2257625" y="3964950"/>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62"/>
            <p:cNvSpPr/>
            <p:nvPr/>
          </p:nvSpPr>
          <p:spPr>
            <a:xfrm>
              <a:off x="2350175" y="3964950"/>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62"/>
            <p:cNvSpPr/>
            <p:nvPr/>
          </p:nvSpPr>
          <p:spPr>
            <a:xfrm>
              <a:off x="2442750" y="3964950"/>
              <a:ext cx="40050" cy="192650"/>
            </a:xfrm>
            <a:custGeom>
              <a:rect b="b" l="l" r="r" t="t"/>
              <a:pathLst>
                <a:path extrusionOk="0" h="7706" w="1602">
                  <a:moveTo>
                    <a:pt x="0" y="0"/>
                  </a:moveTo>
                  <a:lnTo>
                    <a:pt x="0"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62"/>
            <p:cNvSpPr/>
            <p:nvPr/>
          </p:nvSpPr>
          <p:spPr>
            <a:xfrm>
              <a:off x="2535325" y="3964950"/>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62"/>
            <p:cNvSpPr/>
            <p:nvPr/>
          </p:nvSpPr>
          <p:spPr>
            <a:xfrm>
              <a:off x="2627875" y="3964950"/>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62"/>
            <p:cNvSpPr/>
            <p:nvPr/>
          </p:nvSpPr>
          <p:spPr>
            <a:xfrm>
              <a:off x="2720450" y="3964950"/>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62"/>
            <p:cNvSpPr/>
            <p:nvPr/>
          </p:nvSpPr>
          <p:spPr>
            <a:xfrm>
              <a:off x="2813025" y="3964950"/>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62"/>
            <p:cNvSpPr/>
            <p:nvPr/>
          </p:nvSpPr>
          <p:spPr>
            <a:xfrm>
              <a:off x="2905575" y="3964950"/>
              <a:ext cx="40900" cy="192650"/>
            </a:xfrm>
            <a:custGeom>
              <a:rect b="b" l="l" r="r" t="t"/>
              <a:pathLst>
                <a:path extrusionOk="0" h="7706" w="1636">
                  <a:moveTo>
                    <a:pt x="1" y="0"/>
                  </a:moveTo>
                  <a:lnTo>
                    <a:pt x="1" y="7706"/>
                  </a:lnTo>
                  <a:lnTo>
                    <a:pt x="1635" y="7706"/>
                  </a:lnTo>
                  <a:lnTo>
                    <a:pt x="16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62"/>
            <p:cNvSpPr/>
            <p:nvPr/>
          </p:nvSpPr>
          <p:spPr>
            <a:xfrm>
              <a:off x="2998150" y="3964950"/>
              <a:ext cx="40875" cy="192650"/>
            </a:xfrm>
            <a:custGeom>
              <a:rect b="b" l="l" r="r" t="t"/>
              <a:pathLst>
                <a:path extrusionOk="0" h="7706" w="1635">
                  <a:moveTo>
                    <a:pt x="0" y="0"/>
                  </a:moveTo>
                  <a:lnTo>
                    <a:pt x="0" y="7706"/>
                  </a:lnTo>
                  <a:lnTo>
                    <a:pt x="1635" y="7706"/>
                  </a:lnTo>
                  <a:lnTo>
                    <a:pt x="16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62"/>
            <p:cNvSpPr/>
            <p:nvPr/>
          </p:nvSpPr>
          <p:spPr>
            <a:xfrm>
              <a:off x="2136700" y="3772300"/>
              <a:ext cx="1023250" cy="192675"/>
            </a:xfrm>
            <a:custGeom>
              <a:rect b="b" l="l" r="r" t="t"/>
              <a:pathLst>
                <a:path extrusionOk="0" h="7707" w="40930">
                  <a:moveTo>
                    <a:pt x="0" y="1"/>
                  </a:moveTo>
                  <a:lnTo>
                    <a:pt x="0" y="7706"/>
                  </a:lnTo>
                  <a:lnTo>
                    <a:pt x="40930" y="7706"/>
                  </a:lnTo>
                  <a:lnTo>
                    <a:pt x="4093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62"/>
            <p:cNvSpPr/>
            <p:nvPr/>
          </p:nvSpPr>
          <p:spPr>
            <a:xfrm>
              <a:off x="2136700" y="3772300"/>
              <a:ext cx="1023250" cy="21725"/>
            </a:xfrm>
            <a:custGeom>
              <a:rect b="b" l="l" r="r" t="t"/>
              <a:pathLst>
                <a:path extrusionOk="0" h="869" w="40930">
                  <a:moveTo>
                    <a:pt x="0" y="1"/>
                  </a:moveTo>
                  <a:lnTo>
                    <a:pt x="0" y="868"/>
                  </a:lnTo>
                  <a:lnTo>
                    <a:pt x="40930" y="868"/>
                  </a:lnTo>
                  <a:lnTo>
                    <a:pt x="4093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62"/>
            <p:cNvSpPr/>
            <p:nvPr/>
          </p:nvSpPr>
          <p:spPr>
            <a:xfrm>
              <a:off x="2210925" y="3772300"/>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62"/>
            <p:cNvSpPr/>
            <p:nvPr/>
          </p:nvSpPr>
          <p:spPr>
            <a:xfrm>
              <a:off x="2304325" y="3772300"/>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62"/>
            <p:cNvSpPr/>
            <p:nvPr/>
          </p:nvSpPr>
          <p:spPr>
            <a:xfrm>
              <a:off x="2396875" y="3772300"/>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62"/>
            <p:cNvSpPr/>
            <p:nvPr/>
          </p:nvSpPr>
          <p:spPr>
            <a:xfrm>
              <a:off x="2489450" y="3772300"/>
              <a:ext cx="40050" cy="192675"/>
            </a:xfrm>
            <a:custGeom>
              <a:rect b="b" l="l" r="r" t="t"/>
              <a:pathLst>
                <a:path extrusionOk="0" h="7707" w="1602">
                  <a:moveTo>
                    <a:pt x="0" y="1"/>
                  </a:moveTo>
                  <a:lnTo>
                    <a:pt x="0"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62"/>
            <p:cNvSpPr/>
            <p:nvPr/>
          </p:nvSpPr>
          <p:spPr>
            <a:xfrm>
              <a:off x="2582025" y="3772300"/>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62"/>
            <p:cNvSpPr/>
            <p:nvPr/>
          </p:nvSpPr>
          <p:spPr>
            <a:xfrm>
              <a:off x="2674575" y="3772300"/>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62"/>
            <p:cNvSpPr/>
            <p:nvPr/>
          </p:nvSpPr>
          <p:spPr>
            <a:xfrm>
              <a:off x="2767150" y="3772300"/>
              <a:ext cx="40050" cy="192675"/>
            </a:xfrm>
            <a:custGeom>
              <a:rect b="b" l="l" r="r" t="t"/>
              <a:pathLst>
                <a:path extrusionOk="0" h="7707" w="1602">
                  <a:moveTo>
                    <a:pt x="0" y="1"/>
                  </a:moveTo>
                  <a:lnTo>
                    <a:pt x="0"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62"/>
            <p:cNvSpPr/>
            <p:nvPr/>
          </p:nvSpPr>
          <p:spPr>
            <a:xfrm>
              <a:off x="2859725" y="3772300"/>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62"/>
            <p:cNvSpPr/>
            <p:nvPr/>
          </p:nvSpPr>
          <p:spPr>
            <a:xfrm>
              <a:off x="2952275" y="3772300"/>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62"/>
            <p:cNvSpPr/>
            <p:nvPr/>
          </p:nvSpPr>
          <p:spPr>
            <a:xfrm>
              <a:off x="3044850" y="3772300"/>
              <a:ext cx="40050" cy="192675"/>
            </a:xfrm>
            <a:custGeom>
              <a:rect b="b" l="l" r="r" t="t"/>
              <a:pathLst>
                <a:path extrusionOk="0" h="7707" w="1602">
                  <a:moveTo>
                    <a:pt x="0" y="1"/>
                  </a:moveTo>
                  <a:lnTo>
                    <a:pt x="0" y="7706"/>
                  </a:lnTo>
                  <a:lnTo>
                    <a:pt x="1601" y="7706"/>
                  </a:lnTo>
                  <a:lnTo>
                    <a:pt x="1601"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62"/>
            <p:cNvSpPr/>
            <p:nvPr/>
          </p:nvSpPr>
          <p:spPr>
            <a:xfrm>
              <a:off x="2091675" y="3579675"/>
              <a:ext cx="1023250" cy="192650"/>
            </a:xfrm>
            <a:custGeom>
              <a:rect b="b" l="l" r="r" t="t"/>
              <a:pathLst>
                <a:path extrusionOk="0" h="7706" w="40930">
                  <a:moveTo>
                    <a:pt x="0" y="0"/>
                  </a:moveTo>
                  <a:lnTo>
                    <a:pt x="0" y="7706"/>
                  </a:lnTo>
                  <a:lnTo>
                    <a:pt x="40929" y="7706"/>
                  </a:lnTo>
                  <a:lnTo>
                    <a:pt x="4092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62"/>
            <p:cNvSpPr/>
            <p:nvPr/>
          </p:nvSpPr>
          <p:spPr>
            <a:xfrm>
              <a:off x="2091675" y="3579675"/>
              <a:ext cx="1023250" cy="21700"/>
            </a:xfrm>
            <a:custGeom>
              <a:rect b="b" l="l" r="r" t="t"/>
              <a:pathLst>
                <a:path extrusionOk="0" h="868" w="40930">
                  <a:moveTo>
                    <a:pt x="0" y="0"/>
                  </a:moveTo>
                  <a:lnTo>
                    <a:pt x="0" y="868"/>
                  </a:lnTo>
                  <a:lnTo>
                    <a:pt x="40929" y="868"/>
                  </a:lnTo>
                  <a:lnTo>
                    <a:pt x="4092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62"/>
            <p:cNvSpPr/>
            <p:nvPr/>
          </p:nvSpPr>
          <p:spPr>
            <a:xfrm>
              <a:off x="2999825" y="3579675"/>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62"/>
            <p:cNvSpPr/>
            <p:nvPr/>
          </p:nvSpPr>
          <p:spPr>
            <a:xfrm>
              <a:off x="2907250" y="3579675"/>
              <a:ext cx="40050" cy="192650"/>
            </a:xfrm>
            <a:custGeom>
              <a:rect b="b" l="l" r="r" t="t"/>
              <a:pathLst>
                <a:path extrusionOk="0" h="7706" w="1602">
                  <a:moveTo>
                    <a:pt x="0" y="0"/>
                  </a:moveTo>
                  <a:lnTo>
                    <a:pt x="0"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62"/>
            <p:cNvSpPr/>
            <p:nvPr/>
          </p:nvSpPr>
          <p:spPr>
            <a:xfrm>
              <a:off x="2814675" y="3579675"/>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62"/>
            <p:cNvSpPr/>
            <p:nvPr/>
          </p:nvSpPr>
          <p:spPr>
            <a:xfrm>
              <a:off x="2722125" y="3579675"/>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62"/>
            <p:cNvSpPr/>
            <p:nvPr/>
          </p:nvSpPr>
          <p:spPr>
            <a:xfrm>
              <a:off x="2629550" y="3579675"/>
              <a:ext cx="40050" cy="192650"/>
            </a:xfrm>
            <a:custGeom>
              <a:rect b="b" l="l" r="r" t="t"/>
              <a:pathLst>
                <a:path extrusionOk="0" h="7706" w="1602">
                  <a:moveTo>
                    <a:pt x="0" y="0"/>
                  </a:moveTo>
                  <a:lnTo>
                    <a:pt x="0"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62"/>
            <p:cNvSpPr/>
            <p:nvPr/>
          </p:nvSpPr>
          <p:spPr>
            <a:xfrm>
              <a:off x="2536975" y="3579675"/>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62"/>
            <p:cNvSpPr/>
            <p:nvPr/>
          </p:nvSpPr>
          <p:spPr>
            <a:xfrm>
              <a:off x="2444425" y="3579675"/>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62"/>
            <p:cNvSpPr/>
            <p:nvPr/>
          </p:nvSpPr>
          <p:spPr>
            <a:xfrm>
              <a:off x="2351850" y="3579675"/>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62"/>
            <p:cNvSpPr/>
            <p:nvPr/>
          </p:nvSpPr>
          <p:spPr>
            <a:xfrm>
              <a:off x="2259275" y="3579675"/>
              <a:ext cx="40075" cy="192650"/>
            </a:xfrm>
            <a:custGeom>
              <a:rect b="b" l="l" r="r" t="t"/>
              <a:pathLst>
                <a:path extrusionOk="0" h="7706" w="1603">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62"/>
            <p:cNvSpPr/>
            <p:nvPr/>
          </p:nvSpPr>
          <p:spPr>
            <a:xfrm>
              <a:off x="2166725" y="3579675"/>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62"/>
            <p:cNvSpPr/>
            <p:nvPr/>
          </p:nvSpPr>
          <p:spPr>
            <a:xfrm>
              <a:off x="2133350" y="3387025"/>
              <a:ext cx="1023275" cy="192675"/>
            </a:xfrm>
            <a:custGeom>
              <a:rect b="b" l="l" r="r" t="t"/>
              <a:pathLst>
                <a:path extrusionOk="0" h="7707" w="40931">
                  <a:moveTo>
                    <a:pt x="1" y="1"/>
                  </a:moveTo>
                  <a:lnTo>
                    <a:pt x="1" y="7706"/>
                  </a:lnTo>
                  <a:lnTo>
                    <a:pt x="40930" y="7706"/>
                  </a:lnTo>
                  <a:lnTo>
                    <a:pt x="4093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62"/>
            <p:cNvSpPr/>
            <p:nvPr/>
          </p:nvSpPr>
          <p:spPr>
            <a:xfrm>
              <a:off x="2133350" y="3387025"/>
              <a:ext cx="1023275" cy="21725"/>
            </a:xfrm>
            <a:custGeom>
              <a:rect b="b" l="l" r="r" t="t"/>
              <a:pathLst>
                <a:path extrusionOk="0" h="869" w="40931">
                  <a:moveTo>
                    <a:pt x="1" y="1"/>
                  </a:moveTo>
                  <a:lnTo>
                    <a:pt x="1" y="868"/>
                  </a:lnTo>
                  <a:lnTo>
                    <a:pt x="40930" y="868"/>
                  </a:lnTo>
                  <a:lnTo>
                    <a:pt x="4093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62"/>
            <p:cNvSpPr/>
            <p:nvPr/>
          </p:nvSpPr>
          <p:spPr>
            <a:xfrm>
              <a:off x="3041500" y="3387025"/>
              <a:ext cx="40075" cy="192675"/>
            </a:xfrm>
            <a:custGeom>
              <a:rect b="b" l="l" r="r" t="t"/>
              <a:pathLst>
                <a:path extrusionOk="0" h="7707" w="1603">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62"/>
            <p:cNvSpPr/>
            <p:nvPr/>
          </p:nvSpPr>
          <p:spPr>
            <a:xfrm>
              <a:off x="2948950" y="3387025"/>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62"/>
            <p:cNvSpPr/>
            <p:nvPr/>
          </p:nvSpPr>
          <p:spPr>
            <a:xfrm>
              <a:off x="2856375" y="3387025"/>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62"/>
            <p:cNvSpPr/>
            <p:nvPr/>
          </p:nvSpPr>
          <p:spPr>
            <a:xfrm>
              <a:off x="2763800" y="3387025"/>
              <a:ext cx="40075" cy="192675"/>
            </a:xfrm>
            <a:custGeom>
              <a:rect b="b" l="l" r="r" t="t"/>
              <a:pathLst>
                <a:path extrusionOk="0" h="7707" w="1603">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62"/>
            <p:cNvSpPr/>
            <p:nvPr/>
          </p:nvSpPr>
          <p:spPr>
            <a:xfrm>
              <a:off x="2671250" y="3387025"/>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62"/>
            <p:cNvSpPr/>
            <p:nvPr/>
          </p:nvSpPr>
          <p:spPr>
            <a:xfrm>
              <a:off x="2578675" y="3387025"/>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62"/>
            <p:cNvSpPr/>
            <p:nvPr/>
          </p:nvSpPr>
          <p:spPr>
            <a:xfrm>
              <a:off x="2486125" y="3387025"/>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62"/>
            <p:cNvSpPr/>
            <p:nvPr/>
          </p:nvSpPr>
          <p:spPr>
            <a:xfrm>
              <a:off x="2393550" y="3387025"/>
              <a:ext cx="40050" cy="192675"/>
            </a:xfrm>
            <a:custGeom>
              <a:rect b="b" l="l" r="r" t="t"/>
              <a:pathLst>
                <a:path extrusionOk="0" h="7707" w="1602">
                  <a:moveTo>
                    <a:pt x="0" y="1"/>
                  </a:moveTo>
                  <a:lnTo>
                    <a:pt x="0"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62"/>
            <p:cNvSpPr/>
            <p:nvPr/>
          </p:nvSpPr>
          <p:spPr>
            <a:xfrm>
              <a:off x="2300975" y="3387025"/>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62"/>
            <p:cNvSpPr/>
            <p:nvPr/>
          </p:nvSpPr>
          <p:spPr>
            <a:xfrm>
              <a:off x="2207575" y="3387025"/>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62"/>
            <p:cNvSpPr/>
            <p:nvPr/>
          </p:nvSpPr>
          <p:spPr>
            <a:xfrm>
              <a:off x="2162550" y="3194400"/>
              <a:ext cx="1024100" cy="192650"/>
            </a:xfrm>
            <a:custGeom>
              <a:rect b="b" l="l" r="r" t="t"/>
              <a:pathLst>
                <a:path extrusionOk="0" h="7706" w="40964">
                  <a:moveTo>
                    <a:pt x="0" y="0"/>
                  </a:moveTo>
                  <a:lnTo>
                    <a:pt x="0" y="7706"/>
                  </a:lnTo>
                  <a:lnTo>
                    <a:pt x="40963" y="7706"/>
                  </a:lnTo>
                  <a:lnTo>
                    <a:pt x="4096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62"/>
            <p:cNvSpPr/>
            <p:nvPr/>
          </p:nvSpPr>
          <p:spPr>
            <a:xfrm>
              <a:off x="2162550" y="3194400"/>
              <a:ext cx="1024100" cy="21700"/>
            </a:xfrm>
            <a:custGeom>
              <a:rect b="b" l="l" r="r" t="t"/>
              <a:pathLst>
                <a:path extrusionOk="0" h="868" w="40964">
                  <a:moveTo>
                    <a:pt x="0" y="0"/>
                  </a:moveTo>
                  <a:lnTo>
                    <a:pt x="0" y="868"/>
                  </a:lnTo>
                  <a:lnTo>
                    <a:pt x="40963" y="868"/>
                  </a:lnTo>
                  <a:lnTo>
                    <a:pt x="4096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62"/>
            <p:cNvSpPr/>
            <p:nvPr/>
          </p:nvSpPr>
          <p:spPr>
            <a:xfrm>
              <a:off x="3070700" y="3194400"/>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62"/>
            <p:cNvSpPr/>
            <p:nvPr/>
          </p:nvSpPr>
          <p:spPr>
            <a:xfrm>
              <a:off x="2978125" y="3194400"/>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62"/>
            <p:cNvSpPr/>
            <p:nvPr/>
          </p:nvSpPr>
          <p:spPr>
            <a:xfrm>
              <a:off x="2885575" y="3194400"/>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62"/>
            <p:cNvSpPr/>
            <p:nvPr/>
          </p:nvSpPr>
          <p:spPr>
            <a:xfrm>
              <a:off x="2793000" y="3194400"/>
              <a:ext cx="40050" cy="192650"/>
            </a:xfrm>
            <a:custGeom>
              <a:rect b="b" l="l" r="r" t="t"/>
              <a:pathLst>
                <a:path extrusionOk="0" h="7706" w="1602">
                  <a:moveTo>
                    <a:pt x="0" y="0"/>
                  </a:moveTo>
                  <a:lnTo>
                    <a:pt x="0"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62"/>
            <p:cNvSpPr/>
            <p:nvPr/>
          </p:nvSpPr>
          <p:spPr>
            <a:xfrm>
              <a:off x="2700425" y="3194400"/>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62"/>
            <p:cNvSpPr/>
            <p:nvPr/>
          </p:nvSpPr>
          <p:spPr>
            <a:xfrm>
              <a:off x="2607875" y="3194400"/>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62"/>
            <p:cNvSpPr/>
            <p:nvPr/>
          </p:nvSpPr>
          <p:spPr>
            <a:xfrm>
              <a:off x="2515300" y="3194400"/>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62"/>
            <p:cNvSpPr/>
            <p:nvPr/>
          </p:nvSpPr>
          <p:spPr>
            <a:xfrm>
              <a:off x="2422725" y="3194400"/>
              <a:ext cx="40075" cy="192650"/>
            </a:xfrm>
            <a:custGeom>
              <a:rect b="b" l="l" r="r" t="t"/>
              <a:pathLst>
                <a:path extrusionOk="0" h="7706" w="1603">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62"/>
            <p:cNvSpPr/>
            <p:nvPr/>
          </p:nvSpPr>
          <p:spPr>
            <a:xfrm>
              <a:off x="2330175" y="3194400"/>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62"/>
            <p:cNvSpPr/>
            <p:nvPr/>
          </p:nvSpPr>
          <p:spPr>
            <a:xfrm>
              <a:off x="2237600" y="3194400"/>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62"/>
            <p:cNvSpPr/>
            <p:nvPr/>
          </p:nvSpPr>
          <p:spPr>
            <a:xfrm>
              <a:off x="2116675" y="3001750"/>
              <a:ext cx="1023275" cy="192675"/>
            </a:xfrm>
            <a:custGeom>
              <a:rect b="b" l="l" r="r" t="t"/>
              <a:pathLst>
                <a:path extrusionOk="0" h="7707" w="40931">
                  <a:moveTo>
                    <a:pt x="1" y="1"/>
                  </a:moveTo>
                  <a:lnTo>
                    <a:pt x="1" y="7706"/>
                  </a:lnTo>
                  <a:lnTo>
                    <a:pt x="40930" y="7706"/>
                  </a:lnTo>
                  <a:lnTo>
                    <a:pt x="4093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62"/>
            <p:cNvSpPr/>
            <p:nvPr/>
          </p:nvSpPr>
          <p:spPr>
            <a:xfrm>
              <a:off x="2116675" y="3001750"/>
              <a:ext cx="1023275" cy="21725"/>
            </a:xfrm>
            <a:custGeom>
              <a:rect b="b" l="l" r="r" t="t"/>
              <a:pathLst>
                <a:path extrusionOk="0" h="869" w="40931">
                  <a:moveTo>
                    <a:pt x="1" y="1"/>
                  </a:moveTo>
                  <a:lnTo>
                    <a:pt x="1" y="868"/>
                  </a:lnTo>
                  <a:lnTo>
                    <a:pt x="40930" y="868"/>
                  </a:lnTo>
                  <a:lnTo>
                    <a:pt x="4093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62"/>
            <p:cNvSpPr/>
            <p:nvPr/>
          </p:nvSpPr>
          <p:spPr>
            <a:xfrm>
              <a:off x="3024825" y="3001750"/>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62"/>
            <p:cNvSpPr/>
            <p:nvPr/>
          </p:nvSpPr>
          <p:spPr>
            <a:xfrm>
              <a:off x="2932275" y="3001750"/>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62"/>
            <p:cNvSpPr/>
            <p:nvPr/>
          </p:nvSpPr>
          <p:spPr>
            <a:xfrm>
              <a:off x="2839700" y="3001750"/>
              <a:ext cx="40050" cy="192675"/>
            </a:xfrm>
            <a:custGeom>
              <a:rect b="b" l="l" r="r" t="t"/>
              <a:pathLst>
                <a:path extrusionOk="0" h="7707" w="1602">
                  <a:moveTo>
                    <a:pt x="0" y="1"/>
                  </a:moveTo>
                  <a:lnTo>
                    <a:pt x="0"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62"/>
            <p:cNvSpPr/>
            <p:nvPr/>
          </p:nvSpPr>
          <p:spPr>
            <a:xfrm>
              <a:off x="2746300" y="3001750"/>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62"/>
            <p:cNvSpPr/>
            <p:nvPr/>
          </p:nvSpPr>
          <p:spPr>
            <a:xfrm>
              <a:off x="2654575" y="3001750"/>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62"/>
            <p:cNvSpPr/>
            <p:nvPr/>
          </p:nvSpPr>
          <p:spPr>
            <a:xfrm>
              <a:off x="2562000" y="3001750"/>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62"/>
            <p:cNvSpPr/>
            <p:nvPr/>
          </p:nvSpPr>
          <p:spPr>
            <a:xfrm>
              <a:off x="2468600" y="3001750"/>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62"/>
            <p:cNvSpPr/>
            <p:nvPr/>
          </p:nvSpPr>
          <p:spPr>
            <a:xfrm>
              <a:off x="2376025" y="3001750"/>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62"/>
            <p:cNvSpPr/>
            <p:nvPr/>
          </p:nvSpPr>
          <p:spPr>
            <a:xfrm>
              <a:off x="2283475" y="3001750"/>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62"/>
            <p:cNvSpPr/>
            <p:nvPr/>
          </p:nvSpPr>
          <p:spPr>
            <a:xfrm>
              <a:off x="2190900" y="3001750"/>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62"/>
            <p:cNvSpPr/>
            <p:nvPr/>
          </p:nvSpPr>
          <p:spPr>
            <a:xfrm>
              <a:off x="2400225" y="2239050"/>
              <a:ext cx="3086825" cy="2320525"/>
            </a:xfrm>
            <a:custGeom>
              <a:rect b="b" l="l" r="r" t="t"/>
              <a:pathLst>
                <a:path extrusionOk="0" h="92821" w="123473">
                  <a:moveTo>
                    <a:pt x="118905" y="1"/>
                  </a:moveTo>
                  <a:cubicBezTo>
                    <a:pt x="118821" y="1"/>
                    <a:pt x="118737" y="7"/>
                    <a:pt x="118652" y="20"/>
                  </a:cubicBezTo>
                  <a:lnTo>
                    <a:pt x="102340" y="2822"/>
                  </a:lnTo>
                  <a:cubicBezTo>
                    <a:pt x="100906" y="3056"/>
                    <a:pt x="100505" y="4890"/>
                    <a:pt x="101673" y="5724"/>
                  </a:cubicBezTo>
                  <a:lnTo>
                    <a:pt x="104675" y="7859"/>
                  </a:lnTo>
                  <a:lnTo>
                    <a:pt x="86228" y="33945"/>
                  </a:lnTo>
                  <a:cubicBezTo>
                    <a:pt x="85923" y="34372"/>
                    <a:pt x="85432" y="34600"/>
                    <a:pt x="84937" y="34600"/>
                  </a:cubicBezTo>
                  <a:cubicBezTo>
                    <a:pt x="84619" y="34600"/>
                    <a:pt x="84300" y="34507"/>
                    <a:pt x="84027" y="34312"/>
                  </a:cubicBezTo>
                  <a:lnTo>
                    <a:pt x="56908" y="15131"/>
                  </a:lnTo>
                  <a:cubicBezTo>
                    <a:pt x="56624" y="14938"/>
                    <a:pt x="56301" y="14844"/>
                    <a:pt x="55982" y="14844"/>
                  </a:cubicBezTo>
                  <a:cubicBezTo>
                    <a:pt x="55475" y="14844"/>
                    <a:pt x="54980" y="15081"/>
                    <a:pt x="54673" y="15531"/>
                  </a:cubicBezTo>
                  <a:lnTo>
                    <a:pt x="0" y="92820"/>
                  </a:lnTo>
                  <a:lnTo>
                    <a:pt x="19648" y="92820"/>
                  </a:lnTo>
                  <a:lnTo>
                    <a:pt x="58509" y="37881"/>
                  </a:lnTo>
                  <a:cubicBezTo>
                    <a:pt x="58816" y="37430"/>
                    <a:pt x="59311" y="37193"/>
                    <a:pt x="59810" y="37193"/>
                  </a:cubicBezTo>
                  <a:cubicBezTo>
                    <a:pt x="60124" y="37193"/>
                    <a:pt x="60440" y="37287"/>
                    <a:pt x="60710" y="37480"/>
                  </a:cubicBezTo>
                  <a:lnTo>
                    <a:pt x="87863" y="56661"/>
                  </a:lnTo>
                  <a:cubicBezTo>
                    <a:pt x="88134" y="56868"/>
                    <a:pt x="88451" y="56964"/>
                    <a:pt x="88766" y="56964"/>
                  </a:cubicBezTo>
                  <a:cubicBezTo>
                    <a:pt x="89264" y="56964"/>
                    <a:pt x="89758" y="56723"/>
                    <a:pt x="90065" y="56294"/>
                  </a:cubicBezTo>
                  <a:lnTo>
                    <a:pt x="117784" y="17099"/>
                  </a:lnTo>
                  <a:lnTo>
                    <a:pt x="120820" y="19234"/>
                  </a:lnTo>
                  <a:cubicBezTo>
                    <a:pt x="121107" y="19431"/>
                    <a:pt x="121416" y="19519"/>
                    <a:pt x="121716" y="19519"/>
                  </a:cubicBezTo>
                  <a:cubicBezTo>
                    <a:pt x="122637" y="19519"/>
                    <a:pt x="123473" y="18690"/>
                    <a:pt x="123322" y="17633"/>
                  </a:cubicBezTo>
                  <a:lnTo>
                    <a:pt x="120520" y="1321"/>
                  </a:lnTo>
                  <a:cubicBezTo>
                    <a:pt x="120369" y="539"/>
                    <a:pt x="119676" y="1"/>
                    <a:pt x="1189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62"/>
            <p:cNvSpPr/>
            <p:nvPr/>
          </p:nvSpPr>
          <p:spPr>
            <a:xfrm>
              <a:off x="2400225" y="2239050"/>
              <a:ext cx="3086825" cy="2320525"/>
            </a:xfrm>
            <a:custGeom>
              <a:rect b="b" l="l" r="r" t="t"/>
              <a:pathLst>
                <a:path extrusionOk="0" h="92821" w="123473">
                  <a:moveTo>
                    <a:pt x="118905" y="1"/>
                  </a:moveTo>
                  <a:cubicBezTo>
                    <a:pt x="118821" y="1"/>
                    <a:pt x="118737" y="7"/>
                    <a:pt x="118652" y="20"/>
                  </a:cubicBezTo>
                  <a:lnTo>
                    <a:pt x="102340" y="2822"/>
                  </a:lnTo>
                  <a:cubicBezTo>
                    <a:pt x="100906" y="3056"/>
                    <a:pt x="100505" y="4890"/>
                    <a:pt x="101673" y="5724"/>
                  </a:cubicBezTo>
                  <a:lnTo>
                    <a:pt x="104675" y="7859"/>
                  </a:lnTo>
                  <a:lnTo>
                    <a:pt x="86228" y="33945"/>
                  </a:lnTo>
                  <a:cubicBezTo>
                    <a:pt x="85923" y="34372"/>
                    <a:pt x="85432" y="34600"/>
                    <a:pt x="84937" y="34600"/>
                  </a:cubicBezTo>
                  <a:cubicBezTo>
                    <a:pt x="84619" y="34600"/>
                    <a:pt x="84300" y="34507"/>
                    <a:pt x="84027" y="34312"/>
                  </a:cubicBezTo>
                  <a:lnTo>
                    <a:pt x="56908" y="15131"/>
                  </a:lnTo>
                  <a:cubicBezTo>
                    <a:pt x="56624" y="14938"/>
                    <a:pt x="56301" y="14844"/>
                    <a:pt x="55982" y="14844"/>
                  </a:cubicBezTo>
                  <a:cubicBezTo>
                    <a:pt x="55475" y="14844"/>
                    <a:pt x="54980" y="15081"/>
                    <a:pt x="54673" y="15531"/>
                  </a:cubicBezTo>
                  <a:lnTo>
                    <a:pt x="0" y="92820"/>
                  </a:lnTo>
                  <a:lnTo>
                    <a:pt x="19648" y="92820"/>
                  </a:lnTo>
                  <a:lnTo>
                    <a:pt x="58509" y="37881"/>
                  </a:lnTo>
                  <a:cubicBezTo>
                    <a:pt x="58816" y="37430"/>
                    <a:pt x="59311" y="37193"/>
                    <a:pt x="59810" y="37193"/>
                  </a:cubicBezTo>
                  <a:cubicBezTo>
                    <a:pt x="60124" y="37193"/>
                    <a:pt x="60440" y="37287"/>
                    <a:pt x="60710" y="37480"/>
                  </a:cubicBezTo>
                  <a:lnTo>
                    <a:pt x="87863" y="56661"/>
                  </a:lnTo>
                  <a:cubicBezTo>
                    <a:pt x="88134" y="56868"/>
                    <a:pt x="88451" y="56964"/>
                    <a:pt x="88766" y="56964"/>
                  </a:cubicBezTo>
                  <a:cubicBezTo>
                    <a:pt x="89264" y="56964"/>
                    <a:pt x="89758" y="56723"/>
                    <a:pt x="90065" y="56294"/>
                  </a:cubicBezTo>
                  <a:lnTo>
                    <a:pt x="117784" y="17099"/>
                  </a:lnTo>
                  <a:lnTo>
                    <a:pt x="120820" y="19234"/>
                  </a:lnTo>
                  <a:cubicBezTo>
                    <a:pt x="121107" y="19431"/>
                    <a:pt x="121416" y="19519"/>
                    <a:pt x="121716" y="19519"/>
                  </a:cubicBezTo>
                  <a:cubicBezTo>
                    <a:pt x="122637" y="19519"/>
                    <a:pt x="123473" y="18690"/>
                    <a:pt x="123322" y="17633"/>
                  </a:cubicBezTo>
                  <a:lnTo>
                    <a:pt x="120520" y="1321"/>
                  </a:lnTo>
                  <a:cubicBezTo>
                    <a:pt x="120369" y="539"/>
                    <a:pt x="119676" y="1"/>
                    <a:pt x="11890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62"/>
            <p:cNvSpPr/>
            <p:nvPr/>
          </p:nvSpPr>
          <p:spPr>
            <a:xfrm>
              <a:off x="2511975" y="2297925"/>
              <a:ext cx="2908750" cy="2204925"/>
            </a:xfrm>
            <a:custGeom>
              <a:rect b="b" l="l" r="r" t="t"/>
              <a:pathLst>
                <a:path extrusionOk="0" h="88197" w="116350">
                  <a:moveTo>
                    <a:pt x="113748" y="267"/>
                  </a:moveTo>
                  <a:lnTo>
                    <a:pt x="116050" y="13610"/>
                  </a:lnTo>
                  <a:lnTo>
                    <a:pt x="112814" y="11308"/>
                  </a:lnTo>
                  <a:lnTo>
                    <a:pt x="112747" y="11308"/>
                  </a:lnTo>
                  <a:cubicBezTo>
                    <a:pt x="112714" y="11308"/>
                    <a:pt x="112681" y="11342"/>
                    <a:pt x="112681" y="11342"/>
                  </a:cubicBezTo>
                  <a:lnTo>
                    <a:pt x="84961" y="50536"/>
                  </a:lnTo>
                  <a:cubicBezTo>
                    <a:pt x="84653" y="50947"/>
                    <a:pt x="84192" y="51169"/>
                    <a:pt x="83728" y="51169"/>
                  </a:cubicBezTo>
                  <a:cubicBezTo>
                    <a:pt x="83439" y="51169"/>
                    <a:pt x="83149" y="51083"/>
                    <a:pt x="82893" y="50903"/>
                  </a:cubicBezTo>
                  <a:lnTo>
                    <a:pt x="55740" y="31723"/>
                  </a:lnTo>
                  <a:cubicBezTo>
                    <a:pt x="55448" y="31520"/>
                    <a:pt x="55118" y="31423"/>
                    <a:pt x="54792" y="31423"/>
                  </a:cubicBezTo>
                  <a:cubicBezTo>
                    <a:pt x="54259" y="31423"/>
                    <a:pt x="53736" y="31681"/>
                    <a:pt x="53405" y="32157"/>
                  </a:cubicBezTo>
                  <a:lnTo>
                    <a:pt x="13877" y="87997"/>
                  </a:lnTo>
                  <a:lnTo>
                    <a:pt x="300" y="87997"/>
                  </a:lnTo>
                  <a:lnTo>
                    <a:pt x="50870" y="16512"/>
                  </a:lnTo>
                  <a:cubicBezTo>
                    <a:pt x="51153" y="16108"/>
                    <a:pt x="51607" y="15888"/>
                    <a:pt x="52076" y="15888"/>
                  </a:cubicBezTo>
                  <a:cubicBezTo>
                    <a:pt x="52382" y="15888"/>
                    <a:pt x="52695" y="15981"/>
                    <a:pt x="52971" y="16179"/>
                  </a:cubicBezTo>
                  <a:lnTo>
                    <a:pt x="80091" y="35359"/>
                  </a:lnTo>
                  <a:cubicBezTo>
                    <a:pt x="80364" y="35558"/>
                    <a:pt x="80674" y="35664"/>
                    <a:pt x="80994" y="35664"/>
                  </a:cubicBezTo>
                  <a:cubicBezTo>
                    <a:pt x="81103" y="35664"/>
                    <a:pt x="81214" y="35651"/>
                    <a:pt x="81325" y="35626"/>
                  </a:cubicBezTo>
                  <a:cubicBezTo>
                    <a:pt x="81792" y="35559"/>
                    <a:pt x="82159" y="35326"/>
                    <a:pt x="82426" y="34959"/>
                  </a:cubicBezTo>
                  <a:lnTo>
                    <a:pt x="103641" y="4971"/>
                  </a:lnTo>
                  <a:cubicBezTo>
                    <a:pt x="103641" y="4937"/>
                    <a:pt x="103641" y="4937"/>
                    <a:pt x="103641" y="4904"/>
                  </a:cubicBezTo>
                  <a:cubicBezTo>
                    <a:pt x="103641" y="4870"/>
                    <a:pt x="103607" y="4837"/>
                    <a:pt x="103607" y="4837"/>
                  </a:cubicBezTo>
                  <a:lnTo>
                    <a:pt x="100372" y="2535"/>
                  </a:lnTo>
                  <a:lnTo>
                    <a:pt x="113748" y="267"/>
                  </a:lnTo>
                  <a:close/>
                  <a:moveTo>
                    <a:pt x="113881" y="0"/>
                  </a:moveTo>
                  <a:lnTo>
                    <a:pt x="100105" y="2369"/>
                  </a:lnTo>
                  <a:cubicBezTo>
                    <a:pt x="100072" y="2369"/>
                    <a:pt x="100038" y="2402"/>
                    <a:pt x="100038" y="2435"/>
                  </a:cubicBezTo>
                  <a:cubicBezTo>
                    <a:pt x="100005" y="2469"/>
                    <a:pt x="100038" y="2502"/>
                    <a:pt x="100072" y="2535"/>
                  </a:cubicBezTo>
                  <a:lnTo>
                    <a:pt x="103407" y="4904"/>
                  </a:lnTo>
                  <a:lnTo>
                    <a:pt x="82259" y="34792"/>
                  </a:lnTo>
                  <a:cubicBezTo>
                    <a:pt x="81975" y="35217"/>
                    <a:pt x="81520" y="35433"/>
                    <a:pt x="81049" y="35433"/>
                  </a:cubicBezTo>
                  <a:cubicBezTo>
                    <a:pt x="80744" y="35433"/>
                    <a:pt x="80433" y="35342"/>
                    <a:pt x="80157" y="35159"/>
                  </a:cubicBezTo>
                  <a:lnTo>
                    <a:pt x="53038" y="15978"/>
                  </a:lnTo>
                  <a:cubicBezTo>
                    <a:pt x="52737" y="15769"/>
                    <a:pt x="52396" y="15668"/>
                    <a:pt x="52059" y="15668"/>
                  </a:cubicBezTo>
                  <a:cubicBezTo>
                    <a:pt x="51537" y="15668"/>
                    <a:pt x="51028" y="15912"/>
                    <a:pt x="50703" y="16379"/>
                  </a:cubicBezTo>
                  <a:lnTo>
                    <a:pt x="33" y="88030"/>
                  </a:lnTo>
                  <a:cubicBezTo>
                    <a:pt x="0" y="88063"/>
                    <a:pt x="0" y="88097"/>
                    <a:pt x="33" y="88130"/>
                  </a:cubicBezTo>
                  <a:cubicBezTo>
                    <a:pt x="33" y="88163"/>
                    <a:pt x="67" y="88197"/>
                    <a:pt x="100" y="88197"/>
                  </a:cubicBezTo>
                  <a:lnTo>
                    <a:pt x="13943" y="88197"/>
                  </a:lnTo>
                  <a:cubicBezTo>
                    <a:pt x="13977" y="88197"/>
                    <a:pt x="14010" y="88163"/>
                    <a:pt x="14043" y="88163"/>
                  </a:cubicBezTo>
                  <a:lnTo>
                    <a:pt x="53638" y="32290"/>
                  </a:lnTo>
                  <a:cubicBezTo>
                    <a:pt x="53926" y="31879"/>
                    <a:pt x="54378" y="31658"/>
                    <a:pt x="54839" y="31658"/>
                  </a:cubicBezTo>
                  <a:cubicBezTo>
                    <a:pt x="55126" y="31658"/>
                    <a:pt x="55417" y="31744"/>
                    <a:pt x="55673" y="31923"/>
                  </a:cubicBezTo>
                  <a:lnTo>
                    <a:pt x="82826" y="51104"/>
                  </a:lnTo>
                  <a:cubicBezTo>
                    <a:pt x="83117" y="51306"/>
                    <a:pt x="83448" y="51403"/>
                    <a:pt x="83774" y="51403"/>
                  </a:cubicBezTo>
                  <a:cubicBezTo>
                    <a:pt x="84307" y="51403"/>
                    <a:pt x="84830" y="51146"/>
                    <a:pt x="85161" y="50670"/>
                  </a:cubicBezTo>
                  <a:lnTo>
                    <a:pt x="112847" y="11575"/>
                  </a:lnTo>
                  <a:lnTo>
                    <a:pt x="116183" y="13944"/>
                  </a:lnTo>
                  <a:cubicBezTo>
                    <a:pt x="116200" y="13960"/>
                    <a:pt x="116216" y="13969"/>
                    <a:pt x="116233" y="13969"/>
                  </a:cubicBezTo>
                  <a:cubicBezTo>
                    <a:pt x="116250" y="13969"/>
                    <a:pt x="116266" y="13960"/>
                    <a:pt x="116283" y="13944"/>
                  </a:cubicBezTo>
                  <a:cubicBezTo>
                    <a:pt x="116316" y="13910"/>
                    <a:pt x="116350" y="13877"/>
                    <a:pt x="116350" y="13844"/>
                  </a:cubicBezTo>
                  <a:lnTo>
                    <a:pt x="113981" y="67"/>
                  </a:lnTo>
                  <a:cubicBezTo>
                    <a:pt x="113981" y="34"/>
                    <a:pt x="113915" y="0"/>
                    <a:pt x="113881"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62"/>
            <p:cNvSpPr/>
            <p:nvPr/>
          </p:nvSpPr>
          <p:spPr>
            <a:xfrm>
              <a:off x="4775250" y="3904900"/>
              <a:ext cx="43375" cy="637975"/>
            </a:xfrm>
            <a:custGeom>
              <a:rect b="b" l="l" r="r" t="t"/>
              <a:pathLst>
                <a:path extrusionOk="0" h="25519" w="1735">
                  <a:moveTo>
                    <a:pt x="0" y="1"/>
                  </a:moveTo>
                  <a:lnTo>
                    <a:pt x="0" y="25519"/>
                  </a:lnTo>
                  <a:lnTo>
                    <a:pt x="1735" y="25519"/>
                  </a:lnTo>
                  <a:lnTo>
                    <a:pt x="173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62"/>
            <p:cNvSpPr/>
            <p:nvPr/>
          </p:nvSpPr>
          <p:spPr>
            <a:xfrm>
              <a:off x="5150525" y="3558000"/>
              <a:ext cx="42550" cy="984875"/>
            </a:xfrm>
            <a:custGeom>
              <a:rect b="b" l="l" r="r" t="t"/>
              <a:pathLst>
                <a:path extrusionOk="0" h="39395" w="1702">
                  <a:moveTo>
                    <a:pt x="0" y="0"/>
                  </a:moveTo>
                  <a:lnTo>
                    <a:pt x="0" y="39395"/>
                  </a:lnTo>
                  <a:lnTo>
                    <a:pt x="1701" y="39395"/>
                  </a:lnTo>
                  <a:lnTo>
                    <a:pt x="170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62"/>
            <p:cNvSpPr/>
            <p:nvPr/>
          </p:nvSpPr>
          <p:spPr>
            <a:xfrm>
              <a:off x="5531625" y="3794000"/>
              <a:ext cx="43375" cy="748875"/>
            </a:xfrm>
            <a:custGeom>
              <a:rect b="b" l="l" r="r" t="t"/>
              <a:pathLst>
                <a:path extrusionOk="0" h="29955" w="1735">
                  <a:moveTo>
                    <a:pt x="0" y="0"/>
                  </a:moveTo>
                  <a:lnTo>
                    <a:pt x="0" y="29955"/>
                  </a:lnTo>
                  <a:lnTo>
                    <a:pt x="1735" y="29955"/>
                  </a:lnTo>
                  <a:lnTo>
                    <a:pt x="17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62"/>
            <p:cNvSpPr/>
            <p:nvPr/>
          </p:nvSpPr>
          <p:spPr>
            <a:xfrm>
              <a:off x="4475025" y="3904900"/>
              <a:ext cx="300250" cy="637975"/>
            </a:xfrm>
            <a:custGeom>
              <a:rect b="b" l="l" r="r" t="t"/>
              <a:pathLst>
                <a:path extrusionOk="0" h="25519" w="12010">
                  <a:moveTo>
                    <a:pt x="1" y="1"/>
                  </a:moveTo>
                  <a:lnTo>
                    <a:pt x="1" y="25519"/>
                  </a:lnTo>
                  <a:lnTo>
                    <a:pt x="12009" y="25519"/>
                  </a:lnTo>
                  <a:lnTo>
                    <a:pt x="1200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62"/>
            <p:cNvSpPr/>
            <p:nvPr/>
          </p:nvSpPr>
          <p:spPr>
            <a:xfrm>
              <a:off x="4475025" y="3904900"/>
              <a:ext cx="150150" cy="378625"/>
            </a:xfrm>
            <a:custGeom>
              <a:rect b="b" l="l" r="r" t="t"/>
              <a:pathLst>
                <a:path extrusionOk="0" h="15145" w="6006">
                  <a:moveTo>
                    <a:pt x="1" y="1"/>
                  </a:moveTo>
                  <a:lnTo>
                    <a:pt x="1" y="15145"/>
                  </a:lnTo>
                  <a:lnTo>
                    <a:pt x="600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62"/>
            <p:cNvSpPr/>
            <p:nvPr/>
          </p:nvSpPr>
          <p:spPr>
            <a:xfrm>
              <a:off x="4849475" y="3558000"/>
              <a:ext cx="301075" cy="984875"/>
            </a:xfrm>
            <a:custGeom>
              <a:rect b="b" l="l" r="r" t="t"/>
              <a:pathLst>
                <a:path extrusionOk="0" h="39395" w="12043">
                  <a:moveTo>
                    <a:pt x="0" y="0"/>
                  </a:moveTo>
                  <a:lnTo>
                    <a:pt x="0" y="39395"/>
                  </a:lnTo>
                  <a:lnTo>
                    <a:pt x="12042" y="39395"/>
                  </a:lnTo>
                  <a:lnTo>
                    <a:pt x="1204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62"/>
            <p:cNvSpPr/>
            <p:nvPr/>
          </p:nvSpPr>
          <p:spPr>
            <a:xfrm>
              <a:off x="4850300" y="3558000"/>
              <a:ext cx="150125" cy="377775"/>
            </a:xfrm>
            <a:custGeom>
              <a:rect b="b" l="l" r="r" t="t"/>
              <a:pathLst>
                <a:path extrusionOk="0" h="15111" w="6005">
                  <a:moveTo>
                    <a:pt x="1" y="0"/>
                  </a:moveTo>
                  <a:lnTo>
                    <a:pt x="1" y="15111"/>
                  </a:lnTo>
                  <a:lnTo>
                    <a:pt x="600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62"/>
            <p:cNvSpPr/>
            <p:nvPr/>
          </p:nvSpPr>
          <p:spPr>
            <a:xfrm>
              <a:off x="5231400" y="3794000"/>
              <a:ext cx="301075" cy="748875"/>
            </a:xfrm>
            <a:custGeom>
              <a:rect b="b" l="l" r="r" t="t"/>
              <a:pathLst>
                <a:path extrusionOk="0" h="29955" w="12043">
                  <a:moveTo>
                    <a:pt x="1" y="0"/>
                  </a:moveTo>
                  <a:lnTo>
                    <a:pt x="1" y="29955"/>
                  </a:lnTo>
                  <a:lnTo>
                    <a:pt x="12043" y="29955"/>
                  </a:lnTo>
                  <a:lnTo>
                    <a:pt x="120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62"/>
            <p:cNvSpPr/>
            <p:nvPr/>
          </p:nvSpPr>
          <p:spPr>
            <a:xfrm>
              <a:off x="5231400" y="3794000"/>
              <a:ext cx="150975" cy="336925"/>
            </a:xfrm>
            <a:custGeom>
              <a:rect b="b" l="l" r="r" t="t"/>
              <a:pathLst>
                <a:path extrusionOk="0" h="13477" w="6039">
                  <a:moveTo>
                    <a:pt x="1" y="0"/>
                  </a:moveTo>
                  <a:lnTo>
                    <a:pt x="1" y="13476"/>
                  </a:lnTo>
                  <a:lnTo>
                    <a:pt x="603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62"/>
            <p:cNvSpPr/>
            <p:nvPr/>
          </p:nvSpPr>
          <p:spPr>
            <a:xfrm>
              <a:off x="3695300" y="4285175"/>
              <a:ext cx="94275" cy="205175"/>
            </a:xfrm>
            <a:custGeom>
              <a:rect b="b" l="l" r="r" t="t"/>
              <a:pathLst>
                <a:path extrusionOk="0" h="8207" w="3771">
                  <a:moveTo>
                    <a:pt x="568" y="1"/>
                  </a:moveTo>
                  <a:lnTo>
                    <a:pt x="1" y="7606"/>
                  </a:lnTo>
                  <a:lnTo>
                    <a:pt x="3237" y="8206"/>
                  </a:lnTo>
                  <a:lnTo>
                    <a:pt x="3770" y="601"/>
                  </a:lnTo>
                  <a:lnTo>
                    <a:pt x="568" y="1"/>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62"/>
            <p:cNvSpPr/>
            <p:nvPr/>
          </p:nvSpPr>
          <p:spPr>
            <a:xfrm>
              <a:off x="4215675" y="4298525"/>
              <a:ext cx="102600" cy="190150"/>
            </a:xfrm>
            <a:custGeom>
              <a:rect b="b" l="l" r="r" t="t"/>
              <a:pathLst>
                <a:path extrusionOk="0" h="7606" w="4104">
                  <a:moveTo>
                    <a:pt x="1" y="0"/>
                  </a:moveTo>
                  <a:lnTo>
                    <a:pt x="835" y="7606"/>
                  </a:lnTo>
                  <a:lnTo>
                    <a:pt x="4104" y="7606"/>
                  </a:lnTo>
                  <a:lnTo>
                    <a:pt x="3303" y="0"/>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62"/>
            <p:cNvSpPr/>
            <p:nvPr/>
          </p:nvSpPr>
          <p:spPr>
            <a:xfrm>
              <a:off x="4071400" y="4478650"/>
              <a:ext cx="282750" cy="93425"/>
            </a:xfrm>
            <a:custGeom>
              <a:rect b="b" l="l" r="r" t="t"/>
              <a:pathLst>
                <a:path extrusionOk="0" h="3737" w="11310">
                  <a:moveTo>
                    <a:pt x="6339" y="0"/>
                  </a:moveTo>
                  <a:cubicBezTo>
                    <a:pt x="6139" y="0"/>
                    <a:pt x="5939" y="67"/>
                    <a:pt x="5805" y="234"/>
                  </a:cubicBezTo>
                  <a:cubicBezTo>
                    <a:pt x="5005" y="934"/>
                    <a:pt x="3103" y="1702"/>
                    <a:pt x="568" y="2269"/>
                  </a:cubicBezTo>
                  <a:cubicBezTo>
                    <a:pt x="1" y="2369"/>
                    <a:pt x="168" y="3736"/>
                    <a:pt x="1569" y="3736"/>
                  </a:cubicBezTo>
                  <a:cubicBezTo>
                    <a:pt x="2936" y="3736"/>
                    <a:pt x="5939" y="3636"/>
                    <a:pt x="6939" y="3636"/>
                  </a:cubicBezTo>
                  <a:cubicBezTo>
                    <a:pt x="8540" y="3636"/>
                    <a:pt x="9508" y="3703"/>
                    <a:pt x="10775" y="3736"/>
                  </a:cubicBezTo>
                  <a:cubicBezTo>
                    <a:pt x="11076" y="3736"/>
                    <a:pt x="11309" y="3470"/>
                    <a:pt x="11242" y="3169"/>
                  </a:cubicBezTo>
                  <a:lnTo>
                    <a:pt x="10609" y="234"/>
                  </a:lnTo>
                  <a:cubicBezTo>
                    <a:pt x="10575" y="100"/>
                    <a:pt x="10475" y="0"/>
                    <a:pt x="103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62"/>
            <p:cNvSpPr/>
            <p:nvPr/>
          </p:nvSpPr>
          <p:spPr>
            <a:xfrm>
              <a:off x="3506000" y="4457475"/>
              <a:ext cx="289400" cy="109050"/>
            </a:xfrm>
            <a:custGeom>
              <a:rect b="b" l="l" r="r" t="t"/>
              <a:pathLst>
                <a:path extrusionOk="0" h="4362" w="11576">
                  <a:moveTo>
                    <a:pt x="7435" y="1"/>
                  </a:moveTo>
                  <a:cubicBezTo>
                    <a:pt x="7227" y="1"/>
                    <a:pt x="7014" y="39"/>
                    <a:pt x="6839" y="114"/>
                  </a:cubicBezTo>
                  <a:cubicBezTo>
                    <a:pt x="5359" y="722"/>
                    <a:pt x="4445" y="813"/>
                    <a:pt x="3365" y="813"/>
                  </a:cubicBezTo>
                  <a:cubicBezTo>
                    <a:pt x="2907" y="813"/>
                    <a:pt x="2418" y="796"/>
                    <a:pt x="1843" y="796"/>
                  </a:cubicBezTo>
                  <a:cubicBezTo>
                    <a:pt x="1544" y="796"/>
                    <a:pt x="1222" y="801"/>
                    <a:pt x="868" y="814"/>
                  </a:cubicBezTo>
                  <a:cubicBezTo>
                    <a:pt x="301" y="847"/>
                    <a:pt x="1" y="2282"/>
                    <a:pt x="1335" y="2515"/>
                  </a:cubicBezTo>
                  <a:cubicBezTo>
                    <a:pt x="3537" y="2916"/>
                    <a:pt x="4437" y="3149"/>
                    <a:pt x="6305" y="3449"/>
                  </a:cubicBezTo>
                  <a:cubicBezTo>
                    <a:pt x="7906" y="3716"/>
                    <a:pt x="9741" y="4116"/>
                    <a:pt x="11009" y="4350"/>
                  </a:cubicBezTo>
                  <a:cubicBezTo>
                    <a:pt x="11044" y="4358"/>
                    <a:pt x="11078" y="4361"/>
                    <a:pt x="11112" y="4361"/>
                  </a:cubicBezTo>
                  <a:cubicBezTo>
                    <a:pt x="11367" y="4361"/>
                    <a:pt x="11576" y="4148"/>
                    <a:pt x="11576" y="3883"/>
                  </a:cubicBezTo>
                  <a:lnTo>
                    <a:pt x="11409" y="881"/>
                  </a:lnTo>
                  <a:cubicBezTo>
                    <a:pt x="11409" y="747"/>
                    <a:pt x="11309" y="647"/>
                    <a:pt x="11175" y="614"/>
                  </a:cubicBezTo>
                  <a:lnTo>
                    <a:pt x="7640" y="13"/>
                  </a:lnTo>
                  <a:cubicBezTo>
                    <a:pt x="7573" y="5"/>
                    <a:pt x="7504" y="1"/>
                    <a:pt x="74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62"/>
            <p:cNvSpPr/>
            <p:nvPr/>
          </p:nvSpPr>
          <p:spPr>
            <a:xfrm>
              <a:off x="3438450" y="1939325"/>
              <a:ext cx="539575" cy="381125"/>
            </a:xfrm>
            <a:custGeom>
              <a:rect b="b" l="l" r="r" t="t"/>
              <a:pathLst>
                <a:path extrusionOk="0" h="15245" w="21583">
                  <a:moveTo>
                    <a:pt x="16880" y="1"/>
                  </a:moveTo>
                  <a:lnTo>
                    <a:pt x="16646" y="668"/>
                  </a:lnTo>
                  <a:lnTo>
                    <a:pt x="16346" y="1335"/>
                  </a:lnTo>
                  <a:cubicBezTo>
                    <a:pt x="16179" y="1802"/>
                    <a:pt x="15979" y="2236"/>
                    <a:pt x="15745" y="2703"/>
                  </a:cubicBezTo>
                  <a:cubicBezTo>
                    <a:pt x="15312" y="3570"/>
                    <a:pt x="14878" y="4471"/>
                    <a:pt x="14411" y="5305"/>
                  </a:cubicBezTo>
                  <a:cubicBezTo>
                    <a:pt x="13944" y="6138"/>
                    <a:pt x="13410" y="6939"/>
                    <a:pt x="12843" y="7706"/>
                  </a:cubicBezTo>
                  <a:cubicBezTo>
                    <a:pt x="12310" y="8407"/>
                    <a:pt x="11709" y="9074"/>
                    <a:pt x="11042" y="9674"/>
                  </a:cubicBezTo>
                  <a:cubicBezTo>
                    <a:pt x="10742" y="9908"/>
                    <a:pt x="10442" y="10175"/>
                    <a:pt x="10075" y="10375"/>
                  </a:cubicBezTo>
                  <a:cubicBezTo>
                    <a:pt x="9941" y="10475"/>
                    <a:pt x="9741" y="10575"/>
                    <a:pt x="9608" y="10642"/>
                  </a:cubicBezTo>
                  <a:cubicBezTo>
                    <a:pt x="9474" y="10708"/>
                    <a:pt x="9374" y="10775"/>
                    <a:pt x="9241" y="10808"/>
                  </a:cubicBezTo>
                  <a:cubicBezTo>
                    <a:pt x="8807" y="10942"/>
                    <a:pt x="8407" y="11042"/>
                    <a:pt x="7973" y="11075"/>
                  </a:cubicBezTo>
                  <a:cubicBezTo>
                    <a:pt x="7506" y="11142"/>
                    <a:pt x="7039" y="11209"/>
                    <a:pt x="6539" y="11275"/>
                  </a:cubicBezTo>
                  <a:cubicBezTo>
                    <a:pt x="4537" y="11442"/>
                    <a:pt x="2436" y="11509"/>
                    <a:pt x="334" y="11576"/>
                  </a:cubicBezTo>
                  <a:lnTo>
                    <a:pt x="1" y="14011"/>
                  </a:lnTo>
                  <a:cubicBezTo>
                    <a:pt x="2136" y="14645"/>
                    <a:pt x="4337" y="15011"/>
                    <a:pt x="6539" y="15212"/>
                  </a:cubicBezTo>
                  <a:cubicBezTo>
                    <a:pt x="7106" y="15245"/>
                    <a:pt x="7706" y="15245"/>
                    <a:pt x="8307" y="15245"/>
                  </a:cubicBezTo>
                  <a:cubicBezTo>
                    <a:pt x="8941" y="15245"/>
                    <a:pt x="9574" y="15212"/>
                    <a:pt x="10208" y="15112"/>
                  </a:cubicBezTo>
                  <a:cubicBezTo>
                    <a:pt x="10575" y="15011"/>
                    <a:pt x="10975" y="14911"/>
                    <a:pt x="11342" y="14778"/>
                  </a:cubicBezTo>
                  <a:cubicBezTo>
                    <a:pt x="11509" y="14711"/>
                    <a:pt x="11676" y="14645"/>
                    <a:pt x="11809" y="14578"/>
                  </a:cubicBezTo>
                  <a:cubicBezTo>
                    <a:pt x="11976" y="14511"/>
                    <a:pt x="12143" y="14444"/>
                    <a:pt x="12276" y="14344"/>
                  </a:cubicBezTo>
                  <a:cubicBezTo>
                    <a:pt x="12877" y="14044"/>
                    <a:pt x="13444" y="13677"/>
                    <a:pt x="13944" y="13310"/>
                  </a:cubicBezTo>
                  <a:cubicBezTo>
                    <a:pt x="15846" y="11776"/>
                    <a:pt x="17413" y="9941"/>
                    <a:pt x="18648" y="7840"/>
                  </a:cubicBezTo>
                  <a:cubicBezTo>
                    <a:pt x="19248" y="6872"/>
                    <a:pt x="19782" y="5838"/>
                    <a:pt x="20282" y="4804"/>
                  </a:cubicBezTo>
                  <a:cubicBezTo>
                    <a:pt x="20516" y="4304"/>
                    <a:pt x="20749" y="3770"/>
                    <a:pt x="20949" y="3270"/>
                  </a:cubicBezTo>
                  <a:cubicBezTo>
                    <a:pt x="21083" y="3003"/>
                    <a:pt x="21183" y="2703"/>
                    <a:pt x="21283" y="2469"/>
                  </a:cubicBezTo>
                  <a:cubicBezTo>
                    <a:pt x="21383" y="2202"/>
                    <a:pt x="21483" y="1969"/>
                    <a:pt x="21583" y="1635"/>
                  </a:cubicBezTo>
                  <a:lnTo>
                    <a:pt x="16880" y="1"/>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62"/>
            <p:cNvSpPr/>
            <p:nvPr/>
          </p:nvSpPr>
          <p:spPr>
            <a:xfrm>
              <a:off x="3732825" y="1883375"/>
              <a:ext cx="355300" cy="323675"/>
            </a:xfrm>
            <a:custGeom>
              <a:rect b="b" l="l" r="r" t="t"/>
              <a:pathLst>
                <a:path extrusionOk="0" h="12947" w="14212">
                  <a:moveTo>
                    <a:pt x="8063" y="1"/>
                  </a:moveTo>
                  <a:cubicBezTo>
                    <a:pt x="6129" y="1"/>
                    <a:pt x="4344" y="1057"/>
                    <a:pt x="3470" y="2772"/>
                  </a:cubicBezTo>
                  <a:cubicBezTo>
                    <a:pt x="2069" y="5374"/>
                    <a:pt x="1" y="9844"/>
                    <a:pt x="1" y="9844"/>
                  </a:cubicBezTo>
                  <a:lnTo>
                    <a:pt x="7640" y="12946"/>
                  </a:lnTo>
                  <a:cubicBezTo>
                    <a:pt x="7640" y="12946"/>
                    <a:pt x="14211" y="4"/>
                    <a:pt x="8240" y="4"/>
                  </a:cubicBezTo>
                  <a:cubicBezTo>
                    <a:pt x="8181" y="2"/>
                    <a:pt x="8122" y="1"/>
                    <a:pt x="80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62"/>
            <p:cNvSpPr/>
            <p:nvPr/>
          </p:nvSpPr>
          <p:spPr>
            <a:xfrm>
              <a:off x="3732825" y="1883375"/>
              <a:ext cx="355300" cy="323675"/>
            </a:xfrm>
            <a:custGeom>
              <a:rect b="b" l="l" r="r" t="t"/>
              <a:pathLst>
                <a:path extrusionOk="0" h="12947" w="14212">
                  <a:moveTo>
                    <a:pt x="8063" y="1"/>
                  </a:moveTo>
                  <a:cubicBezTo>
                    <a:pt x="6129" y="1"/>
                    <a:pt x="4344" y="1057"/>
                    <a:pt x="3470" y="2772"/>
                  </a:cubicBezTo>
                  <a:cubicBezTo>
                    <a:pt x="2069" y="5374"/>
                    <a:pt x="1" y="9844"/>
                    <a:pt x="1" y="9844"/>
                  </a:cubicBezTo>
                  <a:lnTo>
                    <a:pt x="7640" y="12946"/>
                  </a:lnTo>
                  <a:cubicBezTo>
                    <a:pt x="7640" y="12946"/>
                    <a:pt x="14211" y="4"/>
                    <a:pt x="8240" y="4"/>
                  </a:cubicBezTo>
                  <a:cubicBezTo>
                    <a:pt x="8181" y="2"/>
                    <a:pt x="8122" y="1"/>
                    <a:pt x="80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62"/>
            <p:cNvSpPr/>
            <p:nvPr/>
          </p:nvSpPr>
          <p:spPr>
            <a:xfrm>
              <a:off x="3798725" y="1988525"/>
              <a:ext cx="185150" cy="211850"/>
            </a:xfrm>
            <a:custGeom>
              <a:rect b="b" l="l" r="r" t="t"/>
              <a:pathLst>
                <a:path extrusionOk="0" h="8474" w="7406">
                  <a:moveTo>
                    <a:pt x="4136" y="1"/>
                  </a:moveTo>
                  <a:cubicBezTo>
                    <a:pt x="1935" y="1535"/>
                    <a:pt x="400" y="4371"/>
                    <a:pt x="0" y="6706"/>
                  </a:cubicBezTo>
                  <a:lnTo>
                    <a:pt x="4337" y="8474"/>
                  </a:lnTo>
                  <a:cubicBezTo>
                    <a:pt x="5137" y="7273"/>
                    <a:pt x="5904" y="5905"/>
                    <a:pt x="6772" y="4671"/>
                  </a:cubicBezTo>
                  <a:cubicBezTo>
                    <a:pt x="7005" y="4037"/>
                    <a:pt x="7239" y="3370"/>
                    <a:pt x="7405" y="2669"/>
                  </a:cubicBezTo>
                  <a:lnTo>
                    <a:pt x="413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62"/>
            <p:cNvSpPr/>
            <p:nvPr/>
          </p:nvSpPr>
          <p:spPr>
            <a:xfrm>
              <a:off x="3378425" y="2199525"/>
              <a:ext cx="115925" cy="97475"/>
            </a:xfrm>
            <a:custGeom>
              <a:rect b="b" l="l" r="r" t="t"/>
              <a:pathLst>
                <a:path extrusionOk="0" h="3899" w="4637">
                  <a:moveTo>
                    <a:pt x="2002" y="0"/>
                  </a:moveTo>
                  <a:lnTo>
                    <a:pt x="0" y="3770"/>
                  </a:lnTo>
                  <a:cubicBezTo>
                    <a:pt x="486" y="3855"/>
                    <a:pt x="985" y="3898"/>
                    <a:pt x="1487" y="3898"/>
                  </a:cubicBezTo>
                  <a:cubicBezTo>
                    <a:pt x="2158" y="3898"/>
                    <a:pt x="2836" y="3822"/>
                    <a:pt x="3503" y="3669"/>
                  </a:cubicBezTo>
                  <a:lnTo>
                    <a:pt x="4637" y="1501"/>
                  </a:lnTo>
                  <a:lnTo>
                    <a:pt x="2002" y="0"/>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62"/>
            <p:cNvSpPr/>
            <p:nvPr/>
          </p:nvSpPr>
          <p:spPr>
            <a:xfrm>
              <a:off x="3329225" y="2199525"/>
              <a:ext cx="98425" cy="94250"/>
            </a:xfrm>
            <a:custGeom>
              <a:rect b="b" l="l" r="r" t="t"/>
              <a:pathLst>
                <a:path extrusionOk="0" h="3770" w="3937">
                  <a:moveTo>
                    <a:pt x="1468" y="0"/>
                  </a:moveTo>
                  <a:lnTo>
                    <a:pt x="0" y="3303"/>
                  </a:lnTo>
                  <a:lnTo>
                    <a:pt x="1935" y="3770"/>
                  </a:lnTo>
                  <a:lnTo>
                    <a:pt x="3936" y="0"/>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62"/>
            <p:cNvSpPr/>
            <p:nvPr/>
          </p:nvSpPr>
          <p:spPr>
            <a:xfrm>
              <a:off x="3701975" y="4285175"/>
              <a:ext cx="87600" cy="113450"/>
            </a:xfrm>
            <a:custGeom>
              <a:rect b="b" l="l" r="r" t="t"/>
              <a:pathLst>
                <a:path extrusionOk="0" h="4538" w="3504">
                  <a:moveTo>
                    <a:pt x="301" y="1"/>
                  </a:moveTo>
                  <a:lnTo>
                    <a:pt x="1" y="3903"/>
                  </a:lnTo>
                  <a:lnTo>
                    <a:pt x="3236" y="4537"/>
                  </a:lnTo>
                  <a:lnTo>
                    <a:pt x="3503" y="601"/>
                  </a:lnTo>
                  <a:lnTo>
                    <a:pt x="301" y="1"/>
                  </a:lnTo>
                  <a:close/>
                </a:path>
              </a:pathLst>
            </a:custGeom>
            <a:solidFill>
              <a:srgbClr val="630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62"/>
            <p:cNvSpPr/>
            <p:nvPr/>
          </p:nvSpPr>
          <p:spPr>
            <a:xfrm>
              <a:off x="4215675" y="4298525"/>
              <a:ext cx="92600" cy="98425"/>
            </a:xfrm>
            <a:custGeom>
              <a:rect b="b" l="l" r="r" t="t"/>
              <a:pathLst>
                <a:path extrusionOk="0" h="3937" w="3704">
                  <a:moveTo>
                    <a:pt x="1" y="0"/>
                  </a:moveTo>
                  <a:lnTo>
                    <a:pt x="434" y="3936"/>
                  </a:lnTo>
                  <a:lnTo>
                    <a:pt x="3703" y="3936"/>
                  </a:lnTo>
                  <a:lnTo>
                    <a:pt x="3303" y="0"/>
                  </a:lnTo>
                  <a:close/>
                </a:path>
              </a:pathLst>
            </a:custGeom>
            <a:solidFill>
              <a:srgbClr val="630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62"/>
            <p:cNvSpPr/>
            <p:nvPr/>
          </p:nvSpPr>
          <p:spPr>
            <a:xfrm>
              <a:off x="3773700" y="1878450"/>
              <a:ext cx="572925" cy="750575"/>
            </a:xfrm>
            <a:custGeom>
              <a:rect b="b" l="l" r="r" t="t"/>
              <a:pathLst>
                <a:path extrusionOk="0" h="30023" w="22917">
                  <a:moveTo>
                    <a:pt x="9641" y="1"/>
                  </a:moveTo>
                  <a:cubicBezTo>
                    <a:pt x="9307" y="1"/>
                    <a:pt x="9007" y="34"/>
                    <a:pt x="8707" y="34"/>
                  </a:cubicBezTo>
                  <a:cubicBezTo>
                    <a:pt x="7339" y="101"/>
                    <a:pt x="5938" y="267"/>
                    <a:pt x="4537" y="534"/>
                  </a:cubicBezTo>
                  <a:cubicBezTo>
                    <a:pt x="4537" y="534"/>
                    <a:pt x="0" y="10141"/>
                    <a:pt x="2369" y="28788"/>
                  </a:cubicBezTo>
                  <a:cubicBezTo>
                    <a:pt x="7673" y="29188"/>
                    <a:pt x="17346" y="29855"/>
                    <a:pt x="19881" y="30022"/>
                  </a:cubicBezTo>
                  <a:cubicBezTo>
                    <a:pt x="20048" y="28688"/>
                    <a:pt x="19948" y="24752"/>
                    <a:pt x="20215" y="19581"/>
                  </a:cubicBezTo>
                  <a:cubicBezTo>
                    <a:pt x="20315" y="17380"/>
                    <a:pt x="20515" y="14978"/>
                    <a:pt x="20815" y="12443"/>
                  </a:cubicBezTo>
                  <a:cubicBezTo>
                    <a:pt x="21249" y="8774"/>
                    <a:pt x="21949" y="5171"/>
                    <a:pt x="22917" y="1635"/>
                  </a:cubicBezTo>
                  <a:cubicBezTo>
                    <a:pt x="22917" y="1635"/>
                    <a:pt x="20849" y="1068"/>
                    <a:pt x="18480" y="701"/>
                  </a:cubicBezTo>
                  <a:cubicBezTo>
                    <a:pt x="18013" y="634"/>
                    <a:pt x="17546" y="568"/>
                    <a:pt x="17079" y="501"/>
                  </a:cubicBezTo>
                  <a:cubicBezTo>
                    <a:pt x="14611" y="201"/>
                    <a:pt x="12109" y="1"/>
                    <a:pt x="964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62"/>
            <p:cNvSpPr/>
            <p:nvPr/>
          </p:nvSpPr>
          <p:spPr>
            <a:xfrm>
              <a:off x="4234850" y="2037725"/>
              <a:ext cx="82600" cy="189325"/>
            </a:xfrm>
            <a:custGeom>
              <a:rect b="b" l="l" r="r" t="t"/>
              <a:pathLst>
                <a:path extrusionOk="0" h="7573" w="3304">
                  <a:moveTo>
                    <a:pt x="34" y="1"/>
                  </a:moveTo>
                  <a:lnTo>
                    <a:pt x="34" y="1"/>
                  </a:lnTo>
                  <a:cubicBezTo>
                    <a:pt x="1" y="2669"/>
                    <a:pt x="768" y="5305"/>
                    <a:pt x="2203" y="7573"/>
                  </a:cubicBezTo>
                  <a:cubicBezTo>
                    <a:pt x="2269" y="7073"/>
                    <a:pt x="2336" y="6572"/>
                    <a:pt x="2369" y="6072"/>
                  </a:cubicBezTo>
                  <a:cubicBezTo>
                    <a:pt x="2603" y="4137"/>
                    <a:pt x="2903" y="2169"/>
                    <a:pt x="3303" y="168"/>
                  </a:cubicBezTo>
                  <a:lnTo>
                    <a:pt x="3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62"/>
            <p:cNvSpPr/>
            <p:nvPr/>
          </p:nvSpPr>
          <p:spPr>
            <a:xfrm>
              <a:off x="4002200" y="1679975"/>
              <a:ext cx="199325" cy="259100"/>
            </a:xfrm>
            <a:custGeom>
              <a:rect b="b" l="l" r="r" t="t"/>
              <a:pathLst>
                <a:path extrusionOk="0" h="10364" w="7973">
                  <a:moveTo>
                    <a:pt x="7806" y="1"/>
                  </a:moveTo>
                  <a:lnTo>
                    <a:pt x="2969" y="3603"/>
                  </a:lnTo>
                  <a:cubicBezTo>
                    <a:pt x="3303" y="5471"/>
                    <a:pt x="3236" y="7473"/>
                    <a:pt x="534" y="7906"/>
                  </a:cubicBezTo>
                  <a:cubicBezTo>
                    <a:pt x="0" y="8673"/>
                    <a:pt x="0" y="10141"/>
                    <a:pt x="2068" y="10308"/>
                  </a:cubicBezTo>
                  <a:cubicBezTo>
                    <a:pt x="2368" y="10345"/>
                    <a:pt x="2668" y="10364"/>
                    <a:pt x="2967" y="10364"/>
                  </a:cubicBezTo>
                  <a:cubicBezTo>
                    <a:pt x="4801" y="10364"/>
                    <a:pt x="6596" y="9673"/>
                    <a:pt x="7973" y="8440"/>
                  </a:cubicBezTo>
                  <a:cubicBezTo>
                    <a:pt x="6405" y="6705"/>
                    <a:pt x="7172" y="2369"/>
                    <a:pt x="7806" y="1"/>
                  </a:cubicBez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62"/>
            <p:cNvSpPr/>
            <p:nvPr/>
          </p:nvSpPr>
          <p:spPr>
            <a:xfrm>
              <a:off x="4016375" y="1938500"/>
              <a:ext cx="79250" cy="57900"/>
            </a:xfrm>
            <a:custGeom>
              <a:rect b="b" l="l" r="r" t="t"/>
              <a:pathLst>
                <a:path extrusionOk="0" h="2316" w="3170">
                  <a:moveTo>
                    <a:pt x="1902" y="0"/>
                  </a:moveTo>
                  <a:cubicBezTo>
                    <a:pt x="1902" y="0"/>
                    <a:pt x="234" y="434"/>
                    <a:pt x="0" y="768"/>
                  </a:cubicBezTo>
                  <a:cubicBezTo>
                    <a:pt x="34" y="1135"/>
                    <a:pt x="134" y="1468"/>
                    <a:pt x="267" y="1835"/>
                  </a:cubicBezTo>
                  <a:cubicBezTo>
                    <a:pt x="334" y="2069"/>
                    <a:pt x="534" y="2202"/>
                    <a:pt x="768" y="2202"/>
                  </a:cubicBezTo>
                  <a:cubicBezTo>
                    <a:pt x="1135" y="2202"/>
                    <a:pt x="1468" y="2235"/>
                    <a:pt x="1802" y="2302"/>
                  </a:cubicBezTo>
                  <a:cubicBezTo>
                    <a:pt x="1837" y="2311"/>
                    <a:pt x="1876" y="2315"/>
                    <a:pt x="1915" y="2315"/>
                  </a:cubicBezTo>
                  <a:cubicBezTo>
                    <a:pt x="2022" y="2315"/>
                    <a:pt x="2138" y="2284"/>
                    <a:pt x="2235" y="2235"/>
                  </a:cubicBezTo>
                  <a:cubicBezTo>
                    <a:pt x="2636" y="1968"/>
                    <a:pt x="3169" y="1568"/>
                    <a:pt x="3036" y="1101"/>
                  </a:cubicBezTo>
                  <a:cubicBezTo>
                    <a:pt x="2869" y="534"/>
                    <a:pt x="1902" y="0"/>
                    <a:pt x="190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62"/>
            <p:cNvSpPr/>
            <p:nvPr/>
          </p:nvSpPr>
          <p:spPr>
            <a:xfrm>
              <a:off x="3973000" y="1984375"/>
              <a:ext cx="87600" cy="445325"/>
            </a:xfrm>
            <a:custGeom>
              <a:rect b="b" l="l" r="r" t="t"/>
              <a:pathLst>
                <a:path extrusionOk="0" h="17813" w="3504">
                  <a:moveTo>
                    <a:pt x="2603" y="0"/>
                  </a:moveTo>
                  <a:cubicBezTo>
                    <a:pt x="1936" y="1468"/>
                    <a:pt x="401" y="10874"/>
                    <a:pt x="201" y="12275"/>
                  </a:cubicBezTo>
                  <a:cubicBezTo>
                    <a:pt x="1" y="13710"/>
                    <a:pt x="668" y="16011"/>
                    <a:pt x="1569" y="17813"/>
                  </a:cubicBezTo>
                  <a:cubicBezTo>
                    <a:pt x="2603" y="16378"/>
                    <a:pt x="3203" y="14677"/>
                    <a:pt x="3270" y="12909"/>
                  </a:cubicBezTo>
                  <a:cubicBezTo>
                    <a:pt x="3403" y="10975"/>
                    <a:pt x="3503" y="234"/>
                    <a:pt x="3503" y="234"/>
                  </a:cubicBezTo>
                  <a:lnTo>
                    <a:pt x="260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62"/>
            <p:cNvSpPr/>
            <p:nvPr/>
          </p:nvSpPr>
          <p:spPr>
            <a:xfrm>
              <a:off x="4063075" y="1883975"/>
              <a:ext cx="180975" cy="101250"/>
            </a:xfrm>
            <a:custGeom>
              <a:rect b="b" l="l" r="r" t="t"/>
              <a:pathLst>
                <a:path extrusionOk="0" h="4050" w="7239">
                  <a:moveTo>
                    <a:pt x="5457" y="1"/>
                  </a:moveTo>
                  <a:cubicBezTo>
                    <a:pt x="5404" y="1"/>
                    <a:pt x="5363" y="14"/>
                    <a:pt x="5338" y="46"/>
                  </a:cubicBezTo>
                  <a:cubicBezTo>
                    <a:pt x="5104" y="380"/>
                    <a:pt x="3136" y="1548"/>
                    <a:pt x="0" y="2181"/>
                  </a:cubicBezTo>
                  <a:cubicBezTo>
                    <a:pt x="634" y="2715"/>
                    <a:pt x="1135" y="3349"/>
                    <a:pt x="1535" y="4049"/>
                  </a:cubicBezTo>
                  <a:cubicBezTo>
                    <a:pt x="2569" y="3983"/>
                    <a:pt x="7239" y="1948"/>
                    <a:pt x="6572" y="347"/>
                  </a:cubicBezTo>
                  <a:cubicBezTo>
                    <a:pt x="6114" y="239"/>
                    <a:pt x="5678" y="1"/>
                    <a:pt x="545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62"/>
            <p:cNvSpPr/>
            <p:nvPr/>
          </p:nvSpPr>
          <p:spPr>
            <a:xfrm>
              <a:off x="3966325" y="1872575"/>
              <a:ext cx="96775" cy="106800"/>
            </a:xfrm>
            <a:custGeom>
              <a:rect b="b" l="l" r="r" t="t"/>
              <a:pathLst>
                <a:path extrusionOk="0" h="4272" w="3871">
                  <a:moveTo>
                    <a:pt x="2083" y="1"/>
                  </a:moveTo>
                  <a:cubicBezTo>
                    <a:pt x="1854" y="1"/>
                    <a:pt x="1421" y="177"/>
                    <a:pt x="968" y="202"/>
                  </a:cubicBezTo>
                  <a:cubicBezTo>
                    <a:pt x="1" y="1637"/>
                    <a:pt x="601" y="3805"/>
                    <a:pt x="1669" y="4272"/>
                  </a:cubicBezTo>
                  <a:cubicBezTo>
                    <a:pt x="2102" y="3271"/>
                    <a:pt x="3870" y="2637"/>
                    <a:pt x="3870" y="2637"/>
                  </a:cubicBezTo>
                  <a:cubicBezTo>
                    <a:pt x="1969" y="1436"/>
                    <a:pt x="2403" y="436"/>
                    <a:pt x="2236" y="69"/>
                  </a:cubicBezTo>
                  <a:cubicBezTo>
                    <a:pt x="2211" y="19"/>
                    <a:pt x="2158" y="1"/>
                    <a:pt x="20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62"/>
            <p:cNvSpPr/>
            <p:nvPr/>
          </p:nvSpPr>
          <p:spPr>
            <a:xfrm>
              <a:off x="4076425" y="1716675"/>
              <a:ext cx="73400" cy="86750"/>
            </a:xfrm>
            <a:custGeom>
              <a:rect b="b" l="l" r="r" t="t"/>
              <a:pathLst>
                <a:path extrusionOk="0" h="3470" w="2936">
                  <a:moveTo>
                    <a:pt x="2869" y="0"/>
                  </a:moveTo>
                  <a:lnTo>
                    <a:pt x="0" y="2102"/>
                  </a:lnTo>
                  <a:cubicBezTo>
                    <a:pt x="100" y="2569"/>
                    <a:pt x="134" y="3002"/>
                    <a:pt x="134" y="3469"/>
                  </a:cubicBezTo>
                  <a:cubicBezTo>
                    <a:pt x="1168" y="3369"/>
                    <a:pt x="2635" y="2369"/>
                    <a:pt x="2835" y="1301"/>
                  </a:cubicBezTo>
                  <a:cubicBezTo>
                    <a:pt x="2936" y="868"/>
                    <a:pt x="2936" y="434"/>
                    <a:pt x="2869" y="0"/>
                  </a:cubicBezTo>
                  <a:close/>
                </a:path>
              </a:pathLst>
            </a:custGeom>
            <a:solidFill>
              <a:srgbClr val="630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62"/>
            <p:cNvSpPr/>
            <p:nvPr/>
          </p:nvSpPr>
          <p:spPr>
            <a:xfrm>
              <a:off x="3981625" y="1487575"/>
              <a:ext cx="121125" cy="124850"/>
            </a:xfrm>
            <a:custGeom>
              <a:rect b="b" l="l" r="r" t="t"/>
              <a:pathLst>
                <a:path extrusionOk="0" h="4994" w="4845">
                  <a:moveTo>
                    <a:pt x="2291" y="1"/>
                  </a:moveTo>
                  <a:cubicBezTo>
                    <a:pt x="2104" y="1"/>
                    <a:pt x="1903" y="40"/>
                    <a:pt x="1691" y="125"/>
                  </a:cubicBezTo>
                  <a:cubicBezTo>
                    <a:pt x="481" y="570"/>
                    <a:pt x="1" y="4993"/>
                    <a:pt x="2189" y="4993"/>
                  </a:cubicBezTo>
                  <a:cubicBezTo>
                    <a:pt x="2295" y="4993"/>
                    <a:pt x="2407" y="4983"/>
                    <a:pt x="2525" y="4961"/>
                  </a:cubicBezTo>
                  <a:cubicBezTo>
                    <a:pt x="4844" y="4534"/>
                    <a:pt x="4315" y="1"/>
                    <a:pt x="22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62"/>
            <p:cNvSpPr/>
            <p:nvPr/>
          </p:nvSpPr>
          <p:spPr>
            <a:xfrm>
              <a:off x="3980900" y="1464500"/>
              <a:ext cx="274725" cy="315725"/>
            </a:xfrm>
            <a:custGeom>
              <a:rect b="b" l="l" r="r" t="t"/>
              <a:pathLst>
                <a:path extrusionOk="0" h="12629" w="10989">
                  <a:moveTo>
                    <a:pt x="5831" y="1"/>
                  </a:moveTo>
                  <a:cubicBezTo>
                    <a:pt x="5620" y="1"/>
                    <a:pt x="5406" y="16"/>
                    <a:pt x="5189" y="47"/>
                  </a:cubicBezTo>
                  <a:cubicBezTo>
                    <a:pt x="1786" y="480"/>
                    <a:pt x="118" y="5017"/>
                    <a:pt x="52" y="8019"/>
                  </a:cubicBezTo>
                  <a:cubicBezTo>
                    <a:pt x="1" y="10579"/>
                    <a:pt x="2052" y="12629"/>
                    <a:pt x="4381" y="12629"/>
                  </a:cubicBezTo>
                  <a:cubicBezTo>
                    <a:pt x="5086" y="12629"/>
                    <a:pt x="5817" y="12441"/>
                    <a:pt x="6523" y="12022"/>
                  </a:cubicBezTo>
                  <a:cubicBezTo>
                    <a:pt x="8524" y="10821"/>
                    <a:pt x="8958" y="8953"/>
                    <a:pt x="9992" y="5884"/>
                  </a:cubicBezTo>
                  <a:cubicBezTo>
                    <a:pt x="10989" y="2957"/>
                    <a:pt x="8787" y="1"/>
                    <a:pt x="5831" y="1"/>
                  </a:cubicBez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62"/>
            <p:cNvSpPr/>
            <p:nvPr/>
          </p:nvSpPr>
          <p:spPr>
            <a:xfrm>
              <a:off x="3950500" y="1351550"/>
              <a:ext cx="386125" cy="381650"/>
            </a:xfrm>
            <a:custGeom>
              <a:rect b="b" l="l" r="r" t="t"/>
              <a:pathLst>
                <a:path extrusionOk="0" h="15266" w="15445">
                  <a:moveTo>
                    <a:pt x="7895" y="1"/>
                  </a:moveTo>
                  <a:cubicBezTo>
                    <a:pt x="6095" y="1"/>
                    <a:pt x="5204" y="1477"/>
                    <a:pt x="5537" y="2597"/>
                  </a:cubicBezTo>
                  <a:cubicBezTo>
                    <a:pt x="5051" y="2251"/>
                    <a:pt x="4260" y="2063"/>
                    <a:pt x="3451" y="2063"/>
                  </a:cubicBezTo>
                  <a:cubicBezTo>
                    <a:pt x="1764" y="2063"/>
                    <a:pt x="1" y="2882"/>
                    <a:pt x="767" y="4798"/>
                  </a:cubicBezTo>
                  <a:cubicBezTo>
                    <a:pt x="1902" y="7634"/>
                    <a:pt x="8239" y="7267"/>
                    <a:pt x="10274" y="7500"/>
                  </a:cubicBezTo>
                  <a:cubicBezTo>
                    <a:pt x="7683" y="8596"/>
                    <a:pt x="8731" y="12504"/>
                    <a:pt x="10024" y="12504"/>
                  </a:cubicBezTo>
                  <a:cubicBezTo>
                    <a:pt x="10030" y="12504"/>
                    <a:pt x="10035" y="12504"/>
                    <a:pt x="10041" y="12504"/>
                  </a:cubicBezTo>
                  <a:lnTo>
                    <a:pt x="10041" y="12504"/>
                  </a:lnTo>
                  <a:cubicBezTo>
                    <a:pt x="10041" y="12504"/>
                    <a:pt x="9374" y="12604"/>
                    <a:pt x="9273" y="13938"/>
                  </a:cubicBezTo>
                  <a:cubicBezTo>
                    <a:pt x="9195" y="14699"/>
                    <a:pt x="9813" y="15265"/>
                    <a:pt x="10359" y="15265"/>
                  </a:cubicBezTo>
                  <a:cubicBezTo>
                    <a:pt x="10747" y="15265"/>
                    <a:pt x="11100" y="14979"/>
                    <a:pt x="11141" y="14272"/>
                  </a:cubicBezTo>
                  <a:cubicBezTo>
                    <a:pt x="11399" y="14332"/>
                    <a:pt x="11640" y="14360"/>
                    <a:pt x="11864" y="14360"/>
                  </a:cubicBezTo>
                  <a:cubicBezTo>
                    <a:pt x="13992" y="14360"/>
                    <a:pt x="14615" y="11840"/>
                    <a:pt x="13710" y="10602"/>
                  </a:cubicBezTo>
                  <a:cubicBezTo>
                    <a:pt x="15445" y="10135"/>
                    <a:pt x="15144" y="6666"/>
                    <a:pt x="13577" y="6266"/>
                  </a:cubicBezTo>
                  <a:cubicBezTo>
                    <a:pt x="13910" y="5499"/>
                    <a:pt x="13943" y="2930"/>
                    <a:pt x="10474" y="829"/>
                  </a:cubicBezTo>
                  <a:cubicBezTo>
                    <a:pt x="9482" y="237"/>
                    <a:pt x="8616" y="1"/>
                    <a:pt x="78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62"/>
            <p:cNvSpPr/>
            <p:nvPr/>
          </p:nvSpPr>
          <p:spPr>
            <a:xfrm>
              <a:off x="4055575" y="1669350"/>
              <a:ext cx="55900" cy="16575"/>
            </a:xfrm>
            <a:custGeom>
              <a:rect b="b" l="l" r="r" t="t"/>
              <a:pathLst>
                <a:path extrusionOk="0" h="663" w="2236">
                  <a:moveTo>
                    <a:pt x="2152" y="0"/>
                  </a:moveTo>
                  <a:cubicBezTo>
                    <a:pt x="2135" y="0"/>
                    <a:pt x="2118" y="9"/>
                    <a:pt x="2102" y="25"/>
                  </a:cubicBezTo>
                  <a:cubicBezTo>
                    <a:pt x="1695" y="336"/>
                    <a:pt x="1187" y="510"/>
                    <a:pt x="685" y="510"/>
                  </a:cubicBezTo>
                  <a:cubicBezTo>
                    <a:pt x="487" y="510"/>
                    <a:pt x="290" y="482"/>
                    <a:pt x="100" y="426"/>
                  </a:cubicBezTo>
                  <a:cubicBezTo>
                    <a:pt x="34" y="426"/>
                    <a:pt x="0" y="459"/>
                    <a:pt x="0" y="492"/>
                  </a:cubicBezTo>
                  <a:cubicBezTo>
                    <a:pt x="0" y="526"/>
                    <a:pt x="34" y="559"/>
                    <a:pt x="67" y="559"/>
                  </a:cubicBezTo>
                  <a:cubicBezTo>
                    <a:pt x="286" y="629"/>
                    <a:pt x="512" y="663"/>
                    <a:pt x="736" y="663"/>
                  </a:cubicBezTo>
                  <a:cubicBezTo>
                    <a:pt x="1262" y="663"/>
                    <a:pt x="1781" y="476"/>
                    <a:pt x="2202" y="125"/>
                  </a:cubicBezTo>
                  <a:cubicBezTo>
                    <a:pt x="2235" y="92"/>
                    <a:pt x="2235" y="59"/>
                    <a:pt x="2202" y="25"/>
                  </a:cubicBezTo>
                  <a:cubicBezTo>
                    <a:pt x="2185" y="9"/>
                    <a:pt x="2168" y="0"/>
                    <a:pt x="21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62"/>
            <p:cNvSpPr/>
            <p:nvPr/>
          </p:nvSpPr>
          <p:spPr>
            <a:xfrm>
              <a:off x="4158975" y="1632575"/>
              <a:ext cx="106775" cy="81675"/>
            </a:xfrm>
            <a:custGeom>
              <a:rect b="b" l="l" r="r" t="t"/>
              <a:pathLst>
                <a:path extrusionOk="0" h="3267" w="4271">
                  <a:moveTo>
                    <a:pt x="2679" y="0"/>
                  </a:moveTo>
                  <a:cubicBezTo>
                    <a:pt x="1868" y="0"/>
                    <a:pt x="999" y="709"/>
                    <a:pt x="568" y="1330"/>
                  </a:cubicBezTo>
                  <a:cubicBezTo>
                    <a:pt x="0" y="2163"/>
                    <a:pt x="201" y="3198"/>
                    <a:pt x="1301" y="3264"/>
                  </a:cubicBezTo>
                  <a:cubicBezTo>
                    <a:pt x="1342" y="3266"/>
                    <a:pt x="1382" y="3267"/>
                    <a:pt x="1422" y="3267"/>
                  </a:cubicBezTo>
                  <a:cubicBezTo>
                    <a:pt x="2182" y="3267"/>
                    <a:pt x="2933" y="2969"/>
                    <a:pt x="3503" y="2430"/>
                  </a:cubicBezTo>
                  <a:cubicBezTo>
                    <a:pt x="4270" y="1797"/>
                    <a:pt x="4137" y="562"/>
                    <a:pt x="3236" y="129"/>
                  </a:cubicBezTo>
                  <a:cubicBezTo>
                    <a:pt x="3058" y="40"/>
                    <a:pt x="2870" y="0"/>
                    <a:pt x="2679" y="0"/>
                  </a:cubicBez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62"/>
            <p:cNvSpPr/>
            <p:nvPr/>
          </p:nvSpPr>
          <p:spPr>
            <a:xfrm>
              <a:off x="3644450" y="2598125"/>
              <a:ext cx="477025" cy="1785475"/>
            </a:xfrm>
            <a:custGeom>
              <a:rect b="b" l="l" r="r" t="t"/>
              <a:pathLst>
                <a:path extrusionOk="0" h="71419" w="19081">
                  <a:moveTo>
                    <a:pt x="7606" y="1"/>
                  </a:moveTo>
                  <a:cubicBezTo>
                    <a:pt x="7606" y="1"/>
                    <a:pt x="1368" y="27154"/>
                    <a:pt x="701" y="37094"/>
                  </a:cubicBezTo>
                  <a:cubicBezTo>
                    <a:pt x="0" y="47502"/>
                    <a:pt x="1234" y="70118"/>
                    <a:pt x="1234" y="70118"/>
                  </a:cubicBezTo>
                  <a:lnTo>
                    <a:pt x="6638" y="71419"/>
                  </a:lnTo>
                  <a:cubicBezTo>
                    <a:pt x="6638" y="71419"/>
                    <a:pt x="8573" y="50304"/>
                    <a:pt x="10207" y="38695"/>
                  </a:cubicBezTo>
                  <a:cubicBezTo>
                    <a:pt x="10641" y="35593"/>
                    <a:pt x="11342" y="31290"/>
                    <a:pt x="12342" y="26653"/>
                  </a:cubicBezTo>
                  <a:cubicBezTo>
                    <a:pt x="13643" y="20849"/>
                    <a:pt x="15278" y="14578"/>
                    <a:pt x="16612" y="9641"/>
                  </a:cubicBezTo>
                  <a:cubicBezTo>
                    <a:pt x="18013" y="4471"/>
                    <a:pt x="19080" y="801"/>
                    <a:pt x="19080" y="801"/>
                  </a:cubicBezTo>
                  <a:lnTo>
                    <a:pt x="760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62"/>
            <p:cNvSpPr/>
            <p:nvPr/>
          </p:nvSpPr>
          <p:spPr>
            <a:xfrm>
              <a:off x="3938825" y="2774925"/>
              <a:ext cx="120100" cy="489550"/>
            </a:xfrm>
            <a:custGeom>
              <a:rect b="b" l="l" r="r" t="t"/>
              <a:pathLst>
                <a:path extrusionOk="0" h="19582" w="4804">
                  <a:moveTo>
                    <a:pt x="3603" y="1"/>
                  </a:moveTo>
                  <a:cubicBezTo>
                    <a:pt x="767" y="3403"/>
                    <a:pt x="0" y="13911"/>
                    <a:pt x="567" y="19581"/>
                  </a:cubicBezTo>
                  <a:cubicBezTo>
                    <a:pt x="1835" y="13777"/>
                    <a:pt x="3469" y="7506"/>
                    <a:pt x="4804" y="2569"/>
                  </a:cubicBezTo>
                  <a:lnTo>
                    <a:pt x="3603"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62"/>
            <p:cNvSpPr/>
            <p:nvPr/>
          </p:nvSpPr>
          <p:spPr>
            <a:xfrm>
              <a:off x="3988850" y="2608975"/>
              <a:ext cx="350275" cy="1768800"/>
            </a:xfrm>
            <a:custGeom>
              <a:rect b="b" l="l" r="r" t="t"/>
              <a:pathLst>
                <a:path extrusionOk="0" h="70752" w="14011">
                  <a:moveTo>
                    <a:pt x="1" y="1"/>
                  </a:moveTo>
                  <a:cubicBezTo>
                    <a:pt x="1" y="1"/>
                    <a:pt x="1268" y="28087"/>
                    <a:pt x="2636" y="37594"/>
                  </a:cubicBezTo>
                  <a:cubicBezTo>
                    <a:pt x="4137" y="48002"/>
                    <a:pt x="8006" y="70751"/>
                    <a:pt x="8006" y="70751"/>
                  </a:cubicBezTo>
                  <a:lnTo>
                    <a:pt x="14011" y="70751"/>
                  </a:lnTo>
                  <a:cubicBezTo>
                    <a:pt x="14011" y="70751"/>
                    <a:pt x="12343" y="49102"/>
                    <a:pt x="11209" y="38928"/>
                  </a:cubicBezTo>
                  <a:cubicBezTo>
                    <a:pt x="9908" y="27320"/>
                    <a:pt x="11309" y="801"/>
                    <a:pt x="11309" y="801"/>
                  </a:cubicBez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62"/>
            <p:cNvSpPr/>
            <p:nvPr/>
          </p:nvSpPr>
          <p:spPr>
            <a:xfrm>
              <a:off x="4160650" y="4324375"/>
              <a:ext cx="195150" cy="56725"/>
            </a:xfrm>
            <a:custGeom>
              <a:rect b="b" l="l" r="r" t="t"/>
              <a:pathLst>
                <a:path extrusionOk="0" h="2269" w="7806">
                  <a:moveTo>
                    <a:pt x="0" y="0"/>
                  </a:moveTo>
                  <a:lnTo>
                    <a:pt x="400" y="2269"/>
                  </a:lnTo>
                  <a:lnTo>
                    <a:pt x="7472" y="2269"/>
                  </a:lnTo>
                  <a:lnTo>
                    <a:pt x="7806" y="134"/>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62"/>
            <p:cNvSpPr/>
            <p:nvPr/>
          </p:nvSpPr>
          <p:spPr>
            <a:xfrm>
              <a:off x="3661950" y="4302700"/>
              <a:ext cx="175975" cy="86750"/>
            </a:xfrm>
            <a:custGeom>
              <a:rect b="b" l="l" r="r" t="t"/>
              <a:pathLst>
                <a:path extrusionOk="0" h="3470" w="7039">
                  <a:moveTo>
                    <a:pt x="1" y="0"/>
                  </a:moveTo>
                  <a:lnTo>
                    <a:pt x="167" y="2302"/>
                  </a:lnTo>
                  <a:lnTo>
                    <a:pt x="6338" y="3469"/>
                  </a:lnTo>
                  <a:lnTo>
                    <a:pt x="7039" y="1334"/>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62"/>
            <p:cNvSpPr/>
            <p:nvPr/>
          </p:nvSpPr>
          <p:spPr>
            <a:xfrm>
              <a:off x="4094750" y="1591475"/>
              <a:ext cx="18375" cy="23575"/>
            </a:xfrm>
            <a:custGeom>
              <a:rect b="b" l="l" r="r" t="t"/>
              <a:pathLst>
                <a:path extrusionOk="0" h="943" w="735">
                  <a:moveTo>
                    <a:pt x="458" y="1"/>
                  </a:moveTo>
                  <a:cubicBezTo>
                    <a:pt x="301" y="1"/>
                    <a:pt x="129" y="158"/>
                    <a:pt x="68" y="372"/>
                  </a:cubicBezTo>
                  <a:cubicBezTo>
                    <a:pt x="1" y="639"/>
                    <a:pt x="101" y="905"/>
                    <a:pt x="268" y="939"/>
                  </a:cubicBezTo>
                  <a:cubicBezTo>
                    <a:pt x="279" y="942"/>
                    <a:pt x="291" y="943"/>
                    <a:pt x="303" y="943"/>
                  </a:cubicBezTo>
                  <a:cubicBezTo>
                    <a:pt x="434" y="943"/>
                    <a:pt x="607" y="783"/>
                    <a:pt x="668" y="538"/>
                  </a:cubicBezTo>
                  <a:cubicBezTo>
                    <a:pt x="735" y="305"/>
                    <a:pt x="635" y="38"/>
                    <a:pt x="501" y="5"/>
                  </a:cubicBezTo>
                  <a:cubicBezTo>
                    <a:pt x="487" y="2"/>
                    <a:pt x="472" y="1"/>
                    <a:pt x="45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62"/>
            <p:cNvSpPr/>
            <p:nvPr/>
          </p:nvSpPr>
          <p:spPr>
            <a:xfrm>
              <a:off x="4023050" y="1572300"/>
              <a:ext cx="17525" cy="23575"/>
            </a:xfrm>
            <a:custGeom>
              <a:rect b="b" l="l" r="r" t="t"/>
              <a:pathLst>
                <a:path extrusionOk="0" h="943" w="701">
                  <a:moveTo>
                    <a:pt x="424" y="0"/>
                  </a:moveTo>
                  <a:cubicBezTo>
                    <a:pt x="268" y="0"/>
                    <a:pt x="97" y="161"/>
                    <a:pt x="67" y="405"/>
                  </a:cubicBezTo>
                  <a:cubicBezTo>
                    <a:pt x="0" y="638"/>
                    <a:pt x="67" y="905"/>
                    <a:pt x="234" y="939"/>
                  </a:cubicBezTo>
                  <a:cubicBezTo>
                    <a:pt x="248" y="941"/>
                    <a:pt x="262" y="943"/>
                    <a:pt x="277" y="943"/>
                  </a:cubicBezTo>
                  <a:cubicBezTo>
                    <a:pt x="428" y="943"/>
                    <a:pt x="573" y="785"/>
                    <a:pt x="634" y="572"/>
                  </a:cubicBezTo>
                  <a:cubicBezTo>
                    <a:pt x="701" y="305"/>
                    <a:pt x="634" y="38"/>
                    <a:pt x="467" y="5"/>
                  </a:cubicBezTo>
                  <a:cubicBezTo>
                    <a:pt x="453" y="2"/>
                    <a:pt x="439" y="0"/>
                    <a:pt x="4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62"/>
            <p:cNvSpPr/>
            <p:nvPr/>
          </p:nvSpPr>
          <p:spPr>
            <a:xfrm>
              <a:off x="4010525" y="1592425"/>
              <a:ext cx="45075" cy="58450"/>
            </a:xfrm>
            <a:custGeom>
              <a:rect b="b" l="l" r="r" t="t"/>
              <a:pathLst>
                <a:path extrusionOk="0" h="2338" w="1803">
                  <a:moveTo>
                    <a:pt x="1802" y="0"/>
                  </a:moveTo>
                  <a:cubicBezTo>
                    <a:pt x="1268" y="701"/>
                    <a:pt x="668" y="1301"/>
                    <a:pt x="1" y="1868"/>
                  </a:cubicBezTo>
                  <a:cubicBezTo>
                    <a:pt x="268" y="2295"/>
                    <a:pt x="876" y="2338"/>
                    <a:pt x="1109" y="2338"/>
                  </a:cubicBezTo>
                  <a:cubicBezTo>
                    <a:pt x="1167" y="2338"/>
                    <a:pt x="1202" y="2335"/>
                    <a:pt x="1202" y="2335"/>
                  </a:cubicBezTo>
                  <a:lnTo>
                    <a:pt x="1802" y="0"/>
                  </a:lnTo>
                  <a:close/>
                </a:path>
              </a:pathLst>
            </a:custGeom>
            <a:solidFill>
              <a:srgbClr val="630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62"/>
            <p:cNvSpPr/>
            <p:nvPr/>
          </p:nvSpPr>
          <p:spPr>
            <a:xfrm>
              <a:off x="4105025" y="1555650"/>
              <a:ext cx="33950" cy="28450"/>
            </a:xfrm>
            <a:custGeom>
              <a:rect b="b" l="l" r="r" t="t"/>
              <a:pathLst>
                <a:path extrusionOk="0" h="1138" w="1358">
                  <a:moveTo>
                    <a:pt x="227" y="1"/>
                  </a:moveTo>
                  <a:cubicBezTo>
                    <a:pt x="51" y="1"/>
                    <a:pt x="1" y="272"/>
                    <a:pt x="190" y="304"/>
                  </a:cubicBezTo>
                  <a:cubicBezTo>
                    <a:pt x="557" y="404"/>
                    <a:pt x="891" y="671"/>
                    <a:pt x="1024" y="1071"/>
                  </a:cubicBezTo>
                  <a:cubicBezTo>
                    <a:pt x="1058" y="1104"/>
                    <a:pt x="1091" y="1138"/>
                    <a:pt x="1158" y="1138"/>
                  </a:cubicBezTo>
                  <a:lnTo>
                    <a:pt x="1224" y="1138"/>
                  </a:lnTo>
                  <a:cubicBezTo>
                    <a:pt x="1291" y="1104"/>
                    <a:pt x="1358" y="1004"/>
                    <a:pt x="1325" y="937"/>
                  </a:cubicBezTo>
                  <a:cubicBezTo>
                    <a:pt x="1124" y="470"/>
                    <a:pt x="724" y="103"/>
                    <a:pt x="257" y="3"/>
                  </a:cubicBezTo>
                  <a:cubicBezTo>
                    <a:pt x="247" y="2"/>
                    <a:pt x="236" y="1"/>
                    <a:pt x="2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62"/>
            <p:cNvSpPr/>
            <p:nvPr/>
          </p:nvSpPr>
          <p:spPr>
            <a:xfrm>
              <a:off x="4004700" y="1528950"/>
              <a:ext cx="37550" cy="20950"/>
            </a:xfrm>
            <a:custGeom>
              <a:rect b="b" l="l" r="r" t="t"/>
              <a:pathLst>
                <a:path extrusionOk="0" h="838" w="1502">
                  <a:moveTo>
                    <a:pt x="1273" y="1"/>
                  </a:moveTo>
                  <a:cubicBezTo>
                    <a:pt x="809" y="1"/>
                    <a:pt x="380" y="227"/>
                    <a:pt x="67" y="571"/>
                  </a:cubicBezTo>
                  <a:cubicBezTo>
                    <a:pt x="0" y="638"/>
                    <a:pt x="0" y="738"/>
                    <a:pt x="67" y="805"/>
                  </a:cubicBezTo>
                  <a:cubicBezTo>
                    <a:pt x="100" y="805"/>
                    <a:pt x="134" y="838"/>
                    <a:pt x="167" y="838"/>
                  </a:cubicBezTo>
                  <a:cubicBezTo>
                    <a:pt x="201" y="838"/>
                    <a:pt x="267" y="838"/>
                    <a:pt x="301" y="771"/>
                  </a:cubicBezTo>
                  <a:cubicBezTo>
                    <a:pt x="545" y="496"/>
                    <a:pt x="873" y="333"/>
                    <a:pt x="1234" y="333"/>
                  </a:cubicBezTo>
                  <a:cubicBezTo>
                    <a:pt x="1267" y="333"/>
                    <a:pt x="1301" y="335"/>
                    <a:pt x="1335" y="338"/>
                  </a:cubicBezTo>
                  <a:cubicBezTo>
                    <a:pt x="1401" y="338"/>
                    <a:pt x="1501" y="271"/>
                    <a:pt x="1501" y="204"/>
                  </a:cubicBezTo>
                  <a:cubicBezTo>
                    <a:pt x="1501" y="104"/>
                    <a:pt x="1468" y="37"/>
                    <a:pt x="1368" y="4"/>
                  </a:cubicBezTo>
                  <a:cubicBezTo>
                    <a:pt x="1336" y="2"/>
                    <a:pt x="1305" y="1"/>
                    <a:pt x="12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62"/>
            <p:cNvSpPr/>
            <p:nvPr/>
          </p:nvSpPr>
          <p:spPr>
            <a:xfrm>
              <a:off x="4182325" y="4472675"/>
              <a:ext cx="43400" cy="21000"/>
            </a:xfrm>
            <a:custGeom>
              <a:rect b="b" l="l" r="r" t="t"/>
              <a:pathLst>
                <a:path extrusionOk="0" h="840" w="1736">
                  <a:moveTo>
                    <a:pt x="334" y="139"/>
                  </a:moveTo>
                  <a:cubicBezTo>
                    <a:pt x="734" y="206"/>
                    <a:pt x="1101" y="373"/>
                    <a:pt x="1435" y="606"/>
                  </a:cubicBezTo>
                  <a:cubicBezTo>
                    <a:pt x="1282" y="662"/>
                    <a:pt x="1117" y="689"/>
                    <a:pt x="950" y="689"/>
                  </a:cubicBezTo>
                  <a:cubicBezTo>
                    <a:pt x="718" y="689"/>
                    <a:pt x="481" y="637"/>
                    <a:pt x="267" y="540"/>
                  </a:cubicBezTo>
                  <a:cubicBezTo>
                    <a:pt x="201" y="473"/>
                    <a:pt x="167" y="373"/>
                    <a:pt x="167" y="273"/>
                  </a:cubicBezTo>
                  <a:cubicBezTo>
                    <a:pt x="167" y="206"/>
                    <a:pt x="201" y="173"/>
                    <a:pt x="234" y="173"/>
                  </a:cubicBezTo>
                  <a:cubicBezTo>
                    <a:pt x="267" y="139"/>
                    <a:pt x="301" y="139"/>
                    <a:pt x="334" y="139"/>
                  </a:cubicBezTo>
                  <a:close/>
                  <a:moveTo>
                    <a:pt x="348" y="0"/>
                  </a:moveTo>
                  <a:cubicBezTo>
                    <a:pt x="278" y="0"/>
                    <a:pt x="217" y="12"/>
                    <a:pt x="167" y="39"/>
                  </a:cubicBezTo>
                  <a:cubicBezTo>
                    <a:pt x="67" y="73"/>
                    <a:pt x="34" y="139"/>
                    <a:pt x="34" y="239"/>
                  </a:cubicBezTo>
                  <a:cubicBezTo>
                    <a:pt x="0" y="406"/>
                    <a:pt x="67" y="540"/>
                    <a:pt x="201" y="673"/>
                  </a:cubicBezTo>
                  <a:cubicBezTo>
                    <a:pt x="367" y="773"/>
                    <a:pt x="601" y="840"/>
                    <a:pt x="834" y="840"/>
                  </a:cubicBezTo>
                  <a:cubicBezTo>
                    <a:pt x="1101" y="806"/>
                    <a:pt x="1401" y="773"/>
                    <a:pt x="1668" y="706"/>
                  </a:cubicBezTo>
                  <a:cubicBezTo>
                    <a:pt x="1702" y="706"/>
                    <a:pt x="1735" y="673"/>
                    <a:pt x="1735" y="640"/>
                  </a:cubicBezTo>
                  <a:cubicBezTo>
                    <a:pt x="1735" y="606"/>
                    <a:pt x="1735" y="573"/>
                    <a:pt x="1702" y="573"/>
                  </a:cubicBezTo>
                  <a:cubicBezTo>
                    <a:pt x="1586" y="486"/>
                    <a:pt x="797" y="0"/>
                    <a:pt x="3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62"/>
            <p:cNvSpPr/>
            <p:nvPr/>
          </p:nvSpPr>
          <p:spPr>
            <a:xfrm>
              <a:off x="4198175" y="4453625"/>
              <a:ext cx="27550" cy="36725"/>
            </a:xfrm>
            <a:custGeom>
              <a:rect b="b" l="l" r="r" t="t"/>
              <a:pathLst>
                <a:path extrusionOk="0" h="1469" w="1102">
                  <a:moveTo>
                    <a:pt x="367" y="134"/>
                  </a:moveTo>
                  <a:cubicBezTo>
                    <a:pt x="434" y="134"/>
                    <a:pt x="501" y="167"/>
                    <a:pt x="534" y="201"/>
                  </a:cubicBezTo>
                  <a:cubicBezTo>
                    <a:pt x="767" y="501"/>
                    <a:pt x="901" y="868"/>
                    <a:pt x="934" y="1235"/>
                  </a:cubicBezTo>
                  <a:cubicBezTo>
                    <a:pt x="601" y="968"/>
                    <a:pt x="167" y="434"/>
                    <a:pt x="200" y="234"/>
                  </a:cubicBezTo>
                  <a:cubicBezTo>
                    <a:pt x="200" y="201"/>
                    <a:pt x="234" y="134"/>
                    <a:pt x="334" y="134"/>
                  </a:cubicBezTo>
                  <a:close/>
                  <a:moveTo>
                    <a:pt x="300" y="1"/>
                  </a:moveTo>
                  <a:cubicBezTo>
                    <a:pt x="167" y="1"/>
                    <a:pt x="67" y="101"/>
                    <a:pt x="67" y="234"/>
                  </a:cubicBezTo>
                  <a:cubicBezTo>
                    <a:pt x="0" y="568"/>
                    <a:pt x="634" y="1302"/>
                    <a:pt x="968" y="1468"/>
                  </a:cubicBezTo>
                  <a:lnTo>
                    <a:pt x="1068" y="1468"/>
                  </a:lnTo>
                  <a:cubicBezTo>
                    <a:pt x="1068" y="1468"/>
                    <a:pt x="1101" y="1435"/>
                    <a:pt x="1101" y="1402"/>
                  </a:cubicBezTo>
                  <a:cubicBezTo>
                    <a:pt x="1101" y="1368"/>
                    <a:pt x="1001" y="434"/>
                    <a:pt x="634" y="101"/>
                  </a:cubicBezTo>
                  <a:cubicBezTo>
                    <a:pt x="534" y="34"/>
                    <a:pt x="434" y="1"/>
                    <a:pt x="3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62"/>
            <p:cNvSpPr/>
            <p:nvPr/>
          </p:nvSpPr>
          <p:spPr>
            <a:xfrm>
              <a:off x="3639425" y="4442450"/>
              <a:ext cx="50075" cy="25375"/>
            </a:xfrm>
            <a:custGeom>
              <a:rect b="b" l="l" r="r" t="t"/>
              <a:pathLst>
                <a:path extrusionOk="0" h="1015" w="2003">
                  <a:moveTo>
                    <a:pt x="334" y="173"/>
                  </a:moveTo>
                  <a:cubicBezTo>
                    <a:pt x="633" y="173"/>
                    <a:pt x="1239" y="539"/>
                    <a:pt x="1702" y="848"/>
                  </a:cubicBezTo>
                  <a:cubicBezTo>
                    <a:pt x="968" y="848"/>
                    <a:pt x="435" y="715"/>
                    <a:pt x="268" y="514"/>
                  </a:cubicBezTo>
                  <a:cubicBezTo>
                    <a:pt x="201" y="414"/>
                    <a:pt x="201" y="348"/>
                    <a:pt x="234" y="248"/>
                  </a:cubicBezTo>
                  <a:cubicBezTo>
                    <a:pt x="234" y="214"/>
                    <a:pt x="234" y="181"/>
                    <a:pt x="268" y="181"/>
                  </a:cubicBezTo>
                  <a:cubicBezTo>
                    <a:pt x="288" y="176"/>
                    <a:pt x="310" y="173"/>
                    <a:pt x="334" y="173"/>
                  </a:cubicBezTo>
                  <a:close/>
                  <a:moveTo>
                    <a:pt x="331" y="0"/>
                  </a:moveTo>
                  <a:cubicBezTo>
                    <a:pt x="295" y="0"/>
                    <a:pt x="263" y="5"/>
                    <a:pt x="234" y="14"/>
                  </a:cubicBezTo>
                  <a:cubicBezTo>
                    <a:pt x="134" y="47"/>
                    <a:pt x="68" y="114"/>
                    <a:pt x="68" y="181"/>
                  </a:cubicBezTo>
                  <a:cubicBezTo>
                    <a:pt x="1" y="348"/>
                    <a:pt x="34" y="481"/>
                    <a:pt x="134" y="614"/>
                  </a:cubicBezTo>
                  <a:cubicBezTo>
                    <a:pt x="435" y="981"/>
                    <a:pt x="1402" y="1015"/>
                    <a:pt x="1936" y="1015"/>
                  </a:cubicBezTo>
                  <a:cubicBezTo>
                    <a:pt x="1969" y="1015"/>
                    <a:pt x="2002" y="981"/>
                    <a:pt x="2002" y="948"/>
                  </a:cubicBezTo>
                  <a:cubicBezTo>
                    <a:pt x="2002" y="915"/>
                    <a:pt x="2002" y="881"/>
                    <a:pt x="1969" y="848"/>
                  </a:cubicBezTo>
                  <a:cubicBezTo>
                    <a:pt x="1845" y="755"/>
                    <a:pt x="800" y="0"/>
                    <a:pt x="33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62"/>
            <p:cNvSpPr/>
            <p:nvPr/>
          </p:nvSpPr>
          <p:spPr>
            <a:xfrm>
              <a:off x="3661125" y="4427625"/>
              <a:ext cx="30050" cy="40200"/>
            </a:xfrm>
            <a:custGeom>
              <a:rect b="b" l="l" r="r" t="t"/>
              <a:pathLst>
                <a:path extrusionOk="0" h="1608" w="1202">
                  <a:moveTo>
                    <a:pt x="434" y="140"/>
                  </a:moveTo>
                  <a:cubicBezTo>
                    <a:pt x="534" y="140"/>
                    <a:pt x="634" y="207"/>
                    <a:pt x="701" y="307"/>
                  </a:cubicBezTo>
                  <a:cubicBezTo>
                    <a:pt x="901" y="607"/>
                    <a:pt x="1001" y="974"/>
                    <a:pt x="968" y="1374"/>
                  </a:cubicBezTo>
                  <a:cubicBezTo>
                    <a:pt x="601" y="1074"/>
                    <a:pt x="200" y="407"/>
                    <a:pt x="267" y="207"/>
                  </a:cubicBezTo>
                  <a:cubicBezTo>
                    <a:pt x="267" y="207"/>
                    <a:pt x="267" y="140"/>
                    <a:pt x="334" y="140"/>
                  </a:cubicBezTo>
                  <a:close/>
                  <a:moveTo>
                    <a:pt x="359" y="0"/>
                  </a:moveTo>
                  <a:cubicBezTo>
                    <a:pt x="208" y="0"/>
                    <a:pt x="129" y="87"/>
                    <a:pt x="100" y="173"/>
                  </a:cubicBezTo>
                  <a:cubicBezTo>
                    <a:pt x="0" y="507"/>
                    <a:pt x="634" y="1341"/>
                    <a:pt x="1001" y="1608"/>
                  </a:cubicBezTo>
                  <a:lnTo>
                    <a:pt x="1101" y="1608"/>
                  </a:lnTo>
                  <a:cubicBezTo>
                    <a:pt x="1101" y="1574"/>
                    <a:pt x="1134" y="1574"/>
                    <a:pt x="1134" y="1541"/>
                  </a:cubicBezTo>
                  <a:cubicBezTo>
                    <a:pt x="1134" y="1508"/>
                    <a:pt x="1201" y="607"/>
                    <a:pt x="834" y="207"/>
                  </a:cubicBezTo>
                  <a:cubicBezTo>
                    <a:pt x="734" y="73"/>
                    <a:pt x="601" y="7"/>
                    <a:pt x="434" y="7"/>
                  </a:cubicBezTo>
                  <a:cubicBezTo>
                    <a:pt x="407" y="2"/>
                    <a:pt x="382" y="0"/>
                    <a:pt x="3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62"/>
            <p:cNvSpPr/>
            <p:nvPr/>
          </p:nvSpPr>
          <p:spPr>
            <a:xfrm>
              <a:off x="3395925" y="2262050"/>
              <a:ext cx="826450" cy="867625"/>
            </a:xfrm>
            <a:custGeom>
              <a:rect b="b" l="l" r="r" t="t"/>
              <a:pathLst>
                <a:path extrusionOk="0" h="34705" w="33058">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62"/>
            <p:cNvSpPr/>
            <p:nvPr/>
          </p:nvSpPr>
          <p:spPr>
            <a:xfrm>
              <a:off x="3395925" y="2262050"/>
              <a:ext cx="826450" cy="867625"/>
            </a:xfrm>
            <a:custGeom>
              <a:rect b="b" l="l" r="r" t="t"/>
              <a:pathLst>
                <a:path extrusionOk="0" h="34705" w="33058">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62"/>
            <p:cNvSpPr/>
            <p:nvPr/>
          </p:nvSpPr>
          <p:spPr>
            <a:xfrm>
              <a:off x="3159100" y="2510575"/>
              <a:ext cx="32550" cy="192650"/>
            </a:xfrm>
            <a:custGeom>
              <a:rect b="b" l="l" r="r" t="t"/>
              <a:pathLst>
                <a:path extrusionOk="0" h="7706" w="1302">
                  <a:moveTo>
                    <a:pt x="901" y="0"/>
                  </a:moveTo>
                  <a:cubicBezTo>
                    <a:pt x="200" y="2502"/>
                    <a:pt x="0" y="5137"/>
                    <a:pt x="334" y="7706"/>
                  </a:cubicBezTo>
                  <a:lnTo>
                    <a:pt x="767" y="7673"/>
                  </a:lnTo>
                  <a:cubicBezTo>
                    <a:pt x="434" y="5137"/>
                    <a:pt x="634" y="2569"/>
                    <a:pt x="1301" y="100"/>
                  </a:cubicBezTo>
                  <a:lnTo>
                    <a:pt x="90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62"/>
            <p:cNvSpPr/>
            <p:nvPr/>
          </p:nvSpPr>
          <p:spPr>
            <a:xfrm>
              <a:off x="3176600" y="2754075"/>
              <a:ext cx="32550" cy="75075"/>
            </a:xfrm>
            <a:custGeom>
              <a:rect b="b" l="l" r="r" t="t"/>
              <a:pathLst>
                <a:path extrusionOk="0" h="3003" w="1302">
                  <a:moveTo>
                    <a:pt x="401" y="1"/>
                  </a:moveTo>
                  <a:lnTo>
                    <a:pt x="1" y="67"/>
                  </a:lnTo>
                  <a:cubicBezTo>
                    <a:pt x="201" y="1068"/>
                    <a:pt x="501" y="2035"/>
                    <a:pt x="901" y="3003"/>
                  </a:cubicBezTo>
                  <a:lnTo>
                    <a:pt x="1302" y="2836"/>
                  </a:lnTo>
                  <a:cubicBezTo>
                    <a:pt x="935" y="1902"/>
                    <a:pt x="635" y="968"/>
                    <a:pt x="4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62"/>
            <p:cNvSpPr/>
            <p:nvPr/>
          </p:nvSpPr>
          <p:spPr>
            <a:xfrm>
              <a:off x="3157425" y="2174125"/>
              <a:ext cx="1023250" cy="938150"/>
            </a:xfrm>
            <a:custGeom>
              <a:rect b="b" l="l" r="r" t="t"/>
              <a:pathLst>
                <a:path extrusionOk="0" h="37526" w="40930">
                  <a:moveTo>
                    <a:pt x="20446" y="0"/>
                  </a:moveTo>
                  <a:cubicBezTo>
                    <a:pt x="19204" y="0"/>
                    <a:pt x="17943" y="125"/>
                    <a:pt x="16679" y="382"/>
                  </a:cubicBezTo>
                  <a:cubicBezTo>
                    <a:pt x="6539" y="2484"/>
                    <a:pt x="1" y="12391"/>
                    <a:pt x="2102" y="22565"/>
                  </a:cubicBezTo>
                  <a:cubicBezTo>
                    <a:pt x="3911" y="31437"/>
                    <a:pt x="11746" y="37525"/>
                    <a:pt x="20469" y="37525"/>
                  </a:cubicBezTo>
                  <a:cubicBezTo>
                    <a:pt x="21717" y="37525"/>
                    <a:pt x="22982" y="37401"/>
                    <a:pt x="24251" y="37142"/>
                  </a:cubicBezTo>
                  <a:cubicBezTo>
                    <a:pt x="34392" y="35041"/>
                    <a:pt x="40930" y="25133"/>
                    <a:pt x="38828" y="14993"/>
                  </a:cubicBezTo>
                  <a:cubicBezTo>
                    <a:pt x="36989" y="6117"/>
                    <a:pt x="29169" y="0"/>
                    <a:pt x="204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62"/>
            <p:cNvSpPr/>
            <p:nvPr/>
          </p:nvSpPr>
          <p:spPr>
            <a:xfrm>
              <a:off x="3465150" y="2426350"/>
              <a:ext cx="398650" cy="444500"/>
            </a:xfrm>
            <a:custGeom>
              <a:rect b="b" l="l" r="r" t="t"/>
              <a:pathLst>
                <a:path extrusionOk="0" h="17780" w="15946">
                  <a:moveTo>
                    <a:pt x="10387" y="3002"/>
                  </a:moveTo>
                  <a:cubicBezTo>
                    <a:pt x="10625" y="3002"/>
                    <a:pt x="10858" y="3036"/>
                    <a:pt x="11075" y="3103"/>
                  </a:cubicBezTo>
                  <a:lnTo>
                    <a:pt x="8640" y="6505"/>
                  </a:lnTo>
                  <a:cubicBezTo>
                    <a:pt x="8373" y="6071"/>
                    <a:pt x="8240" y="5604"/>
                    <a:pt x="8206" y="5104"/>
                  </a:cubicBezTo>
                  <a:cubicBezTo>
                    <a:pt x="8206" y="4670"/>
                    <a:pt x="8340" y="4237"/>
                    <a:pt x="8606" y="3903"/>
                  </a:cubicBezTo>
                  <a:cubicBezTo>
                    <a:pt x="8873" y="3536"/>
                    <a:pt x="9240" y="3236"/>
                    <a:pt x="9674" y="3103"/>
                  </a:cubicBezTo>
                  <a:cubicBezTo>
                    <a:pt x="9907" y="3036"/>
                    <a:pt x="10149" y="3002"/>
                    <a:pt x="10387" y="3002"/>
                  </a:cubicBezTo>
                  <a:close/>
                  <a:moveTo>
                    <a:pt x="7773" y="10741"/>
                  </a:moveTo>
                  <a:cubicBezTo>
                    <a:pt x="8173" y="11208"/>
                    <a:pt x="8440" y="11775"/>
                    <a:pt x="8506" y="12409"/>
                  </a:cubicBezTo>
                  <a:cubicBezTo>
                    <a:pt x="8540" y="12910"/>
                    <a:pt x="8406" y="13410"/>
                    <a:pt x="8106" y="13810"/>
                  </a:cubicBezTo>
                  <a:cubicBezTo>
                    <a:pt x="7773" y="14277"/>
                    <a:pt x="7272" y="14611"/>
                    <a:pt x="6705" y="14744"/>
                  </a:cubicBezTo>
                  <a:cubicBezTo>
                    <a:pt x="6497" y="14805"/>
                    <a:pt x="6289" y="14835"/>
                    <a:pt x="6083" y="14835"/>
                  </a:cubicBezTo>
                  <a:cubicBezTo>
                    <a:pt x="5727" y="14835"/>
                    <a:pt x="5375" y="14746"/>
                    <a:pt x="5037" y="14577"/>
                  </a:cubicBezTo>
                  <a:lnTo>
                    <a:pt x="7773" y="10741"/>
                  </a:lnTo>
                  <a:close/>
                  <a:moveTo>
                    <a:pt x="13343" y="0"/>
                  </a:moveTo>
                  <a:lnTo>
                    <a:pt x="12609" y="968"/>
                  </a:lnTo>
                  <a:cubicBezTo>
                    <a:pt x="11811" y="469"/>
                    <a:pt x="10882" y="212"/>
                    <a:pt x="9949" y="212"/>
                  </a:cubicBezTo>
                  <a:cubicBezTo>
                    <a:pt x="9634" y="212"/>
                    <a:pt x="9318" y="242"/>
                    <a:pt x="9007" y="301"/>
                  </a:cubicBezTo>
                  <a:cubicBezTo>
                    <a:pt x="7806" y="567"/>
                    <a:pt x="6738" y="1268"/>
                    <a:pt x="6071" y="2302"/>
                  </a:cubicBezTo>
                  <a:cubicBezTo>
                    <a:pt x="5337" y="3236"/>
                    <a:pt x="4971" y="4437"/>
                    <a:pt x="5037" y="5638"/>
                  </a:cubicBezTo>
                  <a:cubicBezTo>
                    <a:pt x="5104" y="6805"/>
                    <a:pt x="5638" y="8039"/>
                    <a:pt x="6672" y="9307"/>
                  </a:cubicBezTo>
                  <a:lnTo>
                    <a:pt x="3703" y="13443"/>
                  </a:lnTo>
                  <a:cubicBezTo>
                    <a:pt x="3469" y="12976"/>
                    <a:pt x="3336" y="12443"/>
                    <a:pt x="3336" y="11942"/>
                  </a:cubicBezTo>
                  <a:cubicBezTo>
                    <a:pt x="3336" y="11308"/>
                    <a:pt x="3469" y="10708"/>
                    <a:pt x="3736" y="10141"/>
                  </a:cubicBezTo>
                  <a:lnTo>
                    <a:pt x="968" y="8606"/>
                  </a:lnTo>
                  <a:cubicBezTo>
                    <a:pt x="267" y="9807"/>
                    <a:pt x="0" y="11175"/>
                    <a:pt x="167" y="12576"/>
                  </a:cubicBezTo>
                  <a:cubicBezTo>
                    <a:pt x="401" y="13810"/>
                    <a:pt x="1068" y="14978"/>
                    <a:pt x="2035" y="15812"/>
                  </a:cubicBezTo>
                  <a:lnTo>
                    <a:pt x="1368" y="16746"/>
                  </a:lnTo>
                  <a:lnTo>
                    <a:pt x="2769" y="17780"/>
                  </a:lnTo>
                  <a:lnTo>
                    <a:pt x="3503" y="16779"/>
                  </a:lnTo>
                  <a:cubicBezTo>
                    <a:pt x="4384" y="17279"/>
                    <a:pt x="5366" y="17541"/>
                    <a:pt x="6354" y="17541"/>
                  </a:cubicBezTo>
                  <a:cubicBezTo>
                    <a:pt x="6750" y="17541"/>
                    <a:pt x="7147" y="17499"/>
                    <a:pt x="7539" y="17413"/>
                  </a:cubicBezTo>
                  <a:cubicBezTo>
                    <a:pt x="8873" y="17113"/>
                    <a:pt x="10007" y="16312"/>
                    <a:pt x="10775" y="15178"/>
                  </a:cubicBezTo>
                  <a:cubicBezTo>
                    <a:pt x="11475" y="14277"/>
                    <a:pt x="11842" y="13143"/>
                    <a:pt x="11775" y="11976"/>
                  </a:cubicBezTo>
                  <a:cubicBezTo>
                    <a:pt x="11709" y="10875"/>
                    <a:pt x="11008" y="9574"/>
                    <a:pt x="9741" y="8006"/>
                  </a:cubicBezTo>
                  <a:lnTo>
                    <a:pt x="12509" y="4170"/>
                  </a:lnTo>
                  <a:cubicBezTo>
                    <a:pt x="12943" y="4904"/>
                    <a:pt x="12943" y="5838"/>
                    <a:pt x="12543" y="6605"/>
                  </a:cubicBezTo>
                  <a:lnTo>
                    <a:pt x="15278" y="8039"/>
                  </a:lnTo>
                  <a:cubicBezTo>
                    <a:pt x="15778" y="7072"/>
                    <a:pt x="15945" y="5938"/>
                    <a:pt x="15778" y="4837"/>
                  </a:cubicBezTo>
                  <a:cubicBezTo>
                    <a:pt x="15511" y="3736"/>
                    <a:pt x="14911" y="2736"/>
                    <a:pt x="14044" y="2002"/>
                  </a:cubicBezTo>
                  <a:lnTo>
                    <a:pt x="14744" y="1001"/>
                  </a:lnTo>
                  <a:lnTo>
                    <a:pt x="1334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62"/>
            <p:cNvSpPr/>
            <p:nvPr/>
          </p:nvSpPr>
          <p:spPr>
            <a:xfrm>
              <a:off x="3246650" y="2261875"/>
              <a:ext cx="802275" cy="468050"/>
            </a:xfrm>
            <a:custGeom>
              <a:rect b="b" l="l" r="r" t="t"/>
              <a:pathLst>
                <a:path extrusionOk="0" h="18722" w="32091">
                  <a:moveTo>
                    <a:pt x="16890" y="1"/>
                  </a:moveTo>
                  <a:cubicBezTo>
                    <a:pt x="16062" y="1"/>
                    <a:pt x="15223" y="68"/>
                    <a:pt x="14378" y="208"/>
                  </a:cubicBezTo>
                  <a:cubicBezTo>
                    <a:pt x="5671" y="1642"/>
                    <a:pt x="1" y="10115"/>
                    <a:pt x="2002" y="18721"/>
                  </a:cubicBezTo>
                  <a:lnTo>
                    <a:pt x="2002" y="18721"/>
                  </a:lnTo>
                  <a:cubicBezTo>
                    <a:pt x="1168" y="10682"/>
                    <a:pt x="6706" y="3377"/>
                    <a:pt x="14678" y="2076"/>
                  </a:cubicBezTo>
                  <a:cubicBezTo>
                    <a:pt x="15530" y="1933"/>
                    <a:pt x="16378" y="1864"/>
                    <a:pt x="17215" y="1864"/>
                  </a:cubicBezTo>
                  <a:cubicBezTo>
                    <a:pt x="24210" y="1864"/>
                    <a:pt x="30452" y="6687"/>
                    <a:pt x="32090" y="13718"/>
                  </a:cubicBezTo>
                  <a:cubicBezTo>
                    <a:pt x="31247" y="5799"/>
                    <a:pt x="24562" y="1"/>
                    <a:pt x="1689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62"/>
            <p:cNvSpPr/>
            <p:nvPr/>
          </p:nvSpPr>
          <p:spPr>
            <a:xfrm>
              <a:off x="4218175" y="1964350"/>
              <a:ext cx="312750" cy="621300"/>
            </a:xfrm>
            <a:custGeom>
              <a:rect b="b" l="l" r="r" t="t"/>
              <a:pathLst>
                <a:path extrusionOk="0" h="24852" w="12510">
                  <a:moveTo>
                    <a:pt x="5538" y="0"/>
                  </a:moveTo>
                  <a:lnTo>
                    <a:pt x="1602" y="3036"/>
                  </a:lnTo>
                  <a:lnTo>
                    <a:pt x="2536" y="4370"/>
                  </a:lnTo>
                  <a:cubicBezTo>
                    <a:pt x="2870" y="4837"/>
                    <a:pt x="3170" y="5304"/>
                    <a:pt x="3470" y="5805"/>
                  </a:cubicBezTo>
                  <a:cubicBezTo>
                    <a:pt x="4104" y="6739"/>
                    <a:pt x="4704" y="7706"/>
                    <a:pt x="5271" y="8673"/>
                  </a:cubicBezTo>
                  <a:cubicBezTo>
                    <a:pt x="5838" y="9607"/>
                    <a:pt x="6372" y="10608"/>
                    <a:pt x="6872" y="11575"/>
                  </a:cubicBezTo>
                  <a:lnTo>
                    <a:pt x="7239" y="12309"/>
                  </a:lnTo>
                  <a:lnTo>
                    <a:pt x="7573" y="13043"/>
                  </a:lnTo>
                  <a:cubicBezTo>
                    <a:pt x="7673" y="13310"/>
                    <a:pt x="7773" y="13543"/>
                    <a:pt x="7873" y="13810"/>
                  </a:cubicBezTo>
                  <a:lnTo>
                    <a:pt x="8007" y="14177"/>
                  </a:lnTo>
                  <a:lnTo>
                    <a:pt x="8030" y="14223"/>
                  </a:lnTo>
                  <a:lnTo>
                    <a:pt x="8030" y="14223"/>
                  </a:lnTo>
                  <a:cubicBezTo>
                    <a:pt x="8008" y="14340"/>
                    <a:pt x="7957" y="14442"/>
                    <a:pt x="7906" y="14544"/>
                  </a:cubicBezTo>
                  <a:cubicBezTo>
                    <a:pt x="7706" y="14944"/>
                    <a:pt x="7473" y="15345"/>
                    <a:pt x="7206" y="15712"/>
                  </a:cubicBezTo>
                  <a:cubicBezTo>
                    <a:pt x="6539" y="16546"/>
                    <a:pt x="5838" y="17380"/>
                    <a:pt x="5071" y="18147"/>
                  </a:cubicBezTo>
                  <a:cubicBezTo>
                    <a:pt x="3470" y="19715"/>
                    <a:pt x="1735" y="21282"/>
                    <a:pt x="1" y="22783"/>
                  </a:cubicBezTo>
                  <a:lnTo>
                    <a:pt x="1335" y="24852"/>
                  </a:lnTo>
                  <a:cubicBezTo>
                    <a:pt x="3503" y="23717"/>
                    <a:pt x="5571" y="22416"/>
                    <a:pt x="7506" y="20915"/>
                  </a:cubicBezTo>
                  <a:cubicBezTo>
                    <a:pt x="8540" y="20148"/>
                    <a:pt x="9508" y="19281"/>
                    <a:pt x="10375" y="18347"/>
                  </a:cubicBezTo>
                  <a:cubicBezTo>
                    <a:pt x="10875" y="17813"/>
                    <a:pt x="11309" y="17246"/>
                    <a:pt x="11676" y="16612"/>
                  </a:cubicBezTo>
                  <a:cubicBezTo>
                    <a:pt x="11909" y="16245"/>
                    <a:pt x="12109" y="15845"/>
                    <a:pt x="12243" y="15411"/>
                  </a:cubicBezTo>
                  <a:cubicBezTo>
                    <a:pt x="12443" y="14844"/>
                    <a:pt x="12510" y="14277"/>
                    <a:pt x="12476" y="13677"/>
                  </a:cubicBezTo>
                  <a:cubicBezTo>
                    <a:pt x="12476" y="13510"/>
                    <a:pt x="12443" y="13343"/>
                    <a:pt x="12410" y="13143"/>
                  </a:cubicBezTo>
                  <a:lnTo>
                    <a:pt x="12343" y="12910"/>
                  </a:lnTo>
                  <a:lnTo>
                    <a:pt x="12310" y="12776"/>
                  </a:lnTo>
                  <a:lnTo>
                    <a:pt x="12176" y="12309"/>
                  </a:lnTo>
                  <a:cubicBezTo>
                    <a:pt x="12076" y="12009"/>
                    <a:pt x="11976" y="11709"/>
                    <a:pt x="11876" y="11409"/>
                  </a:cubicBezTo>
                  <a:lnTo>
                    <a:pt x="11542" y="10508"/>
                  </a:lnTo>
                  <a:lnTo>
                    <a:pt x="11175" y="9607"/>
                  </a:lnTo>
                  <a:cubicBezTo>
                    <a:pt x="10708" y="8440"/>
                    <a:pt x="10141" y="7339"/>
                    <a:pt x="9574" y="6238"/>
                  </a:cubicBezTo>
                  <a:cubicBezTo>
                    <a:pt x="8974" y="5137"/>
                    <a:pt x="8340" y="4070"/>
                    <a:pt x="7706" y="3069"/>
                  </a:cubicBezTo>
                  <a:cubicBezTo>
                    <a:pt x="7373" y="2536"/>
                    <a:pt x="7006" y="2035"/>
                    <a:pt x="6672" y="1535"/>
                  </a:cubicBezTo>
                  <a:cubicBezTo>
                    <a:pt x="6305" y="1001"/>
                    <a:pt x="5972" y="534"/>
                    <a:pt x="5538" y="0"/>
                  </a:cubicBez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62"/>
            <p:cNvSpPr/>
            <p:nvPr/>
          </p:nvSpPr>
          <p:spPr>
            <a:xfrm>
              <a:off x="4195100" y="1916200"/>
              <a:ext cx="295800" cy="337550"/>
            </a:xfrm>
            <a:custGeom>
              <a:rect b="b" l="l" r="r" t="t"/>
              <a:pathLst>
                <a:path extrusionOk="0" h="13502" w="11832">
                  <a:moveTo>
                    <a:pt x="4827" y="0"/>
                  </a:moveTo>
                  <a:cubicBezTo>
                    <a:pt x="1800" y="0"/>
                    <a:pt x="0" y="2423"/>
                    <a:pt x="1624" y="5996"/>
                  </a:cubicBezTo>
                  <a:cubicBezTo>
                    <a:pt x="3326" y="9665"/>
                    <a:pt x="5394" y="13501"/>
                    <a:pt x="5394" y="13501"/>
                  </a:cubicBezTo>
                  <a:lnTo>
                    <a:pt x="11832" y="8264"/>
                  </a:lnTo>
                  <a:cubicBezTo>
                    <a:pt x="11832" y="8264"/>
                    <a:pt x="9130" y="759"/>
                    <a:pt x="6061" y="125"/>
                  </a:cubicBezTo>
                  <a:cubicBezTo>
                    <a:pt x="5632" y="41"/>
                    <a:pt x="5219" y="0"/>
                    <a:pt x="48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62"/>
            <p:cNvSpPr/>
            <p:nvPr/>
          </p:nvSpPr>
          <p:spPr>
            <a:xfrm>
              <a:off x="4153975" y="2526425"/>
              <a:ext cx="122600" cy="99250"/>
            </a:xfrm>
            <a:custGeom>
              <a:rect b="b" l="l" r="r" t="t"/>
              <a:pathLst>
                <a:path extrusionOk="0" h="3970" w="4904">
                  <a:moveTo>
                    <a:pt x="3303" y="0"/>
                  </a:moveTo>
                  <a:lnTo>
                    <a:pt x="0" y="367"/>
                  </a:lnTo>
                  <a:lnTo>
                    <a:pt x="2135" y="3970"/>
                  </a:lnTo>
                  <a:cubicBezTo>
                    <a:pt x="2135" y="3970"/>
                    <a:pt x="4904" y="3036"/>
                    <a:pt x="4570" y="1535"/>
                  </a:cubicBezTo>
                  <a:lnTo>
                    <a:pt x="3303" y="0"/>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62"/>
            <p:cNvSpPr/>
            <p:nvPr/>
          </p:nvSpPr>
          <p:spPr>
            <a:xfrm>
              <a:off x="4104775" y="2535600"/>
              <a:ext cx="103425" cy="120100"/>
            </a:xfrm>
            <a:custGeom>
              <a:rect b="b" l="l" r="r" t="t"/>
              <a:pathLst>
                <a:path extrusionOk="0" h="4804" w="4137">
                  <a:moveTo>
                    <a:pt x="1968" y="0"/>
                  </a:moveTo>
                  <a:lnTo>
                    <a:pt x="0" y="1901"/>
                  </a:lnTo>
                  <a:lnTo>
                    <a:pt x="1902" y="4804"/>
                  </a:lnTo>
                  <a:lnTo>
                    <a:pt x="4137" y="3603"/>
                  </a:lnTo>
                  <a:lnTo>
                    <a:pt x="1968" y="0"/>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9" name="Google Shape;929;p62"/>
          <p:cNvSpPr txBox="1"/>
          <p:nvPr>
            <p:ph idx="1" type="subTitle"/>
          </p:nvPr>
        </p:nvSpPr>
        <p:spPr>
          <a:xfrm>
            <a:off x="625822" y="4090600"/>
            <a:ext cx="3812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Madison Fan, Xinyi Wang, Avika Patel, Juben Rana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71"/>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Crazy8s - Mobile</a:t>
            </a:r>
            <a:endParaRPr/>
          </a:p>
        </p:txBody>
      </p:sp>
      <p:pic>
        <p:nvPicPr>
          <p:cNvPr id="1166" name="Google Shape;1166;p71"/>
          <p:cNvPicPr preferRelativeResize="0"/>
          <p:nvPr/>
        </p:nvPicPr>
        <p:blipFill rotWithShape="1">
          <a:blip r:embed="rId3">
            <a:alphaModFix/>
          </a:blip>
          <a:srcRect b="26534" l="71324" r="2192" t="43982"/>
          <a:stretch/>
        </p:blipFill>
        <p:spPr>
          <a:xfrm rot="-5400000">
            <a:off x="5056515" y="1727827"/>
            <a:ext cx="3044981" cy="2444565"/>
          </a:xfrm>
          <a:prstGeom prst="rect">
            <a:avLst/>
          </a:prstGeom>
          <a:noFill/>
          <a:ln>
            <a:noFill/>
          </a:ln>
        </p:spPr>
      </p:pic>
      <p:pic>
        <p:nvPicPr>
          <p:cNvPr id="1167" name="Google Shape;1167;p71"/>
          <p:cNvPicPr preferRelativeResize="0"/>
          <p:nvPr/>
        </p:nvPicPr>
        <p:blipFill rotWithShape="1">
          <a:blip r:embed="rId4">
            <a:alphaModFix/>
          </a:blip>
          <a:srcRect b="65916" l="65093" r="13700" t="10955"/>
          <a:stretch/>
        </p:blipFill>
        <p:spPr>
          <a:xfrm rot="-5400000">
            <a:off x="1149258" y="2047384"/>
            <a:ext cx="1822851" cy="1435942"/>
          </a:xfrm>
          <a:prstGeom prst="rect">
            <a:avLst/>
          </a:prstGeom>
          <a:noFill/>
          <a:ln>
            <a:noFill/>
          </a:ln>
        </p:spPr>
      </p:pic>
      <p:pic>
        <p:nvPicPr>
          <p:cNvPr id="1168" name="Google Shape;1168;p71"/>
          <p:cNvPicPr preferRelativeResize="0"/>
          <p:nvPr/>
        </p:nvPicPr>
        <p:blipFill rotWithShape="1">
          <a:blip r:embed="rId5">
            <a:alphaModFix/>
          </a:blip>
          <a:srcRect b="53040" l="72336" r="10734" t="15127"/>
          <a:stretch/>
        </p:blipFill>
        <p:spPr>
          <a:xfrm rot="-5400000">
            <a:off x="3342954" y="1058634"/>
            <a:ext cx="1449485" cy="1963916"/>
          </a:xfrm>
          <a:prstGeom prst="rect">
            <a:avLst/>
          </a:prstGeom>
          <a:noFill/>
          <a:ln>
            <a:noFill/>
          </a:ln>
        </p:spPr>
      </p:pic>
      <p:pic>
        <p:nvPicPr>
          <p:cNvPr id="1169" name="Google Shape;1169;p71"/>
          <p:cNvPicPr preferRelativeResize="0"/>
          <p:nvPr/>
        </p:nvPicPr>
        <p:blipFill rotWithShape="1">
          <a:blip r:embed="rId5">
            <a:alphaModFix/>
          </a:blip>
          <a:srcRect b="18810" l="52072" r="30998" t="49356"/>
          <a:stretch/>
        </p:blipFill>
        <p:spPr>
          <a:xfrm rot="-5400000">
            <a:off x="3342951" y="2765899"/>
            <a:ext cx="1449485" cy="19639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72"/>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Realization 1: Mobile App</a:t>
            </a:r>
            <a:endParaRPr/>
          </a:p>
        </p:txBody>
      </p:sp>
      <p:pic>
        <p:nvPicPr>
          <p:cNvPr id="1175" name="Google Shape;1175;p72"/>
          <p:cNvPicPr preferRelativeResize="0"/>
          <p:nvPr/>
        </p:nvPicPr>
        <p:blipFill rotWithShape="1">
          <a:blip r:embed="rId3">
            <a:alphaModFix/>
          </a:blip>
          <a:srcRect b="0" l="862" r="9" t="0"/>
          <a:stretch/>
        </p:blipFill>
        <p:spPr>
          <a:xfrm>
            <a:off x="163025" y="1056325"/>
            <a:ext cx="4593500" cy="3894100"/>
          </a:xfrm>
          <a:prstGeom prst="rect">
            <a:avLst/>
          </a:prstGeom>
          <a:noFill/>
          <a:ln>
            <a:noFill/>
          </a:ln>
        </p:spPr>
      </p:pic>
      <p:pic>
        <p:nvPicPr>
          <p:cNvPr id="1176" name="Google Shape;1176;p72"/>
          <p:cNvPicPr preferRelativeResize="0"/>
          <p:nvPr/>
        </p:nvPicPr>
        <p:blipFill rotWithShape="1">
          <a:blip r:embed="rId4">
            <a:alphaModFix/>
          </a:blip>
          <a:srcRect b="60636" l="0" r="0" t="10423"/>
          <a:stretch/>
        </p:blipFill>
        <p:spPr>
          <a:xfrm>
            <a:off x="4844424" y="1234675"/>
            <a:ext cx="4082675" cy="25538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graphicFrame>
        <p:nvGraphicFramePr>
          <p:cNvPr id="1181" name="Google Shape;1181;p73"/>
          <p:cNvGraphicFramePr/>
          <p:nvPr/>
        </p:nvGraphicFramePr>
        <p:xfrm>
          <a:off x="1026688" y="1326775"/>
          <a:ext cx="3000000" cy="3000000"/>
        </p:xfrm>
        <a:graphic>
          <a:graphicData uri="http://schemas.openxmlformats.org/drawingml/2006/table">
            <a:tbl>
              <a:tblPr>
                <a:noFill/>
                <a:tableStyleId>{F983CF4B-1BFD-408D-AA8A-7A0BBE72C6BE}</a:tableStyleId>
              </a:tblPr>
              <a:tblGrid>
                <a:gridCol w="3500375"/>
                <a:gridCol w="3590250"/>
              </a:tblGrid>
              <a:tr h="639750">
                <a:tc>
                  <a:txBody>
                    <a:bodyPr/>
                    <a:lstStyle/>
                    <a:p>
                      <a:pPr indent="0" lvl="0" marL="0" rtl="0" algn="ctr">
                        <a:spcBef>
                          <a:spcPts val="0"/>
                        </a:spcBef>
                        <a:spcAft>
                          <a:spcPts val="0"/>
                        </a:spcAft>
                        <a:buNone/>
                      </a:pPr>
                      <a:r>
                        <a:rPr b="1" lang="en" sz="1900">
                          <a:solidFill>
                            <a:schemeClr val="lt1"/>
                          </a:solidFill>
                          <a:latin typeface="Overpass"/>
                          <a:ea typeface="Overpass"/>
                          <a:cs typeface="Overpass"/>
                          <a:sym typeface="Overpass"/>
                        </a:rPr>
                        <a:t>PROS</a:t>
                      </a:r>
                      <a:endParaRPr b="1" sz="1900">
                        <a:solidFill>
                          <a:schemeClr val="lt1"/>
                        </a:solidFill>
                        <a:latin typeface="Overpass"/>
                        <a:ea typeface="Overpass"/>
                        <a:cs typeface="Overpass"/>
                        <a:sym typeface="Overpass"/>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chemeClr val="lt1"/>
                          </a:solidFill>
                          <a:latin typeface="Overpass"/>
                          <a:ea typeface="Overpass"/>
                          <a:cs typeface="Overpass"/>
                          <a:sym typeface="Overpass"/>
                        </a:rPr>
                        <a:t>CONS</a:t>
                      </a:r>
                      <a:endParaRPr b="1" sz="2000">
                        <a:solidFill>
                          <a:schemeClr val="lt1"/>
                        </a:solidFill>
                        <a:latin typeface="Overpass"/>
                        <a:ea typeface="Overpass"/>
                        <a:cs typeface="Overpass"/>
                        <a:sym typeface="Overpass"/>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r>
              <a:tr h="2745600">
                <a:tc>
                  <a:txBody>
                    <a:bodyPr/>
                    <a:lstStyle/>
                    <a:p>
                      <a:pPr indent="-330200" lvl="0" marL="457200" rtl="0" algn="l">
                        <a:lnSpc>
                          <a:spcPct val="115000"/>
                        </a:lnSpc>
                        <a:spcBef>
                          <a:spcPts val="0"/>
                        </a:spcBef>
                        <a:spcAft>
                          <a:spcPts val="0"/>
                        </a:spcAft>
                        <a:buClr>
                          <a:schemeClr val="dk1"/>
                        </a:buClr>
                        <a:buSzPts val="1600"/>
                        <a:buFont typeface="Overpass"/>
                        <a:buChar char="●"/>
                      </a:pPr>
                      <a:r>
                        <a:rPr lang="en" sz="1600">
                          <a:solidFill>
                            <a:schemeClr val="dk1"/>
                          </a:solidFill>
                          <a:latin typeface="Overpass"/>
                          <a:ea typeface="Overpass"/>
                          <a:cs typeface="Overpass"/>
                          <a:sym typeface="Overpass"/>
                        </a:rPr>
                        <a:t>Most users have access</a:t>
                      </a:r>
                      <a:endParaRPr sz="1600">
                        <a:solidFill>
                          <a:schemeClr val="dk1"/>
                        </a:solidFill>
                        <a:latin typeface="Overpass"/>
                        <a:ea typeface="Overpass"/>
                        <a:cs typeface="Overpass"/>
                        <a:sym typeface="Overpass"/>
                      </a:endParaRPr>
                    </a:p>
                    <a:p>
                      <a:pPr indent="-330200" lvl="0" marL="457200" rtl="0" algn="l">
                        <a:lnSpc>
                          <a:spcPct val="115000"/>
                        </a:lnSpc>
                        <a:spcBef>
                          <a:spcPts val="1000"/>
                        </a:spcBef>
                        <a:spcAft>
                          <a:spcPts val="0"/>
                        </a:spcAft>
                        <a:buClr>
                          <a:schemeClr val="dk1"/>
                        </a:buClr>
                        <a:buSzPts val="1600"/>
                        <a:buFont typeface="Overpass"/>
                        <a:buChar char="●"/>
                      </a:pPr>
                      <a:r>
                        <a:rPr lang="en" sz="1600">
                          <a:solidFill>
                            <a:schemeClr val="dk1"/>
                          </a:solidFill>
                          <a:latin typeface="Overpass"/>
                          <a:ea typeface="Overpass"/>
                          <a:cs typeface="Overpass"/>
                          <a:sym typeface="Overpass"/>
                        </a:rPr>
                        <a:t>More space for detailed information</a:t>
                      </a:r>
                      <a:endParaRPr sz="1600">
                        <a:solidFill>
                          <a:schemeClr val="dk1"/>
                        </a:solidFill>
                        <a:latin typeface="Overpass"/>
                        <a:ea typeface="Overpass"/>
                        <a:cs typeface="Overpass"/>
                        <a:sym typeface="Overpass"/>
                      </a:endParaRPr>
                    </a:p>
                    <a:p>
                      <a:pPr indent="-330200" lvl="0" marL="457200" rtl="0" algn="l">
                        <a:lnSpc>
                          <a:spcPct val="115000"/>
                        </a:lnSpc>
                        <a:spcBef>
                          <a:spcPts val="1000"/>
                        </a:spcBef>
                        <a:spcAft>
                          <a:spcPts val="1000"/>
                        </a:spcAft>
                        <a:buClr>
                          <a:schemeClr val="dk1"/>
                        </a:buClr>
                        <a:buSzPts val="1600"/>
                        <a:buFont typeface="Overpass"/>
                        <a:buChar char="●"/>
                      </a:pPr>
                      <a:r>
                        <a:rPr lang="en" sz="1600">
                          <a:solidFill>
                            <a:schemeClr val="dk1"/>
                          </a:solidFill>
                          <a:latin typeface="Overpass"/>
                          <a:ea typeface="Overpass"/>
                          <a:cs typeface="Overpass"/>
                          <a:sym typeface="Overpass"/>
                        </a:rPr>
                        <a:t>Can be connected to external resources without platform issues</a:t>
                      </a:r>
                      <a:endParaRPr sz="1600">
                        <a:solidFill>
                          <a:schemeClr val="dk1"/>
                        </a:solidFill>
                        <a:latin typeface="Overpass"/>
                        <a:ea typeface="Overpass"/>
                        <a:cs typeface="Overpass"/>
                        <a:sym typeface="Overpass"/>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0F0F0"/>
                    </a:solidFill>
                  </a:tcPr>
                </a:tc>
                <a:tc>
                  <a:txBody>
                    <a:bodyPr/>
                    <a:lstStyle/>
                    <a:p>
                      <a:pPr indent="-330200" lvl="0" marL="457200" rtl="0" algn="l">
                        <a:lnSpc>
                          <a:spcPct val="115000"/>
                        </a:lnSpc>
                        <a:spcBef>
                          <a:spcPts val="0"/>
                        </a:spcBef>
                        <a:spcAft>
                          <a:spcPts val="0"/>
                        </a:spcAft>
                        <a:buClr>
                          <a:schemeClr val="dk1"/>
                        </a:buClr>
                        <a:buSzPts val="1600"/>
                        <a:buFont typeface="Overpass"/>
                        <a:buChar char="●"/>
                      </a:pPr>
                      <a:r>
                        <a:rPr lang="en" sz="1600">
                          <a:solidFill>
                            <a:schemeClr val="dk1"/>
                          </a:solidFill>
                          <a:latin typeface="Overpass"/>
                          <a:ea typeface="Overpass"/>
                          <a:cs typeface="Overpass"/>
                          <a:sym typeface="Overpass"/>
                        </a:rPr>
                        <a:t>Less frequent engagement compared to wearable solution</a:t>
                      </a:r>
                      <a:endParaRPr sz="1600">
                        <a:solidFill>
                          <a:schemeClr val="dk1"/>
                        </a:solidFill>
                        <a:latin typeface="Overpass"/>
                        <a:ea typeface="Overpass"/>
                        <a:cs typeface="Overpass"/>
                        <a:sym typeface="Overpass"/>
                      </a:endParaRPr>
                    </a:p>
                    <a:p>
                      <a:pPr indent="-330200" lvl="0" marL="457200" rtl="0" algn="l">
                        <a:lnSpc>
                          <a:spcPct val="115000"/>
                        </a:lnSpc>
                        <a:spcBef>
                          <a:spcPts val="1000"/>
                        </a:spcBef>
                        <a:spcAft>
                          <a:spcPts val="1000"/>
                        </a:spcAft>
                        <a:buClr>
                          <a:schemeClr val="dk1"/>
                        </a:buClr>
                        <a:buSzPts val="1600"/>
                        <a:buFont typeface="Overpass"/>
                        <a:buChar char="●"/>
                      </a:pPr>
                      <a:r>
                        <a:rPr lang="en" sz="1600">
                          <a:solidFill>
                            <a:schemeClr val="dk1"/>
                          </a:solidFill>
                          <a:latin typeface="Overpass"/>
                          <a:ea typeface="Overpass"/>
                          <a:cs typeface="Overpass"/>
                          <a:sym typeface="Overpass"/>
                        </a:rPr>
                        <a:t>More </a:t>
                      </a:r>
                      <a:r>
                        <a:rPr lang="en" sz="1600">
                          <a:solidFill>
                            <a:schemeClr val="dk1"/>
                          </a:solidFill>
                          <a:latin typeface="Overpass"/>
                          <a:ea typeface="Overpass"/>
                          <a:cs typeface="Overpass"/>
                          <a:sym typeface="Overpass"/>
                        </a:rPr>
                        <a:t>content could be more overwhelming for investment newbies</a:t>
                      </a:r>
                      <a:endParaRPr sz="1600">
                        <a:solidFill>
                          <a:schemeClr val="dk1"/>
                        </a:solidFill>
                        <a:latin typeface="Overpass"/>
                        <a:ea typeface="Overpass"/>
                        <a:cs typeface="Overpass"/>
                        <a:sym typeface="Overpass"/>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0F0F0"/>
                    </a:solidFill>
                  </a:tcPr>
                </a:tc>
              </a:tr>
            </a:tbl>
          </a:graphicData>
        </a:graphic>
      </p:graphicFrame>
      <p:grpSp>
        <p:nvGrpSpPr>
          <p:cNvPr id="1182" name="Google Shape;1182;p73"/>
          <p:cNvGrpSpPr/>
          <p:nvPr/>
        </p:nvGrpSpPr>
        <p:grpSpPr>
          <a:xfrm>
            <a:off x="7954980" y="636228"/>
            <a:ext cx="207270" cy="208246"/>
            <a:chOff x="1202850" y="238125"/>
            <a:chExt cx="5194725" cy="5219200"/>
          </a:xfrm>
        </p:grpSpPr>
        <p:sp>
          <p:nvSpPr>
            <p:cNvPr id="1183" name="Google Shape;1183;p73"/>
            <p:cNvSpPr/>
            <p:nvPr/>
          </p:nvSpPr>
          <p:spPr>
            <a:xfrm>
              <a:off x="1202850" y="2181450"/>
              <a:ext cx="5194725" cy="3275875"/>
            </a:xfrm>
            <a:custGeom>
              <a:rect b="b" l="l" r="r" t="t"/>
              <a:pathLst>
                <a:path extrusionOk="0" h="131035" w="207789">
                  <a:moveTo>
                    <a:pt x="7633" y="0"/>
                  </a:moveTo>
                  <a:cubicBezTo>
                    <a:pt x="3425" y="0"/>
                    <a:pt x="0" y="3425"/>
                    <a:pt x="0" y="7666"/>
                  </a:cubicBezTo>
                  <a:lnTo>
                    <a:pt x="0" y="108135"/>
                  </a:lnTo>
                  <a:cubicBezTo>
                    <a:pt x="0" y="120759"/>
                    <a:pt x="10276" y="131034"/>
                    <a:pt x="22899" y="131034"/>
                  </a:cubicBezTo>
                  <a:lnTo>
                    <a:pt x="184890" y="131034"/>
                  </a:lnTo>
                  <a:cubicBezTo>
                    <a:pt x="197514" y="131034"/>
                    <a:pt x="207789" y="120759"/>
                    <a:pt x="207789" y="108135"/>
                  </a:cubicBezTo>
                  <a:lnTo>
                    <a:pt x="207789" y="7666"/>
                  </a:lnTo>
                  <a:cubicBezTo>
                    <a:pt x="207789" y="3425"/>
                    <a:pt x="204364" y="0"/>
                    <a:pt x="200156" y="0"/>
                  </a:cubicBezTo>
                  <a:cubicBezTo>
                    <a:pt x="195948" y="0"/>
                    <a:pt x="192523" y="3425"/>
                    <a:pt x="192523" y="7666"/>
                  </a:cubicBezTo>
                  <a:cubicBezTo>
                    <a:pt x="192523" y="11874"/>
                    <a:pt x="189098" y="15299"/>
                    <a:pt x="184890" y="15299"/>
                  </a:cubicBezTo>
                  <a:lnTo>
                    <a:pt x="22899" y="15299"/>
                  </a:lnTo>
                  <a:cubicBezTo>
                    <a:pt x="18691" y="15299"/>
                    <a:pt x="15266" y="11874"/>
                    <a:pt x="15266" y="7666"/>
                  </a:cubicBezTo>
                  <a:cubicBezTo>
                    <a:pt x="15266" y="3425"/>
                    <a:pt x="11841" y="0"/>
                    <a:pt x="763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73"/>
            <p:cNvSpPr/>
            <p:nvPr/>
          </p:nvSpPr>
          <p:spPr>
            <a:xfrm>
              <a:off x="3800200" y="2181450"/>
              <a:ext cx="2597375" cy="3275875"/>
            </a:xfrm>
            <a:custGeom>
              <a:rect b="b" l="l" r="r" t="t"/>
              <a:pathLst>
                <a:path extrusionOk="0" h="131035" w="103895">
                  <a:moveTo>
                    <a:pt x="96262" y="0"/>
                  </a:moveTo>
                  <a:cubicBezTo>
                    <a:pt x="92054" y="0"/>
                    <a:pt x="88629" y="3425"/>
                    <a:pt x="88629" y="7666"/>
                  </a:cubicBezTo>
                  <a:cubicBezTo>
                    <a:pt x="88629" y="11874"/>
                    <a:pt x="85204" y="15299"/>
                    <a:pt x="80996" y="15299"/>
                  </a:cubicBezTo>
                  <a:lnTo>
                    <a:pt x="1" y="15299"/>
                  </a:lnTo>
                  <a:lnTo>
                    <a:pt x="1" y="131034"/>
                  </a:lnTo>
                  <a:lnTo>
                    <a:pt x="80996" y="131034"/>
                  </a:lnTo>
                  <a:cubicBezTo>
                    <a:pt x="93620" y="131034"/>
                    <a:pt x="103895" y="120759"/>
                    <a:pt x="103895" y="108135"/>
                  </a:cubicBezTo>
                  <a:lnTo>
                    <a:pt x="103895" y="7666"/>
                  </a:lnTo>
                  <a:cubicBezTo>
                    <a:pt x="103895" y="3425"/>
                    <a:pt x="100470" y="0"/>
                    <a:pt x="96262" y="0"/>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73"/>
            <p:cNvSpPr/>
            <p:nvPr/>
          </p:nvSpPr>
          <p:spPr>
            <a:xfrm>
              <a:off x="1202850" y="995700"/>
              <a:ext cx="5194725" cy="1949875"/>
            </a:xfrm>
            <a:custGeom>
              <a:rect b="b" l="l" r="r" t="t"/>
              <a:pathLst>
                <a:path extrusionOk="0" h="77995" w="207789">
                  <a:moveTo>
                    <a:pt x="22899" y="1"/>
                  </a:moveTo>
                  <a:cubicBezTo>
                    <a:pt x="10276" y="1"/>
                    <a:pt x="0" y="10309"/>
                    <a:pt x="0" y="22933"/>
                  </a:cubicBezTo>
                  <a:lnTo>
                    <a:pt x="0" y="55096"/>
                  </a:lnTo>
                  <a:cubicBezTo>
                    <a:pt x="0" y="67720"/>
                    <a:pt x="10276" y="77995"/>
                    <a:pt x="22899" y="77995"/>
                  </a:cubicBezTo>
                  <a:lnTo>
                    <a:pt x="184890" y="77995"/>
                  </a:lnTo>
                  <a:cubicBezTo>
                    <a:pt x="197514" y="77995"/>
                    <a:pt x="207789" y="67720"/>
                    <a:pt x="207789" y="55096"/>
                  </a:cubicBezTo>
                  <a:lnTo>
                    <a:pt x="207789" y="22933"/>
                  </a:lnTo>
                  <a:cubicBezTo>
                    <a:pt x="207789" y="10309"/>
                    <a:pt x="197514" y="1"/>
                    <a:pt x="184890" y="1"/>
                  </a:cubicBezTo>
                  <a:lnTo>
                    <a:pt x="160523" y="1"/>
                  </a:lnTo>
                  <a:cubicBezTo>
                    <a:pt x="156315" y="1"/>
                    <a:pt x="152890" y="3426"/>
                    <a:pt x="152890" y="7667"/>
                  </a:cubicBezTo>
                  <a:lnTo>
                    <a:pt x="152890" y="31381"/>
                  </a:lnTo>
                  <a:lnTo>
                    <a:pt x="54900" y="31381"/>
                  </a:lnTo>
                  <a:lnTo>
                    <a:pt x="54900" y="7667"/>
                  </a:lnTo>
                  <a:cubicBezTo>
                    <a:pt x="54900" y="3426"/>
                    <a:pt x="51474" y="1"/>
                    <a:pt x="47266"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73"/>
            <p:cNvSpPr/>
            <p:nvPr/>
          </p:nvSpPr>
          <p:spPr>
            <a:xfrm>
              <a:off x="3800200" y="995700"/>
              <a:ext cx="2597375" cy="1949875"/>
            </a:xfrm>
            <a:custGeom>
              <a:rect b="b" l="l" r="r" t="t"/>
              <a:pathLst>
                <a:path extrusionOk="0" h="77995" w="103895">
                  <a:moveTo>
                    <a:pt x="56629" y="1"/>
                  </a:moveTo>
                  <a:cubicBezTo>
                    <a:pt x="52421" y="1"/>
                    <a:pt x="48996" y="3426"/>
                    <a:pt x="48996" y="7667"/>
                  </a:cubicBezTo>
                  <a:lnTo>
                    <a:pt x="48996" y="31381"/>
                  </a:lnTo>
                  <a:lnTo>
                    <a:pt x="1" y="31381"/>
                  </a:lnTo>
                  <a:lnTo>
                    <a:pt x="1" y="77995"/>
                  </a:lnTo>
                  <a:lnTo>
                    <a:pt x="80996" y="77995"/>
                  </a:lnTo>
                  <a:cubicBezTo>
                    <a:pt x="93620" y="77995"/>
                    <a:pt x="103895" y="67720"/>
                    <a:pt x="103895" y="55096"/>
                  </a:cubicBezTo>
                  <a:lnTo>
                    <a:pt x="103895" y="22933"/>
                  </a:lnTo>
                  <a:cubicBezTo>
                    <a:pt x="103895" y="10309"/>
                    <a:pt x="93620" y="1"/>
                    <a:pt x="80996" y="1"/>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73"/>
            <p:cNvSpPr/>
            <p:nvPr/>
          </p:nvSpPr>
          <p:spPr>
            <a:xfrm>
              <a:off x="1783475" y="1780225"/>
              <a:ext cx="4033475" cy="381675"/>
            </a:xfrm>
            <a:custGeom>
              <a:rect b="b" l="l" r="r" t="t"/>
              <a:pathLst>
                <a:path extrusionOk="0" h="15267" w="161339">
                  <a:moveTo>
                    <a:pt x="7634" y="0"/>
                  </a:moveTo>
                  <a:cubicBezTo>
                    <a:pt x="3426" y="0"/>
                    <a:pt x="1" y="3393"/>
                    <a:pt x="1" y="7633"/>
                  </a:cubicBezTo>
                  <a:cubicBezTo>
                    <a:pt x="1" y="11841"/>
                    <a:pt x="3426" y="15266"/>
                    <a:pt x="7634" y="15266"/>
                  </a:cubicBezTo>
                  <a:lnTo>
                    <a:pt x="153705" y="15266"/>
                  </a:lnTo>
                  <a:cubicBezTo>
                    <a:pt x="157913" y="15266"/>
                    <a:pt x="161338" y="11841"/>
                    <a:pt x="161338" y="7633"/>
                  </a:cubicBezTo>
                  <a:cubicBezTo>
                    <a:pt x="161338" y="3393"/>
                    <a:pt x="157913" y="0"/>
                    <a:pt x="1537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73"/>
            <p:cNvSpPr/>
            <p:nvPr/>
          </p:nvSpPr>
          <p:spPr>
            <a:xfrm>
              <a:off x="3800200" y="1780225"/>
              <a:ext cx="2016750" cy="381675"/>
            </a:xfrm>
            <a:custGeom>
              <a:rect b="b" l="l" r="r" t="t"/>
              <a:pathLst>
                <a:path extrusionOk="0" h="15267" w="80670">
                  <a:moveTo>
                    <a:pt x="1" y="0"/>
                  </a:moveTo>
                  <a:lnTo>
                    <a:pt x="1" y="15266"/>
                  </a:lnTo>
                  <a:lnTo>
                    <a:pt x="73036" y="15266"/>
                  </a:lnTo>
                  <a:cubicBezTo>
                    <a:pt x="77244" y="15266"/>
                    <a:pt x="80669" y="11841"/>
                    <a:pt x="80669" y="7633"/>
                  </a:cubicBezTo>
                  <a:cubicBezTo>
                    <a:pt x="80669" y="3393"/>
                    <a:pt x="77244" y="0"/>
                    <a:pt x="73036" y="0"/>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73"/>
            <p:cNvSpPr/>
            <p:nvPr/>
          </p:nvSpPr>
          <p:spPr>
            <a:xfrm>
              <a:off x="3120075" y="3765950"/>
              <a:ext cx="1360275" cy="870975"/>
            </a:xfrm>
            <a:custGeom>
              <a:rect b="b" l="l" r="r" t="t"/>
              <a:pathLst>
                <a:path extrusionOk="0" h="34839" w="54411">
                  <a:moveTo>
                    <a:pt x="7634" y="1"/>
                  </a:moveTo>
                  <a:cubicBezTo>
                    <a:pt x="3426" y="1"/>
                    <a:pt x="1" y="3426"/>
                    <a:pt x="1" y="7634"/>
                  </a:cubicBezTo>
                  <a:cubicBezTo>
                    <a:pt x="1" y="22639"/>
                    <a:pt x="12200" y="34839"/>
                    <a:pt x="27206" y="34839"/>
                  </a:cubicBezTo>
                  <a:cubicBezTo>
                    <a:pt x="42211" y="34839"/>
                    <a:pt x="54411" y="22639"/>
                    <a:pt x="54411" y="7634"/>
                  </a:cubicBezTo>
                  <a:cubicBezTo>
                    <a:pt x="54411" y="3426"/>
                    <a:pt x="50985" y="1"/>
                    <a:pt x="46777" y="1"/>
                  </a:cubicBezTo>
                  <a:cubicBezTo>
                    <a:pt x="42537" y="1"/>
                    <a:pt x="39144" y="3426"/>
                    <a:pt x="39144" y="7634"/>
                  </a:cubicBezTo>
                  <a:cubicBezTo>
                    <a:pt x="39144" y="14223"/>
                    <a:pt x="33795" y="19572"/>
                    <a:pt x="27206" y="19572"/>
                  </a:cubicBezTo>
                  <a:cubicBezTo>
                    <a:pt x="20616" y="19572"/>
                    <a:pt x="15267" y="14223"/>
                    <a:pt x="15267" y="7634"/>
                  </a:cubicBezTo>
                  <a:cubicBezTo>
                    <a:pt x="15267" y="3426"/>
                    <a:pt x="11874" y="1"/>
                    <a:pt x="763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73"/>
            <p:cNvSpPr/>
            <p:nvPr/>
          </p:nvSpPr>
          <p:spPr>
            <a:xfrm>
              <a:off x="2192850" y="238125"/>
              <a:ext cx="3214725" cy="1923775"/>
            </a:xfrm>
            <a:custGeom>
              <a:rect b="b" l="l" r="r" t="t"/>
              <a:pathLst>
                <a:path extrusionOk="0" h="76951" w="128589">
                  <a:moveTo>
                    <a:pt x="7666" y="0"/>
                  </a:moveTo>
                  <a:cubicBezTo>
                    <a:pt x="3426" y="0"/>
                    <a:pt x="1" y="3425"/>
                    <a:pt x="1" y="7633"/>
                  </a:cubicBezTo>
                  <a:lnTo>
                    <a:pt x="1" y="76950"/>
                  </a:lnTo>
                  <a:lnTo>
                    <a:pt x="128588" y="76950"/>
                  </a:lnTo>
                  <a:lnTo>
                    <a:pt x="128588" y="7633"/>
                  </a:lnTo>
                  <a:cubicBezTo>
                    <a:pt x="128588" y="3425"/>
                    <a:pt x="125163" y="0"/>
                    <a:pt x="12092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73"/>
            <p:cNvSpPr/>
            <p:nvPr/>
          </p:nvSpPr>
          <p:spPr>
            <a:xfrm>
              <a:off x="3800200" y="238125"/>
              <a:ext cx="1607375" cy="1923775"/>
            </a:xfrm>
            <a:custGeom>
              <a:rect b="b" l="l" r="r" t="t"/>
              <a:pathLst>
                <a:path extrusionOk="0" h="76951" w="64295">
                  <a:moveTo>
                    <a:pt x="1" y="0"/>
                  </a:moveTo>
                  <a:lnTo>
                    <a:pt x="1" y="76950"/>
                  </a:lnTo>
                  <a:lnTo>
                    <a:pt x="64294" y="76950"/>
                  </a:lnTo>
                  <a:lnTo>
                    <a:pt x="64294" y="7633"/>
                  </a:lnTo>
                  <a:cubicBezTo>
                    <a:pt x="64294" y="3425"/>
                    <a:pt x="60869" y="0"/>
                    <a:pt x="56629" y="0"/>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73"/>
            <p:cNvSpPr/>
            <p:nvPr/>
          </p:nvSpPr>
          <p:spPr>
            <a:xfrm>
              <a:off x="2799575" y="844025"/>
              <a:ext cx="2001275" cy="1317875"/>
            </a:xfrm>
            <a:custGeom>
              <a:rect b="b" l="l" r="r" t="t"/>
              <a:pathLst>
                <a:path extrusionOk="0" h="52715" w="80051">
                  <a:moveTo>
                    <a:pt x="22868" y="1"/>
                  </a:moveTo>
                  <a:cubicBezTo>
                    <a:pt x="20845" y="1"/>
                    <a:pt x="18921" y="816"/>
                    <a:pt x="17485" y="2251"/>
                  </a:cubicBezTo>
                  <a:lnTo>
                    <a:pt x="2219" y="17485"/>
                  </a:lnTo>
                  <a:cubicBezTo>
                    <a:pt x="784" y="18920"/>
                    <a:pt x="1" y="20877"/>
                    <a:pt x="1" y="22900"/>
                  </a:cubicBezTo>
                  <a:lnTo>
                    <a:pt x="1" y="52714"/>
                  </a:lnTo>
                  <a:lnTo>
                    <a:pt x="15267" y="52714"/>
                  </a:lnTo>
                  <a:lnTo>
                    <a:pt x="15267" y="45081"/>
                  </a:lnTo>
                  <a:lnTo>
                    <a:pt x="15267" y="26064"/>
                  </a:lnTo>
                  <a:lnTo>
                    <a:pt x="26032" y="15299"/>
                  </a:lnTo>
                  <a:lnTo>
                    <a:pt x="54019" y="15299"/>
                  </a:lnTo>
                  <a:lnTo>
                    <a:pt x="64784" y="26064"/>
                  </a:lnTo>
                  <a:lnTo>
                    <a:pt x="64784" y="45081"/>
                  </a:lnTo>
                  <a:lnTo>
                    <a:pt x="64784" y="52714"/>
                  </a:lnTo>
                  <a:lnTo>
                    <a:pt x="80050" y="52714"/>
                  </a:lnTo>
                  <a:lnTo>
                    <a:pt x="80050" y="22900"/>
                  </a:lnTo>
                  <a:cubicBezTo>
                    <a:pt x="80050" y="20877"/>
                    <a:pt x="79267" y="18920"/>
                    <a:pt x="77832" y="17485"/>
                  </a:cubicBezTo>
                  <a:lnTo>
                    <a:pt x="62566" y="2251"/>
                  </a:lnTo>
                  <a:cubicBezTo>
                    <a:pt x="61131" y="816"/>
                    <a:pt x="59206" y="1"/>
                    <a:pt x="5718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73"/>
            <p:cNvSpPr/>
            <p:nvPr/>
          </p:nvSpPr>
          <p:spPr>
            <a:xfrm>
              <a:off x="3609375" y="1493150"/>
              <a:ext cx="381675" cy="668750"/>
            </a:xfrm>
            <a:custGeom>
              <a:rect b="b" l="l" r="r" t="t"/>
              <a:pathLst>
                <a:path extrusionOk="0" h="26750" w="15267">
                  <a:moveTo>
                    <a:pt x="7634" y="1"/>
                  </a:moveTo>
                  <a:cubicBezTo>
                    <a:pt x="3426" y="1"/>
                    <a:pt x="1" y="3426"/>
                    <a:pt x="1" y="7667"/>
                  </a:cubicBezTo>
                  <a:lnTo>
                    <a:pt x="1" y="26749"/>
                  </a:lnTo>
                  <a:lnTo>
                    <a:pt x="15267" y="26749"/>
                  </a:lnTo>
                  <a:lnTo>
                    <a:pt x="15267" y="7667"/>
                  </a:lnTo>
                  <a:cubicBezTo>
                    <a:pt x="15267" y="3426"/>
                    <a:pt x="11842" y="1"/>
                    <a:pt x="763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73"/>
            <p:cNvSpPr/>
            <p:nvPr/>
          </p:nvSpPr>
          <p:spPr>
            <a:xfrm>
              <a:off x="3800200" y="3765950"/>
              <a:ext cx="680150" cy="870975"/>
            </a:xfrm>
            <a:custGeom>
              <a:rect b="b" l="l" r="r" t="t"/>
              <a:pathLst>
                <a:path extrusionOk="0" h="34839" w="27206">
                  <a:moveTo>
                    <a:pt x="19572" y="1"/>
                  </a:moveTo>
                  <a:cubicBezTo>
                    <a:pt x="15332" y="1"/>
                    <a:pt x="11939" y="3426"/>
                    <a:pt x="11939" y="7634"/>
                  </a:cubicBezTo>
                  <a:cubicBezTo>
                    <a:pt x="11939" y="14223"/>
                    <a:pt x="6590" y="19572"/>
                    <a:pt x="1" y="19572"/>
                  </a:cubicBezTo>
                  <a:lnTo>
                    <a:pt x="1" y="34839"/>
                  </a:lnTo>
                  <a:cubicBezTo>
                    <a:pt x="15006" y="34839"/>
                    <a:pt x="27206" y="22639"/>
                    <a:pt x="27206" y="7634"/>
                  </a:cubicBezTo>
                  <a:cubicBezTo>
                    <a:pt x="27206" y="3426"/>
                    <a:pt x="23780" y="1"/>
                    <a:pt x="19572" y="1"/>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73"/>
            <p:cNvSpPr/>
            <p:nvPr/>
          </p:nvSpPr>
          <p:spPr>
            <a:xfrm>
              <a:off x="3800200" y="844025"/>
              <a:ext cx="1000650" cy="1317875"/>
            </a:xfrm>
            <a:custGeom>
              <a:rect b="b" l="l" r="r" t="t"/>
              <a:pathLst>
                <a:path extrusionOk="0" h="52715" w="40026">
                  <a:moveTo>
                    <a:pt x="1" y="1"/>
                  </a:moveTo>
                  <a:lnTo>
                    <a:pt x="1" y="15299"/>
                  </a:lnTo>
                  <a:lnTo>
                    <a:pt x="13994" y="15299"/>
                  </a:lnTo>
                  <a:lnTo>
                    <a:pt x="24759" y="26064"/>
                  </a:lnTo>
                  <a:lnTo>
                    <a:pt x="24759" y="45081"/>
                  </a:lnTo>
                  <a:lnTo>
                    <a:pt x="24759" y="52714"/>
                  </a:lnTo>
                  <a:lnTo>
                    <a:pt x="40025" y="52714"/>
                  </a:lnTo>
                  <a:lnTo>
                    <a:pt x="40025" y="22900"/>
                  </a:lnTo>
                  <a:cubicBezTo>
                    <a:pt x="40025" y="20877"/>
                    <a:pt x="39242" y="18920"/>
                    <a:pt x="37807" y="17485"/>
                  </a:cubicBezTo>
                  <a:lnTo>
                    <a:pt x="22541" y="2251"/>
                  </a:lnTo>
                  <a:cubicBezTo>
                    <a:pt x="21106" y="816"/>
                    <a:pt x="19181" y="1"/>
                    <a:pt x="17159" y="1"/>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73"/>
            <p:cNvSpPr/>
            <p:nvPr/>
          </p:nvSpPr>
          <p:spPr>
            <a:xfrm>
              <a:off x="3800200" y="1493150"/>
              <a:ext cx="190850" cy="668750"/>
            </a:xfrm>
            <a:custGeom>
              <a:rect b="b" l="l" r="r" t="t"/>
              <a:pathLst>
                <a:path extrusionOk="0" h="26750" w="7634">
                  <a:moveTo>
                    <a:pt x="1" y="1"/>
                  </a:moveTo>
                  <a:lnTo>
                    <a:pt x="1" y="26749"/>
                  </a:lnTo>
                  <a:lnTo>
                    <a:pt x="7634" y="26749"/>
                  </a:lnTo>
                  <a:lnTo>
                    <a:pt x="7634" y="7667"/>
                  </a:lnTo>
                  <a:cubicBezTo>
                    <a:pt x="7634" y="3426"/>
                    <a:pt x="4209" y="1"/>
                    <a:pt x="1" y="1"/>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7" name="Google Shape;1197;p73"/>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Mobile Pros &amp; Cons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74"/>
          <p:cNvSpPr txBox="1"/>
          <p:nvPr>
            <p:ph type="title"/>
          </p:nvPr>
        </p:nvSpPr>
        <p:spPr>
          <a:xfrm>
            <a:off x="1243050" y="522375"/>
            <a:ext cx="69453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Realization 2: Wearable (Apple Watch)</a:t>
            </a:r>
            <a:endParaRPr/>
          </a:p>
        </p:txBody>
      </p:sp>
      <p:pic>
        <p:nvPicPr>
          <p:cNvPr id="1203" name="Google Shape;1203;p74"/>
          <p:cNvPicPr preferRelativeResize="0"/>
          <p:nvPr/>
        </p:nvPicPr>
        <p:blipFill>
          <a:blip r:embed="rId3">
            <a:alphaModFix/>
          </a:blip>
          <a:stretch>
            <a:fillRect/>
          </a:stretch>
        </p:blipFill>
        <p:spPr>
          <a:xfrm>
            <a:off x="2086525" y="1276125"/>
            <a:ext cx="4336401" cy="3396650"/>
          </a:xfrm>
          <a:prstGeom prst="rect">
            <a:avLst/>
          </a:prstGeom>
          <a:noFill/>
          <a:ln>
            <a:noFill/>
          </a:ln>
        </p:spPr>
      </p:pic>
      <p:pic>
        <p:nvPicPr>
          <p:cNvPr id="1204" name="Google Shape;1204;p74"/>
          <p:cNvPicPr preferRelativeResize="0"/>
          <p:nvPr/>
        </p:nvPicPr>
        <p:blipFill rotWithShape="1">
          <a:blip r:embed="rId4">
            <a:alphaModFix/>
          </a:blip>
          <a:srcRect b="41021" l="9785" r="62541" t="43543"/>
          <a:stretch/>
        </p:blipFill>
        <p:spPr>
          <a:xfrm>
            <a:off x="3724600" y="3092450"/>
            <a:ext cx="1453275" cy="1757725"/>
          </a:xfrm>
          <a:prstGeom prst="rect">
            <a:avLst/>
          </a:prstGeom>
          <a:noFill/>
          <a:ln>
            <a:noFill/>
          </a:ln>
        </p:spPr>
      </p:pic>
      <p:pic>
        <p:nvPicPr>
          <p:cNvPr id="1205" name="Google Shape;1205;p74"/>
          <p:cNvPicPr preferRelativeResize="0"/>
          <p:nvPr/>
        </p:nvPicPr>
        <p:blipFill rotWithShape="1">
          <a:blip r:embed="rId4">
            <a:alphaModFix/>
          </a:blip>
          <a:srcRect b="43464" l="62098" r="4932" t="43955"/>
          <a:stretch/>
        </p:blipFill>
        <p:spPr>
          <a:xfrm>
            <a:off x="5107000" y="3281175"/>
            <a:ext cx="1519875" cy="1257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graphicFrame>
        <p:nvGraphicFramePr>
          <p:cNvPr id="1210" name="Google Shape;1210;p75"/>
          <p:cNvGraphicFramePr/>
          <p:nvPr/>
        </p:nvGraphicFramePr>
        <p:xfrm>
          <a:off x="1026688" y="1326775"/>
          <a:ext cx="3000000" cy="3000000"/>
        </p:xfrm>
        <a:graphic>
          <a:graphicData uri="http://schemas.openxmlformats.org/drawingml/2006/table">
            <a:tbl>
              <a:tblPr>
                <a:noFill/>
                <a:tableStyleId>{F983CF4B-1BFD-408D-AA8A-7A0BBE72C6BE}</a:tableStyleId>
              </a:tblPr>
              <a:tblGrid>
                <a:gridCol w="3500375"/>
                <a:gridCol w="3590250"/>
              </a:tblGrid>
              <a:tr h="639750">
                <a:tc>
                  <a:txBody>
                    <a:bodyPr/>
                    <a:lstStyle/>
                    <a:p>
                      <a:pPr indent="0" lvl="0" marL="0" rtl="0" algn="ctr">
                        <a:spcBef>
                          <a:spcPts val="0"/>
                        </a:spcBef>
                        <a:spcAft>
                          <a:spcPts val="0"/>
                        </a:spcAft>
                        <a:buNone/>
                      </a:pPr>
                      <a:r>
                        <a:rPr b="1" lang="en" sz="1900">
                          <a:solidFill>
                            <a:schemeClr val="lt1"/>
                          </a:solidFill>
                          <a:latin typeface="Overpass"/>
                          <a:ea typeface="Overpass"/>
                          <a:cs typeface="Overpass"/>
                          <a:sym typeface="Overpass"/>
                        </a:rPr>
                        <a:t>PROS</a:t>
                      </a:r>
                      <a:endParaRPr b="1" sz="1900">
                        <a:solidFill>
                          <a:schemeClr val="lt1"/>
                        </a:solidFill>
                        <a:latin typeface="Overpass"/>
                        <a:ea typeface="Overpass"/>
                        <a:cs typeface="Overpass"/>
                        <a:sym typeface="Overpass"/>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chemeClr val="lt1"/>
                          </a:solidFill>
                          <a:latin typeface="Overpass"/>
                          <a:ea typeface="Overpass"/>
                          <a:cs typeface="Overpass"/>
                          <a:sym typeface="Overpass"/>
                        </a:rPr>
                        <a:t>CONS</a:t>
                      </a:r>
                      <a:endParaRPr b="1" sz="2000">
                        <a:solidFill>
                          <a:schemeClr val="lt1"/>
                        </a:solidFill>
                        <a:latin typeface="Overpass"/>
                        <a:ea typeface="Overpass"/>
                        <a:cs typeface="Overpass"/>
                        <a:sym typeface="Overpass"/>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r>
              <a:tr h="2745600">
                <a:tc>
                  <a:txBody>
                    <a:bodyPr/>
                    <a:lstStyle/>
                    <a:p>
                      <a:pPr indent="-330200" lvl="0" marL="457200" rtl="0" algn="l">
                        <a:lnSpc>
                          <a:spcPct val="115000"/>
                        </a:lnSpc>
                        <a:spcBef>
                          <a:spcPts val="0"/>
                        </a:spcBef>
                        <a:spcAft>
                          <a:spcPts val="0"/>
                        </a:spcAft>
                        <a:buClr>
                          <a:schemeClr val="dk1"/>
                        </a:buClr>
                        <a:buSzPts val="1600"/>
                        <a:buFont typeface="Overpass"/>
                        <a:buChar char="●"/>
                      </a:pPr>
                      <a:r>
                        <a:rPr lang="en" sz="1600">
                          <a:solidFill>
                            <a:schemeClr val="dk1"/>
                          </a:solidFill>
                          <a:latin typeface="Overpass"/>
                          <a:ea typeface="Overpass"/>
                          <a:cs typeface="Overpass"/>
                          <a:sym typeface="Overpass"/>
                        </a:rPr>
                        <a:t>Faster &amp; more </a:t>
                      </a:r>
                      <a:r>
                        <a:rPr lang="en" sz="1600">
                          <a:solidFill>
                            <a:schemeClr val="dk1"/>
                          </a:solidFill>
                          <a:latin typeface="Overpass"/>
                          <a:ea typeface="Overpass"/>
                          <a:cs typeface="Overpass"/>
                          <a:sym typeface="Overpass"/>
                        </a:rPr>
                        <a:t>convenient</a:t>
                      </a:r>
                      <a:r>
                        <a:rPr lang="en" sz="1600">
                          <a:solidFill>
                            <a:schemeClr val="dk1"/>
                          </a:solidFill>
                          <a:latin typeface="Overpass"/>
                          <a:ea typeface="Overpass"/>
                          <a:cs typeface="Overpass"/>
                          <a:sym typeface="Overpass"/>
                        </a:rPr>
                        <a:t> view of information (invitations, stock status)</a:t>
                      </a:r>
                      <a:endParaRPr sz="1600">
                        <a:solidFill>
                          <a:schemeClr val="dk1"/>
                        </a:solidFill>
                        <a:latin typeface="Overpass"/>
                        <a:ea typeface="Overpass"/>
                        <a:cs typeface="Overpass"/>
                        <a:sym typeface="Overpass"/>
                      </a:endParaRPr>
                    </a:p>
                    <a:p>
                      <a:pPr indent="-330200" lvl="0" marL="457200" rtl="0" algn="l">
                        <a:lnSpc>
                          <a:spcPct val="115000"/>
                        </a:lnSpc>
                        <a:spcBef>
                          <a:spcPts val="1000"/>
                        </a:spcBef>
                        <a:spcAft>
                          <a:spcPts val="1000"/>
                        </a:spcAft>
                        <a:buClr>
                          <a:schemeClr val="dk1"/>
                        </a:buClr>
                        <a:buSzPts val="1600"/>
                        <a:buFont typeface="Overpass"/>
                        <a:buChar char="●"/>
                      </a:pPr>
                      <a:r>
                        <a:rPr lang="en" sz="1600">
                          <a:solidFill>
                            <a:schemeClr val="dk1"/>
                          </a:solidFill>
                          <a:latin typeface="Overpass"/>
                          <a:ea typeface="Overpass"/>
                          <a:cs typeface="Overpass"/>
                          <a:sym typeface="Overpass"/>
                        </a:rPr>
                        <a:t>Less overwhelming for newbie investors</a:t>
                      </a:r>
                      <a:endParaRPr sz="1600">
                        <a:solidFill>
                          <a:schemeClr val="dk1"/>
                        </a:solidFill>
                        <a:latin typeface="Overpass"/>
                        <a:ea typeface="Overpass"/>
                        <a:cs typeface="Overpass"/>
                        <a:sym typeface="Overpass"/>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0F0F0"/>
                    </a:solidFill>
                  </a:tcPr>
                </a:tc>
                <a:tc>
                  <a:txBody>
                    <a:bodyPr/>
                    <a:lstStyle/>
                    <a:p>
                      <a:pPr indent="-330200" lvl="0" marL="457200" rtl="0" algn="l">
                        <a:lnSpc>
                          <a:spcPct val="115000"/>
                        </a:lnSpc>
                        <a:spcBef>
                          <a:spcPts val="0"/>
                        </a:spcBef>
                        <a:spcAft>
                          <a:spcPts val="0"/>
                        </a:spcAft>
                        <a:buClr>
                          <a:schemeClr val="dk1"/>
                        </a:buClr>
                        <a:buSzPts val="1600"/>
                        <a:buFont typeface="Overpass"/>
                        <a:buChar char="●"/>
                      </a:pPr>
                      <a:r>
                        <a:rPr lang="en" sz="1600">
                          <a:solidFill>
                            <a:schemeClr val="dk1"/>
                          </a:solidFill>
                          <a:latin typeface="Overpass"/>
                          <a:ea typeface="Overpass"/>
                          <a:cs typeface="Overpass"/>
                          <a:sym typeface="Overpass"/>
                        </a:rPr>
                        <a:t>Limited information display, hard to show detailed stock information</a:t>
                      </a:r>
                      <a:endParaRPr sz="1600">
                        <a:solidFill>
                          <a:schemeClr val="dk1"/>
                        </a:solidFill>
                        <a:latin typeface="Overpass"/>
                        <a:ea typeface="Overpass"/>
                        <a:cs typeface="Overpass"/>
                        <a:sym typeface="Overpass"/>
                      </a:endParaRPr>
                    </a:p>
                    <a:p>
                      <a:pPr indent="-330200" lvl="0" marL="457200" rtl="0" algn="l">
                        <a:lnSpc>
                          <a:spcPct val="115000"/>
                        </a:lnSpc>
                        <a:spcBef>
                          <a:spcPts val="1000"/>
                        </a:spcBef>
                        <a:spcAft>
                          <a:spcPts val="0"/>
                        </a:spcAft>
                        <a:buClr>
                          <a:schemeClr val="dk1"/>
                        </a:buClr>
                        <a:buSzPts val="1600"/>
                        <a:buFont typeface="Overpass"/>
                        <a:buChar char="●"/>
                      </a:pPr>
                      <a:r>
                        <a:rPr lang="en" sz="1600">
                          <a:solidFill>
                            <a:schemeClr val="dk1"/>
                          </a:solidFill>
                          <a:latin typeface="Overpass"/>
                          <a:ea typeface="Overpass"/>
                          <a:cs typeface="Overpass"/>
                          <a:sym typeface="Overpass"/>
                        </a:rPr>
                        <a:t>Limited information makes decision making harder</a:t>
                      </a:r>
                      <a:endParaRPr sz="1600">
                        <a:solidFill>
                          <a:schemeClr val="dk1"/>
                        </a:solidFill>
                        <a:latin typeface="Overpass"/>
                        <a:ea typeface="Overpass"/>
                        <a:cs typeface="Overpass"/>
                        <a:sym typeface="Overpass"/>
                      </a:endParaRPr>
                    </a:p>
                    <a:p>
                      <a:pPr indent="-330200" lvl="0" marL="457200" rtl="0" algn="l">
                        <a:lnSpc>
                          <a:spcPct val="115000"/>
                        </a:lnSpc>
                        <a:spcBef>
                          <a:spcPts val="1000"/>
                        </a:spcBef>
                        <a:spcAft>
                          <a:spcPts val="1000"/>
                        </a:spcAft>
                        <a:buClr>
                          <a:schemeClr val="dk1"/>
                        </a:buClr>
                        <a:buSzPts val="1600"/>
                        <a:buFont typeface="Overpass"/>
                        <a:buChar char="●"/>
                      </a:pPr>
                      <a:r>
                        <a:rPr lang="en" sz="1600">
                          <a:solidFill>
                            <a:schemeClr val="dk1"/>
                          </a:solidFill>
                          <a:latin typeface="Overpass"/>
                          <a:ea typeface="Overpass"/>
                          <a:cs typeface="Overpass"/>
                          <a:sym typeface="Overpass"/>
                        </a:rPr>
                        <a:t>We don’t want users to make financial decisions “on the go”</a:t>
                      </a:r>
                      <a:endParaRPr sz="1600">
                        <a:solidFill>
                          <a:schemeClr val="dk1"/>
                        </a:solidFill>
                        <a:latin typeface="Overpass"/>
                        <a:ea typeface="Overpass"/>
                        <a:cs typeface="Overpass"/>
                        <a:sym typeface="Overpass"/>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0F0F0"/>
                    </a:solidFill>
                  </a:tcPr>
                </a:tc>
              </a:tr>
            </a:tbl>
          </a:graphicData>
        </a:graphic>
      </p:graphicFrame>
      <p:grpSp>
        <p:nvGrpSpPr>
          <p:cNvPr id="1211" name="Google Shape;1211;p75"/>
          <p:cNvGrpSpPr/>
          <p:nvPr/>
        </p:nvGrpSpPr>
        <p:grpSpPr>
          <a:xfrm>
            <a:off x="7954980" y="636228"/>
            <a:ext cx="207270" cy="208246"/>
            <a:chOff x="1202850" y="238125"/>
            <a:chExt cx="5194725" cy="5219200"/>
          </a:xfrm>
        </p:grpSpPr>
        <p:sp>
          <p:nvSpPr>
            <p:cNvPr id="1212" name="Google Shape;1212;p75"/>
            <p:cNvSpPr/>
            <p:nvPr/>
          </p:nvSpPr>
          <p:spPr>
            <a:xfrm>
              <a:off x="1202850" y="2181450"/>
              <a:ext cx="5194725" cy="3275875"/>
            </a:xfrm>
            <a:custGeom>
              <a:rect b="b" l="l" r="r" t="t"/>
              <a:pathLst>
                <a:path extrusionOk="0" h="131035" w="207789">
                  <a:moveTo>
                    <a:pt x="7633" y="0"/>
                  </a:moveTo>
                  <a:cubicBezTo>
                    <a:pt x="3425" y="0"/>
                    <a:pt x="0" y="3425"/>
                    <a:pt x="0" y="7666"/>
                  </a:cubicBezTo>
                  <a:lnTo>
                    <a:pt x="0" y="108135"/>
                  </a:lnTo>
                  <a:cubicBezTo>
                    <a:pt x="0" y="120759"/>
                    <a:pt x="10276" y="131034"/>
                    <a:pt x="22899" y="131034"/>
                  </a:cubicBezTo>
                  <a:lnTo>
                    <a:pt x="184890" y="131034"/>
                  </a:lnTo>
                  <a:cubicBezTo>
                    <a:pt x="197514" y="131034"/>
                    <a:pt x="207789" y="120759"/>
                    <a:pt x="207789" y="108135"/>
                  </a:cubicBezTo>
                  <a:lnTo>
                    <a:pt x="207789" y="7666"/>
                  </a:lnTo>
                  <a:cubicBezTo>
                    <a:pt x="207789" y="3425"/>
                    <a:pt x="204364" y="0"/>
                    <a:pt x="200156" y="0"/>
                  </a:cubicBezTo>
                  <a:cubicBezTo>
                    <a:pt x="195948" y="0"/>
                    <a:pt x="192523" y="3425"/>
                    <a:pt x="192523" y="7666"/>
                  </a:cubicBezTo>
                  <a:cubicBezTo>
                    <a:pt x="192523" y="11874"/>
                    <a:pt x="189098" y="15299"/>
                    <a:pt x="184890" y="15299"/>
                  </a:cubicBezTo>
                  <a:lnTo>
                    <a:pt x="22899" y="15299"/>
                  </a:lnTo>
                  <a:cubicBezTo>
                    <a:pt x="18691" y="15299"/>
                    <a:pt x="15266" y="11874"/>
                    <a:pt x="15266" y="7666"/>
                  </a:cubicBezTo>
                  <a:cubicBezTo>
                    <a:pt x="15266" y="3425"/>
                    <a:pt x="11841" y="0"/>
                    <a:pt x="763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75"/>
            <p:cNvSpPr/>
            <p:nvPr/>
          </p:nvSpPr>
          <p:spPr>
            <a:xfrm>
              <a:off x="3800200" y="2181450"/>
              <a:ext cx="2597375" cy="3275875"/>
            </a:xfrm>
            <a:custGeom>
              <a:rect b="b" l="l" r="r" t="t"/>
              <a:pathLst>
                <a:path extrusionOk="0" h="131035" w="103895">
                  <a:moveTo>
                    <a:pt x="96262" y="0"/>
                  </a:moveTo>
                  <a:cubicBezTo>
                    <a:pt x="92054" y="0"/>
                    <a:pt x="88629" y="3425"/>
                    <a:pt x="88629" y="7666"/>
                  </a:cubicBezTo>
                  <a:cubicBezTo>
                    <a:pt x="88629" y="11874"/>
                    <a:pt x="85204" y="15299"/>
                    <a:pt x="80996" y="15299"/>
                  </a:cubicBezTo>
                  <a:lnTo>
                    <a:pt x="1" y="15299"/>
                  </a:lnTo>
                  <a:lnTo>
                    <a:pt x="1" y="131034"/>
                  </a:lnTo>
                  <a:lnTo>
                    <a:pt x="80996" y="131034"/>
                  </a:lnTo>
                  <a:cubicBezTo>
                    <a:pt x="93620" y="131034"/>
                    <a:pt x="103895" y="120759"/>
                    <a:pt x="103895" y="108135"/>
                  </a:cubicBezTo>
                  <a:lnTo>
                    <a:pt x="103895" y="7666"/>
                  </a:lnTo>
                  <a:cubicBezTo>
                    <a:pt x="103895" y="3425"/>
                    <a:pt x="100470" y="0"/>
                    <a:pt x="96262" y="0"/>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75"/>
            <p:cNvSpPr/>
            <p:nvPr/>
          </p:nvSpPr>
          <p:spPr>
            <a:xfrm>
              <a:off x="1202850" y="995700"/>
              <a:ext cx="5194725" cy="1949875"/>
            </a:xfrm>
            <a:custGeom>
              <a:rect b="b" l="l" r="r" t="t"/>
              <a:pathLst>
                <a:path extrusionOk="0" h="77995" w="207789">
                  <a:moveTo>
                    <a:pt x="22899" y="1"/>
                  </a:moveTo>
                  <a:cubicBezTo>
                    <a:pt x="10276" y="1"/>
                    <a:pt x="0" y="10309"/>
                    <a:pt x="0" y="22933"/>
                  </a:cubicBezTo>
                  <a:lnTo>
                    <a:pt x="0" y="55096"/>
                  </a:lnTo>
                  <a:cubicBezTo>
                    <a:pt x="0" y="67720"/>
                    <a:pt x="10276" y="77995"/>
                    <a:pt x="22899" y="77995"/>
                  </a:cubicBezTo>
                  <a:lnTo>
                    <a:pt x="184890" y="77995"/>
                  </a:lnTo>
                  <a:cubicBezTo>
                    <a:pt x="197514" y="77995"/>
                    <a:pt x="207789" y="67720"/>
                    <a:pt x="207789" y="55096"/>
                  </a:cubicBezTo>
                  <a:lnTo>
                    <a:pt x="207789" y="22933"/>
                  </a:lnTo>
                  <a:cubicBezTo>
                    <a:pt x="207789" y="10309"/>
                    <a:pt x="197514" y="1"/>
                    <a:pt x="184890" y="1"/>
                  </a:cubicBezTo>
                  <a:lnTo>
                    <a:pt x="160523" y="1"/>
                  </a:lnTo>
                  <a:cubicBezTo>
                    <a:pt x="156315" y="1"/>
                    <a:pt x="152890" y="3426"/>
                    <a:pt x="152890" y="7667"/>
                  </a:cubicBezTo>
                  <a:lnTo>
                    <a:pt x="152890" y="31381"/>
                  </a:lnTo>
                  <a:lnTo>
                    <a:pt x="54900" y="31381"/>
                  </a:lnTo>
                  <a:lnTo>
                    <a:pt x="54900" y="7667"/>
                  </a:lnTo>
                  <a:cubicBezTo>
                    <a:pt x="54900" y="3426"/>
                    <a:pt x="51474" y="1"/>
                    <a:pt x="47266"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75"/>
            <p:cNvSpPr/>
            <p:nvPr/>
          </p:nvSpPr>
          <p:spPr>
            <a:xfrm>
              <a:off x="3800200" y="995700"/>
              <a:ext cx="2597375" cy="1949875"/>
            </a:xfrm>
            <a:custGeom>
              <a:rect b="b" l="l" r="r" t="t"/>
              <a:pathLst>
                <a:path extrusionOk="0" h="77995" w="103895">
                  <a:moveTo>
                    <a:pt x="56629" y="1"/>
                  </a:moveTo>
                  <a:cubicBezTo>
                    <a:pt x="52421" y="1"/>
                    <a:pt x="48996" y="3426"/>
                    <a:pt x="48996" y="7667"/>
                  </a:cubicBezTo>
                  <a:lnTo>
                    <a:pt x="48996" y="31381"/>
                  </a:lnTo>
                  <a:lnTo>
                    <a:pt x="1" y="31381"/>
                  </a:lnTo>
                  <a:lnTo>
                    <a:pt x="1" y="77995"/>
                  </a:lnTo>
                  <a:lnTo>
                    <a:pt x="80996" y="77995"/>
                  </a:lnTo>
                  <a:cubicBezTo>
                    <a:pt x="93620" y="77995"/>
                    <a:pt x="103895" y="67720"/>
                    <a:pt x="103895" y="55096"/>
                  </a:cubicBezTo>
                  <a:lnTo>
                    <a:pt x="103895" y="22933"/>
                  </a:lnTo>
                  <a:cubicBezTo>
                    <a:pt x="103895" y="10309"/>
                    <a:pt x="93620" y="1"/>
                    <a:pt x="80996" y="1"/>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75"/>
            <p:cNvSpPr/>
            <p:nvPr/>
          </p:nvSpPr>
          <p:spPr>
            <a:xfrm>
              <a:off x="1783475" y="1780225"/>
              <a:ext cx="4033475" cy="381675"/>
            </a:xfrm>
            <a:custGeom>
              <a:rect b="b" l="l" r="r" t="t"/>
              <a:pathLst>
                <a:path extrusionOk="0" h="15267" w="161339">
                  <a:moveTo>
                    <a:pt x="7634" y="0"/>
                  </a:moveTo>
                  <a:cubicBezTo>
                    <a:pt x="3426" y="0"/>
                    <a:pt x="1" y="3393"/>
                    <a:pt x="1" y="7633"/>
                  </a:cubicBezTo>
                  <a:cubicBezTo>
                    <a:pt x="1" y="11841"/>
                    <a:pt x="3426" y="15266"/>
                    <a:pt x="7634" y="15266"/>
                  </a:cubicBezTo>
                  <a:lnTo>
                    <a:pt x="153705" y="15266"/>
                  </a:lnTo>
                  <a:cubicBezTo>
                    <a:pt x="157913" y="15266"/>
                    <a:pt x="161338" y="11841"/>
                    <a:pt x="161338" y="7633"/>
                  </a:cubicBezTo>
                  <a:cubicBezTo>
                    <a:pt x="161338" y="3393"/>
                    <a:pt x="157913" y="0"/>
                    <a:pt x="1537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75"/>
            <p:cNvSpPr/>
            <p:nvPr/>
          </p:nvSpPr>
          <p:spPr>
            <a:xfrm>
              <a:off x="3800200" y="1780225"/>
              <a:ext cx="2016750" cy="381675"/>
            </a:xfrm>
            <a:custGeom>
              <a:rect b="b" l="l" r="r" t="t"/>
              <a:pathLst>
                <a:path extrusionOk="0" h="15267" w="80670">
                  <a:moveTo>
                    <a:pt x="1" y="0"/>
                  </a:moveTo>
                  <a:lnTo>
                    <a:pt x="1" y="15266"/>
                  </a:lnTo>
                  <a:lnTo>
                    <a:pt x="73036" y="15266"/>
                  </a:lnTo>
                  <a:cubicBezTo>
                    <a:pt x="77244" y="15266"/>
                    <a:pt x="80669" y="11841"/>
                    <a:pt x="80669" y="7633"/>
                  </a:cubicBezTo>
                  <a:cubicBezTo>
                    <a:pt x="80669" y="3393"/>
                    <a:pt x="77244" y="0"/>
                    <a:pt x="73036" y="0"/>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75"/>
            <p:cNvSpPr/>
            <p:nvPr/>
          </p:nvSpPr>
          <p:spPr>
            <a:xfrm>
              <a:off x="3120075" y="3765950"/>
              <a:ext cx="1360275" cy="870975"/>
            </a:xfrm>
            <a:custGeom>
              <a:rect b="b" l="l" r="r" t="t"/>
              <a:pathLst>
                <a:path extrusionOk="0" h="34839" w="54411">
                  <a:moveTo>
                    <a:pt x="7634" y="1"/>
                  </a:moveTo>
                  <a:cubicBezTo>
                    <a:pt x="3426" y="1"/>
                    <a:pt x="1" y="3426"/>
                    <a:pt x="1" y="7634"/>
                  </a:cubicBezTo>
                  <a:cubicBezTo>
                    <a:pt x="1" y="22639"/>
                    <a:pt x="12200" y="34839"/>
                    <a:pt x="27206" y="34839"/>
                  </a:cubicBezTo>
                  <a:cubicBezTo>
                    <a:pt x="42211" y="34839"/>
                    <a:pt x="54411" y="22639"/>
                    <a:pt x="54411" y="7634"/>
                  </a:cubicBezTo>
                  <a:cubicBezTo>
                    <a:pt x="54411" y="3426"/>
                    <a:pt x="50985" y="1"/>
                    <a:pt x="46777" y="1"/>
                  </a:cubicBezTo>
                  <a:cubicBezTo>
                    <a:pt x="42537" y="1"/>
                    <a:pt x="39144" y="3426"/>
                    <a:pt x="39144" y="7634"/>
                  </a:cubicBezTo>
                  <a:cubicBezTo>
                    <a:pt x="39144" y="14223"/>
                    <a:pt x="33795" y="19572"/>
                    <a:pt x="27206" y="19572"/>
                  </a:cubicBezTo>
                  <a:cubicBezTo>
                    <a:pt x="20616" y="19572"/>
                    <a:pt x="15267" y="14223"/>
                    <a:pt x="15267" y="7634"/>
                  </a:cubicBezTo>
                  <a:cubicBezTo>
                    <a:pt x="15267" y="3426"/>
                    <a:pt x="11874" y="1"/>
                    <a:pt x="763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75"/>
            <p:cNvSpPr/>
            <p:nvPr/>
          </p:nvSpPr>
          <p:spPr>
            <a:xfrm>
              <a:off x="2192850" y="238125"/>
              <a:ext cx="3214725" cy="1923775"/>
            </a:xfrm>
            <a:custGeom>
              <a:rect b="b" l="l" r="r" t="t"/>
              <a:pathLst>
                <a:path extrusionOk="0" h="76951" w="128589">
                  <a:moveTo>
                    <a:pt x="7666" y="0"/>
                  </a:moveTo>
                  <a:cubicBezTo>
                    <a:pt x="3426" y="0"/>
                    <a:pt x="1" y="3425"/>
                    <a:pt x="1" y="7633"/>
                  </a:cubicBezTo>
                  <a:lnTo>
                    <a:pt x="1" y="76950"/>
                  </a:lnTo>
                  <a:lnTo>
                    <a:pt x="128588" y="76950"/>
                  </a:lnTo>
                  <a:lnTo>
                    <a:pt x="128588" y="7633"/>
                  </a:lnTo>
                  <a:cubicBezTo>
                    <a:pt x="128588" y="3425"/>
                    <a:pt x="125163" y="0"/>
                    <a:pt x="12092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75"/>
            <p:cNvSpPr/>
            <p:nvPr/>
          </p:nvSpPr>
          <p:spPr>
            <a:xfrm>
              <a:off x="3800200" y="238125"/>
              <a:ext cx="1607375" cy="1923775"/>
            </a:xfrm>
            <a:custGeom>
              <a:rect b="b" l="l" r="r" t="t"/>
              <a:pathLst>
                <a:path extrusionOk="0" h="76951" w="64295">
                  <a:moveTo>
                    <a:pt x="1" y="0"/>
                  </a:moveTo>
                  <a:lnTo>
                    <a:pt x="1" y="76950"/>
                  </a:lnTo>
                  <a:lnTo>
                    <a:pt x="64294" y="76950"/>
                  </a:lnTo>
                  <a:lnTo>
                    <a:pt x="64294" y="7633"/>
                  </a:lnTo>
                  <a:cubicBezTo>
                    <a:pt x="64294" y="3425"/>
                    <a:pt x="60869" y="0"/>
                    <a:pt x="56629" y="0"/>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75"/>
            <p:cNvSpPr/>
            <p:nvPr/>
          </p:nvSpPr>
          <p:spPr>
            <a:xfrm>
              <a:off x="2799575" y="844025"/>
              <a:ext cx="2001275" cy="1317875"/>
            </a:xfrm>
            <a:custGeom>
              <a:rect b="b" l="l" r="r" t="t"/>
              <a:pathLst>
                <a:path extrusionOk="0" h="52715" w="80051">
                  <a:moveTo>
                    <a:pt x="22868" y="1"/>
                  </a:moveTo>
                  <a:cubicBezTo>
                    <a:pt x="20845" y="1"/>
                    <a:pt x="18921" y="816"/>
                    <a:pt x="17485" y="2251"/>
                  </a:cubicBezTo>
                  <a:lnTo>
                    <a:pt x="2219" y="17485"/>
                  </a:lnTo>
                  <a:cubicBezTo>
                    <a:pt x="784" y="18920"/>
                    <a:pt x="1" y="20877"/>
                    <a:pt x="1" y="22900"/>
                  </a:cubicBezTo>
                  <a:lnTo>
                    <a:pt x="1" y="52714"/>
                  </a:lnTo>
                  <a:lnTo>
                    <a:pt x="15267" y="52714"/>
                  </a:lnTo>
                  <a:lnTo>
                    <a:pt x="15267" y="45081"/>
                  </a:lnTo>
                  <a:lnTo>
                    <a:pt x="15267" y="26064"/>
                  </a:lnTo>
                  <a:lnTo>
                    <a:pt x="26032" y="15299"/>
                  </a:lnTo>
                  <a:lnTo>
                    <a:pt x="54019" y="15299"/>
                  </a:lnTo>
                  <a:lnTo>
                    <a:pt x="64784" y="26064"/>
                  </a:lnTo>
                  <a:lnTo>
                    <a:pt x="64784" y="45081"/>
                  </a:lnTo>
                  <a:lnTo>
                    <a:pt x="64784" y="52714"/>
                  </a:lnTo>
                  <a:lnTo>
                    <a:pt x="80050" y="52714"/>
                  </a:lnTo>
                  <a:lnTo>
                    <a:pt x="80050" y="22900"/>
                  </a:lnTo>
                  <a:cubicBezTo>
                    <a:pt x="80050" y="20877"/>
                    <a:pt x="79267" y="18920"/>
                    <a:pt x="77832" y="17485"/>
                  </a:cubicBezTo>
                  <a:lnTo>
                    <a:pt x="62566" y="2251"/>
                  </a:lnTo>
                  <a:cubicBezTo>
                    <a:pt x="61131" y="816"/>
                    <a:pt x="59206" y="1"/>
                    <a:pt x="5718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75"/>
            <p:cNvSpPr/>
            <p:nvPr/>
          </p:nvSpPr>
          <p:spPr>
            <a:xfrm>
              <a:off x="3609375" y="1493150"/>
              <a:ext cx="381675" cy="668750"/>
            </a:xfrm>
            <a:custGeom>
              <a:rect b="b" l="l" r="r" t="t"/>
              <a:pathLst>
                <a:path extrusionOk="0" h="26750" w="15267">
                  <a:moveTo>
                    <a:pt x="7634" y="1"/>
                  </a:moveTo>
                  <a:cubicBezTo>
                    <a:pt x="3426" y="1"/>
                    <a:pt x="1" y="3426"/>
                    <a:pt x="1" y="7667"/>
                  </a:cubicBezTo>
                  <a:lnTo>
                    <a:pt x="1" y="26749"/>
                  </a:lnTo>
                  <a:lnTo>
                    <a:pt x="15267" y="26749"/>
                  </a:lnTo>
                  <a:lnTo>
                    <a:pt x="15267" y="7667"/>
                  </a:lnTo>
                  <a:cubicBezTo>
                    <a:pt x="15267" y="3426"/>
                    <a:pt x="11842" y="1"/>
                    <a:pt x="763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75"/>
            <p:cNvSpPr/>
            <p:nvPr/>
          </p:nvSpPr>
          <p:spPr>
            <a:xfrm>
              <a:off x="3800200" y="3765950"/>
              <a:ext cx="680150" cy="870975"/>
            </a:xfrm>
            <a:custGeom>
              <a:rect b="b" l="l" r="r" t="t"/>
              <a:pathLst>
                <a:path extrusionOk="0" h="34839" w="27206">
                  <a:moveTo>
                    <a:pt x="19572" y="1"/>
                  </a:moveTo>
                  <a:cubicBezTo>
                    <a:pt x="15332" y="1"/>
                    <a:pt x="11939" y="3426"/>
                    <a:pt x="11939" y="7634"/>
                  </a:cubicBezTo>
                  <a:cubicBezTo>
                    <a:pt x="11939" y="14223"/>
                    <a:pt x="6590" y="19572"/>
                    <a:pt x="1" y="19572"/>
                  </a:cubicBezTo>
                  <a:lnTo>
                    <a:pt x="1" y="34839"/>
                  </a:lnTo>
                  <a:cubicBezTo>
                    <a:pt x="15006" y="34839"/>
                    <a:pt x="27206" y="22639"/>
                    <a:pt x="27206" y="7634"/>
                  </a:cubicBezTo>
                  <a:cubicBezTo>
                    <a:pt x="27206" y="3426"/>
                    <a:pt x="23780" y="1"/>
                    <a:pt x="19572" y="1"/>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75"/>
            <p:cNvSpPr/>
            <p:nvPr/>
          </p:nvSpPr>
          <p:spPr>
            <a:xfrm>
              <a:off x="3800200" y="844025"/>
              <a:ext cx="1000650" cy="1317875"/>
            </a:xfrm>
            <a:custGeom>
              <a:rect b="b" l="l" r="r" t="t"/>
              <a:pathLst>
                <a:path extrusionOk="0" h="52715" w="40026">
                  <a:moveTo>
                    <a:pt x="1" y="1"/>
                  </a:moveTo>
                  <a:lnTo>
                    <a:pt x="1" y="15299"/>
                  </a:lnTo>
                  <a:lnTo>
                    <a:pt x="13994" y="15299"/>
                  </a:lnTo>
                  <a:lnTo>
                    <a:pt x="24759" y="26064"/>
                  </a:lnTo>
                  <a:lnTo>
                    <a:pt x="24759" y="45081"/>
                  </a:lnTo>
                  <a:lnTo>
                    <a:pt x="24759" y="52714"/>
                  </a:lnTo>
                  <a:lnTo>
                    <a:pt x="40025" y="52714"/>
                  </a:lnTo>
                  <a:lnTo>
                    <a:pt x="40025" y="22900"/>
                  </a:lnTo>
                  <a:cubicBezTo>
                    <a:pt x="40025" y="20877"/>
                    <a:pt x="39242" y="18920"/>
                    <a:pt x="37807" y="17485"/>
                  </a:cubicBezTo>
                  <a:lnTo>
                    <a:pt x="22541" y="2251"/>
                  </a:lnTo>
                  <a:cubicBezTo>
                    <a:pt x="21106" y="816"/>
                    <a:pt x="19181" y="1"/>
                    <a:pt x="17159" y="1"/>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75"/>
            <p:cNvSpPr/>
            <p:nvPr/>
          </p:nvSpPr>
          <p:spPr>
            <a:xfrm>
              <a:off x="3800200" y="1493150"/>
              <a:ext cx="190850" cy="668750"/>
            </a:xfrm>
            <a:custGeom>
              <a:rect b="b" l="l" r="r" t="t"/>
              <a:pathLst>
                <a:path extrusionOk="0" h="26750" w="7634">
                  <a:moveTo>
                    <a:pt x="1" y="1"/>
                  </a:moveTo>
                  <a:lnTo>
                    <a:pt x="1" y="26749"/>
                  </a:lnTo>
                  <a:lnTo>
                    <a:pt x="7634" y="26749"/>
                  </a:lnTo>
                  <a:lnTo>
                    <a:pt x="7634" y="7667"/>
                  </a:lnTo>
                  <a:cubicBezTo>
                    <a:pt x="7634" y="3426"/>
                    <a:pt x="4209" y="1"/>
                    <a:pt x="1" y="1"/>
                  </a:cubicBezTo>
                  <a:close/>
                </a:path>
              </a:pathLst>
            </a:custGeom>
            <a:solidFill>
              <a:srgbClr val="7B7B7B">
                <a:alpha val="3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6" name="Google Shape;1226;p75"/>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Wearables</a:t>
            </a:r>
            <a:r>
              <a:rPr lang="en"/>
              <a:t> Pros &amp; Cons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76"/>
          <p:cNvSpPr txBox="1"/>
          <p:nvPr>
            <p:ph idx="1" type="body"/>
          </p:nvPr>
        </p:nvSpPr>
        <p:spPr>
          <a:xfrm>
            <a:off x="671750" y="1277050"/>
            <a:ext cx="7704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We ultimately chose mobile for (1) focusing on our core user base of individuals new to investing (2) </a:t>
            </a:r>
            <a:r>
              <a:rPr lang="en" sz="1400"/>
              <a:t>building</a:t>
            </a:r>
            <a:r>
              <a:rPr lang="en" sz="1400"/>
              <a:t> healthy financial habits.</a:t>
            </a:r>
            <a:endParaRPr sz="1400"/>
          </a:p>
          <a:p>
            <a:pPr indent="0" lvl="0" marL="0" rtl="0" algn="l">
              <a:spcBef>
                <a:spcPts val="1600"/>
              </a:spcBef>
              <a:spcAft>
                <a:spcPts val="0"/>
              </a:spcAft>
              <a:buNone/>
            </a:pPr>
            <a:r>
              <a:rPr lang="en" sz="1400"/>
              <a:t>For reason </a:t>
            </a:r>
            <a:r>
              <a:rPr b="1" lang="en" sz="1400"/>
              <a:t>(1) focusing on those new to investing</a:t>
            </a:r>
            <a:r>
              <a:rPr lang="en" sz="1400"/>
              <a:t>, we wanted a larger screen to show educational resources </a:t>
            </a:r>
            <a:r>
              <a:rPr lang="en" sz="1400"/>
              <a:t>throughout</a:t>
            </a:r>
            <a:r>
              <a:rPr lang="en" sz="1400"/>
              <a:t> the investment process. Additionally, we want to be most accessible to folks that might not have high disposable income (those more likely to own an Apple watch and also more likely to already invest) thus a phone is a universal medium that could reach them.</a:t>
            </a:r>
            <a:endParaRPr sz="1400"/>
          </a:p>
          <a:p>
            <a:pPr indent="0" lvl="0" marL="0" rtl="0" algn="l">
              <a:spcBef>
                <a:spcPts val="1600"/>
              </a:spcBef>
              <a:spcAft>
                <a:spcPts val="1600"/>
              </a:spcAft>
              <a:buNone/>
            </a:pPr>
            <a:r>
              <a:rPr lang="en" sz="1400"/>
              <a:t>For reason </a:t>
            </a:r>
            <a:r>
              <a:rPr b="1" lang="en" sz="1400"/>
              <a:t>(2) building healthy financial habits</a:t>
            </a:r>
            <a:r>
              <a:rPr lang="en" sz="1400"/>
              <a:t>, having a small screen that can only fit “Yes” and “No” for real-money decisions is dangerous. Just a notification and decision is </a:t>
            </a:r>
            <a:r>
              <a:rPr lang="en" sz="1400"/>
              <a:t>dangerous</a:t>
            </a:r>
            <a:r>
              <a:rPr lang="en" sz="1400"/>
              <a:t> and can build unhealthy financial habits that counter the long-term index fund </a:t>
            </a:r>
            <a:r>
              <a:rPr lang="en" sz="1400"/>
              <a:t>recommendation</a:t>
            </a:r>
            <a:r>
              <a:rPr lang="en" sz="1400"/>
              <a:t> strategy that is best for stocks. </a:t>
            </a:r>
            <a:endParaRPr sz="1400"/>
          </a:p>
        </p:txBody>
      </p:sp>
      <p:sp>
        <p:nvSpPr>
          <p:cNvPr id="1232" name="Google Shape;1232;p76"/>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Final Choice: Mobile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36" name="Shape 1236"/>
        <p:cNvGrpSpPr/>
        <p:nvPr/>
      </p:nvGrpSpPr>
      <p:grpSpPr>
        <a:xfrm>
          <a:off x="0" y="0"/>
          <a:ext cx="0" cy="0"/>
          <a:chOff x="0" y="0"/>
          <a:chExt cx="0" cy="0"/>
        </a:xfrm>
      </p:grpSpPr>
      <p:sp>
        <p:nvSpPr>
          <p:cNvPr id="1237" name="Google Shape;1237;p77"/>
          <p:cNvSpPr txBox="1"/>
          <p:nvPr>
            <p:ph idx="2" type="title"/>
          </p:nvPr>
        </p:nvSpPr>
        <p:spPr>
          <a:xfrm>
            <a:off x="1100280" y="1444549"/>
            <a:ext cx="2711100" cy="51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Lo-fi </a:t>
            </a:r>
            <a:endParaRPr/>
          </a:p>
          <a:p>
            <a:pPr indent="0" lvl="0" marL="0" rtl="0" algn="l">
              <a:spcBef>
                <a:spcPts val="0"/>
              </a:spcBef>
              <a:spcAft>
                <a:spcPts val="0"/>
              </a:spcAft>
              <a:buNone/>
            </a:pPr>
            <a:r>
              <a:rPr lang="en"/>
              <a:t>Prototype</a:t>
            </a:r>
            <a:endParaRPr/>
          </a:p>
        </p:txBody>
      </p:sp>
      <p:sp>
        <p:nvSpPr>
          <p:cNvPr id="1238" name="Google Shape;1238;p77"/>
          <p:cNvSpPr txBox="1"/>
          <p:nvPr>
            <p:ph type="title"/>
          </p:nvPr>
        </p:nvSpPr>
        <p:spPr>
          <a:xfrm>
            <a:off x="850350" y="2852375"/>
            <a:ext cx="2528100" cy="226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a:t>
            </a:r>
            <a:endParaRPr/>
          </a:p>
        </p:txBody>
      </p:sp>
      <p:grpSp>
        <p:nvGrpSpPr>
          <p:cNvPr id="1239" name="Google Shape;1239;p77"/>
          <p:cNvGrpSpPr/>
          <p:nvPr/>
        </p:nvGrpSpPr>
        <p:grpSpPr>
          <a:xfrm>
            <a:off x="3551353" y="689823"/>
            <a:ext cx="5404079" cy="3763853"/>
            <a:chOff x="3603794" y="1574600"/>
            <a:chExt cx="3595289" cy="2504060"/>
          </a:xfrm>
        </p:grpSpPr>
        <p:sp>
          <p:nvSpPr>
            <p:cNvPr id="1240" name="Google Shape;1240;p77"/>
            <p:cNvSpPr/>
            <p:nvPr/>
          </p:nvSpPr>
          <p:spPr>
            <a:xfrm>
              <a:off x="3603794" y="3754213"/>
              <a:ext cx="3595289" cy="1742"/>
            </a:xfrm>
            <a:custGeom>
              <a:rect b="b" l="l" r="r" t="t"/>
              <a:pathLst>
                <a:path extrusionOk="0" h="101" w="208483">
                  <a:moveTo>
                    <a:pt x="0" y="0"/>
                  </a:moveTo>
                  <a:lnTo>
                    <a:pt x="0" y="101"/>
                  </a:lnTo>
                  <a:lnTo>
                    <a:pt x="208482" y="101"/>
                  </a:lnTo>
                  <a:lnTo>
                    <a:pt x="20848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77"/>
            <p:cNvSpPr/>
            <p:nvPr/>
          </p:nvSpPr>
          <p:spPr>
            <a:xfrm>
              <a:off x="6489779" y="3847974"/>
              <a:ext cx="203663" cy="1742"/>
            </a:xfrm>
            <a:custGeom>
              <a:rect b="b" l="l" r="r" t="t"/>
              <a:pathLst>
                <a:path extrusionOk="0" h="101" w="11810">
                  <a:moveTo>
                    <a:pt x="1" y="1"/>
                  </a:moveTo>
                  <a:lnTo>
                    <a:pt x="1" y="101"/>
                  </a:lnTo>
                  <a:lnTo>
                    <a:pt x="11809" y="101"/>
                  </a:lnTo>
                  <a:lnTo>
                    <a:pt x="1180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77"/>
            <p:cNvSpPr/>
            <p:nvPr/>
          </p:nvSpPr>
          <p:spPr>
            <a:xfrm>
              <a:off x="6254506" y="3849130"/>
              <a:ext cx="182366" cy="1742"/>
            </a:xfrm>
            <a:custGeom>
              <a:rect b="b" l="l" r="r" t="t"/>
              <a:pathLst>
                <a:path extrusionOk="0" h="101" w="10575">
                  <a:moveTo>
                    <a:pt x="1" y="0"/>
                  </a:moveTo>
                  <a:lnTo>
                    <a:pt x="1" y="100"/>
                  </a:lnTo>
                  <a:lnTo>
                    <a:pt x="10575" y="100"/>
                  </a:lnTo>
                  <a:lnTo>
                    <a:pt x="1057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77"/>
            <p:cNvSpPr/>
            <p:nvPr/>
          </p:nvSpPr>
          <p:spPr>
            <a:xfrm>
              <a:off x="5347350" y="3807138"/>
              <a:ext cx="245655" cy="2311"/>
            </a:xfrm>
            <a:custGeom>
              <a:rect b="b" l="l" r="r" t="t"/>
              <a:pathLst>
                <a:path extrusionOk="0" h="134" w="14245">
                  <a:moveTo>
                    <a:pt x="1" y="0"/>
                  </a:moveTo>
                  <a:lnTo>
                    <a:pt x="1" y="134"/>
                  </a:lnTo>
                  <a:lnTo>
                    <a:pt x="14244" y="134"/>
                  </a:lnTo>
                  <a:lnTo>
                    <a:pt x="1424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77"/>
            <p:cNvSpPr/>
            <p:nvPr/>
          </p:nvSpPr>
          <p:spPr>
            <a:xfrm>
              <a:off x="5714358" y="3862926"/>
              <a:ext cx="341710" cy="1759"/>
            </a:xfrm>
            <a:custGeom>
              <a:rect b="b" l="l" r="r" t="t"/>
              <a:pathLst>
                <a:path extrusionOk="0" h="102" w="19815">
                  <a:moveTo>
                    <a:pt x="0" y="1"/>
                  </a:moveTo>
                  <a:lnTo>
                    <a:pt x="0" y="101"/>
                  </a:lnTo>
                  <a:lnTo>
                    <a:pt x="19815" y="101"/>
                  </a:lnTo>
                  <a:lnTo>
                    <a:pt x="1981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77"/>
            <p:cNvSpPr/>
            <p:nvPr/>
          </p:nvSpPr>
          <p:spPr>
            <a:xfrm>
              <a:off x="4300406" y="3805414"/>
              <a:ext cx="330776" cy="1742"/>
            </a:xfrm>
            <a:custGeom>
              <a:rect b="b" l="l" r="r" t="t"/>
              <a:pathLst>
                <a:path extrusionOk="0" h="101" w="19181">
                  <a:moveTo>
                    <a:pt x="1" y="0"/>
                  </a:moveTo>
                  <a:lnTo>
                    <a:pt x="1" y="100"/>
                  </a:lnTo>
                  <a:lnTo>
                    <a:pt x="19181" y="100"/>
                  </a:lnTo>
                  <a:lnTo>
                    <a:pt x="1918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77"/>
            <p:cNvSpPr/>
            <p:nvPr/>
          </p:nvSpPr>
          <p:spPr>
            <a:xfrm>
              <a:off x="4670863" y="3805414"/>
              <a:ext cx="112196" cy="1742"/>
            </a:xfrm>
            <a:custGeom>
              <a:rect b="b" l="l" r="r" t="t"/>
              <a:pathLst>
                <a:path extrusionOk="0" h="101" w="6506">
                  <a:moveTo>
                    <a:pt x="1" y="0"/>
                  </a:moveTo>
                  <a:lnTo>
                    <a:pt x="1" y="100"/>
                  </a:lnTo>
                  <a:lnTo>
                    <a:pt x="6505" y="100"/>
                  </a:lnTo>
                  <a:lnTo>
                    <a:pt x="650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77"/>
            <p:cNvSpPr/>
            <p:nvPr/>
          </p:nvSpPr>
          <p:spPr>
            <a:xfrm>
              <a:off x="4053044" y="3837627"/>
              <a:ext cx="288802" cy="1742"/>
            </a:xfrm>
            <a:custGeom>
              <a:rect b="b" l="l" r="r" t="t"/>
              <a:pathLst>
                <a:path extrusionOk="0" h="101" w="16747">
                  <a:moveTo>
                    <a:pt x="1" y="0"/>
                  </a:moveTo>
                  <a:lnTo>
                    <a:pt x="1" y="100"/>
                  </a:lnTo>
                  <a:lnTo>
                    <a:pt x="16746" y="100"/>
                  </a:lnTo>
                  <a:lnTo>
                    <a:pt x="1674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77"/>
            <p:cNvSpPr/>
            <p:nvPr/>
          </p:nvSpPr>
          <p:spPr>
            <a:xfrm>
              <a:off x="4116902" y="1574600"/>
              <a:ext cx="1848285" cy="931351"/>
            </a:xfrm>
            <a:custGeom>
              <a:rect b="b" l="l" r="r" t="t"/>
              <a:pathLst>
                <a:path extrusionOk="0" h="54007" w="107178">
                  <a:moveTo>
                    <a:pt x="1" y="1"/>
                  </a:moveTo>
                  <a:lnTo>
                    <a:pt x="1" y="54006"/>
                  </a:lnTo>
                  <a:lnTo>
                    <a:pt x="107177" y="54006"/>
                  </a:lnTo>
                  <a:lnTo>
                    <a:pt x="10717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77"/>
            <p:cNvSpPr/>
            <p:nvPr/>
          </p:nvSpPr>
          <p:spPr>
            <a:xfrm>
              <a:off x="4141062" y="1574600"/>
              <a:ext cx="1847698" cy="931351"/>
            </a:xfrm>
            <a:custGeom>
              <a:rect b="b" l="l" r="r" t="t"/>
              <a:pathLst>
                <a:path extrusionOk="0" h="54007" w="107144">
                  <a:moveTo>
                    <a:pt x="1" y="1"/>
                  </a:moveTo>
                  <a:lnTo>
                    <a:pt x="1" y="54006"/>
                  </a:lnTo>
                  <a:lnTo>
                    <a:pt x="107144" y="54006"/>
                  </a:lnTo>
                  <a:lnTo>
                    <a:pt x="107144"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77"/>
            <p:cNvSpPr/>
            <p:nvPr/>
          </p:nvSpPr>
          <p:spPr>
            <a:xfrm>
              <a:off x="4184209" y="1618334"/>
              <a:ext cx="1761404" cy="843901"/>
            </a:xfrm>
            <a:custGeom>
              <a:rect b="b" l="l" r="r" t="t"/>
              <a:pathLst>
                <a:path extrusionOk="0" h="48936" w="102140">
                  <a:moveTo>
                    <a:pt x="0" y="0"/>
                  </a:moveTo>
                  <a:lnTo>
                    <a:pt x="0" y="48935"/>
                  </a:lnTo>
                  <a:lnTo>
                    <a:pt x="102140" y="48935"/>
                  </a:lnTo>
                  <a:lnTo>
                    <a:pt x="1021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77"/>
            <p:cNvSpPr/>
            <p:nvPr/>
          </p:nvSpPr>
          <p:spPr>
            <a:xfrm>
              <a:off x="4314788" y="1618334"/>
              <a:ext cx="701820" cy="843901"/>
            </a:xfrm>
            <a:custGeom>
              <a:rect b="b" l="l" r="r" t="t"/>
              <a:pathLst>
                <a:path extrusionOk="0" h="48936" w="40697">
                  <a:moveTo>
                    <a:pt x="27687" y="0"/>
                  </a:moveTo>
                  <a:lnTo>
                    <a:pt x="0" y="48935"/>
                  </a:lnTo>
                  <a:lnTo>
                    <a:pt x="12976" y="48935"/>
                  </a:lnTo>
                  <a:lnTo>
                    <a:pt x="4069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77"/>
            <p:cNvSpPr/>
            <p:nvPr/>
          </p:nvSpPr>
          <p:spPr>
            <a:xfrm>
              <a:off x="4613920" y="1618334"/>
              <a:ext cx="701233" cy="843901"/>
            </a:xfrm>
            <a:custGeom>
              <a:rect b="b" l="l" r="r" t="t"/>
              <a:pathLst>
                <a:path extrusionOk="0" h="48936" w="40663">
                  <a:moveTo>
                    <a:pt x="27687" y="0"/>
                  </a:moveTo>
                  <a:lnTo>
                    <a:pt x="0" y="48935"/>
                  </a:lnTo>
                  <a:lnTo>
                    <a:pt x="12976" y="48935"/>
                  </a:lnTo>
                  <a:lnTo>
                    <a:pt x="4066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77"/>
            <p:cNvSpPr/>
            <p:nvPr/>
          </p:nvSpPr>
          <p:spPr>
            <a:xfrm>
              <a:off x="5236326" y="1618334"/>
              <a:ext cx="569516" cy="843901"/>
            </a:xfrm>
            <a:custGeom>
              <a:rect b="b" l="l" r="r" t="t"/>
              <a:pathLst>
                <a:path extrusionOk="0" h="48936" w="33025">
                  <a:moveTo>
                    <a:pt x="27687" y="0"/>
                  </a:moveTo>
                  <a:lnTo>
                    <a:pt x="1" y="48935"/>
                  </a:lnTo>
                  <a:lnTo>
                    <a:pt x="5338" y="48935"/>
                  </a:lnTo>
                  <a:lnTo>
                    <a:pt x="330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77"/>
            <p:cNvSpPr/>
            <p:nvPr/>
          </p:nvSpPr>
          <p:spPr>
            <a:xfrm>
              <a:off x="5307083" y="1618334"/>
              <a:ext cx="65014" cy="843901"/>
            </a:xfrm>
            <a:custGeom>
              <a:rect b="b" l="l" r="r" t="t"/>
              <a:pathLst>
                <a:path extrusionOk="0" h="48936" w="3770">
                  <a:moveTo>
                    <a:pt x="1" y="0"/>
                  </a:moveTo>
                  <a:lnTo>
                    <a:pt x="1" y="48935"/>
                  </a:lnTo>
                  <a:lnTo>
                    <a:pt x="3770" y="48935"/>
                  </a:lnTo>
                  <a:lnTo>
                    <a:pt x="37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77"/>
            <p:cNvSpPr/>
            <p:nvPr/>
          </p:nvSpPr>
          <p:spPr>
            <a:xfrm>
              <a:off x="4709405" y="1618334"/>
              <a:ext cx="65600" cy="843901"/>
            </a:xfrm>
            <a:custGeom>
              <a:rect b="b" l="l" r="r" t="t"/>
              <a:pathLst>
                <a:path extrusionOk="0" h="48936" w="3804">
                  <a:moveTo>
                    <a:pt x="0" y="0"/>
                  </a:moveTo>
                  <a:lnTo>
                    <a:pt x="0" y="48935"/>
                  </a:lnTo>
                  <a:lnTo>
                    <a:pt x="3803" y="48935"/>
                  </a:lnTo>
                  <a:lnTo>
                    <a:pt x="380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77"/>
            <p:cNvSpPr/>
            <p:nvPr/>
          </p:nvSpPr>
          <p:spPr>
            <a:xfrm>
              <a:off x="5330088" y="1585534"/>
              <a:ext cx="65031" cy="904880"/>
            </a:xfrm>
            <a:custGeom>
              <a:rect b="b" l="l" r="r" t="t"/>
              <a:pathLst>
                <a:path extrusionOk="0" h="52472" w="3771">
                  <a:moveTo>
                    <a:pt x="1" y="1"/>
                  </a:moveTo>
                  <a:lnTo>
                    <a:pt x="1" y="52472"/>
                  </a:lnTo>
                  <a:lnTo>
                    <a:pt x="3770" y="52472"/>
                  </a:lnTo>
                  <a:lnTo>
                    <a:pt x="3770"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77"/>
            <p:cNvSpPr/>
            <p:nvPr/>
          </p:nvSpPr>
          <p:spPr>
            <a:xfrm>
              <a:off x="4732410" y="1585534"/>
              <a:ext cx="65031" cy="904880"/>
            </a:xfrm>
            <a:custGeom>
              <a:rect b="b" l="l" r="r" t="t"/>
              <a:pathLst>
                <a:path extrusionOk="0" h="52472" w="3771">
                  <a:moveTo>
                    <a:pt x="1" y="1"/>
                  </a:moveTo>
                  <a:lnTo>
                    <a:pt x="1" y="52472"/>
                  </a:lnTo>
                  <a:lnTo>
                    <a:pt x="3770" y="52472"/>
                  </a:lnTo>
                  <a:lnTo>
                    <a:pt x="3770"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77"/>
            <p:cNvSpPr/>
            <p:nvPr/>
          </p:nvSpPr>
          <p:spPr>
            <a:xfrm>
              <a:off x="5927765" y="1618334"/>
              <a:ext cx="17849" cy="843901"/>
            </a:xfrm>
            <a:custGeom>
              <a:rect b="b" l="l" r="r" t="t"/>
              <a:pathLst>
                <a:path extrusionOk="0" h="48936" w="1035">
                  <a:moveTo>
                    <a:pt x="1" y="0"/>
                  </a:moveTo>
                  <a:lnTo>
                    <a:pt x="1" y="48935"/>
                  </a:lnTo>
                  <a:lnTo>
                    <a:pt x="1035" y="48935"/>
                  </a:lnTo>
                  <a:lnTo>
                    <a:pt x="103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77"/>
            <p:cNvSpPr/>
            <p:nvPr/>
          </p:nvSpPr>
          <p:spPr>
            <a:xfrm>
              <a:off x="6289599" y="2373044"/>
              <a:ext cx="247949" cy="408448"/>
            </a:xfrm>
            <a:custGeom>
              <a:rect b="b" l="l" r="r" t="t"/>
              <a:pathLst>
                <a:path extrusionOk="0" h="23685" w="14378">
                  <a:moveTo>
                    <a:pt x="10608" y="1"/>
                  </a:moveTo>
                  <a:cubicBezTo>
                    <a:pt x="1" y="10475"/>
                    <a:pt x="7639" y="23684"/>
                    <a:pt x="7639" y="23684"/>
                  </a:cubicBezTo>
                  <a:cubicBezTo>
                    <a:pt x="7639" y="23684"/>
                    <a:pt x="12610" y="22250"/>
                    <a:pt x="12743" y="20182"/>
                  </a:cubicBezTo>
                  <a:cubicBezTo>
                    <a:pt x="12843" y="18147"/>
                    <a:pt x="10775" y="16646"/>
                    <a:pt x="12576" y="14978"/>
                  </a:cubicBezTo>
                  <a:cubicBezTo>
                    <a:pt x="14377" y="13310"/>
                    <a:pt x="11609" y="11309"/>
                    <a:pt x="10975" y="9307"/>
                  </a:cubicBezTo>
                  <a:cubicBezTo>
                    <a:pt x="10375" y="7273"/>
                    <a:pt x="13277" y="6639"/>
                    <a:pt x="13343" y="4237"/>
                  </a:cubicBezTo>
                  <a:cubicBezTo>
                    <a:pt x="13377" y="1802"/>
                    <a:pt x="10608" y="1"/>
                    <a:pt x="1060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77"/>
            <p:cNvSpPr/>
            <p:nvPr/>
          </p:nvSpPr>
          <p:spPr>
            <a:xfrm>
              <a:off x="6229207" y="2447249"/>
              <a:ext cx="266349" cy="371216"/>
            </a:xfrm>
            <a:custGeom>
              <a:rect b="b" l="l" r="r" t="t"/>
              <a:pathLst>
                <a:path extrusionOk="0" h="21526" w="15445">
                  <a:moveTo>
                    <a:pt x="2068" y="1"/>
                  </a:moveTo>
                  <a:cubicBezTo>
                    <a:pt x="2068" y="1"/>
                    <a:pt x="0" y="2569"/>
                    <a:pt x="801" y="4871"/>
                  </a:cubicBezTo>
                  <a:cubicBezTo>
                    <a:pt x="1635" y="7139"/>
                    <a:pt x="4603" y="6806"/>
                    <a:pt x="4637" y="8941"/>
                  </a:cubicBezTo>
                  <a:cubicBezTo>
                    <a:pt x="4670" y="11042"/>
                    <a:pt x="2669" y="13811"/>
                    <a:pt x="4937" y="14811"/>
                  </a:cubicBezTo>
                  <a:cubicBezTo>
                    <a:pt x="7172" y="15846"/>
                    <a:pt x="5637" y="17914"/>
                    <a:pt x="6405" y="19815"/>
                  </a:cubicBezTo>
                  <a:cubicBezTo>
                    <a:pt x="7023" y="21374"/>
                    <a:pt x="10498" y="21525"/>
                    <a:pt x="11826" y="21525"/>
                  </a:cubicBezTo>
                  <a:cubicBezTo>
                    <a:pt x="12147" y="21525"/>
                    <a:pt x="12342" y="21516"/>
                    <a:pt x="12342" y="21516"/>
                  </a:cubicBezTo>
                  <a:cubicBezTo>
                    <a:pt x="12342" y="21516"/>
                    <a:pt x="15444" y="6606"/>
                    <a:pt x="206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77"/>
            <p:cNvSpPr/>
            <p:nvPr/>
          </p:nvSpPr>
          <p:spPr>
            <a:xfrm>
              <a:off x="6324693" y="2753279"/>
              <a:ext cx="182366" cy="107022"/>
            </a:xfrm>
            <a:custGeom>
              <a:rect b="b" l="l" r="r" t="t"/>
              <a:pathLst>
                <a:path extrusionOk="0" h="6206" w="10575">
                  <a:moveTo>
                    <a:pt x="0" y="1"/>
                  </a:moveTo>
                  <a:cubicBezTo>
                    <a:pt x="0" y="1"/>
                    <a:pt x="134" y="6205"/>
                    <a:pt x="5271" y="6205"/>
                  </a:cubicBezTo>
                  <a:cubicBezTo>
                    <a:pt x="10408" y="6205"/>
                    <a:pt x="10575" y="1"/>
                    <a:pt x="1057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77"/>
            <p:cNvSpPr/>
            <p:nvPr/>
          </p:nvSpPr>
          <p:spPr>
            <a:xfrm>
              <a:off x="5709184" y="2776870"/>
              <a:ext cx="239309" cy="83431"/>
            </a:xfrm>
            <a:custGeom>
              <a:rect b="b" l="l" r="r" t="t"/>
              <a:pathLst>
                <a:path extrusionOk="0" h="4838" w="13877">
                  <a:moveTo>
                    <a:pt x="0" y="1"/>
                  </a:moveTo>
                  <a:cubicBezTo>
                    <a:pt x="0" y="1"/>
                    <a:pt x="167" y="4837"/>
                    <a:pt x="6938" y="4837"/>
                  </a:cubicBezTo>
                  <a:cubicBezTo>
                    <a:pt x="13677" y="4837"/>
                    <a:pt x="13877" y="1"/>
                    <a:pt x="1387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77"/>
            <p:cNvSpPr/>
            <p:nvPr/>
          </p:nvSpPr>
          <p:spPr>
            <a:xfrm>
              <a:off x="5979551" y="2797581"/>
              <a:ext cx="180055" cy="62720"/>
            </a:xfrm>
            <a:custGeom>
              <a:rect b="b" l="l" r="r" t="t"/>
              <a:pathLst>
                <a:path extrusionOk="0" h="3637" w="10441">
                  <a:moveTo>
                    <a:pt x="0" y="0"/>
                  </a:moveTo>
                  <a:cubicBezTo>
                    <a:pt x="0" y="0"/>
                    <a:pt x="133" y="3636"/>
                    <a:pt x="5237" y="3636"/>
                  </a:cubicBezTo>
                  <a:cubicBezTo>
                    <a:pt x="10307" y="3636"/>
                    <a:pt x="10441" y="0"/>
                    <a:pt x="1044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77"/>
            <p:cNvSpPr/>
            <p:nvPr/>
          </p:nvSpPr>
          <p:spPr>
            <a:xfrm>
              <a:off x="5594712" y="2912623"/>
              <a:ext cx="196162" cy="787527"/>
            </a:xfrm>
            <a:custGeom>
              <a:rect b="b" l="l" r="r" t="t"/>
              <a:pathLst>
                <a:path extrusionOk="0" h="45667" w="11375">
                  <a:moveTo>
                    <a:pt x="0" y="1"/>
                  </a:moveTo>
                  <a:lnTo>
                    <a:pt x="0" y="45667"/>
                  </a:lnTo>
                  <a:lnTo>
                    <a:pt x="11375" y="45667"/>
                  </a:lnTo>
                  <a:lnTo>
                    <a:pt x="1137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77"/>
            <p:cNvSpPr/>
            <p:nvPr/>
          </p:nvSpPr>
          <p:spPr>
            <a:xfrm>
              <a:off x="5632099" y="3700133"/>
              <a:ext cx="968721" cy="54098"/>
            </a:xfrm>
            <a:custGeom>
              <a:rect b="b" l="l" r="r" t="t"/>
              <a:pathLst>
                <a:path extrusionOk="0" h="3137" w="56174">
                  <a:moveTo>
                    <a:pt x="0" y="1"/>
                  </a:moveTo>
                  <a:lnTo>
                    <a:pt x="0" y="3136"/>
                  </a:lnTo>
                  <a:lnTo>
                    <a:pt x="56174" y="3136"/>
                  </a:lnTo>
                  <a:lnTo>
                    <a:pt x="5617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77"/>
            <p:cNvSpPr/>
            <p:nvPr/>
          </p:nvSpPr>
          <p:spPr>
            <a:xfrm>
              <a:off x="5790857" y="2912623"/>
              <a:ext cx="847937" cy="787527"/>
            </a:xfrm>
            <a:custGeom>
              <a:rect b="b" l="l" r="r" t="t"/>
              <a:pathLst>
                <a:path extrusionOk="0" h="45667" w="49170">
                  <a:moveTo>
                    <a:pt x="1" y="1"/>
                  </a:moveTo>
                  <a:lnTo>
                    <a:pt x="1" y="45667"/>
                  </a:lnTo>
                  <a:lnTo>
                    <a:pt x="49169" y="45667"/>
                  </a:lnTo>
                  <a:lnTo>
                    <a:pt x="4916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77"/>
            <p:cNvSpPr/>
            <p:nvPr/>
          </p:nvSpPr>
          <p:spPr>
            <a:xfrm>
              <a:off x="5868528" y="2988570"/>
              <a:ext cx="693180" cy="279576"/>
            </a:xfrm>
            <a:custGeom>
              <a:rect b="b" l="l" r="r" t="t"/>
              <a:pathLst>
                <a:path extrusionOk="0" h="16212" w="40196">
                  <a:moveTo>
                    <a:pt x="0" y="0"/>
                  </a:moveTo>
                  <a:lnTo>
                    <a:pt x="0" y="16212"/>
                  </a:lnTo>
                  <a:lnTo>
                    <a:pt x="40195" y="16212"/>
                  </a:lnTo>
                  <a:lnTo>
                    <a:pt x="4019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77"/>
            <p:cNvSpPr/>
            <p:nvPr/>
          </p:nvSpPr>
          <p:spPr>
            <a:xfrm>
              <a:off x="5868528" y="3318760"/>
              <a:ext cx="693180" cy="279576"/>
            </a:xfrm>
            <a:custGeom>
              <a:rect b="b" l="l" r="r" t="t"/>
              <a:pathLst>
                <a:path extrusionOk="0" h="16212" w="40196">
                  <a:moveTo>
                    <a:pt x="0" y="0"/>
                  </a:moveTo>
                  <a:lnTo>
                    <a:pt x="0" y="16212"/>
                  </a:lnTo>
                  <a:lnTo>
                    <a:pt x="40195" y="16212"/>
                  </a:lnTo>
                  <a:lnTo>
                    <a:pt x="4019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77"/>
            <p:cNvSpPr/>
            <p:nvPr/>
          </p:nvSpPr>
          <p:spPr>
            <a:xfrm>
              <a:off x="6118184" y="2981085"/>
              <a:ext cx="193868" cy="37973"/>
            </a:xfrm>
            <a:custGeom>
              <a:rect b="b" l="l" r="r" t="t"/>
              <a:pathLst>
                <a:path extrusionOk="0" h="2202" w="11242">
                  <a:moveTo>
                    <a:pt x="1101" y="0"/>
                  </a:moveTo>
                  <a:cubicBezTo>
                    <a:pt x="467" y="0"/>
                    <a:pt x="0" y="501"/>
                    <a:pt x="0" y="1101"/>
                  </a:cubicBezTo>
                  <a:cubicBezTo>
                    <a:pt x="0" y="1702"/>
                    <a:pt x="467" y="2202"/>
                    <a:pt x="1101" y="2202"/>
                  </a:cubicBezTo>
                  <a:lnTo>
                    <a:pt x="10141" y="2202"/>
                  </a:lnTo>
                  <a:cubicBezTo>
                    <a:pt x="10741" y="2202"/>
                    <a:pt x="11241" y="1702"/>
                    <a:pt x="11241" y="1101"/>
                  </a:cubicBezTo>
                  <a:cubicBezTo>
                    <a:pt x="11241" y="501"/>
                    <a:pt x="10741" y="0"/>
                    <a:pt x="101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77"/>
            <p:cNvSpPr/>
            <p:nvPr/>
          </p:nvSpPr>
          <p:spPr>
            <a:xfrm>
              <a:off x="6118184" y="3311275"/>
              <a:ext cx="193868" cy="38560"/>
            </a:xfrm>
            <a:custGeom>
              <a:rect b="b" l="l" r="r" t="t"/>
              <a:pathLst>
                <a:path extrusionOk="0" h="2236" w="11242">
                  <a:moveTo>
                    <a:pt x="1101" y="0"/>
                  </a:moveTo>
                  <a:cubicBezTo>
                    <a:pt x="467" y="0"/>
                    <a:pt x="0" y="501"/>
                    <a:pt x="0" y="1101"/>
                  </a:cubicBezTo>
                  <a:cubicBezTo>
                    <a:pt x="0" y="1735"/>
                    <a:pt x="467" y="2235"/>
                    <a:pt x="1101" y="2235"/>
                  </a:cubicBezTo>
                  <a:lnTo>
                    <a:pt x="10141" y="2235"/>
                  </a:lnTo>
                  <a:cubicBezTo>
                    <a:pt x="10741" y="2235"/>
                    <a:pt x="11241" y="1735"/>
                    <a:pt x="11241" y="1101"/>
                  </a:cubicBezTo>
                  <a:cubicBezTo>
                    <a:pt x="11241" y="501"/>
                    <a:pt x="10741" y="0"/>
                    <a:pt x="101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77"/>
            <p:cNvSpPr/>
            <p:nvPr/>
          </p:nvSpPr>
          <p:spPr>
            <a:xfrm>
              <a:off x="5790857" y="2860284"/>
              <a:ext cx="873821" cy="52356"/>
            </a:xfrm>
            <a:custGeom>
              <a:rect b="b" l="l" r="r" t="t"/>
              <a:pathLst>
                <a:path extrusionOk="0" h="3036" w="50671">
                  <a:moveTo>
                    <a:pt x="1" y="0"/>
                  </a:moveTo>
                  <a:lnTo>
                    <a:pt x="1" y="3036"/>
                  </a:lnTo>
                  <a:lnTo>
                    <a:pt x="50670" y="3036"/>
                  </a:lnTo>
                  <a:lnTo>
                    <a:pt x="506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77"/>
            <p:cNvSpPr/>
            <p:nvPr/>
          </p:nvSpPr>
          <p:spPr>
            <a:xfrm>
              <a:off x="5567086" y="2860284"/>
              <a:ext cx="223788" cy="52356"/>
            </a:xfrm>
            <a:custGeom>
              <a:rect b="b" l="l" r="r" t="t"/>
              <a:pathLst>
                <a:path extrusionOk="0" h="3036" w="12977">
                  <a:moveTo>
                    <a:pt x="1" y="0"/>
                  </a:moveTo>
                  <a:lnTo>
                    <a:pt x="1" y="3036"/>
                  </a:lnTo>
                  <a:lnTo>
                    <a:pt x="12977" y="3036"/>
                  </a:lnTo>
                  <a:lnTo>
                    <a:pt x="1297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77"/>
            <p:cNvSpPr/>
            <p:nvPr/>
          </p:nvSpPr>
          <p:spPr>
            <a:xfrm>
              <a:off x="6195838" y="1705766"/>
              <a:ext cx="425124" cy="490120"/>
            </a:xfrm>
            <a:custGeom>
              <a:rect b="b" l="l" r="r" t="t"/>
              <a:pathLst>
                <a:path extrusionOk="0" h="28421" w="24652">
                  <a:moveTo>
                    <a:pt x="0" y="0"/>
                  </a:moveTo>
                  <a:lnTo>
                    <a:pt x="0" y="28421"/>
                  </a:lnTo>
                  <a:lnTo>
                    <a:pt x="24651" y="28421"/>
                  </a:lnTo>
                  <a:lnTo>
                    <a:pt x="246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77"/>
            <p:cNvSpPr/>
            <p:nvPr/>
          </p:nvSpPr>
          <p:spPr>
            <a:xfrm>
              <a:off x="6208496" y="1705766"/>
              <a:ext cx="460786" cy="490120"/>
            </a:xfrm>
            <a:custGeom>
              <a:rect b="b" l="l" r="r" t="t"/>
              <a:pathLst>
                <a:path extrusionOk="0" h="28421" w="26720">
                  <a:moveTo>
                    <a:pt x="0" y="0"/>
                  </a:moveTo>
                  <a:lnTo>
                    <a:pt x="0" y="28421"/>
                  </a:lnTo>
                  <a:lnTo>
                    <a:pt x="26719" y="28421"/>
                  </a:lnTo>
                  <a:lnTo>
                    <a:pt x="26719"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77"/>
            <p:cNvSpPr/>
            <p:nvPr/>
          </p:nvSpPr>
          <p:spPr>
            <a:xfrm>
              <a:off x="6247039" y="1744308"/>
              <a:ext cx="383701" cy="413035"/>
            </a:xfrm>
            <a:custGeom>
              <a:rect b="b" l="l" r="r" t="t"/>
              <a:pathLst>
                <a:path extrusionOk="0" h="23951" w="22250">
                  <a:moveTo>
                    <a:pt x="0" y="0"/>
                  </a:moveTo>
                  <a:lnTo>
                    <a:pt x="0" y="23951"/>
                  </a:lnTo>
                  <a:lnTo>
                    <a:pt x="22249" y="23951"/>
                  </a:lnTo>
                  <a:lnTo>
                    <a:pt x="2224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77"/>
            <p:cNvSpPr/>
            <p:nvPr/>
          </p:nvSpPr>
          <p:spPr>
            <a:xfrm>
              <a:off x="6340213" y="1844398"/>
              <a:ext cx="197335" cy="212855"/>
            </a:xfrm>
            <a:custGeom>
              <a:rect b="b" l="l" r="r" t="t"/>
              <a:pathLst>
                <a:path extrusionOk="0" h="12343" w="11443">
                  <a:moveTo>
                    <a:pt x="1936" y="1"/>
                  </a:moveTo>
                  <a:cubicBezTo>
                    <a:pt x="868" y="1"/>
                    <a:pt x="1" y="868"/>
                    <a:pt x="1" y="1969"/>
                  </a:cubicBezTo>
                  <a:lnTo>
                    <a:pt x="1" y="10375"/>
                  </a:lnTo>
                  <a:cubicBezTo>
                    <a:pt x="1" y="11475"/>
                    <a:pt x="868" y="12343"/>
                    <a:pt x="1936" y="12343"/>
                  </a:cubicBezTo>
                  <a:lnTo>
                    <a:pt x="9508" y="12343"/>
                  </a:lnTo>
                  <a:cubicBezTo>
                    <a:pt x="10575" y="12343"/>
                    <a:pt x="11442" y="11475"/>
                    <a:pt x="11442" y="10375"/>
                  </a:cubicBezTo>
                  <a:lnTo>
                    <a:pt x="11442" y="1969"/>
                  </a:lnTo>
                  <a:cubicBezTo>
                    <a:pt x="11442" y="868"/>
                    <a:pt x="10575" y="1"/>
                    <a:pt x="95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77"/>
            <p:cNvSpPr/>
            <p:nvPr/>
          </p:nvSpPr>
          <p:spPr>
            <a:xfrm>
              <a:off x="5489431" y="3298048"/>
              <a:ext cx="49493" cy="456182"/>
            </a:xfrm>
            <a:custGeom>
              <a:rect b="b" l="l" r="r" t="t"/>
              <a:pathLst>
                <a:path extrusionOk="0" h="26453" w="2870">
                  <a:moveTo>
                    <a:pt x="1" y="0"/>
                  </a:moveTo>
                  <a:lnTo>
                    <a:pt x="1" y="26452"/>
                  </a:lnTo>
                  <a:lnTo>
                    <a:pt x="2869" y="26452"/>
                  </a:lnTo>
                  <a:lnTo>
                    <a:pt x="286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77"/>
            <p:cNvSpPr/>
            <p:nvPr/>
          </p:nvSpPr>
          <p:spPr>
            <a:xfrm>
              <a:off x="5514178" y="3298048"/>
              <a:ext cx="24747" cy="456182"/>
            </a:xfrm>
            <a:custGeom>
              <a:rect b="b" l="l" r="r" t="t"/>
              <a:pathLst>
                <a:path extrusionOk="0" h="26453" w="1435">
                  <a:moveTo>
                    <a:pt x="0" y="0"/>
                  </a:moveTo>
                  <a:lnTo>
                    <a:pt x="0" y="26452"/>
                  </a:lnTo>
                  <a:lnTo>
                    <a:pt x="1434" y="26452"/>
                  </a:lnTo>
                  <a:lnTo>
                    <a:pt x="143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77"/>
            <p:cNvSpPr/>
            <p:nvPr/>
          </p:nvSpPr>
          <p:spPr>
            <a:xfrm>
              <a:off x="4831362" y="3399863"/>
              <a:ext cx="536147" cy="248518"/>
            </a:xfrm>
            <a:custGeom>
              <a:rect b="b" l="l" r="r" t="t"/>
              <a:pathLst>
                <a:path extrusionOk="0" h="14411" w="31090">
                  <a:moveTo>
                    <a:pt x="3870" y="0"/>
                  </a:moveTo>
                  <a:cubicBezTo>
                    <a:pt x="3870" y="568"/>
                    <a:pt x="4136" y="1135"/>
                    <a:pt x="4570" y="1502"/>
                  </a:cubicBezTo>
                  <a:lnTo>
                    <a:pt x="2635" y="1502"/>
                  </a:lnTo>
                  <a:cubicBezTo>
                    <a:pt x="1168" y="1502"/>
                    <a:pt x="0" y="2669"/>
                    <a:pt x="0" y="4137"/>
                  </a:cubicBezTo>
                  <a:lnTo>
                    <a:pt x="0" y="11776"/>
                  </a:lnTo>
                  <a:cubicBezTo>
                    <a:pt x="0" y="13243"/>
                    <a:pt x="1168" y="14411"/>
                    <a:pt x="2635" y="14411"/>
                  </a:cubicBezTo>
                  <a:lnTo>
                    <a:pt x="28487" y="14411"/>
                  </a:lnTo>
                  <a:cubicBezTo>
                    <a:pt x="29922" y="14411"/>
                    <a:pt x="31089" y="13243"/>
                    <a:pt x="31089" y="11776"/>
                  </a:cubicBezTo>
                  <a:lnTo>
                    <a:pt x="31089" y="4137"/>
                  </a:lnTo>
                  <a:cubicBezTo>
                    <a:pt x="31089" y="2669"/>
                    <a:pt x="29922" y="1502"/>
                    <a:pt x="28487" y="1502"/>
                  </a:cubicBezTo>
                  <a:lnTo>
                    <a:pt x="26519" y="1502"/>
                  </a:lnTo>
                  <a:cubicBezTo>
                    <a:pt x="26953" y="1135"/>
                    <a:pt x="27186" y="568"/>
                    <a:pt x="271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77"/>
            <p:cNvSpPr/>
            <p:nvPr/>
          </p:nvSpPr>
          <p:spPr>
            <a:xfrm>
              <a:off x="4649583" y="3522958"/>
              <a:ext cx="331363" cy="125423"/>
            </a:xfrm>
            <a:custGeom>
              <a:rect b="b" l="l" r="r" t="t"/>
              <a:pathLst>
                <a:path extrusionOk="0" h="7273" w="19215">
                  <a:moveTo>
                    <a:pt x="1768" y="1"/>
                  </a:moveTo>
                  <a:cubicBezTo>
                    <a:pt x="768" y="1"/>
                    <a:pt x="0" y="801"/>
                    <a:pt x="0" y="1769"/>
                  </a:cubicBezTo>
                  <a:lnTo>
                    <a:pt x="0" y="5505"/>
                  </a:lnTo>
                  <a:cubicBezTo>
                    <a:pt x="0" y="6472"/>
                    <a:pt x="768" y="7273"/>
                    <a:pt x="1768" y="7273"/>
                  </a:cubicBezTo>
                  <a:lnTo>
                    <a:pt x="17446" y="7273"/>
                  </a:lnTo>
                  <a:cubicBezTo>
                    <a:pt x="18413" y="7273"/>
                    <a:pt x="19214" y="6472"/>
                    <a:pt x="19214" y="5505"/>
                  </a:cubicBezTo>
                  <a:lnTo>
                    <a:pt x="19214" y="1769"/>
                  </a:lnTo>
                  <a:cubicBezTo>
                    <a:pt x="19214" y="801"/>
                    <a:pt x="18413" y="1"/>
                    <a:pt x="1744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77"/>
            <p:cNvSpPr/>
            <p:nvPr/>
          </p:nvSpPr>
          <p:spPr>
            <a:xfrm>
              <a:off x="4649583" y="3495349"/>
              <a:ext cx="331363" cy="32231"/>
            </a:xfrm>
            <a:custGeom>
              <a:rect b="b" l="l" r="r" t="t"/>
              <a:pathLst>
                <a:path extrusionOk="0" h="1869" w="19215">
                  <a:moveTo>
                    <a:pt x="567" y="1"/>
                  </a:moveTo>
                  <a:cubicBezTo>
                    <a:pt x="267" y="1"/>
                    <a:pt x="0" y="268"/>
                    <a:pt x="0" y="601"/>
                  </a:cubicBezTo>
                  <a:lnTo>
                    <a:pt x="0" y="1268"/>
                  </a:lnTo>
                  <a:cubicBezTo>
                    <a:pt x="0" y="1602"/>
                    <a:pt x="267" y="1869"/>
                    <a:pt x="567" y="1869"/>
                  </a:cubicBezTo>
                  <a:lnTo>
                    <a:pt x="18614" y="1869"/>
                  </a:lnTo>
                  <a:cubicBezTo>
                    <a:pt x="18947" y="1869"/>
                    <a:pt x="19214" y="1602"/>
                    <a:pt x="19214" y="1268"/>
                  </a:cubicBezTo>
                  <a:lnTo>
                    <a:pt x="19214" y="601"/>
                  </a:lnTo>
                  <a:cubicBezTo>
                    <a:pt x="19214" y="268"/>
                    <a:pt x="18947" y="1"/>
                    <a:pt x="1861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77"/>
            <p:cNvSpPr/>
            <p:nvPr/>
          </p:nvSpPr>
          <p:spPr>
            <a:xfrm>
              <a:off x="5011400" y="3093833"/>
              <a:ext cx="363007" cy="151308"/>
            </a:xfrm>
            <a:custGeom>
              <a:rect b="b" l="l" r="r" t="t"/>
              <a:pathLst>
                <a:path extrusionOk="0" h="8774" w="21050">
                  <a:moveTo>
                    <a:pt x="1" y="0"/>
                  </a:moveTo>
                  <a:cubicBezTo>
                    <a:pt x="1" y="0"/>
                    <a:pt x="268" y="8773"/>
                    <a:pt x="10542" y="8773"/>
                  </a:cubicBezTo>
                  <a:cubicBezTo>
                    <a:pt x="20782" y="8773"/>
                    <a:pt x="21049" y="0"/>
                    <a:pt x="2104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77"/>
            <p:cNvSpPr/>
            <p:nvPr/>
          </p:nvSpPr>
          <p:spPr>
            <a:xfrm>
              <a:off x="4158324" y="3245124"/>
              <a:ext cx="220339" cy="52942"/>
            </a:xfrm>
            <a:custGeom>
              <a:rect b="b" l="l" r="r" t="t"/>
              <a:pathLst>
                <a:path extrusionOk="0" h="3070" w="12777">
                  <a:moveTo>
                    <a:pt x="0" y="0"/>
                  </a:moveTo>
                  <a:lnTo>
                    <a:pt x="0" y="3069"/>
                  </a:lnTo>
                  <a:lnTo>
                    <a:pt x="12776" y="3069"/>
                  </a:lnTo>
                  <a:lnTo>
                    <a:pt x="1277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77"/>
            <p:cNvSpPr/>
            <p:nvPr/>
          </p:nvSpPr>
          <p:spPr>
            <a:xfrm>
              <a:off x="4379215" y="3245124"/>
              <a:ext cx="1330555" cy="52356"/>
            </a:xfrm>
            <a:custGeom>
              <a:rect b="b" l="l" r="r" t="t"/>
              <a:pathLst>
                <a:path extrusionOk="0" h="3036" w="77156">
                  <a:moveTo>
                    <a:pt x="0" y="0"/>
                  </a:moveTo>
                  <a:lnTo>
                    <a:pt x="0" y="3036"/>
                  </a:lnTo>
                  <a:lnTo>
                    <a:pt x="77156" y="3036"/>
                  </a:lnTo>
                  <a:lnTo>
                    <a:pt x="7715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77"/>
            <p:cNvSpPr/>
            <p:nvPr/>
          </p:nvSpPr>
          <p:spPr>
            <a:xfrm>
              <a:off x="4158324" y="3648363"/>
              <a:ext cx="220339" cy="52942"/>
            </a:xfrm>
            <a:custGeom>
              <a:rect b="b" l="l" r="r" t="t"/>
              <a:pathLst>
                <a:path extrusionOk="0" h="3070" w="12777">
                  <a:moveTo>
                    <a:pt x="0" y="1"/>
                  </a:moveTo>
                  <a:lnTo>
                    <a:pt x="0" y="3070"/>
                  </a:lnTo>
                  <a:lnTo>
                    <a:pt x="12776" y="3070"/>
                  </a:lnTo>
                  <a:lnTo>
                    <a:pt x="1277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77"/>
            <p:cNvSpPr/>
            <p:nvPr/>
          </p:nvSpPr>
          <p:spPr>
            <a:xfrm>
              <a:off x="4158324" y="3298048"/>
              <a:ext cx="49493" cy="456182"/>
            </a:xfrm>
            <a:custGeom>
              <a:rect b="b" l="l" r="r" t="t"/>
              <a:pathLst>
                <a:path extrusionOk="0" h="26453" w="2870">
                  <a:moveTo>
                    <a:pt x="0" y="0"/>
                  </a:moveTo>
                  <a:lnTo>
                    <a:pt x="0" y="26452"/>
                  </a:lnTo>
                  <a:lnTo>
                    <a:pt x="2869" y="26452"/>
                  </a:lnTo>
                  <a:lnTo>
                    <a:pt x="286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77"/>
            <p:cNvSpPr/>
            <p:nvPr/>
          </p:nvSpPr>
          <p:spPr>
            <a:xfrm>
              <a:off x="4183054" y="3298048"/>
              <a:ext cx="24764" cy="456182"/>
            </a:xfrm>
            <a:custGeom>
              <a:rect b="b" l="l" r="r" t="t"/>
              <a:pathLst>
                <a:path extrusionOk="0" h="26453" w="1436">
                  <a:moveTo>
                    <a:pt x="1" y="0"/>
                  </a:moveTo>
                  <a:lnTo>
                    <a:pt x="1" y="26452"/>
                  </a:lnTo>
                  <a:lnTo>
                    <a:pt x="1435" y="26452"/>
                  </a:lnTo>
                  <a:lnTo>
                    <a:pt x="143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77"/>
            <p:cNvSpPr/>
            <p:nvPr/>
          </p:nvSpPr>
          <p:spPr>
            <a:xfrm>
              <a:off x="4354486" y="3298048"/>
              <a:ext cx="48907" cy="456182"/>
            </a:xfrm>
            <a:custGeom>
              <a:rect b="b" l="l" r="r" t="t"/>
              <a:pathLst>
                <a:path extrusionOk="0" h="26453" w="2836">
                  <a:moveTo>
                    <a:pt x="0" y="0"/>
                  </a:moveTo>
                  <a:lnTo>
                    <a:pt x="0" y="26452"/>
                  </a:lnTo>
                  <a:lnTo>
                    <a:pt x="2835" y="26452"/>
                  </a:lnTo>
                  <a:lnTo>
                    <a:pt x="283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77"/>
            <p:cNvSpPr/>
            <p:nvPr/>
          </p:nvSpPr>
          <p:spPr>
            <a:xfrm>
              <a:off x="4354486" y="3298048"/>
              <a:ext cx="24747" cy="456182"/>
            </a:xfrm>
            <a:custGeom>
              <a:rect b="b" l="l" r="r" t="t"/>
              <a:pathLst>
                <a:path extrusionOk="0" h="26453" w="1435">
                  <a:moveTo>
                    <a:pt x="0" y="0"/>
                  </a:moveTo>
                  <a:lnTo>
                    <a:pt x="0" y="26452"/>
                  </a:lnTo>
                  <a:lnTo>
                    <a:pt x="1434" y="26452"/>
                  </a:lnTo>
                  <a:lnTo>
                    <a:pt x="143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77"/>
            <p:cNvSpPr/>
            <p:nvPr/>
          </p:nvSpPr>
          <p:spPr>
            <a:xfrm>
              <a:off x="5660278" y="3298048"/>
              <a:ext cx="49493" cy="456182"/>
            </a:xfrm>
            <a:custGeom>
              <a:rect b="b" l="l" r="r" t="t"/>
              <a:pathLst>
                <a:path extrusionOk="0" h="26453" w="2870">
                  <a:moveTo>
                    <a:pt x="1" y="0"/>
                  </a:moveTo>
                  <a:lnTo>
                    <a:pt x="1" y="26452"/>
                  </a:lnTo>
                  <a:lnTo>
                    <a:pt x="2870" y="26452"/>
                  </a:lnTo>
                  <a:lnTo>
                    <a:pt x="287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77"/>
            <p:cNvSpPr/>
            <p:nvPr/>
          </p:nvSpPr>
          <p:spPr>
            <a:xfrm>
              <a:off x="5660278" y="3298048"/>
              <a:ext cx="24764" cy="456182"/>
            </a:xfrm>
            <a:custGeom>
              <a:rect b="b" l="l" r="r" t="t"/>
              <a:pathLst>
                <a:path extrusionOk="0" h="26453" w="1436">
                  <a:moveTo>
                    <a:pt x="1" y="0"/>
                  </a:moveTo>
                  <a:lnTo>
                    <a:pt x="1" y="26452"/>
                  </a:lnTo>
                  <a:lnTo>
                    <a:pt x="1435" y="26452"/>
                  </a:lnTo>
                  <a:lnTo>
                    <a:pt x="143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77"/>
            <p:cNvSpPr/>
            <p:nvPr/>
          </p:nvSpPr>
          <p:spPr>
            <a:xfrm>
              <a:off x="4379215" y="3648363"/>
              <a:ext cx="1330555" cy="52942"/>
            </a:xfrm>
            <a:custGeom>
              <a:rect b="b" l="l" r="r" t="t"/>
              <a:pathLst>
                <a:path extrusionOk="0" h="3070" w="77156">
                  <a:moveTo>
                    <a:pt x="0" y="1"/>
                  </a:moveTo>
                  <a:lnTo>
                    <a:pt x="0" y="3070"/>
                  </a:lnTo>
                  <a:lnTo>
                    <a:pt x="77156" y="3070"/>
                  </a:lnTo>
                  <a:lnTo>
                    <a:pt x="7715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77"/>
            <p:cNvSpPr/>
            <p:nvPr/>
          </p:nvSpPr>
          <p:spPr>
            <a:xfrm>
              <a:off x="4465509" y="3214065"/>
              <a:ext cx="268074" cy="31075"/>
            </a:xfrm>
            <a:custGeom>
              <a:rect b="b" l="l" r="r" t="t"/>
              <a:pathLst>
                <a:path extrusionOk="0" h="1802" w="15545">
                  <a:moveTo>
                    <a:pt x="0" y="0"/>
                  </a:moveTo>
                  <a:lnTo>
                    <a:pt x="0" y="1801"/>
                  </a:lnTo>
                  <a:lnTo>
                    <a:pt x="15544" y="1801"/>
                  </a:lnTo>
                  <a:lnTo>
                    <a:pt x="1554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77"/>
            <p:cNvSpPr/>
            <p:nvPr/>
          </p:nvSpPr>
          <p:spPr>
            <a:xfrm>
              <a:off x="4733566" y="3214065"/>
              <a:ext cx="96658" cy="31075"/>
            </a:xfrm>
            <a:custGeom>
              <a:rect b="b" l="l" r="r" t="t"/>
              <a:pathLst>
                <a:path extrusionOk="0" h="1802" w="5605">
                  <a:moveTo>
                    <a:pt x="0" y="0"/>
                  </a:moveTo>
                  <a:lnTo>
                    <a:pt x="0" y="1801"/>
                  </a:lnTo>
                  <a:lnTo>
                    <a:pt x="5604" y="1801"/>
                  </a:lnTo>
                  <a:lnTo>
                    <a:pt x="560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77"/>
            <p:cNvSpPr/>
            <p:nvPr/>
          </p:nvSpPr>
          <p:spPr>
            <a:xfrm>
              <a:off x="4007034" y="3915851"/>
              <a:ext cx="2788792" cy="162810"/>
            </a:xfrm>
            <a:custGeom>
              <a:rect b="b" l="l" r="r" t="t"/>
              <a:pathLst>
                <a:path extrusionOk="0" h="9441" w="161716">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77"/>
            <p:cNvSpPr/>
            <p:nvPr/>
          </p:nvSpPr>
          <p:spPr>
            <a:xfrm>
              <a:off x="5098487" y="2061979"/>
              <a:ext cx="72067" cy="99762"/>
            </a:xfrm>
            <a:custGeom>
              <a:rect b="b" l="l" r="r" t="t"/>
              <a:pathLst>
                <a:path extrusionOk="0" h="5785" w="4179">
                  <a:moveTo>
                    <a:pt x="619" y="0"/>
                  </a:moveTo>
                  <a:cubicBezTo>
                    <a:pt x="1" y="0"/>
                    <a:pt x="785" y="3401"/>
                    <a:pt x="722" y="4863"/>
                  </a:cubicBezTo>
                  <a:cubicBezTo>
                    <a:pt x="697" y="5421"/>
                    <a:pt x="1149" y="5784"/>
                    <a:pt x="1733" y="5784"/>
                  </a:cubicBezTo>
                  <a:cubicBezTo>
                    <a:pt x="2754" y="5784"/>
                    <a:pt x="4179" y="4669"/>
                    <a:pt x="4158" y="1527"/>
                  </a:cubicBezTo>
                  <a:cubicBezTo>
                    <a:pt x="4158" y="266"/>
                    <a:pt x="3294" y="78"/>
                    <a:pt x="2405" y="78"/>
                  </a:cubicBezTo>
                  <a:cubicBezTo>
                    <a:pt x="2025" y="78"/>
                    <a:pt x="1640" y="112"/>
                    <a:pt x="1316" y="112"/>
                  </a:cubicBezTo>
                  <a:cubicBezTo>
                    <a:pt x="1075" y="112"/>
                    <a:pt x="868" y="93"/>
                    <a:pt x="722" y="26"/>
                  </a:cubicBezTo>
                  <a:cubicBezTo>
                    <a:pt x="684" y="9"/>
                    <a:pt x="650" y="0"/>
                    <a:pt x="61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77"/>
            <p:cNvSpPr/>
            <p:nvPr/>
          </p:nvSpPr>
          <p:spPr>
            <a:xfrm>
              <a:off x="5109783" y="2242448"/>
              <a:ext cx="67894" cy="61944"/>
            </a:xfrm>
            <a:custGeom>
              <a:rect b="b" l="l" r="r" t="t"/>
              <a:pathLst>
                <a:path extrusionOk="0" h="3592" w="3937">
                  <a:moveTo>
                    <a:pt x="1349" y="0"/>
                  </a:moveTo>
                  <a:cubicBezTo>
                    <a:pt x="1332" y="0"/>
                    <a:pt x="1316" y="1"/>
                    <a:pt x="1301" y="2"/>
                  </a:cubicBezTo>
                  <a:cubicBezTo>
                    <a:pt x="967" y="68"/>
                    <a:pt x="701" y="235"/>
                    <a:pt x="434" y="435"/>
                  </a:cubicBezTo>
                  <a:cubicBezTo>
                    <a:pt x="0" y="769"/>
                    <a:pt x="367" y="2270"/>
                    <a:pt x="1234" y="2937"/>
                  </a:cubicBezTo>
                  <a:cubicBezTo>
                    <a:pt x="1955" y="3501"/>
                    <a:pt x="2936" y="3592"/>
                    <a:pt x="3496" y="3592"/>
                  </a:cubicBezTo>
                  <a:cubicBezTo>
                    <a:pt x="3764" y="3592"/>
                    <a:pt x="3936" y="3571"/>
                    <a:pt x="3936" y="3571"/>
                  </a:cubicBezTo>
                  <a:cubicBezTo>
                    <a:pt x="3302" y="3171"/>
                    <a:pt x="2902" y="2470"/>
                    <a:pt x="2835" y="1703"/>
                  </a:cubicBezTo>
                  <a:cubicBezTo>
                    <a:pt x="2771" y="477"/>
                    <a:pt x="1833" y="0"/>
                    <a:pt x="13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77"/>
            <p:cNvSpPr/>
            <p:nvPr/>
          </p:nvSpPr>
          <p:spPr>
            <a:xfrm>
              <a:off x="5032697" y="2182073"/>
              <a:ext cx="115628" cy="66169"/>
            </a:xfrm>
            <a:custGeom>
              <a:rect b="b" l="l" r="r" t="t"/>
              <a:pathLst>
                <a:path extrusionOk="0" h="3837" w="6705">
                  <a:moveTo>
                    <a:pt x="5137" y="0"/>
                  </a:moveTo>
                  <a:lnTo>
                    <a:pt x="3236" y="868"/>
                  </a:lnTo>
                  <a:lnTo>
                    <a:pt x="0" y="2369"/>
                  </a:lnTo>
                  <a:cubicBezTo>
                    <a:pt x="0" y="2369"/>
                    <a:pt x="2010" y="3836"/>
                    <a:pt x="3763" y="3836"/>
                  </a:cubicBezTo>
                  <a:cubicBezTo>
                    <a:pt x="4140" y="3836"/>
                    <a:pt x="4506" y="3768"/>
                    <a:pt x="4837" y="3603"/>
                  </a:cubicBezTo>
                  <a:cubicBezTo>
                    <a:pt x="6705" y="2669"/>
                    <a:pt x="5971" y="734"/>
                    <a:pt x="51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77"/>
            <p:cNvSpPr/>
            <p:nvPr/>
          </p:nvSpPr>
          <p:spPr>
            <a:xfrm>
              <a:off x="5106903" y="2229928"/>
              <a:ext cx="29920" cy="24402"/>
            </a:xfrm>
            <a:custGeom>
              <a:rect b="b" l="l" r="r" t="t"/>
              <a:pathLst>
                <a:path extrusionOk="0" h="1415" w="1735">
                  <a:moveTo>
                    <a:pt x="1351" y="0"/>
                  </a:moveTo>
                  <a:cubicBezTo>
                    <a:pt x="1324" y="0"/>
                    <a:pt x="1296" y="9"/>
                    <a:pt x="1268" y="27"/>
                  </a:cubicBezTo>
                  <a:lnTo>
                    <a:pt x="100" y="794"/>
                  </a:lnTo>
                  <a:cubicBezTo>
                    <a:pt x="0" y="861"/>
                    <a:pt x="0" y="1028"/>
                    <a:pt x="100" y="1095"/>
                  </a:cubicBezTo>
                  <a:cubicBezTo>
                    <a:pt x="267" y="1228"/>
                    <a:pt x="467" y="1328"/>
                    <a:pt x="634" y="1395"/>
                  </a:cubicBezTo>
                  <a:cubicBezTo>
                    <a:pt x="671" y="1409"/>
                    <a:pt x="714" y="1415"/>
                    <a:pt x="761" y="1415"/>
                  </a:cubicBezTo>
                  <a:cubicBezTo>
                    <a:pt x="1051" y="1415"/>
                    <a:pt x="1496" y="1176"/>
                    <a:pt x="1668" y="1061"/>
                  </a:cubicBezTo>
                  <a:cubicBezTo>
                    <a:pt x="1735" y="1028"/>
                    <a:pt x="1735" y="961"/>
                    <a:pt x="1735" y="895"/>
                  </a:cubicBezTo>
                  <a:cubicBezTo>
                    <a:pt x="1701" y="628"/>
                    <a:pt x="1635" y="361"/>
                    <a:pt x="1535" y="127"/>
                  </a:cubicBezTo>
                  <a:cubicBezTo>
                    <a:pt x="1487" y="55"/>
                    <a:pt x="1421" y="0"/>
                    <a:pt x="13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77"/>
            <p:cNvSpPr/>
            <p:nvPr/>
          </p:nvSpPr>
          <p:spPr>
            <a:xfrm>
              <a:off x="5106903" y="2229928"/>
              <a:ext cx="29920" cy="24402"/>
            </a:xfrm>
            <a:custGeom>
              <a:rect b="b" l="l" r="r" t="t"/>
              <a:pathLst>
                <a:path extrusionOk="0" h="1415" w="1735">
                  <a:moveTo>
                    <a:pt x="1351" y="0"/>
                  </a:moveTo>
                  <a:cubicBezTo>
                    <a:pt x="1324" y="0"/>
                    <a:pt x="1296" y="9"/>
                    <a:pt x="1268" y="27"/>
                  </a:cubicBezTo>
                  <a:lnTo>
                    <a:pt x="100" y="794"/>
                  </a:lnTo>
                  <a:cubicBezTo>
                    <a:pt x="0" y="861"/>
                    <a:pt x="0" y="1028"/>
                    <a:pt x="100" y="1095"/>
                  </a:cubicBezTo>
                  <a:cubicBezTo>
                    <a:pt x="267" y="1228"/>
                    <a:pt x="467" y="1328"/>
                    <a:pt x="634" y="1395"/>
                  </a:cubicBezTo>
                  <a:cubicBezTo>
                    <a:pt x="671" y="1409"/>
                    <a:pt x="714" y="1415"/>
                    <a:pt x="761" y="1415"/>
                  </a:cubicBezTo>
                  <a:cubicBezTo>
                    <a:pt x="1051" y="1415"/>
                    <a:pt x="1496" y="1176"/>
                    <a:pt x="1668" y="1061"/>
                  </a:cubicBezTo>
                  <a:cubicBezTo>
                    <a:pt x="1735" y="1028"/>
                    <a:pt x="1735" y="961"/>
                    <a:pt x="1735" y="895"/>
                  </a:cubicBezTo>
                  <a:cubicBezTo>
                    <a:pt x="1701" y="628"/>
                    <a:pt x="1635" y="361"/>
                    <a:pt x="1535" y="127"/>
                  </a:cubicBezTo>
                  <a:cubicBezTo>
                    <a:pt x="1487" y="55"/>
                    <a:pt x="1421" y="0"/>
                    <a:pt x="135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77"/>
            <p:cNvSpPr/>
            <p:nvPr/>
          </p:nvSpPr>
          <p:spPr>
            <a:xfrm>
              <a:off x="4863576" y="2209441"/>
              <a:ext cx="77671" cy="54649"/>
            </a:xfrm>
            <a:custGeom>
              <a:rect b="b" l="l" r="r" t="t"/>
              <a:pathLst>
                <a:path extrusionOk="0" h="3169" w="4504">
                  <a:moveTo>
                    <a:pt x="3127" y="0"/>
                  </a:moveTo>
                  <a:cubicBezTo>
                    <a:pt x="2600" y="0"/>
                    <a:pt x="1828" y="341"/>
                    <a:pt x="1501" y="1349"/>
                  </a:cubicBezTo>
                  <a:cubicBezTo>
                    <a:pt x="1268" y="2049"/>
                    <a:pt x="734" y="2650"/>
                    <a:pt x="0" y="2916"/>
                  </a:cubicBezTo>
                  <a:cubicBezTo>
                    <a:pt x="0" y="2916"/>
                    <a:pt x="682" y="3168"/>
                    <a:pt x="1502" y="3168"/>
                  </a:cubicBezTo>
                  <a:cubicBezTo>
                    <a:pt x="1913" y="3168"/>
                    <a:pt x="2357" y="3105"/>
                    <a:pt x="2769" y="2916"/>
                  </a:cubicBezTo>
                  <a:cubicBezTo>
                    <a:pt x="3770" y="2449"/>
                    <a:pt x="4503" y="1082"/>
                    <a:pt x="4136" y="648"/>
                  </a:cubicBezTo>
                  <a:cubicBezTo>
                    <a:pt x="3936" y="415"/>
                    <a:pt x="3703" y="181"/>
                    <a:pt x="3436" y="48"/>
                  </a:cubicBezTo>
                  <a:cubicBezTo>
                    <a:pt x="3350" y="17"/>
                    <a:pt x="3245" y="0"/>
                    <a:pt x="31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77"/>
            <p:cNvSpPr/>
            <p:nvPr/>
          </p:nvSpPr>
          <p:spPr>
            <a:xfrm>
              <a:off x="4911896" y="2064134"/>
              <a:ext cx="130010" cy="160085"/>
            </a:xfrm>
            <a:custGeom>
              <a:rect b="b" l="l" r="r" t="t"/>
              <a:pathLst>
                <a:path extrusionOk="0" h="9283" w="7539">
                  <a:moveTo>
                    <a:pt x="5204" y="1"/>
                  </a:moveTo>
                  <a:cubicBezTo>
                    <a:pt x="3536" y="435"/>
                    <a:pt x="1268" y="2436"/>
                    <a:pt x="2268" y="4904"/>
                  </a:cubicBezTo>
                  <a:cubicBezTo>
                    <a:pt x="1268" y="5572"/>
                    <a:pt x="0" y="7540"/>
                    <a:pt x="1501" y="8807"/>
                  </a:cubicBezTo>
                  <a:cubicBezTo>
                    <a:pt x="1917" y="9154"/>
                    <a:pt x="2491" y="9282"/>
                    <a:pt x="3112" y="9282"/>
                  </a:cubicBezTo>
                  <a:cubicBezTo>
                    <a:pt x="4882" y="9282"/>
                    <a:pt x="7039" y="8240"/>
                    <a:pt x="7039" y="8240"/>
                  </a:cubicBezTo>
                  <a:lnTo>
                    <a:pt x="7072" y="7606"/>
                  </a:lnTo>
                  <a:lnTo>
                    <a:pt x="7539" y="2836"/>
                  </a:lnTo>
                  <a:lnTo>
                    <a:pt x="520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77"/>
            <p:cNvSpPr/>
            <p:nvPr/>
          </p:nvSpPr>
          <p:spPr>
            <a:xfrm>
              <a:off x="4916501" y="2198611"/>
              <a:ext cx="29920" cy="26644"/>
            </a:xfrm>
            <a:custGeom>
              <a:rect b="b" l="l" r="r" t="t"/>
              <a:pathLst>
                <a:path extrusionOk="0" h="1545" w="1735">
                  <a:moveTo>
                    <a:pt x="600" y="0"/>
                  </a:moveTo>
                  <a:cubicBezTo>
                    <a:pt x="550" y="0"/>
                    <a:pt x="500" y="25"/>
                    <a:pt x="467" y="75"/>
                  </a:cubicBezTo>
                  <a:cubicBezTo>
                    <a:pt x="300" y="309"/>
                    <a:pt x="133" y="542"/>
                    <a:pt x="33" y="776"/>
                  </a:cubicBezTo>
                  <a:cubicBezTo>
                    <a:pt x="0" y="843"/>
                    <a:pt x="33" y="943"/>
                    <a:pt x="100" y="976"/>
                  </a:cubicBezTo>
                  <a:cubicBezTo>
                    <a:pt x="261" y="1137"/>
                    <a:pt x="669" y="1545"/>
                    <a:pt x="967" y="1545"/>
                  </a:cubicBezTo>
                  <a:cubicBezTo>
                    <a:pt x="978" y="1545"/>
                    <a:pt x="990" y="1544"/>
                    <a:pt x="1001" y="1543"/>
                  </a:cubicBezTo>
                  <a:cubicBezTo>
                    <a:pt x="1201" y="1510"/>
                    <a:pt x="1401" y="1443"/>
                    <a:pt x="1601" y="1376"/>
                  </a:cubicBezTo>
                  <a:cubicBezTo>
                    <a:pt x="1701" y="1310"/>
                    <a:pt x="1735" y="1176"/>
                    <a:pt x="1668" y="1076"/>
                  </a:cubicBezTo>
                  <a:lnTo>
                    <a:pt x="734" y="75"/>
                  </a:lnTo>
                  <a:cubicBezTo>
                    <a:pt x="701" y="25"/>
                    <a:pt x="650" y="0"/>
                    <a:pt x="6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77"/>
            <p:cNvSpPr/>
            <p:nvPr/>
          </p:nvSpPr>
          <p:spPr>
            <a:xfrm>
              <a:off x="4916501" y="2198611"/>
              <a:ext cx="29920" cy="26644"/>
            </a:xfrm>
            <a:custGeom>
              <a:rect b="b" l="l" r="r" t="t"/>
              <a:pathLst>
                <a:path extrusionOk="0" h="1545" w="1735">
                  <a:moveTo>
                    <a:pt x="600" y="0"/>
                  </a:moveTo>
                  <a:cubicBezTo>
                    <a:pt x="550" y="0"/>
                    <a:pt x="500" y="25"/>
                    <a:pt x="467" y="75"/>
                  </a:cubicBezTo>
                  <a:cubicBezTo>
                    <a:pt x="300" y="309"/>
                    <a:pt x="133" y="542"/>
                    <a:pt x="33" y="776"/>
                  </a:cubicBezTo>
                  <a:cubicBezTo>
                    <a:pt x="0" y="843"/>
                    <a:pt x="33" y="943"/>
                    <a:pt x="100" y="976"/>
                  </a:cubicBezTo>
                  <a:cubicBezTo>
                    <a:pt x="261" y="1137"/>
                    <a:pt x="669" y="1545"/>
                    <a:pt x="967" y="1545"/>
                  </a:cubicBezTo>
                  <a:cubicBezTo>
                    <a:pt x="978" y="1545"/>
                    <a:pt x="990" y="1544"/>
                    <a:pt x="1001" y="1543"/>
                  </a:cubicBezTo>
                  <a:cubicBezTo>
                    <a:pt x="1201" y="1510"/>
                    <a:pt x="1401" y="1443"/>
                    <a:pt x="1601" y="1376"/>
                  </a:cubicBezTo>
                  <a:cubicBezTo>
                    <a:pt x="1701" y="1310"/>
                    <a:pt x="1735" y="1176"/>
                    <a:pt x="1668" y="1076"/>
                  </a:cubicBezTo>
                  <a:lnTo>
                    <a:pt x="734" y="75"/>
                  </a:lnTo>
                  <a:cubicBezTo>
                    <a:pt x="701" y="25"/>
                    <a:pt x="650"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77"/>
            <p:cNvSpPr/>
            <p:nvPr/>
          </p:nvSpPr>
          <p:spPr>
            <a:xfrm>
              <a:off x="5141996" y="2363852"/>
              <a:ext cx="443524" cy="167414"/>
            </a:xfrm>
            <a:custGeom>
              <a:rect b="b" l="l" r="r" t="t"/>
              <a:pathLst>
                <a:path extrusionOk="0" h="9708" w="25719">
                  <a:moveTo>
                    <a:pt x="2168" y="0"/>
                  </a:moveTo>
                  <a:lnTo>
                    <a:pt x="0" y="2569"/>
                  </a:lnTo>
                  <a:cubicBezTo>
                    <a:pt x="934" y="3336"/>
                    <a:pt x="1835" y="4003"/>
                    <a:pt x="2769" y="4637"/>
                  </a:cubicBezTo>
                  <a:cubicBezTo>
                    <a:pt x="3703" y="5304"/>
                    <a:pt x="4670" y="5904"/>
                    <a:pt x="5637" y="6471"/>
                  </a:cubicBezTo>
                  <a:cubicBezTo>
                    <a:pt x="6638" y="7038"/>
                    <a:pt x="7672" y="7572"/>
                    <a:pt x="8706" y="8073"/>
                  </a:cubicBezTo>
                  <a:lnTo>
                    <a:pt x="9507" y="8406"/>
                  </a:lnTo>
                  <a:lnTo>
                    <a:pt x="10307" y="8740"/>
                  </a:lnTo>
                  <a:cubicBezTo>
                    <a:pt x="10574" y="8840"/>
                    <a:pt x="10874" y="8940"/>
                    <a:pt x="11141" y="9040"/>
                  </a:cubicBezTo>
                  <a:lnTo>
                    <a:pt x="11575" y="9173"/>
                  </a:lnTo>
                  <a:cubicBezTo>
                    <a:pt x="11708" y="9240"/>
                    <a:pt x="11808" y="9273"/>
                    <a:pt x="12009" y="9340"/>
                  </a:cubicBezTo>
                  <a:cubicBezTo>
                    <a:pt x="12642" y="9507"/>
                    <a:pt x="13276" y="9607"/>
                    <a:pt x="13943" y="9640"/>
                  </a:cubicBezTo>
                  <a:cubicBezTo>
                    <a:pt x="14544" y="9707"/>
                    <a:pt x="15111" y="9707"/>
                    <a:pt x="15678" y="9707"/>
                  </a:cubicBezTo>
                  <a:cubicBezTo>
                    <a:pt x="16845" y="9674"/>
                    <a:pt x="17980" y="9607"/>
                    <a:pt x="19080" y="9507"/>
                  </a:cubicBezTo>
                  <a:cubicBezTo>
                    <a:pt x="21315" y="9307"/>
                    <a:pt x="23517" y="8973"/>
                    <a:pt x="25718" y="8540"/>
                  </a:cubicBezTo>
                  <a:lnTo>
                    <a:pt x="25518" y="6905"/>
                  </a:lnTo>
                  <a:cubicBezTo>
                    <a:pt x="24417" y="6938"/>
                    <a:pt x="23317" y="6938"/>
                    <a:pt x="22216" y="6972"/>
                  </a:cubicBezTo>
                  <a:cubicBezTo>
                    <a:pt x="21461" y="6995"/>
                    <a:pt x="20690" y="7019"/>
                    <a:pt x="19925" y="7019"/>
                  </a:cubicBezTo>
                  <a:cubicBezTo>
                    <a:pt x="19608" y="7019"/>
                    <a:pt x="19293" y="7015"/>
                    <a:pt x="18980" y="7005"/>
                  </a:cubicBezTo>
                  <a:cubicBezTo>
                    <a:pt x="17879" y="7005"/>
                    <a:pt x="16812" y="6972"/>
                    <a:pt x="15778" y="6905"/>
                  </a:cubicBezTo>
                  <a:cubicBezTo>
                    <a:pt x="15244" y="6872"/>
                    <a:pt x="14711" y="6838"/>
                    <a:pt x="14244" y="6772"/>
                  </a:cubicBezTo>
                  <a:cubicBezTo>
                    <a:pt x="13777" y="6705"/>
                    <a:pt x="13343" y="6605"/>
                    <a:pt x="12909" y="6471"/>
                  </a:cubicBezTo>
                  <a:cubicBezTo>
                    <a:pt x="12809" y="6438"/>
                    <a:pt x="12709" y="6405"/>
                    <a:pt x="12576" y="6338"/>
                  </a:cubicBezTo>
                  <a:lnTo>
                    <a:pt x="12209" y="6205"/>
                  </a:lnTo>
                  <a:cubicBezTo>
                    <a:pt x="11975" y="6104"/>
                    <a:pt x="11742" y="6004"/>
                    <a:pt x="11508" y="5904"/>
                  </a:cubicBezTo>
                  <a:lnTo>
                    <a:pt x="10808" y="5571"/>
                  </a:lnTo>
                  <a:lnTo>
                    <a:pt x="10107" y="5204"/>
                  </a:lnTo>
                  <a:cubicBezTo>
                    <a:pt x="9173" y="4737"/>
                    <a:pt x="8273" y="4203"/>
                    <a:pt x="7372" y="3636"/>
                  </a:cubicBezTo>
                  <a:cubicBezTo>
                    <a:pt x="6438" y="3102"/>
                    <a:pt x="5571" y="2502"/>
                    <a:pt x="4703" y="1901"/>
                  </a:cubicBezTo>
                  <a:cubicBezTo>
                    <a:pt x="3836" y="1301"/>
                    <a:pt x="2935" y="634"/>
                    <a:pt x="2168" y="0"/>
                  </a:cubicBez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77"/>
            <p:cNvSpPr/>
            <p:nvPr/>
          </p:nvSpPr>
          <p:spPr>
            <a:xfrm>
              <a:off x="5083312" y="2329069"/>
              <a:ext cx="135201" cy="152135"/>
            </a:xfrm>
            <a:custGeom>
              <a:rect b="b" l="l" r="r" t="t"/>
              <a:pathLst>
                <a:path extrusionOk="0" h="8822" w="7840">
                  <a:moveTo>
                    <a:pt x="1780" y="0"/>
                  </a:moveTo>
                  <a:cubicBezTo>
                    <a:pt x="1554" y="0"/>
                    <a:pt x="1368" y="46"/>
                    <a:pt x="1235" y="149"/>
                  </a:cubicBezTo>
                  <a:cubicBezTo>
                    <a:pt x="434" y="783"/>
                    <a:pt x="1" y="2651"/>
                    <a:pt x="368" y="4486"/>
                  </a:cubicBezTo>
                  <a:cubicBezTo>
                    <a:pt x="734" y="6253"/>
                    <a:pt x="6906" y="8822"/>
                    <a:pt x="6906" y="8822"/>
                  </a:cubicBezTo>
                  <a:lnTo>
                    <a:pt x="7840" y="3118"/>
                  </a:lnTo>
                  <a:cubicBezTo>
                    <a:pt x="6706" y="2129"/>
                    <a:pt x="3316" y="0"/>
                    <a:pt x="178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77"/>
            <p:cNvSpPr/>
            <p:nvPr/>
          </p:nvSpPr>
          <p:spPr>
            <a:xfrm>
              <a:off x="5571121" y="2450715"/>
              <a:ext cx="50631" cy="64427"/>
            </a:xfrm>
            <a:custGeom>
              <a:rect b="b" l="l" r="r" t="t"/>
              <a:pathLst>
                <a:path extrusionOk="0" h="3736" w="2936">
                  <a:moveTo>
                    <a:pt x="2736" y="0"/>
                  </a:moveTo>
                  <a:lnTo>
                    <a:pt x="167" y="2001"/>
                  </a:lnTo>
                  <a:lnTo>
                    <a:pt x="0" y="3503"/>
                  </a:lnTo>
                  <a:cubicBezTo>
                    <a:pt x="282" y="3672"/>
                    <a:pt x="599" y="3736"/>
                    <a:pt x="918" y="3736"/>
                  </a:cubicBezTo>
                  <a:cubicBezTo>
                    <a:pt x="1918" y="3736"/>
                    <a:pt x="2936" y="3102"/>
                    <a:pt x="2936" y="3102"/>
                  </a:cubicBezTo>
                  <a:lnTo>
                    <a:pt x="2736"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77"/>
            <p:cNvSpPr/>
            <p:nvPr/>
          </p:nvSpPr>
          <p:spPr>
            <a:xfrm>
              <a:off x="5618286" y="2445525"/>
              <a:ext cx="62720" cy="58702"/>
            </a:xfrm>
            <a:custGeom>
              <a:rect b="b" l="l" r="r" t="t"/>
              <a:pathLst>
                <a:path extrusionOk="0" h="3404" w="3637">
                  <a:moveTo>
                    <a:pt x="2302" y="1"/>
                  </a:moveTo>
                  <a:lnTo>
                    <a:pt x="1" y="301"/>
                  </a:lnTo>
                  <a:lnTo>
                    <a:pt x="201" y="3403"/>
                  </a:lnTo>
                  <a:lnTo>
                    <a:pt x="3637" y="1469"/>
                  </a:lnTo>
                  <a:lnTo>
                    <a:pt x="2302" y="1"/>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77"/>
            <p:cNvSpPr/>
            <p:nvPr/>
          </p:nvSpPr>
          <p:spPr>
            <a:xfrm>
              <a:off x="4814100" y="3798498"/>
              <a:ext cx="75947" cy="132907"/>
            </a:xfrm>
            <a:custGeom>
              <a:rect b="b" l="l" r="r" t="t"/>
              <a:pathLst>
                <a:path extrusionOk="0" h="7707" w="4404">
                  <a:moveTo>
                    <a:pt x="1168" y="1"/>
                  </a:moveTo>
                  <a:lnTo>
                    <a:pt x="0" y="7473"/>
                  </a:lnTo>
                  <a:lnTo>
                    <a:pt x="3236" y="7706"/>
                  </a:lnTo>
                  <a:lnTo>
                    <a:pt x="4404" y="234"/>
                  </a:lnTo>
                  <a:lnTo>
                    <a:pt x="1168" y="1"/>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77"/>
            <p:cNvSpPr/>
            <p:nvPr/>
          </p:nvSpPr>
          <p:spPr>
            <a:xfrm>
              <a:off x="4417758" y="3646639"/>
              <a:ext cx="131752" cy="130596"/>
            </a:xfrm>
            <a:custGeom>
              <a:rect b="b" l="l" r="r" t="t"/>
              <a:pathLst>
                <a:path extrusionOk="0" h="7573" w="7640">
                  <a:moveTo>
                    <a:pt x="4904" y="1"/>
                  </a:moveTo>
                  <a:lnTo>
                    <a:pt x="0" y="5838"/>
                  </a:lnTo>
                  <a:lnTo>
                    <a:pt x="2736" y="7573"/>
                  </a:lnTo>
                  <a:lnTo>
                    <a:pt x="7639" y="1735"/>
                  </a:lnTo>
                  <a:lnTo>
                    <a:pt x="4904" y="1"/>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77"/>
            <p:cNvSpPr/>
            <p:nvPr/>
          </p:nvSpPr>
          <p:spPr>
            <a:xfrm>
              <a:off x="4384975" y="3720051"/>
              <a:ext cx="124319" cy="141668"/>
            </a:xfrm>
            <a:custGeom>
              <a:rect b="b" l="l" r="r" t="t"/>
              <a:pathLst>
                <a:path extrusionOk="0" h="8215" w="7209">
                  <a:moveTo>
                    <a:pt x="2751" y="0"/>
                  </a:moveTo>
                  <a:cubicBezTo>
                    <a:pt x="2699" y="0"/>
                    <a:pt x="2647" y="17"/>
                    <a:pt x="2602" y="47"/>
                  </a:cubicBezTo>
                  <a:lnTo>
                    <a:pt x="234" y="1815"/>
                  </a:lnTo>
                  <a:cubicBezTo>
                    <a:pt x="0" y="2015"/>
                    <a:pt x="0" y="2382"/>
                    <a:pt x="200" y="2582"/>
                  </a:cubicBezTo>
                  <a:cubicBezTo>
                    <a:pt x="1134" y="3483"/>
                    <a:pt x="1601" y="3883"/>
                    <a:pt x="2735" y="5017"/>
                  </a:cubicBezTo>
                  <a:cubicBezTo>
                    <a:pt x="3436" y="5717"/>
                    <a:pt x="4370" y="6818"/>
                    <a:pt x="5337" y="7786"/>
                  </a:cubicBezTo>
                  <a:cubicBezTo>
                    <a:pt x="5648" y="8097"/>
                    <a:pt x="5963" y="8215"/>
                    <a:pt x="6237" y="8215"/>
                  </a:cubicBezTo>
                  <a:cubicBezTo>
                    <a:pt x="6814" y="8215"/>
                    <a:pt x="7209" y="7691"/>
                    <a:pt x="7005" y="7352"/>
                  </a:cubicBezTo>
                  <a:cubicBezTo>
                    <a:pt x="5604" y="5184"/>
                    <a:pt x="5871" y="4350"/>
                    <a:pt x="5771" y="3216"/>
                  </a:cubicBezTo>
                  <a:cubicBezTo>
                    <a:pt x="5737" y="3016"/>
                    <a:pt x="5671" y="2815"/>
                    <a:pt x="5504" y="2682"/>
                  </a:cubicBezTo>
                  <a:lnTo>
                    <a:pt x="2935" y="80"/>
                  </a:lnTo>
                  <a:cubicBezTo>
                    <a:pt x="2880" y="25"/>
                    <a:pt x="2815" y="0"/>
                    <a:pt x="275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77"/>
            <p:cNvSpPr/>
            <p:nvPr/>
          </p:nvSpPr>
          <p:spPr>
            <a:xfrm>
              <a:off x="4794596" y="3923335"/>
              <a:ext cx="185194" cy="63910"/>
            </a:xfrm>
            <a:custGeom>
              <a:rect b="b" l="l" r="r" t="t"/>
              <a:pathLst>
                <a:path extrusionOk="0" h="3706" w="10739">
                  <a:moveTo>
                    <a:pt x="931" y="0"/>
                  </a:moveTo>
                  <a:cubicBezTo>
                    <a:pt x="798" y="0"/>
                    <a:pt x="664" y="101"/>
                    <a:pt x="664" y="234"/>
                  </a:cubicBezTo>
                  <a:lnTo>
                    <a:pt x="64" y="3136"/>
                  </a:lnTo>
                  <a:cubicBezTo>
                    <a:pt x="1" y="3421"/>
                    <a:pt x="238" y="3706"/>
                    <a:pt x="547" y="3706"/>
                  </a:cubicBezTo>
                  <a:cubicBezTo>
                    <a:pt x="564" y="3706"/>
                    <a:pt x="581" y="3705"/>
                    <a:pt x="598" y="3703"/>
                  </a:cubicBezTo>
                  <a:cubicBezTo>
                    <a:pt x="1865" y="3670"/>
                    <a:pt x="2466" y="3603"/>
                    <a:pt x="4100" y="3603"/>
                  </a:cubicBezTo>
                  <a:cubicBezTo>
                    <a:pt x="5068" y="3603"/>
                    <a:pt x="7836" y="3703"/>
                    <a:pt x="9237" y="3703"/>
                  </a:cubicBezTo>
                  <a:cubicBezTo>
                    <a:pt x="10605" y="3703"/>
                    <a:pt x="10738" y="2369"/>
                    <a:pt x="10171" y="2235"/>
                  </a:cubicBezTo>
                  <a:cubicBezTo>
                    <a:pt x="7636" y="1702"/>
                    <a:pt x="5968" y="934"/>
                    <a:pt x="5134" y="201"/>
                  </a:cubicBezTo>
                  <a:cubicBezTo>
                    <a:pt x="4968" y="67"/>
                    <a:pt x="4767" y="0"/>
                    <a:pt x="45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77"/>
            <p:cNvSpPr/>
            <p:nvPr/>
          </p:nvSpPr>
          <p:spPr>
            <a:xfrm>
              <a:off x="4823878" y="3798498"/>
              <a:ext cx="66169" cy="75964"/>
            </a:xfrm>
            <a:custGeom>
              <a:rect b="b" l="l" r="r" t="t"/>
              <a:pathLst>
                <a:path extrusionOk="0" h="4405" w="3837">
                  <a:moveTo>
                    <a:pt x="601" y="1"/>
                  </a:moveTo>
                  <a:lnTo>
                    <a:pt x="1" y="3837"/>
                  </a:lnTo>
                  <a:lnTo>
                    <a:pt x="3203" y="4404"/>
                  </a:lnTo>
                  <a:lnTo>
                    <a:pt x="3837" y="234"/>
                  </a:lnTo>
                  <a:lnTo>
                    <a:pt x="601" y="1"/>
                  </a:lnTo>
                  <a:close/>
                </a:path>
              </a:pathLst>
            </a:custGeom>
            <a:solidFill>
              <a:srgbClr val="CE6F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77"/>
            <p:cNvSpPr/>
            <p:nvPr/>
          </p:nvSpPr>
          <p:spPr>
            <a:xfrm>
              <a:off x="4466079" y="3646639"/>
              <a:ext cx="83431" cy="71343"/>
            </a:xfrm>
            <a:custGeom>
              <a:rect b="b" l="l" r="r" t="t"/>
              <a:pathLst>
                <a:path extrusionOk="0" h="4137" w="4838">
                  <a:moveTo>
                    <a:pt x="2102" y="1"/>
                  </a:moveTo>
                  <a:lnTo>
                    <a:pt x="0" y="2502"/>
                  </a:lnTo>
                  <a:lnTo>
                    <a:pt x="2836" y="4137"/>
                  </a:lnTo>
                  <a:lnTo>
                    <a:pt x="4837" y="1735"/>
                  </a:lnTo>
                  <a:lnTo>
                    <a:pt x="2102" y="1"/>
                  </a:lnTo>
                  <a:close/>
                </a:path>
              </a:pathLst>
            </a:custGeom>
            <a:solidFill>
              <a:srgbClr val="CE6F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77"/>
            <p:cNvSpPr/>
            <p:nvPr/>
          </p:nvSpPr>
          <p:spPr>
            <a:xfrm>
              <a:off x="4856661" y="2288337"/>
              <a:ext cx="339416" cy="386150"/>
            </a:xfrm>
            <a:custGeom>
              <a:rect b="b" l="l" r="r" t="t"/>
              <a:pathLst>
                <a:path extrusionOk="0" h="22392" w="19682">
                  <a:moveTo>
                    <a:pt x="2165" y="1"/>
                  </a:moveTo>
                  <a:cubicBezTo>
                    <a:pt x="1727" y="1"/>
                    <a:pt x="1469" y="9"/>
                    <a:pt x="1469" y="9"/>
                  </a:cubicBezTo>
                  <a:cubicBezTo>
                    <a:pt x="1869" y="11351"/>
                    <a:pt x="1235" y="14620"/>
                    <a:pt x="1" y="19857"/>
                  </a:cubicBezTo>
                  <a:lnTo>
                    <a:pt x="12977" y="22392"/>
                  </a:lnTo>
                  <a:cubicBezTo>
                    <a:pt x="19682" y="4212"/>
                    <a:pt x="18214" y="3612"/>
                    <a:pt x="18214" y="3612"/>
                  </a:cubicBezTo>
                  <a:cubicBezTo>
                    <a:pt x="17280" y="3078"/>
                    <a:pt x="16313" y="2645"/>
                    <a:pt x="15312" y="2244"/>
                  </a:cubicBezTo>
                  <a:lnTo>
                    <a:pt x="15112" y="2178"/>
                  </a:lnTo>
                  <a:cubicBezTo>
                    <a:pt x="14278" y="1877"/>
                    <a:pt x="14111" y="1811"/>
                    <a:pt x="13010" y="1477"/>
                  </a:cubicBezTo>
                  <a:cubicBezTo>
                    <a:pt x="11109" y="1043"/>
                    <a:pt x="9341" y="643"/>
                    <a:pt x="7106" y="343"/>
                  </a:cubicBezTo>
                  <a:lnTo>
                    <a:pt x="6706" y="276"/>
                  </a:lnTo>
                  <a:cubicBezTo>
                    <a:pt x="6272" y="243"/>
                    <a:pt x="5905" y="209"/>
                    <a:pt x="5538" y="176"/>
                  </a:cubicBezTo>
                  <a:cubicBezTo>
                    <a:pt x="5271" y="143"/>
                    <a:pt x="5004" y="109"/>
                    <a:pt x="4771" y="109"/>
                  </a:cubicBezTo>
                  <a:lnTo>
                    <a:pt x="3937" y="43"/>
                  </a:lnTo>
                  <a:cubicBezTo>
                    <a:pt x="3220" y="9"/>
                    <a:pt x="2603" y="1"/>
                    <a:pt x="21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77"/>
            <p:cNvSpPr/>
            <p:nvPr/>
          </p:nvSpPr>
          <p:spPr>
            <a:xfrm>
              <a:off x="4979186" y="2182073"/>
              <a:ext cx="123233" cy="161844"/>
            </a:xfrm>
            <a:custGeom>
              <a:rect b="b" l="l" r="r" t="t"/>
              <a:pathLst>
                <a:path extrusionOk="0" h="9385" w="7146">
                  <a:moveTo>
                    <a:pt x="1902" y="0"/>
                  </a:moveTo>
                  <a:cubicBezTo>
                    <a:pt x="1902" y="1968"/>
                    <a:pt x="1602" y="5504"/>
                    <a:pt x="1" y="6505"/>
                  </a:cubicBezTo>
                  <a:cubicBezTo>
                    <a:pt x="1" y="6505"/>
                    <a:pt x="168" y="8540"/>
                    <a:pt x="3670" y="9240"/>
                  </a:cubicBezTo>
                  <a:cubicBezTo>
                    <a:pt x="4207" y="9341"/>
                    <a:pt x="4638" y="9385"/>
                    <a:pt x="4983" y="9385"/>
                  </a:cubicBezTo>
                  <a:cubicBezTo>
                    <a:pt x="7146" y="9385"/>
                    <a:pt x="5905" y="7672"/>
                    <a:pt x="5905" y="7672"/>
                  </a:cubicBezTo>
                  <a:cubicBezTo>
                    <a:pt x="3904" y="6738"/>
                    <a:pt x="4237" y="5204"/>
                    <a:pt x="4904" y="3803"/>
                  </a:cubicBezTo>
                  <a:lnTo>
                    <a:pt x="1902"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77"/>
            <p:cNvSpPr/>
            <p:nvPr/>
          </p:nvSpPr>
          <p:spPr>
            <a:xfrm>
              <a:off x="5027507" y="2208527"/>
              <a:ext cx="36266" cy="56391"/>
            </a:xfrm>
            <a:custGeom>
              <a:rect b="b" l="l" r="r" t="t"/>
              <a:pathLst>
                <a:path extrusionOk="0" h="3270" w="2103">
                  <a:moveTo>
                    <a:pt x="335" y="1"/>
                  </a:moveTo>
                  <a:cubicBezTo>
                    <a:pt x="168" y="334"/>
                    <a:pt x="68" y="668"/>
                    <a:pt x="68" y="1035"/>
                  </a:cubicBezTo>
                  <a:cubicBezTo>
                    <a:pt x="1" y="1869"/>
                    <a:pt x="935" y="2969"/>
                    <a:pt x="1736" y="3270"/>
                  </a:cubicBezTo>
                  <a:cubicBezTo>
                    <a:pt x="1802" y="2903"/>
                    <a:pt x="1936" y="2569"/>
                    <a:pt x="2102" y="2236"/>
                  </a:cubicBezTo>
                  <a:lnTo>
                    <a:pt x="335" y="1"/>
                  </a:lnTo>
                  <a:close/>
                </a:path>
              </a:pathLst>
            </a:custGeom>
            <a:solidFill>
              <a:srgbClr val="CE6F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77"/>
            <p:cNvSpPr/>
            <p:nvPr/>
          </p:nvSpPr>
          <p:spPr>
            <a:xfrm>
              <a:off x="4997035" y="2037129"/>
              <a:ext cx="178331" cy="214769"/>
            </a:xfrm>
            <a:custGeom>
              <a:rect b="b" l="l" r="r" t="t"/>
              <a:pathLst>
                <a:path extrusionOk="0" h="12454" w="10341">
                  <a:moveTo>
                    <a:pt x="5056" y="1"/>
                  </a:moveTo>
                  <a:cubicBezTo>
                    <a:pt x="2944" y="1"/>
                    <a:pt x="956" y="1536"/>
                    <a:pt x="667" y="3869"/>
                  </a:cubicBezTo>
                  <a:cubicBezTo>
                    <a:pt x="267" y="7071"/>
                    <a:pt x="0" y="8439"/>
                    <a:pt x="1268" y="10373"/>
                  </a:cubicBezTo>
                  <a:cubicBezTo>
                    <a:pt x="2197" y="11767"/>
                    <a:pt x="3611" y="12453"/>
                    <a:pt x="4982" y="12453"/>
                  </a:cubicBezTo>
                  <a:cubicBezTo>
                    <a:pt x="6464" y="12453"/>
                    <a:pt x="7895" y="11650"/>
                    <a:pt x="8606" y="10073"/>
                  </a:cubicBezTo>
                  <a:cubicBezTo>
                    <a:pt x="9874" y="7371"/>
                    <a:pt x="10341" y="2568"/>
                    <a:pt x="7472" y="733"/>
                  </a:cubicBezTo>
                  <a:cubicBezTo>
                    <a:pt x="6709" y="230"/>
                    <a:pt x="5873" y="1"/>
                    <a:pt x="5056" y="1"/>
                  </a:cubicBez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77"/>
            <p:cNvSpPr/>
            <p:nvPr/>
          </p:nvSpPr>
          <p:spPr>
            <a:xfrm>
              <a:off x="4966235" y="1988101"/>
              <a:ext cx="240775" cy="161224"/>
            </a:xfrm>
            <a:custGeom>
              <a:rect b="b" l="l" r="r" t="t"/>
              <a:pathLst>
                <a:path extrusionOk="0" h="9349" w="13962">
                  <a:moveTo>
                    <a:pt x="8724" y="0"/>
                  </a:moveTo>
                  <a:cubicBezTo>
                    <a:pt x="7151" y="0"/>
                    <a:pt x="5563" y="619"/>
                    <a:pt x="4822" y="1408"/>
                  </a:cubicBezTo>
                  <a:cubicBezTo>
                    <a:pt x="4204" y="1235"/>
                    <a:pt x="3593" y="1139"/>
                    <a:pt x="3028" y="1139"/>
                  </a:cubicBezTo>
                  <a:cubicBezTo>
                    <a:pt x="1301" y="1139"/>
                    <a:pt x="0" y="2031"/>
                    <a:pt x="252" y="4343"/>
                  </a:cubicBezTo>
                  <a:cubicBezTo>
                    <a:pt x="285" y="5110"/>
                    <a:pt x="585" y="5878"/>
                    <a:pt x="1052" y="6511"/>
                  </a:cubicBezTo>
                  <a:cubicBezTo>
                    <a:pt x="685" y="7579"/>
                    <a:pt x="1052" y="9280"/>
                    <a:pt x="2353" y="9347"/>
                  </a:cubicBezTo>
                  <a:cubicBezTo>
                    <a:pt x="2378" y="9348"/>
                    <a:pt x="2402" y="9348"/>
                    <a:pt x="2427" y="9348"/>
                  </a:cubicBezTo>
                  <a:cubicBezTo>
                    <a:pt x="4201" y="9348"/>
                    <a:pt x="5865" y="6994"/>
                    <a:pt x="6556" y="5711"/>
                  </a:cubicBezTo>
                  <a:cubicBezTo>
                    <a:pt x="7341" y="5838"/>
                    <a:pt x="8354" y="5979"/>
                    <a:pt x="9340" y="5979"/>
                  </a:cubicBezTo>
                  <a:cubicBezTo>
                    <a:pt x="9905" y="5979"/>
                    <a:pt x="10461" y="5933"/>
                    <a:pt x="10959" y="5811"/>
                  </a:cubicBezTo>
                  <a:cubicBezTo>
                    <a:pt x="11193" y="5944"/>
                    <a:pt x="11393" y="6044"/>
                    <a:pt x="11393" y="6044"/>
                  </a:cubicBezTo>
                  <a:cubicBezTo>
                    <a:pt x="12827" y="5244"/>
                    <a:pt x="13961" y="4510"/>
                    <a:pt x="12894" y="1641"/>
                  </a:cubicBezTo>
                  <a:lnTo>
                    <a:pt x="12894" y="1641"/>
                  </a:lnTo>
                  <a:cubicBezTo>
                    <a:pt x="12961" y="2142"/>
                    <a:pt x="12894" y="2675"/>
                    <a:pt x="12761" y="3142"/>
                  </a:cubicBezTo>
                  <a:cubicBezTo>
                    <a:pt x="12761" y="2976"/>
                    <a:pt x="12694" y="2842"/>
                    <a:pt x="12660" y="2675"/>
                  </a:cubicBezTo>
                  <a:cubicBezTo>
                    <a:pt x="12074" y="709"/>
                    <a:pt x="10408" y="0"/>
                    <a:pt x="87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77"/>
            <p:cNvSpPr/>
            <p:nvPr/>
          </p:nvSpPr>
          <p:spPr>
            <a:xfrm>
              <a:off x="4988395" y="2123888"/>
              <a:ext cx="40284" cy="52873"/>
            </a:xfrm>
            <a:custGeom>
              <a:rect b="b" l="l" r="r" t="t"/>
              <a:pathLst>
                <a:path extrusionOk="0" h="3066" w="2336">
                  <a:moveTo>
                    <a:pt x="1110" y="0"/>
                  </a:moveTo>
                  <a:cubicBezTo>
                    <a:pt x="560" y="0"/>
                    <a:pt x="67" y="438"/>
                    <a:pt x="67" y="1039"/>
                  </a:cubicBezTo>
                  <a:cubicBezTo>
                    <a:pt x="1" y="1673"/>
                    <a:pt x="201" y="2273"/>
                    <a:pt x="601" y="2740"/>
                  </a:cubicBezTo>
                  <a:cubicBezTo>
                    <a:pt x="792" y="2967"/>
                    <a:pt x="1008" y="3065"/>
                    <a:pt x="1217" y="3065"/>
                  </a:cubicBezTo>
                  <a:cubicBezTo>
                    <a:pt x="1595" y="3065"/>
                    <a:pt x="1952" y="2745"/>
                    <a:pt x="2102" y="2273"/>
                  </a:cubicBezTo>
                  <a:cubicBezTo>
                    <a:pt x="2336" y="1606"/>
                    <a:pt x="2302" y="439"/>
                    <a:pt x="1568" y="105"/>
                  </a:cubicBezTo>
                  <a:cubicBezTo>
                    <a:pt x="1417" y="33"/>
                    <a:pt x="1261" y="0"/>
                    <a:pt x="1110" y="0"/>
                  </a:cubicBez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77"/>
            <p:cNvSpPr/>
            <p:nvPr/>
          </p:nvSpPr>
          <p:spPr>
            <a:xfrm>
              <a:off x="4811806" y="2642256"/>
              <a:ext cx="265780" cy="1214376"/>
            </a:xfrm>
            <a:custGeom>
              <a:rect b="b" l="l" r="r" t="t"/>
              <a:pathLst>
                <a:path extrusionOk="0" h="70419" w="15412">
                  <a:moveTo>
                    <a:pt x="5871" y="1"/>
                  </a:moveTo>
                  <a:lnTo>
                    <a:pt x="5871" y="1"/>
                  </a:lnTo>
                  <a:cubicBezTo>
                    <a:pt x="5871" y="1"/>
                    <a:pt x="6905" y="25619"/>
                    <a:pt x="5204" y="36560"/>
                  </a:cubicBezTo>
                  <a:cubicBezTo>
                    <a:pt x="3669" y="46601"/>
                    <a:pt x="0" y="69818"/>
                    <a:pt x="0" y="69818"/>
                  </a:cubicBezTo>
                  <a:lnTo>
                    <a:pt x="4670" y="70418"/>
                  </a:lnTo>
                  <a:cubicBezTo>
                    <a:pt x="4670" y="70418"/>
                    <a:pt x="11108" y="47435"/>
                    <a:pt x="13310" y="37328"/>
                  </a:cubicBezTo>
                  <a:cubicBezTo>
                    <a:pt x="15411" y="27621"/>
                    <a:pt x="15378" y="1869"/>
                    <a:pt x="15378" y="1869"/>
                  </a:cubicBezTo>
                  <a:lnTo>
                    <a:pt x="587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77"/>
            <p:cNvSpPr/>
            <p:nvPr/>
          </p:nvSpPr>
          <p:spPr>
            <a:xfrm>
              <a:off x="4811806" y="2642256"/>
              <a:ext cx="265780" cy="1214376"/>
            </a:xfrm>
            <a:custGeom>
              <a:rect b="b" l="l" r="r" t="t"/>
              <a:pathLst>
                <a:path extrusionOk="0" h="70419" w="15412">
                  <a:moveTo>
                    <a:pt x="5871" y="1"/>
                  </a:moveTo>
                  <a:lnTo>
                    <a:pt x="5871" y="1"/>
                  </a:lnTo>
                  <a:cubicBezTo>
                    <a:pt x="5871" y="1"/>
                    <a:pt x="6905" y="25619"/>
                    <a:pt x="5204" y="36560"/>
                  </a:cubicBezTo>
                  <a:cubicBezTo>
                    <a:pt x="3669" y="46601"/>
                    <a:pt x="0" y="69818"/>
                    <a:pt x="0" y="69818"/>
                  </a:cubicBezTo>
                  <a:lnTo>
                    <a:pt x="4670" y="70418"/>
                  </a:lnTo>
                  <a:cubicBezTo>
                    <a:pt x="4670" y="70418"/>
                    <a:pt x="11108" y="47435"/>
                    <a:pt x="13310" y="37328"/>
                  </a:cubicBezTo>
                  <a:cubicBezTo>
                    <a:pt x="15411" y="27621"/>
                    <a:pt x="15378" y="1869"/>
                    <a:pt x="15378" y="1869"/>
                  </a:cubicBezTo>
                  <a:lnTo>
                    <a:pt x="587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77"/>
            <p:cNvSpPr/>
            <p:nvPr/>
          </p:nvSpPr>
          <p:spPr>
            <a:xfrm>
              <a:off x="4797993" y="3811156"/>
              <a:ext cx="127147" cy="52373"/>
            </a:xfrm>
            <a:custGeom>
              <a:rect b="b" l="l" r="r" t="t"/>
              <a:pathLst>
                <a:path extrusionOk="0" h="3037" w="7373">
                  <a:moveTo>
                    <a:pt x="267" y="1"/>
                  </a:moveTo>
                  <a:lnTo>
                    <a:pt x="0" y="2236"/>
                  </a:lnTo>
                  <a:lnTo>
                    <a:pt x="6272" y="3036"/>
                  </a:lnTo>
                  <a:lnTo>
                    <a:pt x="7372" y="835"/>
                  </a:lnTo>
                  <a:lnTo>
                    <a:pt x="26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77"/>
            <p:cNvSpPr/>
            <p:nvPr/>
          </p:nvSpPr>
          <p:spPr>
            <a:xfrm>
              <a:off x="4466079" y="2630753"/>
              <a:ext cx="555134" cy="1080917"/>
            </a:xfrm>
            <a:custGeom>
              <a:rect b="b" l="l" r="r" t="t"/>
              <a:pathLst>
                <a:path extrusionOk="0" h="62680" w="32191">
                  <a:moveTo>
                    <a:pt x="22650" y="1"/>
                  </a:moveTo>
                  <a:cubicBezTo>
                    <a:pt x="17346" y="4971"/>
                    <a:pt x="20282" y="10175"/>
                    <a:pt x="13110" y="34692"/>
                  </a:cubicBezTo>
                  <a:cubicBezTo>
                    <a:pt x="9607" y="46768"/>
                    <a:pt x="0" y="60377"/>
                    <a:pt x="0" y="60377"/>
                  </a:cubicBezTo>
                  <a:lnTo>
                    <a:pt x="4037" y="62679"/>
                  </a:lnTo>
                  <a:cubicBezTo>
                    <a:pt x="4037" y="62679"/>
                    <a:pt x="18080" y="48369"/>
                    <a:pt x="21716" y="35426"/>
                  </a:cubicBezTo>
                  <a:cubicBezTo>
                    <a:pt x="25185" y="23151"/>
                    <a:pt x="32190" y="1869"/>
                    <a:pt x="32190" y="1869"/>
                  </a:cubicBezTo>
                  <a:lnTo>
                    <a:pt x="226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77"/>
            <p:cNvSpPr/>
            <p:nvPr/>
          </p:nvSpPr>
          <p:spPr>
            <a:xfrm>
              <a:off x="4466079" y="2630753"/>
              <a:ext cx="555134" cy="1080917"/>
            </a:xfrm>
            <a:custGeom>
              <a:rect b="b" l="l" r="r" t="t"/>
              <a:pathLst>
                <a:path extrusionOk="0" h="62680" w="32191">
                  <a:moveTo>
                    <a:pt x="22650" y="1"/>
                  </a:moveTo>
                  <a:cubicBezTo>
                    <a:pt x="17346" y="4971"/>
                    <a:pt x="20282" y="10175"/>
                    <a:pt x="13110" y="34692"/>
                  </a:cubicBezTo>
                  <a:cubicBezTo>
                    <a:pt x="9607" y="46768"/>
                    <a:pt x="0" y="60377"/>
                    <a:pt x="0" y="60377"/>
                  </a:cubicBezTo>
                  <a:lnTo>
                    <a:pt x="4037" y="62679"/>
                  </a:lnTo>
                  <a:cubicBezTo>
                    <a:pt x="4037" y="62679"/>
                    <a:pt x="18080" y="48369"/>
                    <a:pt x="21716" y="35426"/>
                  </a:cubicBezTo>
                  <a:cubicBezTo>
                    <a:pt x="25185" y="23151"/>
                    <a:pt x="32190" y="1869"/>
                    <a:pt x="32190" y="1869"/>
                  </a:cubicBezTo>
                  <a:lnTo>
                    <a:pt x="2265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77"/>
            <p:cNvSpPr/>
            <p:nvPr/>
          </p:nvSpPr>
          <p:spPr>
            <a:xfrm>
              <a:off x="4450541" y="3632843"/>
              <a:ext cx="131183" cy="90329"/>
            </a:xfrm>
            <a:custGeom>
              <a:rect b="b" l="l" r="r" t="t"/>
              <a:pathLst>
                <a:path extrusionOk="0" h="5238" w="7607">
                  <a:moveTo>
                    <a:pt x="1402" y="0"/>
                  </a:moveTo>
                  <a:lnTo>
                    <a:pt x="1" y="2002"/>
                  </a:lnTo>
                  <a:lnTo>
                    <a:pt x="5571" y="5237"/>
                  </a:lnTo>
                  <a:lnTo>
                    <a:pt x="7606" y="3436"/>
                  </a:lnTo>
                  <a:lnTo>
                    <a:pt x="140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77"/>
            <p:cNvSpPr/>
            <p:nvPr/>
          </p:nvSpPr>
          <p:spPr>
            <a:xfrm>
              <a:off x="5087347" y="2127924"/>
              <a:ext cx="13244" cy="16831"/>
            </a:xfrm>
            <a:custGeom>
              <a:rect b="b" l="l" r="r" t="t"/>
              <a:pathLst>
                <a:path extrusionOk="0" h="976" w="768">
                  <a:moveTo>
                    <a:pt x="430" y="1"/>
                  </a:moveTo>
                  <a:cubicBezTo>
                    <a:pt x="272" y="1"/>
                    <a:pt x="98" y="191"/>
                    <a:pt x="67" y="438"/>
                  </a:cubicBezTo>
                  <a:cubicBezTo>
                    <a:pt x="0" y="705"/>
                    <a:pt x="100" y="939"/>
                    <a:pt x="267" y="972"/>
                  </a:cubicBezTo>
                  <a:cubicBezTo>
                    <a:pt x="279" y="974"/>
                    <a:pt x="292" y="976"/>
                    <a:pt x="304" y="976"/>
                  </a:cubicBezTo>
                  <a:cubicBezTo>
                    <a:pt x="462" y="976"/>
                    <a:pt x="639" y="786"/>
                    <a:pt x="701" y="538"/>
                  </a:cubicBezTo>
                  <a:cubicBezTo>
                    <a:pt x="767" y="271"/>
                    <a:pt x="634" y="38"/>
                    <a:pt x="467" y="5"/>
                  </a:cubicBezTo>
                  <a:cubicBezTo>
                    <a:pt x="455" y="2"/>
                    <a:pt x="442" y="1"/>
                    <a:pt x="43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77"/>
            <p:cNvSpPr/>
            <p:nvPr/>
          </p:nvSpPr>
          <p:spPr>
            <a:xfrm>
              <a:off x="5137961" y="2138271"/>
              <a:ext cx="12106" cy="16262"/>
            </a:xfrm>
            <a:custGeom>
              <a:rect b="b" l="l" r="r" t="t"/>
              <a:pathLst>
                <a:path extrusionOk="0" h="943" w="702">
                  <a:moveTo>
                    <a:pt x="392" y="1"/>
                  </a:moveTo>
                  <a:cubicBezTo>
                    <a:pt x="240" y="1"/>
                    <a:pt x="95" y="161"/>
                    <a:pt x="34" y="405"/>
                  </a:cubicBezTo>
                  <a:cubicBezTo>
                    <a:pt x="1" y="672"/>
                    <a:pt x="101" y="906"/>
                    <a:pt x="267" y="939"/>
                  </a:cubicBezTo>
                  <a:cubicBezTo>
                    <a:pt x="280" y="942"/>
                    <a:pt x="292" y="943"/>
                    <a:pt x="304" y="943"/>
                  </a:cubicBezTo>
                  <a:cubicBezTo>
                    <a:pt x="458" y="943"/>
                    <a:pt x="606" y="753"/>
                    <a:pt x="668" y="505"/>
                  </a:cubicBezTo>
                  <a:cubicBezTo>
                    <a:pt x="701" y="239"/>
                    <a:pt x="601" y="5"/>
                    <a:pt x="434" y="5"/>
                  </a:cubicBezTo>
                  <a:cubicBezTo>
                    <a:pt x="420" y="2"/>
                    <a:pt x="406" y="1"/>
                    <a:pt x="39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77"/>
            <p:cNvSpPr/>
            <p:nvPr/>
          </p:nvSpPr>
          <p:spPr>
            <a:xfrm>
              <a:off x="5144290" y="2137201"/>
              <a:ext cx="10951" cy="3708"/>
            </a:xfrm>
            <a:custGeom>
              <a:rect b="b" l="l" r="r" t="t"/>
              <a:pathLst>
                <a:path extrusionOk="0" h="215" w="635">
                  <a:moveTo>
                    <a:pt x="634" y="0"/>
                  </a:moveTo>
                  <a:lnTo>
                    <a:pt x="0" y="67"/>
                  </a:lnTo>
                  <a:cubicBezTo>
                    <a:pt x="70" y="176"/>
                    <a:pt x="154" y="214"/>
                    <a:pt x="238" y="214"/>
                  </a:cubicBezTo>
                  <a:cubicBezTo>
                    <a:pt x="437" y="214"/>
                    <a:pt x="634" y="0"/>
                    <a:pt x="6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77"/>
            <p:cNvSpPr/>
            <p:nvPr/>
          </p:nvSpPr>
          <p:spPr>
            <a:xfrm>
              <a:off x="5117836" y="2150428"/>
              <a:ext cx="16693" cy="33231"/>
            </a:xfrm>
            <a:custGeom>
              <a:rect b="b" l="l" r="r" t="t"/>
              <a:pathLst>
                <a:path extrusionOk="0" h="1927" w="968">
                  <a:moveTo>
                    <a:pt x="367" y="1"/>
                  </a:moveTo>
                  <a:lnTo>
                    <a:pt x="0" y="1802"/>
                  </a:lnTo>
                  <a:cubicBezTo>
                    <a:pt x="150" y="1885"/>
                    <a:pt x="309" y="1927"/>
                    <a:pt x="471" y="1927"/>
                  </a:cubicBezTo>
                  <a:cubicBezTo>
                    <a:pt x="634" y="1927"/>
                    <a:pt x="801" y="1885"/>
                    <a:pt x="967" y="1802"/>
                  </a:cubicBezTo>
                  <a:cubicBezTo>
                    <a:pt x="667" y="1235"/>
                    <a:pt x="467" y="634"/>
                    <a:pt x="367" y="1"/>
                  </a:cubicBezTo>
                  <a:close/>
                </a:path>
              </a:pathLst>
            </a:custGeom>
            <a:solidFill>
              <a:srgbClr val="DE5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77"/>
            <p:cNvSpPr/>
            <p:nvPr/>
          </p:nvSpPr>
          <p:spPr>
            <a:xfrm>
              <a:off x="5070654" y="2173209"/>
              <a:ext cx="29937" cy="22919"/>
            </a:xfrm>
            <a:custGeom>
              <a:rect b="b" l="l" r="r" t="t"/>
              <a:pathLst>
                <a:path extrusionOk="0" h="1329" w="1736">
                  <a:moveTo>
                    <a:pt x="97" y="0"/>
                  </a:moveTo>
                  <a:cubicBezTo>
                    <a:pt x="87" y="0"/>
                    <a:pt x="77" y="4"/>
                    <a:pt x="67" y="14"/>
                  </a:cubicBezTo>
                  <a:cubicBezTo>
                    <a:pt x="34" y="14"/>
                    <a:pt x="1" y="81"/>
                    <a:pt x="34" y="114"/>
                  </a:cubicBezTo>
                  <a:cubicBezTo>
                    <a:pt x="334" y="748"/>
                    <a:pt x="935" y="1215"/>
                    <a:pt x="1635" y="1315"/>
                  </a:cubicBezTo>
                  <a:cubicBezTo>
                    <a:pt x="1645" y="1325"/>
                    <a:pt x="1658" y="1329"/>
                    <a:pt x="1671" y="1329"/>
                  </a:cubicBezTo>
                  <a:cubicBezTo>
                    <a:pt x="1702" y="1329"/>
                    <a:pt x="1735" y="1305"/>
                    <a:pt x="1735" y="1281"/>
                  </a:cubicBezTo>
                  <a:cubicBezTo>
                    <a:pt x="1735" y="1215"/>
                    <a:pt x="1702" y="1181"/>
                    <a:pt x="1669" y="1181"/>
                  </a:cubicBezTo>
                  <a:cubicBezTo>
                    <a:pt x="1001" y="1048"/>
                    <a:pt x="468" y="648"/>
                    <a:pt x="168" y="47"/>
                  </a:cubicBezTo>
                  <a:cubicBezTo>
                    <a:pt x="144" y="24"/>
                    <a:pt x="120" y="0"/>
                    <a:pt x="9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77"/>
            <p:cNvSpPr/>
            <p:nvPr/>
          </p:nvSpPr>
          <p:spPr>
            <a:xfrm>
              <a:off x="5073534" y="2104436"/>
              <a:ext cx="27057" cy="12072"/>
            </a:xfrm>
            <a:custGeom>
              <a:rect b="b" l="l" r="r" t="t"/>
              <a:pathLst>
                <a:path extrusionOk="0" h="700" w="1569">
                  <a:moveTo>
                    <a:pt x="1132" y="0"/>
                  </a:moveTo>
                  <a:cubicBezTo>
                    <a:pt x="760" y="0"/>
                    <a:pt x="389" y="144"/>
                    <a:pt x="101" y="433"/>
                  </a:cubicBezTo>
                  <a:cubicBezTo>
                    <a:pt x="1" y="499"/>
                    <a:pt x="67" y="699"/>
                    <a:pt x="201" y="699"/>
                  </a:cubicBezTo>
                  <a:cubicBezTo>
                    <a:pt x="234" y="699"/>
                    <a:pt x="267" y="666"/>
                    <a:pt x="301" y="666"/>
                  </a:cubicBezTo>
                  <a:cubicBezTo>
                    <a:pt x="515" y="425"/>
                    <a:pt x="816" y="313"/>
                    <a:pt x="1134" y="313"/>
                  </a:cubicBezTo>
                  <a:cubicBezTo>
                    <a:pt x="1211" y="313"/>
                    <a:pt x="1290" y="319"/>
                    <a:pt x="1368" y="333"/>
                  </a:cubicBezTo>
                  <a:cubicBezTo>
                    <a:pt x="1380" y="339"/>
                    <a:pt x="1394" y="341"/>
                    <a:pt x="1408" y="341"/>
                  </a:cubicBezTo>
                  <a:cubicBezTo>
                    <a:pt x="1469" y="341"/>
                    <a:pt x="1541" y="287"/>
                    <a:pt x="1568" y="232"/>
                  </a:cubicBezTo>
                  <a:cubicBezTo>
                    <a:pt x="1568" y="132"/>
                    <a:pt x="1535" y="66"/>
                    <a:pt x="1435" y="32"/>
                  </a:cubicBezTo>
                  <a:cubicBezTo>
                    <a:pt x="1335" y="11"/>
                    <a:pt x="1233" y="0"/>
                    <a:pt x="113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77"/>
            <p:cNvSpPr/>
            <p:nvPr/>
          </p:nvSpPr>
          <p:spPr>
            <a:xfrm>
              <a:off x="5147170" y="2106557"/>
              <a:ext cx="22453" cy="19728"/>
            </a:xfrm>
            <a:custGeom>
              <a:rect b="b" l="l" r="r" t="t"/>
              <a:pathLst>
                <a:path extrusionOk="0" h="1144" w="1302">
                  <a:moveTo>
                    <a:pt x="161" y="1"/>
                  </a:moveTo>
                  <a:cubicBezTo>
                    <a:pt x="100" y="1"/>
                    <a:pt x="34" y="55"/>
                    <a:pt x="34" y="109"/>
                  </a:cubicBezTo>
                  <a:cubicBezTo>
                    <a:pt x="0" y="210"/>
                    <a:pt x="67" y="276"/>
                    <a:pt x="134" y="310"/>
                  </a:cubicBezTo>
                  <a:cubicBezTo>
                    <a:pt x="534" y="410"/>
                    <a:pt x="834" y="677"/>
                    <a:pt x="968" y="1043"/>
                  </a:cubicBezTo>
                  <a:cubicBezTo>
                    <a:pt x="1001" y="1110"/>
                    <a:pt x="1068" y="1144"/>
                    <a:pt x="1134" y="1144"/>
                  </a:cubicBezTo>
                  <a:lnTo>
                    <a:pt x="1168" y="1144"/>
                  </a:lnTo>
                  <a:cubicBezTo>
                    <a:pt x="1268" y="1110"/>
                    <a:pt x="1301" y="1010"/>
                    <a:pt x="1268" y="910"/>
                  </a:cubicBezTo>
                  <a:cubicBezTo>
                    <a:pt x="1068" y="476"/>
                    <a:pt x="667" y="109"/>
                    <a:pt x="200" y="9"/>
                  </a:cubicBezTo>
                  <a:cubicBezTo>
                    <a:pt x="188" y="3"/>
                    <a:pt x="175" y="1"/>
                    <a:pt x="16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77"/>
            <p:cNvSpPr/>
            <p:nvPr/>
          </p:nvSpPr>
          <p:spPr>
            <a:xfrm>
              <a:off x="5074103" y="2091761"/>
              <a:ext cx="55253" cy="82845"/>
            </a:xfrm>
            <a:custGeom>
              <a:rect b="b" l="l" r="r" t="t"/>
              <a:pathLst>
                <a:path extrusionOk="0" h="4804" w="3204">
                  <a:moveTo>
                    <a:pt x="2036" y="134"/>
                  </a:moveTo>
                  <a:cubicBezTo>
                    <a:pt x="2236" y="134"/>
                    <a:pt x="2469" y="234"/>
                    <a:pt x="2603" y="434"/>
                  </a:cubicBezTo>
                  <a:cubicBezTo>
                    <a:pt x="2970" y="1001"/>
                    <a:pt x="3103" y="1735"/>
                    <a:pt x="2903" y="2402"/>
                  </a:cubicBezTo>
                  <a:cubicBezTo>
                    <a:pt x="2669" y="3669"/>
                    <a:pt x="1902" y="4703"/>
                    <a:pt x="1168" y="4703"/>
                  </a:cubicBezTo>
                  <a:cubicBezTo>
                    <a:pt x="935" y="4703"/>
                    <a:pt x="735" y="4603"/>
                    <a:pt x="568" y="4437"/>
                  </a:cubicBezTo>
                  <a:cubicBezTo>
                    <a:pt x="234" y="4003"/>
                    <a:pt x="134" y="3269"/>
                    <a:pt x="268" y="2435"/>
                  </a:cubicBezTo>
                  <a:cubicBezTo>
                    <a:pt x="501" y="1168"/>
                    <a:pt x="1268" y="134"/>
                    <a:pt x="2002" y="134"/>
                  </a:cubicBezTo>
                  <a:close/>
                  <a:moveTo>
                    <a:pt x="2036" y="0"/>
                  </a:moveTo>
                  <a:cubicBezTo>
                    <a:pt x="1235" y="0"/>
                    <a:pt x="401" y="1101"/>
                    <a:pt x="168" y="2402"/>
                  </a:cubicBezTo>
                  <a:cubicBezTo>
                    <a:pt x="1" y="3102"/>
                    <a:pt x="101" y="3870"/>
                    <a:pt x="501" y="4503"/>
                  </a:cubicBezTo>
                  <a:cubicBezTo>
                    <a:pt x="668" y="4703"/>
                    <a:pt x="902" y="4804"/>
                    <a:pt x="1168" y="4804"/>
                  </a:cubicBezTo>
                  <a:cubicBezTo>
                    <a:pt x="1969" y="4804"/>
                    <a:pt x="2803" y="3736"/>
                    <a:pt x="3036" y="2435"/>
                  </a:cubicBezTo>
                  <a:cubicBezTo>
                    <a:pt x="3203" y="1735"/>
                    <a:pt x="3070" y="967"/>
                    <a:pt x="2703" y="334"/>
                  </a:cubicBezTo>
                  <a:cubicBezTo>
                    <a:pt x="2536" y="134"/>
                    <a:pt x="2269" y="0"/>
                    <a:pt x="203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77"/>
            <p:cNvSpPr/>
            <p:nvPr/>
          </p:nvSpPr>
          <p:spPr>
            <a:xfrm>
              <a:off x="5129338" y="2104401"/>
              <a:ext cx="54667" cy="77689"/>
            </a:xfrm>
            <a:custGeom>
              <a:rect b="b" l="l" r="r" t="t"/>
              <a:pathLst>
                <a:path extrusionOk="0" h="4505" w="3170">
                  <a:moveTo>
                    <a:pt x="1968" y="101"/>
                  </a:moveTo>
                  <a:cubicBezTo>
                    <a:pt x="2202" y="101"/>
                    <a:pt x="2435" y="234"/>
                    <a:pt x="2569" y="435"/>
                  </a:cubicBezTo>
                  <a:cubicBezTo>
                    <a:pt x="2936" y="968"/>
                    <a:pt x="3036" y="1635"/>
                    <a:pt x="2902" y="2269"/>
                  </a:cubicBezTo>
                  <a:cubicBezTo>
                    <a:pt x="2702" y="3437"/>
                    <a:pt x="1935" y="4404"/>
                    <a:pt x="1234" y="4404"/>
                  </a:cubicBezTo>
                  <a:cubicBezTo>
                    <a:pt x="968" y="4404"/>
                    <a:pt x="734" y="4271"/>
                    <a:pt x="601" y="4071"/>
                  </a:cubicBezTo>
                  <a:cubicBezTo>
                    <a:pt x="234" y="3537"/>
                    <a:pt x="134" y="2870"/>
                    <a:pt x="300" y="2236"/>
                  </a:cubicBezTo>
                  <a:cubicBezTo>
                    <a:pt x="467" y="1068"/>
                    <a:pt x="1234" y="101"/>
                    <a:pt x="1968" y="101"/>
                  </a:cubicBezTo>
                  <a:close/>
                  <a:moveTo>
                    <a:pt x="1968" y="1"/>
                  </a:moveTo>
                  <a:cubicBezTo>
                    <a:pt x="1201" y="1"/>
                    <a:pt x="400" y="1002"/>
                    <a:pt x="167" y="2236"/>
                  </a:cubicBezTo>
                  <a:cubicBezTo>
                    <a:pt x="0" y="2870"/>
                    <a:pt x="134" y="3570"/>
                    <a:pt x="534" y="4137"/>
                  </a:cubicBezTo>
                  <a:cubicBezTo>
                    <a:pt x="701" y="4371"/>
                    <a:pt x="934" y="4504"/>
                    <a:pt x="1201" y="4504"/>
                  </a:cubicBezTo>
                  <a:cubicBezTo>
                    <a:pt x="2002" y="4504"/>
                    <a:pt x="2802" y="3503"/>
                    <a:pt x="3002" y="2269"/>
                  </a:cubicBezTo>
                  <a:cubicBezTo>
                    <a:pt x="3169" y="1635"/>
                    <a:pt x="3036" y="935"/>
                    <a:pt x="2669" y="368"/>
                  </a:cubicBezTo>
                  <a:cubicBezTo>
                    <a:pt x="2502" y="134"/>
                    <a:pt x="2235" y="1"/>
                    <a:pt x="19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77"/>
            <p:cNvSpPr/>
            <p:nvPr/>
          </p:nvSpPr>
          <p:spPr>
            <a:xfrm>
              <a:off x="4477581" y="3772959"/>
              <a:ext cx="27057" cy="19245"/>
            </a:xfrm>
            <a:custGeom>
              <a:rect b="b" l="l" r="r" t="t"/>
              <a:pathLst>
                <a:path extrusionOk="0" h="1116" w="1569">
                  <a:moveTo>
                    <a:pt x="234" y="181"/>
                  </a:moveTo>
                  <a:cubicBezTo>
                    <a:pt x="701" y="314"/>
                    <a:pt x="1301" y="515"/>
                    <a:pt x="1368" y="715"/>
                  </a:cubicBezTo>
                  <a:cubicBezTo>
                    <a:pt x="1368" y="748"/>
                    <a:pt x="1368" y="815"/>
                    <a:pt x="1335" y="848"/>
                  </a:cubicBezTo>
                  <a:cubicBezTo>
                    <a:pt x="1301" y="915"/>
                    <a:pt x="1201" y="982"/>
                    <a:pt x="1101" y="982"/>
                  </a:cubicBezTo>
                  <a:cubicBezTo>
                    <a:pt x="868" y="948"/>
                    <a:pt x="568" y="681"/>
                    <a:pt x="234" y="181"/>
                  </a:cubicBezTo>
                  <a:close/>
                  <a:moveTo>
                    <a:pt x="72" y="0"/>
                  </a:moveTo>
                  <a:cubicBezTo>
                    <a:pt x="51" y="0"/>
                    <a:pt x="34" y="24"/>
                    <a:pt x="34" y="48"/>
                  </a:cubicBezTo>
                  <a:cubicBezTo>
                    <a:pt x="1" y="48"/>
                    <a:pt x="1" y="81"/>
                    <a:pt x="34" y="114"/>
                  </a:cubicBezTo>
                  <a:cubicBezTo>
                    <a:pt x="267" y="481"/>
                    <a:pt x="701" y="1115"/>
                    <a:pt x="1101" y="1115"/>
                  </a:cubicBezTo>
                  <a:cubicBezTo>
                    <a:pt x="1268" y="1115"/>
                    <a:pt x="1402" y="1048"/>
                    <a:pt x="1502" y="915"/>
                  </a:cubicBezTo>
                  <a:cubicBezTo>
                    <a:pt x="1535" y="848"/>
                    <a:pt x="1568" y="748"/>
                    <a:pt x="1535" y="681"/>
                  </a:cubicBezTo>
                  <a:cubicBezTo>
                    <a:pt x="1368" y="281"/>
                    <a:pt x="234" y="14"/>
                    <a:pt x="101" y="14"/>
                  </a:cubicBezTo>
                  <a:cubicBezTo>
                    <a:pt x="91" y="4"/>
                    <a:pt x="81" y="0"/>
                    <a:pt x="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77"/>
            <p:cNvSpPr/>
            <p:nvPr/>
          </p:nvSpPr>
          <p:spPr>
            <a:xfrm>
              <a:off x="4477012" y="3761698"/>
              <a:ext cx="27626" cy="14400"/>
            </a:xfrm>
            <a:custGeom>
              <a:rect b="b" l="l" r="r" t="t"/>
              <a:pathLst>
                <a:path extrusionOk="0" h="835" w="1602">
                  <a:moveTo>
                    <a:pt x="1201" y="167"/>
                  </a:moveTo>
                  <a:cubicBezTo>
                    <a:pt x="1268" y="167"/>
                    <a:pt x="1368" y="200"/>
                    <a:pt x="1401" y="267"/>
                  </a:cubicBezTo>
                  <a:cubicBezTo>
                    <a:pt x="1468" y="367"/>
                    <a:pt x="1435" y="400"/>
                    <a:pt x="1435" y="434"/>
                  </a:cubicBezTo>
                  <a:cubicBezTo>
                    <a:pt x="1325" y="570"/>
                    <a:pt x="879" y="685"/>
                    <a:pt x="502" y="685"/>
                  </a:cubicBezTo>
                  <a:cubicBezTo>
                    <a:pt x="419" y="685"/>
                    <a:pt x="339" y="679"/>
                    <a:pt x="267" y="667"/>
                  </a:cubicBezTo>
                  <a:cubicBezTo>
                    <a:pt x="534" y="434"/>
                    <a:pt x="834" y="234"/>
                    <a:pt x="1201" y="167"/>
                  </a:cubicBezTo>
                  <a:close/>
                  <a:moveTo>
                    <a:pt x="1168" y="0"/>
                  </a:moveTo>
                  <a:cubicBezTo>
                    <a:pt x="701" y="0"/>
                    <a:pt x="67" y="634"/>
                    <a:pt x="34" y="667"/>
                  </a:cubicBezTo>
                  <a:cubicBezTo>
                    <a:pt x="0" y="701"/>
                    <a:pt x="0" y="734"/>
                    <a:pt x="34" y="734"/>
                  </a:cubicBezTo>
                  <a:cubicBezTo>
                    <a:pt x="34" y="767"/>
                    <a:pt x="67" y="801"/>
                    <a:pt x="67" y="801"/>
                  </a:cubicBezTo>
                  <a:cubicBezTo>
                    <a:pt x="200" y="834"/>
                    <a:pt x="334" y="834"/>
                    <a:pt x="467" y="834"/>
                  </a:cubicBezTo>
                  <a:cubicBezTo>
                    <a:pt x="867" y="834"/>
                    <a:pt x="1401" y="734"/>
                    <a:pt x="1535" y="500"/>
                  </a:cubicBezTo>
                  <a:cubicBezTo>
                    <a:pt x="1601" y="400"/>
                    <a:pt x="1568" y="267"/>
                    <a:pt x="1501" y="167"/>
                  </a:cubicBezTo>
                  <a:cubicBezTo>
                    <a:pt x="1435" y="67"/>
                    <a:pt x="1301" y="33"/>
                    <a:pt x="12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77"/>
            <p:cNvSpPr/>
            <p:nvPr/>
          </p:nvSpPr>
          <p:spPr>
            <a:xfrm>
              <a:off x="4875647" y="3919024"/>
              <a:ext cx="35111" cy="14244"/>
            </a:xfrm>
            <a:custGeom>
              <a:rect b="b" l="l" r="r" t="t"/>
              <a:pathLst>
                <a:path extrusionOk="0" h="826" w="2036">
                  <a:moveTo>
                    <a:pt x="1691" y="151"/>
                  </a:moveTo>
                  <a:cubicBezTo>
                    <a:pt x="1752" y="151"/>
                    <a:pt x="1801" y="161"/>
                    <a:pt x="1835" y="184"/>
                  </a:cubicBezTo>
                  <a:cubicBezTo>
                    <a:pt x="1869" y="184"/>
                    <a:pt x="1869" y="217"/>
                    <a:pt x="1869" y="250"/>
                  </a:cubicBezTo>
                  <a:cubicBezTo>
                    <a:pt x="1869" y="351"/>
                    <a:pt x="1835" y="451"/>
                    <a:pt x="1769" y="517"/>
                  </a:cubicBezTo>
                  <a:cubicBezTo>
                    <a:pt x="1644" y="622"/>
                    <a:pt x="1388" y="674"/>
                    <a:pt x="1035" y="674"/>
                  </a:cubicBezTo>
                  <a:cubicBezTo>
                    <a:pt x="823" y="674"/>
                    <a:pt x="576" y="655"/>
                    <a:pt x="301" y="617"/>
                  </a:cubicBezTo>
                  <a:cubicBezTo>
                    <a:pt x="800" y="396"/>
                    <a:pt x="1391" y="151"/>
                    <a:pt x="1691" y="151"/>
                  </a:cubicBezTo>
                  <a:close/>
                  <a:moveTo>
                    <a:pt x="1683" y="1"/>
                  </a:moveTo>
                  <a:cubicBezTo>
                    <a:pt x="1166" y="1"/>
                    <a:pt x="176" y="494"/>
                    <a:pt x="34" y="551"/>
                  </a:cubicBezTo>
                  <a:cubicBezTo>
                    <a:pt x="1" y="584"/>
                    <a:pt x="1" y="617"/>
                    <a:pt x="1" y="651"/>
                  </a:cubicBezTo>
                  <a:cubicBezTo>
                    <a:pt x="1" y="651"/>
                    <a:pt x="34" y="684"/>
                    <a:pt x="67" y="717"/>
                  </a:cubicBezTo>
                  <a:cubicBezTo>
                    <a:pt x="401" y="784"/>
                    <a:pt x="735" y="818"/>
                    <a:pt x="1068" y="818"/>
                  </a:cubicBezTo>
                  <a:cubicBezTo>
                    <a:pt x="1118" y="823"/>
                    <a:pt x="1167" y="826"/>
                    <a:pt x="1215" y="826"/>
                  </a:cubicBezTo>
                  <a:cubicBezTo>
                    <a:pt x="1456" y="826"/>
                    <a:pt x="1674" y="756"/>
                    <a:pt x="1869" y="617"/>
                  </a:cubicBezTo>
                  <a:cubicBezTo>
                    <a:pt x="1969" y="517"/>
                    <a:pt x="2035" y="384"/>
                    <a:pt x="2035" y="250"/>
                  </a:cubicBezTo>
                  <a:cubicBezTo>
                    <a:pt x="2035" y="150"/>
                    <a:pt x="1969" y="84"/>
                    <a:pt x="1902" y="50"/>
                  </a:cubicBezTo>
                  <a:cubicBezTo>
                    <a:pt x="1848" y="16"/>
                    <a:pt x="1772" y="1"/>
                    <a:pt x="168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77"/>
            <p:cNvSpPr/>
            <p:nvPr/>
          </p:nvSpPr>
          <p:spPr>
            <a:xfrm>
              <a:off x="4875647" y="3906073"/>
              <a:ext cx="22453" cy="25333"/>
            </a:xfrm>
            <a:custGeom>
              <a:rect b="b" l="l" r="r" t="t"/>
              <a:pathLst>
                <a:path extrusionOk="0" h="1469" w="1302">
                  <a:moveTo>
                    <a:pt x="935" y="134"/>
                  </a:moveTo>
                  <a:cubicBezTo>
                    <a:pt x="1101" y="134"/>
                    <a:pt x="1101" y="201"/>
                    <a:pt x="1101" y="201"/>
                  </a:cubicBezTo>
                  <a:cubicBezTo>
                    <a:pt x="1135" y="434"/>
                    <a:pt x="568" y="1001"/>
                    <a:pt x="167" y="1235"/>
                  </a:cubicBezTo>
                  <a:cubicBezTo>
                    <a:pt x="234" y="901"/>
                    <a:pt x="434" y="134"/>
                    <a:pt x="901" y="134"/>
                  </a:cubicBezTo>
                  <a:close/>
                  <a:moveTo>
                    <a:pt x="935" y="1"/>
                  </a:moveTo>
                  <a:cubicBezTo>
                    <a:pt x="201" y="1"/>
                    <a:pt x="1" y="1335"/>
                    <a:pt x="1" y="1368"/>
                  </a:cubicBezTo>
                  <a:cubicBezTo>
                    <a:pt x="1" y="1402"/>
                    <a:pt x="1" y="1435"/>
                    <a:pt x="34" y="1468"/>
                  </a:cubicBezTo>
                  <a:lnTo>
                    <a:pt x="101" y="1468"/>
                  </a:lnTo>
                  <a:cubicBezTo>
                    <a:pt x="501" y="1268"/>
                    <a:pt x="1302" y="568"/>
                    <a:pt x="1268" y="201"/>
                  </a:cubicBezTo>
                  <a:cubicBezTo>
                    <a:pt x="1235" y="134"/>
                    <a:pt x="1202"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77"/>
            <p:cNvSpPr/>
            <p:nvPr/>
          </p:nvSpPr>
          <p:spPr>
            <a:xfrm>
              <a:off x="5093676" y="2127423"/>
              <a:ext cx="11520" cy="3708"/>
            </a:xfrm>
            <a:custGeom>
              <a:rect b="b" l="l" r="r" t="t"/>
              <a:pathLst>
                <a:path extrusionOk="0" h="215" w="668">
                  <a:moveTo>
                    <a:pt x="667" y="0"/>
                  </a:moveTo>
                  <a:lnTo>
                    <a:pt x="0" y="67"/>
                  </a:lnTo>
                  <a:cubicBezTo>
                    <a:pt x="79" y="176"/>
                    <a:pt x="171" y="214"/>
                    <a:pt x="259" y="214"/>
                  </a:cubicBezTo>
                  <a:cubicBezTo>
                    <a:pt x="470" y="214"/>
                    <a:pt x="667" y="0"/>
                    <a:pt x="6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77"/>
            <p:cNvSpPr/>
            <p:nvPr/>
          </p:nvSpPr>
          <p:spPr>
            <a:xfrm>
              <a:off x="4921674" y="2289647"/>
              <a:ext cx="205957" cy="99521"/>
            </a:xfrm>
            <a:custGeom>
              <a:rect b="b" l="l" r="r" t="t"/>
              <a:pathLst>
                <a:path extrusionOk="0" h="5771" w="11943">
                  <a:moveTo>
                    <a:pt x="134" y="0"/>
                  </a:moveTo>
                  <a:cubicBezTo>
                    <a:pt x="0" y="634"/>
                    <a:pt x="1701" y="3703"/>
                    <a:pt x="7139" y="5771"/>
                  </a:cubicBezTo>
                  <a:cubicBezTo>
                    <a:pt x="11842" y="5004"/>
                    <a:pt x="11942" y="3102"/>
                    <a:pt x="11508" y="2168"/>
                  </a:cubicBezTo>
                  <a:lnTo>
                    <a:pt x="11342" y="2102"/>
                  </a:lnTo>
                  <a:lnTo>
                    <a:pt x="10908" y="1935"/>
                  </a:lnTo>
                  <a:cubicBezTo>
                    <a:pt x="10408" y="1768"/>
                    <a:pt x="10107" y="1668"/>
                    <a:pt x="9240" y="1434"/>
                  </a:cubicBezTo>
                  <a:cubicBezTo>
                    <a:pt x="7305" y="901"/>
                    <a:pt x="5337" y="500"/>
                    <a:pt x="3336" y="267"/>
                  </a:cubicBezTo>
                  <a:lnTo>
                    <a:pt x="2902" y="234"/>
                  </a:lnTo>
                  <a:cubicBezTo>
                    <a:pt x="2502" y="167"/>
                    <a:pt x="2135" y="133"/>
                    <a:pt x="1735" y="100"/>
                  </a:cubicBezTo>
                  <a:cubicBezTo>
                    <a:pt x="1535" y="67"/>
                    <a:pt x="1301" y="33"/>
                    <a:pt x="1101" y="33"/>
                  </a:cubicBezTo>
                  <a:lnTo>
                    <a:pt x="968" y="33"/>
                  </a:lnTo>
                  <a:lnTo>
                    <a:pt x="134"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77"/>
            <p:cNvSpPr/>
            <p:nvPr/>
          </p:nvSpPr>
          <p:spPr>
            <a:xfrm>
              <a:off x="4921674" y="2289647"/>
              <a:ext cx="205957" cy="99521"/>
            </a:xfrm>
            <a:custGeom>
              <a:rect b="b" l="l" r="r" t="t"/>
              <a:pathLst>
                <a:path extrusionOk="0" h="5771" w="11943">
                  <a:moveTo>
                    <a:pt x="134" y="0"/>
                  </a:moveTo>
                  <a:cubicBezTo>
                    <a:pt x="0" y="634"/>
                    <a:pt x="1701" y="3703"/>
                    <a:pt x="7139" y="5771"/>
                  </a:cubicBezTo>
                  <a:cubicBezTo>
                    <a:pt x="11842" y="5004"/>
                    <a:pt x="11942" y="3102"/>
                    <a:pt x="11508" y="2168"/>
                  </a:cubicBezTo>
                  <a:lnTo>
                    <a:pt x="11342" y="2102"/>
                  </a:lnTo>
                  <a:lnTo>
                    <a:pt x="10908" y="1935"/>
                  </a:lnTo>
                  <a:cubicBezTo>
                    <a:pt x="10908" y="3169"/>
                    <a:pt x="9073" y="3636"/>
                    <a:pt x="7072" y="4070"/>
                  </a:cubicBezTo>
                  <a:cubicBezTo>
                    <a:pt x="4637" y="3769"/>
                    <a:pt x="2202" y="1601"/>
                    <a:pt x="1101" y="33"/>
                  </a:cubicBezTo>
                  <a:lnTo>
                    <a:pt x="968" y="33"/>
                  </a:lnTo>
                  <a:lnTo>
                    <a:pt x="13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77"/>
            <p:cNvSpPr/>
            <p:nvPr/>
          </p:nvSpPr>
          <p:spPr>
            <a:xfrm>
              <a:off x="4839985" y="2615802"/>
              <a:ext cx="249673" cy="68704"/>
            </a:xfrm>
            <a:custGeom>
              <a:rect b="b" l="l" r="r" t="t"/>
              <a:pathLst>
                <a:path extrusionOk="0" h="3984" w="14478">
                  <a:moveTo>
                    <a:pt x="1101" y="1"/>
                  </a:moveTo>
                  <a:cubicBezTo>
                    <a:pt x="1035" y="1"/>
                    <a:pt x="968" y="1"/>
                    <a:pt x="901" y="67"/>
                  </a:cubicBezTo>
                  <a:lnTo>
                    <a:pt x="67" y="1101"/>
                  </a:lnTo>
                  <a:cubicBezTo>
                    <a:pt x="1" y="1201"/>
                    <a:pt x="101" y="1301"/>
                    <a:pt x="267" y="1335"/>
                  </a:cubicBezTo>
                  <a:lnTo>
                    <a:pt x="13877" y="3970"/>
                  </a:lnTo>
                  <a:cubicBezTo>
                    <a:pt x="13904" y="3979"/>
                    <a:pt x="13933" y="3983"/>
                    <a:pt x="13962" y="3983"/>
                  </a:cubicBezTo>
                  <a:cubicBezTo>
                    <a:pt x="14039" y="3983"/>
                    <a:pt x="14111" y="3952"/>
                    <a:pt x="14111" y="3903"/>
                  </a:cubicBezTo>
                  <a:lnTo>
                    <a:pt x="14444" y="2769"/>
                  </a:lnTo>
                  <a:cubicBezTo>
                    <a:pt x="14478" y="2669"/>
                    <a:pt x="14411" y="2602"/>
                    <a:pt x="14277" y="2569"/>
                  </a:cubicBezTo>
                  <a:lnTo>
                    <a:pt x="110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77"/>
            <p:cNvSpPr/>
            <p:nvPr/>
          </p:nvSpPr>
          <p:spPr>
            <a:xfrm>
              <a:off x="4873354" y="2618682"/>
              <a:ext cx="18418" cy="29592"/>
            </a:xfrm>
            <a:custGeom>
              <a:rect b="b" l="l" r="r" t="t"/>
              <a:pathLst>
                <a:path extrusionOk="0" h="1716" w="1068">
                  <a:moveTo>
                    <a:pt x="601" y="0"/>
                  </a:moveTo>
                  <a:cubicBezTo>
                    <a:pt x="534" y="0"/>
                    <a:pt x="467" y="0"/>
                    <a:pt x="467" y="67"/>
                  </a:cubicBezTo>
                  <a:lnTo>
                    <a:pt x="0" y="1535"/>
                  </a:lnTo>
                  <a:cubicBezTo>
                    <a:pt x="0" y="1568"/>
                    <a:pt x="34" y="1635"/>
                    <a:pt x="100" y="1635"/>
                  </a:cubicBezTo>
                  <a:lnTo>
                    <a:pt x="467" y="1702"/>
                  </a:lnTo>
                  <a:cubicBezTo>
                    <a:pt x="477" y="1711"/>
                    <a:pt x="490" y="1715"/>
                    <a:pt x="503" y="1715"/>
                  </a:cubicBezTo>
                  <a:cubicBezTo>
                    <a:pt x="537" y="1715"/>
                    <a:pt x="577" y="1692"/>
                    <a:pt x="601" y="1668"/>
                  </a:cubicBezTo>
                  <a:lnTo>
                    <a:pt x="1068" y="167"/>
                  </a:lnTo>
                  <a:cubicBezTo>
                    <a:pt x="1068" y="134"/>
                    <a:pt x="1034" y="67"/>
                    <a:pt x="968" y="67"/>
                  </a:cubicBezTo>
                  <a:lnTo>
                    <a:pt x="6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77"/>
            <p:cNvSpPr/>
            <p:nvPr/>
          </p:nvSpPr>
          <p:spPr>
            <a:xfrm>
              <a:off x="4873354" y="2618682"/>
              <a:ext cx="18418" cy="29592"/>
            </a:xfrm>
            <a:custGeom>
              <a:rect b="b" l="l" r="r" t="t"/>
              <a:pathLst>
                <a:path extrusionOk="0" h="1716" w="1068">
                  <a:moveTo>
                    <a:pt x="601" y="0"/>
                  </a:moveTo>
                  <a:cubicBezTo>
                    <a:pt x="534" y="0"/>
                    <a:pt x="467" y="0"/>
                    <a:pt x="467" y="67"/>
                  </a:cubicBezTo>
                  <a:lnTo>
                    <a:pt x="0" y="1535"/>
                  </a:lnTo>
                  <a:cubicBezTo>
                    <a:pt x="0" y="1568"/>
                    <a:pt x="34" y="1635"/>
                    <a:pt x="100" y="1635"/>
                  </a:cubicBezTo>
                  <a:lnTo>
                    <a:pt x="467" y="1702"/>
                  </a:lnTo>
                  <a:cubicBezTo>
                    <a:pt x="477" y="1711"/>
                    <a:pt x="490" y="1715"/>
                    <a:pt x="503" y="1715"/>
                  </a:cubicBezTo>
                  <a:cubicBezTo>
                    <a:pt x="537" y="1715"/>
                    <a:pt x="577" y="1692"/>
                    <a:pt x="601" y="1668"/>
                  </a:cubicBezTo>
                  <a:lnTo>
                    <a:pt x="1068" y="167"/>
                  </a:lnTo>
                  <a:cubicBezTo>
                    <a:pt x="1068" y="134"/>
                    <a:pt x="1034" y="67"/>
                    <a:pt x="968" y="67"/>
                  </a:cubicBezTo>
                  <a:lnTo>
                    <a:pt x="60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77"/>
            <p:cNvSpPr/>
            <p:nvPr/>
          </p:nvSpPr>
          <p:spPr>
            <a:xfrm>
              <a:off x="4828482" y="2364421"/>
              <a:ext cx="203077" cy="396928"/>
            </a:xfrm>
            <a:custGeom>
              <a:rect b="b" l="l" r="r" t="t"/>
              <a:pathLst>
                <a:path extrusionOk="0" h="23017" w="11776">
                  <a:moveTo>
                    <a:pt x="734" y="0"/>
                  </a:moveTo>
                  <a:cubicBezTo>
                    <a:pt x="501" y="1168"/>
                    <a:pt x="367" y="2269"/>
                    <a:pt x="234" y="3403"/>
                  </a:cubicBezTo>
                  <a:cubicBezTo>
                    <a:pt x="134" y="4504"/>
                    <a:pt x="67" y="5638"/>
                    <a:pt x="34" y="6772"/>
                  </a:cubicBezTo>
                  <a:cubicBezTo>
                    <a:pt x="0" y="7906"/>
                    <a:pt x="34" y="9040"/>
                    <a:pt x="100" y="10174"/>
                  </a:cubicBezTo>
                  <a:cubicBezTo>
                    <a:pt x="167" y="10741"/>
                    <a:pt x="201" y="11309"/>
                    <a:pt x="301" y="11909"/>
                  </a:cubicBezTo>
                  <a:cubicBezTo>
                    <a:pt x="334" y="12176"/>
                    <a:pt x="367" y="12476"/>
                    <a:pt x="401" y="12743"/>
                  </a:cubicBezTo>
                  <a:lnTo>
                    <a:pt x="567" y="13644"/>
                  </a:lnTo>
                  <a:cubicBezTo>
                    <a:pt x="734" y="14377"/>
                    <a:pt x="1068" y="15045"/>
                    <a:pt x="1501" y="15645"/>
                  </a:cubicBezTo>
                  <a:cubicBezTo>
                    <a:pt x="1835" y="16145"/>
                    <a:pt x="2235" y="16612"/>
                    <a:pt x="2669" y="17046"/>
                  </a:cubicBezTo>
                  <a:cubicBezTo>
                    <a:pt x="3470" y="17880"/>
                    <a:pt x="4337" y="18647"/>
                    <a:pt x="5271" y="19348"/>
                  </a:cubicBezTo>
                  <a:cubicBezTo>
                    <a:pt x="7039" y="20715"/>
                    <a:pt x="8907" y="21949"/>
                    <a:pt x="10875" y="23017"/>
                  </a:cubicBezTo>
                  <a:lnTo>
                    <a:pt x="11775" y="21649"/>
                  </a:lnTo>
                  <a:cubicBezTo>
                    <a:pt x="10942" y="20982"/>
                    <a:pt x="10074" y="20282"/>
                    <a:pt x="9274" y="19581"/>
                  </a:cubicBezTo>
                  <a:cubicBezTo>
                    <a:pt x="8440" y="18914"/>
                    <a:pt x="7639" y="18180"/>
                    <a:pt x="6872" y="17446"/>
                  </a:cubicBezTo>
                  <a:cubicBezTo>
                    <a:pt x="6138" y="16746"/>
                    <a:pt x="5404" y="16012"/>
                    <a:pt x="4737" y="15211"/>
                  </a:cubicBezTo>
                  <a:cubicBezTo>
                    <a:pt x="4437" y="14844"/>
                    <a:pt x="4170" y="14444"/>
                    <a:pt x="3903" y="14044"/>
                  </a:cubicBezTo>
                  <a:cubicBezTo>
                    <a:pt x="3703" y="13744"/>
                    <a:pt x="3570" y="13410"/>
                    <a:pt x="3503" y="13076"/>
                  </a:cubicBezTo>
                  <a:cubicBezTo>
                    <a:pt x="3369" y="12076"/>
                    <a:pt x="3269" y="11042"/>
                    <a:pt x="3269" y="10041"/>
                  </a:cubicBezTo>
                  <a:lnTo>
                    <a:pt x="3269" y="8473"/>
                  </a:lnTo>
                  <a:cubicBezTo>
                    <a:pt x="3269" y="7939"/>
                    <a:pt x="3269" y="7406"/>
                    <a:pt x="3303" y="6872"/>
                  </a:cubicBezTo>
                  <a:cubicBezTo>
                    <a:pt x="3369" y="5805"/>
                    <a:pt x="3470" y="4771"/>
                    <a:pt x="3570" y="3736"/>
                  </a:cubicBezTo>
                  <a:cubicBezTo>
                    <a:pt x="3670" y="2702"/>
                    <a:pt x="3836" y="1602"/>
                    <a:pt x="3970" y="634"/>
                  </a:cubicBezTo>
                  <a:lnTo>
                    <a:pt x="734"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77"/>
            <p:cNvSpPr/>
            <p:nvPr/>
          </p:nvSpPr>
          <p:spPr>
            <a:xfrm>
              <a:off x="4818704" y="2288216"/>
              <a:ext cx="111041" cy="148135"/>
            </a:xfrm>
            <a:custGeom>
              <a:rect b="b" l="l" r="r" t="t"/>
              <a:pathLst>
                <a:path extrusionOk="0" h="8590" w="6439">
                  <a:moveTo>
                    <a:pt x="3913" y="1"/>
                  </a:moveTo>
                  <a:cubicBezTo>
                    <a:pt x="3247" y="1"/>
                    <a:pt x="2491" y="297"/>
                    <a:pt x="1768" y="884"/>
                  </a:cubicBezTo>
                  <a:cubicBezTo>
                    <a:pt x="0" y="2318"/>
                    <a:pt x="434" y="6621"/>
                    <a:pt x="434" y="6621"/>
                  </a:cubicBezTo>
                  <a:lnTo>
                    <a:pt x="6438" y="8589"/>
                  </a:lnTo>
                  <a:cubicBezTo>
                    <a:pt x="6438" y="8589"/>
                    <a:pt x="6138" y="3652"/>
                    <a:pt x="5871" y="1884"/>
                  </a:cubicBezTo>
                  <a:cubicBezTo>
                    <a:pt x="5654" y="622"/>
                    <a:pt x="4877" y="1"/>
                    <a:pt x="391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77"/>
            <p:cNvSpPr/>
            <p:nvPr/>
          </p:nvSpPr>
          <p:spPr>
            <a:xfrm>
              <a:off x="5006813" y="2715323"/>
              <a:ext cx="58685" cy="49355"/>
            </a:xfrm>
            <a:custGeom>
              <a:rect b="b" l="l" r="r" t="t"/>
              <a:pathLst>
                <a:path extrusionOk="0" h="2862" w="3403">
                  <a:moveTo>
                    <a:pt x="3403" y="0"/>
                  </a:moveTo>
                  <a:lnTo>
                    <a:pt x="701" y="1034"/>
                  </a:lnTo>
                  <a:lnTo>
                    <a:pt x="0" y="2402"/>
                  </a:lnTo>
                  <a:cubicBezTo>
                    <a:pt x="405" y="2754"/>
                    <a:pt x="952" y="2862"/>
                    <a:pt x="1469" y="2862"/>
                  </a:cubicBezTo>
                  <a:cubicBezTo>
                    <a:pt x="2273" y="2862"/>
                    <a:pt x="3002" y="2602"/>
                    <a:pt x="3002" y="2602"/>
                  </a:cubicBezTo>
                  <a:lnTo>
                    <a:pt x="3403"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77"/>
            <p:cNvSpPr/>
            <p:nvPr/>
          </p:nvSpPr>
          <p:spPr>
            <a:xfrm>
              <a:off x="5058582" y="2715323"/>
              <a:ext cx="62720" cy="44889"/>
            </a:xfrm>
            <a:custGeom>
              <a:rect b="b" l="l" r="r" t="t"/>
              <a:pathLst>
                <a:path extrusionOk="0" h="2603" w="3637">
                  <a:moveTo>
                    <a:pt x="401" y="0"/>
                  </a:moveTo>
                  <a:lnTo>
                    <a:pt x="0" y="2602"/>
                  </a:lnTo>
                  <a:lnTo>
                    <a:pt x="0" y="2602"/>
                  </a:lnTo>
                  <a:lnTo>
                    <a:pt x="3636" y="2402"/>
                  </a:lnTo>
                  <a:lnTo>
                    <a:pt x="3636" y="401"/>
                  </a:lnTo>
                  <a:lnTo>
                    <a:pt x="401"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77"/>
            <p:cNvSpPr/>
            <p:nvPr/>
          </p:nvSpPr>
          <p:spPr>
            <a:xfrm>
              <a:off x="5053978" y="2653775"/>
              <a:ext cx="19004" cy="29592"/>
            </a:xfrm>
            <a:custGeom>
              <a:rect b="b" l="l" r="r" t="t"/>
              <a:pathLst>
                <a:path extrusionOk="0" h="1716" w="1102">
                  <a:moveTo>
                    <a:pt x="634" y="0"/>
                  </a:moveTo>
                  <a:cubicBezTo>
                    <a:pt x="534" y="0"/>
                    <a:pt x="467" y="33"/>
                    <a:pt x="467" y="67"/>
                  </a:cubicBezTo>
                  <a:lnTo>
                    <a:pt x="0" y="1535"/>
                  </a:lnTo>
                  <a:cubicBezTo>
                    <a:pt x="0" y="1601"/>
                    <a:pt x="34" y="1635"/>
                    <a:pt x="100" y="1635"/>
                  </a:cubicBezTo>
                  <a:lnTo>
                    <a:pt x="467" y="1701"/>
                  </a:lnTo>
                  <a:cubicBezTo>
                    <a:pt x="497" y="1711"/>
                    <a:pt x="520" y="1715"/>
                    <a:pt x="540" y="1715"/>
                  </a:cubicBezTo>
                  <a:cubicBezTo>
                    <a:pt x="587" y="1715"/>
                    <a:pt x="611" y="1692"/>
                    <a:pt x="634" y="1668"/>
                  </a:cubicBezTo>
                  <a:lnTo>
                    <a:pt x="1068" y="167"/>
                  </a:lnTo>
                  <a:cubicBezTo>
                    <a:pt x="1101" y="134"/>
                    <a:pt x="1034" y="67"/>
                    <a:pt x="968" y="67"/>
                  </a:cubicBezTo>
                  <a:lnTo>
                    <a:pt x="6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77"/>
            <p:cNvSpPr/>
            <p:nvPr/>
          </p:nvSpPr>
          <p:spPr>
            <a:xfrm>
              <a:off x="5053978" y="2653775"/>
              <a:ext cx="19004" cy="29592"/>
            </a:xfrm>
            <a:custGeom>
              <a:rect b="b" l="l" r="r" t="t"/>
              <a:pathLst>
                <a:path extrusionOk="0" h="1716" w="1102">
                  <a:moveTo>
                    <a:pt x="634" y="0"/>
                  </a:moveTo>
                  <a:cubicBezTo>
                    <a:pt x="534" y="0"/>
                    <a:pt x="467" y="33"/>
                    <a:pt x="467" y="67"/>
                  </a:cubicBezTo>
                  <a:lnTo>
                    <a:pt x="0" y="1535"/>
                  </a:lnTo>
                  <a:cubicBezTo>
                    <a:pt x="0" y="1601"/>
                    <a:pt x="34" y="1635"/>
                    <a:pt x="100" y="1635"/>
                  </a:cubicBezTo>
                  <a:lnTo>
                    <a:pt x="467" y="1701"/>
                  </a:lnTo>
                  <a:cubicBezTo>
                    <a:pt x="497" y="1711"/>
                    <a:pt x="520" y="1715"/>
                    <a:pt x="540" y="1715"/>
                  </a:cubicBezTo>
                  <a:cubicBezTo>
                    <a:pt x="587" y="1715"/>
                    <a:pt x="611" y="1692"/>
                    <a:pt x="634" y="1668"/>
                  </a:cubicBezTo>
                  <a:lnTo>
                    <a:pt x="1068" y="167"/>
                  </a:lnTo>
                  <a:cubicBezTo>
                    <a:pt x="1101" y="134"/>
                    <a:pt x="1034" y="67"/>
                    <a:pt x="968" y="67"/>
                  </a:cubicBezTo>
                  <a:lnTo>
                    <a:pt x="6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77"/>
            <p:cNvSpPr/>
            <p:nvPr/>
          </p:nvSpPr>
          <p:spPr>
            <a:xfrm>
              <a:off x="4963666" y="2636272"/>
              <a:ext cx="19004" cy="29592"/>
            </a:xfrm>
            <a:custGeom>
              <a:rect b="b" l="l" r="r" t="t"/>
              <a:pathLst>
                <a:path extrusionOk="0" h="1716" w="1102">
                  <a:moveTo>
                    <a:pt x="544" y="1"/>
                  </a:moveTo>
                  <a:cubicBezTo>
                    <a:pt x="501" y="1"/>
                    <a:pt x="467" y="24"/>
                    <a:pt x="467" y="48"/>
                  </a:cubicBezTo>
                  <a:lnTo>
                    <a:pt x="0" y="1515"/>
                  </a:lnTo>
                  <a:cubicBezTo>
                    <a:pt x="0" y="1582"/>
                    <a:pt x="34" y="1649"/>
                    <a:pt x="100" y="1649"/>
                  </a:cubicBezTo>
                  <a:lnTo>
                    <a:pt x="467" y="1716"/>
                  </a:lnTo>
                  <a:cubicBezTo>
                    <a:pt x="534" y="1716"/>
                    <a:pt x="601" y="1716"/>
                    <a:pt x="601" y="1649"/>
                  </a:cubicBezTo>
                  <a:lnTo>
                    <a:pt x="1068" y="181"/>
                  </a:lnTo>
                  <a:cubicBezTo>
                    <a:pt x="1101" y="114"/>
                    <a:pt x="1034" y="81"/>
                    <a:pt x="968" y="81"/>
                  </a:cubicBezTo>
                  <a:lnTo>
                    <a:pt x="601" y="14"/>
                  </a:lnTo>
                  <a:cubicBezTo>
                    <a:pt x="581" y="5"/>
                    <a:pt x="562" y="1"/>
                    <a:pt x="5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77"/>
            <p:cNvSpPr/>
            <p:nvPr/>
          </p:nvSpPr>
          <p:spPr>
            <a:xfrm>
              <a:off x="4963666" y="2636272"/>
              <a:ext cx="19004" cy="29592"/>
            </a:xfrm>
            <a:custGeom>
              <a:rect b="b" l="l" r="r" t="t"/>
              <a:pathLst>
                <a:path extrusionOk="0" h="1716" w="1102">
                  <a:moveTo>
                    <a:pt x="544" y="1"/>
                  </a:moveTo>
                  <a:cubicBezTo>
                    <a:pt x="501" y="1"/>
                    <a:pt x="467" y="24"/>
                    <a:pt x="467" y="48"/>
                  </a:cubicBezTo>
                  <a:lnTo>
                    <a:pt x="0" y="1515"/>
                  </a:lnTo>
                  <a:cubicBezTo>
                    <a:pt x="0" y="1582"/>
                    <a:pt x="34" y="1649"/>
                    <a:pt x="100" y="1649"/>
                  </a:cubicBezTo>
                  <a:lnTo>
                    <a:pt x="467" y="1716"/>
                  </a:lnTo>
                  <a:cubicBezTo>
                    <a:pt x="534" y="1716"/>
                    <a:pt x="601" y="1716"/>
                    <a:pt x="601" y="1649"/>
                  </a:cubicBezTo>
                  <a:lnTo>
                    <a:pt x="1068" y="181"/>
                  </a:lnTo>
                  <a:cubicBezTo>
                    <a:pt x="1101" y="114"/>
                    <a:pt x="1034" y="81"/>
                    <a:pt x="968" y="81"/>
                  </a:cubicBezTo>
                  <a:lnTo>
                    <a:pt x="601" y="14"/>
                  </a:lnTo>
                  <a:cubicBezTo>
                    <a:pt x="581" y="5"/>
                    <a:pt x="562" y="1"/>
                    <a:pt x="5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77"/>
            <p:cNvSpPr/>
            <p:nvPr/>
          </p:nvSpPr>
          <p:spPr>
            <a:xfrm>
              <a:off x="4495981" y="2321706"/>
              <a:ext cx="1977139" cy="1622030"/>
            </a:xfrm>
            <a:custGeom>
              <a:rect b="b" l="l" r="r" t="t"/>
              <a:pathLst>
                <a:path extrusionOk="0" h="94058" w="114650">
                  <a:moveTo>
                    <a:pt x="87975" y="1"/>
                  </a:moveTo>
                  <a:cubicBezTo>
                    <a:pt x="87357" y="1"/>
                    <a:pt x="86729" y="132"/>
                    <a:pt x="86129" y="409"/>
                  </a:cubicBezTo>
                  <a:lnTo>
                    <a:pt x="3237" y="38336"/>
                  </a:lnTo>
                  <a:cubicBezTo>
                    <a:pt x="1002" y="39371"/>
                    <a:pt x="1" y="42006"/>
                    <a:pt x="1035" y="44241"/>
                  </a:cubicBezTo>
                  <a:lnTo>
                    <a:pt x="22650" y="91474"/>
                  </a:lnTo>
                  <a:cubicBezTo>
                    <a:pt x="23403" y="93102"/>
                    <a:pt x="25005" y="94057"/>
                    <a:pt x="26683" y="94057"/>
                  </a:cubicBezTo>
                  <a:cubicBezTo>
                    <a:pt x="27310" y="94057"/>
                    <a:pt x="27947" y="93924"/>
                    <a:pt x="28555" y="93643"/>
                  </a:cubicBezTo>
                  <a:lnTo>
                    <a:pt x="31990" y="92108"/>
                  </a:lnTo>
                  <a:lnTo>
                    <a:pt x="111447" y="55716"/>
                  </a:lnTo>
                  <a:cubicBezTo>
                    <a:pt x="113682" y="54681"/>
                    <a:pt x="114649" y="52046"/>
                    <a:pt x="113649" y="49811"/>
                  </a:cubicBezTo>
                  <a:lnTo>
                    <a:pt x="94535" y="8115"/>
                  </a:lnTo>
                  <a:lnTo>
                    <a:pt x="92033" y="2611"/>
                  </a:lnTo>
                  <a:cubicBezTo>
                    <a:pt x="91277" y="975"/>
                    <a:pt x="89663" y="1"/>
                    <a:pt x="879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77"/>
            <p:cNvSpPr/>
            <p:nvPr/>
          </p:nvSpPr>
          <p:spPr>
            <a:xfrm>
              <a:off x="4495981" y="2321706"/>
              <a:ext cx="1977139" cy="1622030"/>
            </a:xfrm>
            <a:custGeom>
              <a:rect b="b" l="l" r="r" t="t"/>
              <a:pathLst>
                <a:path extrusionOk="0" h="94058" w="114650">
                  <a:moveTo>
                    <a:pt x="87975" y="1"/>
                  </a:moveTo>
                  <a:cubicBezTo>
                    <a:pt x="87357" y="1"/>
                    <a:pt x="86729" y="132"/>
                    <a:pt x="86129" y="409"/>
                  </a:cubicBezTo>
                  <a:lnTo>
                    <a:pt x="3237" y="38336"/>
                  </a:lnTo>
                  <a:cubicBezTo>
                    <a:pt x="1002" y="39371"/>
                    <a:pt x="1" y="42006"/>
                    <a:pt x="1035" y="44241"/>
                  </a:cubicBezTo>
                  <a:lnTo>
                    <a:pt x="22650" y="91474"/>
                  </a:lnTo>
                  <a:cubicBezTo>
                    <a:pt x="23403" y="93102"/>
                    <a:pt x="25005" y="94057"/>
                    <a:pt x="26683" y="94057"/>
                  </a:cubicBezTo>
                  <a:cubicBezTo>
                    <a:pt x="27310" y="94057"/>
                    <a:pt x="27947" y="93924"/>
                    <a:pt x="28555" y="93643"/>
                  </a:cubicBezTo>
                  <a:lnTo>
                    <a:pt x="31990" y="92108"/>
                  </a:lnTo>
                  <a:lnTo>
                    <a:pt x="111447" y="55716"/>
                  </a:lnTo>
                  <a:cubicBezTo>
                    <a:pt x="113682" y="54681"/>
                    <a:pt x="114649" y="52046"/>
                    <a:pt x="113649" y="49811"/>
                  </a:cubicBezTo>
                  <a:lnTo>
                    <a:pt x="94535" y="8115"/>
                  </a:lnTo>
                  <a:lnTo>
                    <a:pt x="92033" y="2611"/>
                  </a:lnTo>
                  <a:cubicBezTo>
                    <a:pt x="91277" y="975"/>
                    <a:pt x="89663" y="1"/>
                    <a:pt x="879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77"/>
            <p:cNvSpPr/>
            <p:nvPr/>
          </p:nvSpPr>
          <p:spPr>
            <a:xfrm>
              <a:off x="4665103" y="2696905"/>
              <a:ext cx="1752799" cy="1119459"/>
            </a:xfrm>
            <a:custGeom>
              <a:rect b="b" l="l" r="r" t="t"/>
              <a:pathLst>
                <a:path extrusionOk="0" h="64915" w="101641">
                  <a:moveTo>
                    <a:pt x="90999" y="1"/>
                  </a:moveTo>
                  <a:lnTo>
                    <a:pt x="1" y="41664"/>
                  </a:lnTo>
                  <a:lnTo>
                    <a:pt x="10642" y="64914"/>
                  </a:lnTo>
                  <a:lnTo>
                    <a:pt x="101640" y="23251"/>
                  </a:lnTo>
                  <a:lnTo>
                    <a:pt x="9099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77"/>
            <p:cNvSpPr/>
            <p:nvPr/>
          </p:nvSpPr>
          <p:spPr>
            <a:xfrm>
              <a:off x="4665103" y="2696905"/>
              <a:ext cx="1752799" cy="1119459"/>
            </a:xfrm>
            <a:custGeom>
              <a:rect b="b" l="l" r="r" t="t"/>
              <a:pathLst>
                <a:path extrusionOk="0" h="64915" w="101641">
                  <a:moveTo>
                    <a:pt x="90999" y="1"/>
                  </a:moveTo>
                  <a:lnTo>
                    <a:pt x="1" y="41664"/>
                  </a:lnTo>
                  <a:lnTo>
                    <a:pt x="10642" y="64914"/>
                  </a:lnTo>
                  <a:lnTo>
                    <a:pt x="101640" y="23251"/>
                  </a:lnTo>
                  <a:lnTo>
                    <a:pt x="90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77"/>
            <p:cNvSpPr/>
            <p:nvPr/>
          </p:nvSpPr>
          <p:spPr>
            <a:xfrm>
              <a:off x="5177659" y="2882134"/>
              <a:ext cx="1057308" cy="597712"/>
            </a:xfrm>
            <a:custGeom>
              <a:rect b="b" l="l" r="r" t="t"/>
              <a:pathLst>
                <a:path extrusionOk="0" h="34660" w="61311">
                  <a:moveTo>
                    <a:pt x="57508" y="1"/>
                  </a:moveTo>
                  <a:lnTo>
                    <a:pt x="0" y="26353"/>
                  </a:lnTo>
                  <a:lnTo>
                    <a:pt x="3803" y="34659"/>
                  </a:lnTo>
                  <a:lnTo>
                    <a:pt x="61311" y="8340"/>
                  </a:lnTo>
                  <a:lnTo>
                    <a:pt x="5750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77"/>
            <p:cNvSpPr/>
            <p:nvPr/>
          </p:nvSpPr>
          <p:spPr>
            <a:xfrm>
              <a:off x="5177659" y="2882134"/>
              <a:ext cx="1057308" cy="597712"/>
            </a:xfrm>
            <a:custGeom>
              <a:rect b="b" l="l" r="r" t="t"/>
              <a:pathLst>
                <a:path extrusionOk="0" h="34660" w="61311">
                  <a:moveTo>
                    <a:pt x="57508" y="1"/>
                  </a:moveTo>
                  <a:lnTo>
                    <a:pt x="0" y="26353"/>
                  </a:lnTo>
                  <a:lnTo>
                    <a:pt x="3803" y="34659"/>
                  </a:lnTo>
                  <a:lnTo>
                    <a:pt x="61311" y="8340"/>
                  </a:lnTo>
                  <a:lnTo>
                    <a:pt x="5750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77"/>
            <p:cNvSpPr/>
            <p:nvPr/>
          </p:nvSpPr>
          <p:spPr>
            <a:xfrm>
              <a:off x="4601831" y="2559428"/>
              <a:ext cx="1667660" cy="932489"/>
            </a:xfrm>
            <a:custGeom>
              <a:rect b="b" l="l" r="r" t="t"/>
              <a:pathLst>
                <a:path extrusionOk="0" h="54073" w="96704">
                  <a:moveTo>
                    <a:pt x="90999" y="1"/>
                  </a:moveTo>
                  <a:lnTo>
                    <a:pt x="1" y="41664"/>
                  </a:lnTo>
                  <a:lnTo>
                    <a:pt x="5705" y="54073"/>
                  </a:lnTo>
                  <a:lnTo>
                    <a:pt x="96703" y="12409"/>
                  </a:lnTo>
                  <a:lnTo>
                    <a:pt x="9099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77"/>
            <p:cNvSpPr/>
            <p:nvPr/>
          </p:nvSpPr>
          <p:spPr>
            <a:xfrm>
              <a:off x="4601831" y="2559428"/>
              <a:ext cx="1667660" cy="932489"/>
            </a:xfrm>
            <a:custGeom>
              <a:rect b="b" l="l" r="r" t="t"/>
              <a:pathLst>
                <a:path extrusionOk="0" h="54073" w="96704">
                  <a:moveTo>
                    <a:pt x="90999" y="1"/>
                  </a:moveTo>
                  <a:lnTo>
                    <a:pt x="1" y="41664"/>
                  </a:lnTo>
                  <a:lnTo>
                    <a:pt x="5705" y="54073"/>
                  </a:lnTo>
                  <a:lnTo>
                    <a:pt x="96703" y="12409"/>
                  </a:lnTo>
                  <a:lnTo>
                    <a:pt x="9099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77"/>
            <p:cNvSpPr/>
            <p:nvPr/>
          </p:nvSpPr>
          <p:spPr>
            <a:xfrm>
              <a:off x="4711130" y="2461062"/>
              <a:ext cx="1761991" cy="1448477"/>
            </a:xfrm>
            <a:custGeom>
              <a:rect b="b" l="l" r="r" t="t"/>
              <a:pathLst>
                <a:path extrusionOk="0" h="83994" w="102174">
                  <a:moveTo>
                    <a:pt x="82059" y="0"/>
                  </a:moveTo>
                  <a:lnTo>
                    <a:pt x="3436" y="30989"/>
                  </a:lnTo>
                  <a:cubicBezTo>
                    <a:pt x="1135" y="31890"/>
                    <a:pt x="1" y="34458"/>
                    <a:pt x="901" y="36760"/>
                  </a:cubicBezTo>
                  <a:lnTo>
                    <a:pt x="19514" y="83994"/>
                  </a:lnTo>
                  <a:lnTo>
                    <a:pt x="98971" y="47601"/>
                  </a:lnTo>
                  <a:cubicBezTo>
                    <a:pt x="101206" y="46600"/>
                    <a:pt x="102173" y="43932"/>
                    <a:pt x="101173" y="41697"/>
                  </a:cubicBezTo>
                  <a:lnTo>
                    <a:pt x="82059" y="0"/>
                  </a:lnTo>
                  <a:close/>
                </a:path>
              </a:pathLst>
            </a:custGeom>
            <a:solidFill>
              <a:srgbClr val="7B7B7B">
                <a:alpha val="1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77"/>
            <p:cNvSpPr/>
            <p:nvPr/>
          </p:nvSpPr>
          <p:spPr>
            <a:xfrm>
              <a:off x="6533495" y="2837848"/>
              <a:ext cx="18435" cy="33955"/>
            </a:xfrm>
            <a:custGeom>
              <a:rect b="b" l="l" r="r" t="t"/>
              <a:pathLst>
                <a:path extrusionOk="0" h="1969" w="1069">
                  <a:moveTo>
                    <a:pt x="401" y="0"/>
                  </a:moveTo>
                  <a:lnTo>
                    <a:pt x="1" y="134"/>
                  </a:lnTo>
                  <a:lnTo>
                    <a:pt x="668" y="1969"/>
                  </a:lnTo>
                  <a:lnTo>
                    <a:pt x="1068" y="1835"/>
                  </a:lnTo>
                  <a:lnTo>
                    <a:pt x="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77"/>
            <p:cNvSpPr/>
            <p:nvPr/>
          </p:nvSpPr>
          <p:spPr>
            <a:xfrm>
              <a:off x="6477121" y="2676780"/>
              <a:ext cx="50649" cy="128303"/>
            </a:xfrm>
            <a:custGeom>
              <a:rect b="b" l="l" r="r" t="t"/>
              <a:pathLst>
                <a:path extrusionOk="0" h="7440" w="2937">
                  <a:moveTo>
                    <a:pt x="401" y="0"/>
                  </a:moveTo>
                  <a:lnTo>
                    <a:pt x="1" y="134"/>
                  </a:lnTo>
                  <a:lnTo>
                    <a:pt x="2569" y="7439"/>
                  </a:lnTo>
                  <a:lnTo>
                    <a:pt x="2936" y="7306"/>
                  </a:lnTo>
                  <a:lnTo>
                    <a:pt x="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77"/>
            <p:cNvSpPr/>
            <p:nvPr/>
          </p:nvSpPr>
          <p:spPr>
            <a:xfrm>
              <a:off x="4761175" y="2472892"/>
              <a:ext cx="1952979" cy="1519681"/>
            </a:xfrm>
            <a:custGeom>
              <a:rect b="b" l="l" r="r" t="t"/>
              <a:pathLst>
                <a:path extrusionOk="0" h="88123" w="113249">
                  <a:moveTo>
                    <a:pt x="91028" y="1"/>
                  </a:moveTo>
                  <a:cubicBezTo>
                    <a:pt x="90541" y="1"/>
                    <a:pt x="90047" y="81"/>
                    <a:pt x="89565" y="248"/>
                  </a:cubicBezTo>
                  <a:lnTo>
                    <a:pt x="3536" y="30470"/>
                  </a:lnTo>
                  <a:cubicBezTo>
                    <a:pt x="1201" y="31271"/>
                    <a:pt x="1" y="33806"/>
                    <a:pt x="801" y="36141"/>
                  </a:cubicBezTo>
                  <a:lnTo>
                    <a:pt x="18013" y="85143"/>
                  </a:lnTo>
                  <a:cubicBezTo>
                    <a:pt x="18675" y="86968"/>
                    <a:pt x="20406" y="88122"/>
                    <a:pt x="22243" y="88122"/>
                  </a:cubicBezTo>
                  <a:cubicBezTo>
                    <a:pt x="22722" y="88122"/>
                    <a:pt x="23208" y="88043"/>
                    <a:pt x="23684" y="87878"/>
                  </a:cubicBezTo>
                  <a:lnTo>
                    <a:pt x="109712" y="57656"/>
                  </a:lnTo>
                  <a:cubicBezTo>
                    <a:pt x="112047" y="56822"/>
                    <a:pt x="113248" y="54287"/>
                    <a:pt x="112448" y="51986"/>
                  </a:cubicBezTo>
                  <a:lnTo>
                    <a:pt x="95235" y="2984"/>
                  </a:lnTo>
                  <a:cubicBezTo>
                    <a:pt x="94602" y="1138"/>
                    <a:pt x="92865" y="1"/>
                    <a:pt x="9102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77"/>
            <p:cNvSpPr/>
            <p:nvPr/>
          </p:nvSpPr>
          <p:spPr>
            <a:xfrm>
              <a:off x="4761175" y="2472892"/>
              <a:ext cx="1952979" cy="1519681"/>
            </a:xfrm>
            <a:custGeom>
              <a:rect b="b" l="l" r="r" t="t"/>
              <a:pathLst>
                <a:path extrusionOk="0" h="88123" w="113249">
                  <a:moveTo>
                    <a:pt x="91028" y="1"/>
                  </a:moveTo>
                  <a:cubicBezTo>
                    <a:pt x="90541" y="1"/>
                    <a:pt x="90047" y="81"/>
                    <a:pt x="89565" y="248"/>
                  </a:cubicBezTo>
                  <a:lnTo>
                    <a:pt x="3536" y="30470"/>
                  </a:lnTo>
                  <a:cubicBezTo>
                    <a:pt x="1201" y="31271"/>
                    <a:pt x="1" y="33806"/>
                    <a:pt x="801" y="36141"/>
                  </a:cubicBezTo>
                  <a:lnTo>
                    <a:pt x="18013" y="85143"/>
                  </a:lnTo>
                  <a:cubicBezTo>
                    <a:pt x="18675" y="86968"/>
                    <a:pt x="20406" y="88122"/>
                    <a:pt x="22243" y="88122"/>
                  </a:cubicBezTo>
                  <a:cubicBezTo>
                    <a:pt x="22722" y="88122"/>
                    <a:pt x="23208" y="88043"/>
                    <a:pt x="23684" y="87878"/>
                  </a:cubicBezTo>
                  <a:lnTo>
                    <a:pt x="109712" y="57656"/>
                  </a:lnTo>
                  <a:cubicBezTo>
                    <a:pt x="112047" y="56822"/>
                    <a:pt x="113248" y="54287"/>
                    <a:pt x="112448" y="51986"/>
                  </a:cubicBezTo>
                  <a:lnTo>
                    <a:pt x="95235" y="2984"/>
                  </a:lnTo>
                  <a:cubicBezTo>
                    <a:pt x="94602" y="1138"/>
                    <a:pt x="92865" y="1"/>
                    <a:pt x="910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77"/>
            <p:cNvSpPr/>
            <p:nvPr/>
          </p:nvSpPr>
          <p:spPr>
            <a:xfrm>
              <a:off x="4888874" y="2847626"/>
              <a:ext cx="1757386" cy="939387"/>
            </a:xfrm>
            <a:custGeom>
              <a:rect b="b" l="l" r="r" t="t"/>
              <a:pathLst>
                <a:path extrusionOk="0" h="54473" w="101907">
                  <a:moveTo>
                    <a:pt x="94435" y="1"/>
                  </a:moveTo>
                  <a:lnTo>
                    <a:pt x="1" y="33158"/>
                  </a:lnTo>
                  <a:lnTo>
                    <a:pt x="7473" y="54473"/>
                  </a:lnTo>
                  <a:lnTo>
                    <a:pt x="101907" y="21316"/>
                  </a:lnTo>
                  <a:lnTo>
                    <a:pt x="9443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77"/>
            <p:cNvSpPr/>
            <p:nvPr/>
          </p:nvSpPr>
          <p:spPr>
            <a:xfrm>
              <a:off x="5985294" y="2668727"/>
              <a:ext cx="355523" cy="170863"/>
            </a:xfrm>
            <a:custGeom>
              <a:rect b="b" l="l" r="r" t="t"/>
              <a:pathLst>
                <a:path extrusionOk="0" h="9908" w="20616">
                  <a:moveTo>
                    <a:pt x="19548" y="0"/>
                  </a:moveTo>
                  <a:lnTo>
                    <a:pt x="1" y="6872"/>
                  </a:lnTo>
                  <a:lnTo>
                    <a:pt x="1068" y="9908"/>
                  </a:lnTo>
                  <a:lnTo>
                    <a:pt x="20615" y="3036"/>
                  </a:lnTo>
                  <a:lnTo>
                    <a:pt x="1954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77"/>
            <p:cNvSpPr/>
            <p:nvPr/>
          </p:nvSpPr>
          <p:spPr>
            <a:xfrm>
              <a:off x="5985294" y="2668727"/>
              <a:ext cx="355523" cy="170863"/>
            </a:xfrm>
            <a:custGeom>
              <a:rect b="b" l="l" r="r" t="t"/>
              <a:pathLst>
                <a:path extrusionOk="0" h="9908" w="20616">
                  <a:moveTo>
                    <a:pt x="19548" y="0"/>
                  </a:moveTo>
                  <a:lnTo>
                    <a:pt x="1" y="6872"/>
                  </a:lnTo>
                  <a:lnTo>
                    <a:pt x="1068" y="9908"/>
                  </a:lnTo>
                  <a:lnTo>
                    <a:pt x="20615" y="3036"/>
                  </a:lnTo>
                  <a:lnTo>
                    <a:pt x="1954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77"/>
            <p:cNvSpPr/>
            <p:nvPr/>
          </p:nvSpPr>
          <p:spPr>
            <a:xfrm>
              <a:off x="6277528" y="3310706"/>
              <a:ext cx="279576" cy="122543"/>
            </a:xfrm>
            <a:custGeom>
              <a:rect b="b" l="l" r="r" t="t"/>
              <a:pathLst>
                <a:path extrusionOk="0" h="7106" w="16212">
                  <a:moveTo>
                    <a:pt x="15678" y="0"/>
                  </a:moveTo>
                  <a:lnTo>
                    <a:pt x="0" y="5504"/>
                  </a:lnTo>
                  <a:lnTo>
                    <a:pt x="567" y="7105"/>
                  </a:lnTo>
                  <a:lnTo>
                    <a:pt x="16212" y="1601"/>
                  </a:lnTo>
                  <a:lnTo>
                    <a:pt x="1567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77"/>
            <p:cNvSpPr/>
            <p:nvPr/>
          </p:nvSpPr>
          <p:spPr>
            <a:xfrm>
              <a:off x="6277528" y="3310706"/>
              <a:ext cx="279576" cy="122543"/>
            </a:xfrm>
            <a:custGeom>
              <a:rect b="b" l="l" r="r" t="t"/>
              <a:pathLst>
                <a:path extrusionOk="0" h="7106" w="16212">
                  <a:moveTo>
                    <a:pt x="15678" y="0"/>
                  </a:moveTo>
                  <a:lnTo>
                    <a:pt x="0" y="5504"/>
                  </a:lnTo>
                  <a:lnTo>
                    <a:pt x="567" y="7105"/>
                  </a:lnTo>
                  <a:lnTo>
                    <a:pt x="16212" y="1601"/>
                  </a:lnTo>
                  <a:lnTo>
                    <a:pt x="1567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77"/>
            <p:cNvSpPr/>
            <p:nvPr/>
          </p:nvSpPr>
          <p:spPr>
            <a:xfrm>
              <a:off x="6218274" y="3363614"/>
              <a:ext cx="357247" cy="149583"/>
            </a:xfrm>
            <a:custGeom>
              <a:rect b="b" l="l" r="r" t="t"/>
              <a:pathLst>
                <a:path extrusionOk="0" h="8674" w="20716">
                  <a:moveTo>
                    <a:pt x="20181" y="1"/>
                  </a:moveTo>
                  <a:lnTo>
                    <a:pt x="0" y="7073"/>
                  </a:lnTo>
                  <a:lnTo>
                    <a:pt x="534" y="8674"/>
                  </a:lnTo>
                  <a:lnTo>
                    <a:pt x="20715" y="1569"/>
                  </a:lnTo>
                  <a:lnTo>
                    <a:pt x="2018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77"/>
            <p:cNvSpPr/>
            <p:nvPr/>
          </p:nvSpPr>
          <p:spPr>
            <a:xfrm>
              <a:off x="6218274" y="3363614"/>
              <a:ext cx="357247" cy="149583"/>
            </a:xfrm>
            <a:custGeom>
              <a:rect b="b" l="l" r="r" t="t"/>
              <a:pathLst>
                <a:path extrusionOk="0" h="8674" w="20716">
                  <a:moveTo>
                    <a:pt x="20181" y="1"/>
                  </a:moveTo>
                  <a:lnTo>
                    <a:pt x="0" y="7073"/>
                  </a:lnTo>
                  <a:lnTo>
                    <a:pt x="534" y="8674"/>
                  </a:lnTo>
                  <a:lnTo>
                    <a:pt x="20715" y="1569"/>
                  </a:lnTo>
                  <a:lnTo>
                    <a:pt x="201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77"/>
            <p:cNvSpPr/>
            <p:nvPr/>
          </p:nvSpPr>
          <p:spPr>
            <a:xfrm>
              <a:off x="5151188" y="3763991"/>
              <a:ext cx="194455" cy="119663"/>
            </a:xfrm>
            <a:custGeom>
              <a:rect b="b" l="l" r="r" t="t"/>
              <a:pathLst>
                <a:path extrusionOk="0" h="6939" w="11276">
                  <a:moveTo>
                    <a:pt x="10075" y="1"/>
                  </a:moveTo>
                  <a:lnTo>
                    <a:pt x="1" y="3536"/>
                  </a:lnTo>
                  <a:lnTo>
                    <a:pt x="1202" y="6939"/>
                  </a:lnTo>
                  <a:lnTo>
                    <a:pt x="11275" y="3403"/>
                  </a:lnTo>
                  <a:lnTo>
                    <a:pt x="1007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77"/>
            <p:cNvSpPr/>
            <p:nvPr/>
          </p:nvSpPr>
          <p:spPr>
            <a:xfrm>
              <a:off x="5151188" y="3763991"/>
              <a:ext cx="194455" cy="119663"/>
            </a:xfrm>
            <a:custGeom>
              <a:rect b="b" l="l" r="r" t="t"/>
              <a:pathLst>
                <a:path extrusionOk="0" h="6939" w="11276">
                  <a:moveTo>
                    <a:pt x="10075" y="1"/>
                  </a:moveTo>
                  <a:lnTo>
                    <a:pt x="1" y="3536"/>
                  </a:lnTo>
                  <a:lnTo>
                    <a:pt x="1202" y="6939"/>
                  </a:lnTo>
                  <a:lnTo>
                    <a:pt x="11275" y="3403"/>
                  </a:lnTo>
                  <a:lnTo>
                    <a:pt x="1007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77"/>
            <p:cNvSpPr/>
            <p:nvPr/>
          </p:nvSpPr>
          <p:spPr>
            <a:xfrm>
              <a:off x="6192958" y="3103991"/>
              <a:ext cx="299718" cy="157223"/>
            </a:xfrm>
            <a:custGeom>
              <a:rect b="b" l="l" r="r" t="t"/>
              <a:pathLst>
                <a:path extrusionOk="0" h="9117" w="17380">
                  <a:moveTo>
                    <a:pt x="14603" y="0"/>
                  </a:moveTo>
                  <a:cubicBezTo>
                    <a:pt x="14330" y="0"/>
                    <a:pt x="14051" y="47"/>
                    <a:pt x="13777" y="145"/>
                  </a:cubicBezTo>
                  <a:lnTo>
                    <a:pt x="1969" y="4282"/>
                  </a:lnTo>
                  <a:cubicBezTo>
                    <a:pt x="701" y="4749"/>
                    <a:pt x="1" y="6150"/>
                    <a:pt x="468" y="7450"/>
                  </a:cubicBezTo>
                  <a:cubicBezTo>
                    <a:pt x="812" y="8483"/>
                    <a:pt x="1787" y="9117"/>
                    <a:pt x="2826" y="9117"/>
                  </a:cubicBezTo>
                  <a:cubicBezTo>
                    <a:pt x="3095" y="9117"/>
                    <a:pt x="3369" y="9074"/>
                    <a:pt x="3636" y="8985"/>
                  </a:cubicBezTo>
                  <a:lnTo>
                    <a:pt x="15412" y="4849"/>
                  </a:lnTo>
                  <a:cubicBezTo>
                    <a:pt x="16712" y="4382"/>
                    <a:pt x="17380" y="2981"/>
                    <a:pt x="16946" y="1680"/>
                  </a:cubicBezTo>
                  <a:cubicBezTo>
                    <a:pt x="16577" y="653"/>
                    <a:pt x="15627" y="0"/>
                    <a:pt x="146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77"/>
            <p:cNvSpPr/>
            <p:nvPr/>
          </p:nvSpPr>
          <p:spPr>
            <a:xfrm>
              <a:off x="5844937" y="3226516"/>
              <a:ext cx="299718" cy="156947"/>
            </a:xfrm>
            <a:custGeom>
              <a:rect b="b" l="l" r="r" t="t"/>
              <a:pathLst>
                <a:path extrusionOk="0" h="9101" w="17380">
                  <a:moveTo>
                    <a:pt x="14590" y="0"/>
                  </a:moveTo>
                  <a:cubicBezTo>
                    <a:pt x="14319" y="0"/>
                    <a:pt x="14044" y="47"/>
                    <a:pt x="13777" y="145"/>
                  </a:cubicBezTo>
                  <a:lnTo>
                    <a:pt x="1969" y="4282"/>
                  </a:lnTo>
                  <a:cubicBezTo>
                    <a:pt x="701" y="4749"/>
                    <a:pt x="0" y="6150"/>
                    <a:pt x="467" y="7451"/>
                  </a:cubicBezTo>
                  <a:cubicBezTo>
                    <a:pt x="834" y="8470"/>
                    <a:pt x="1773" y="9101"/>
                    <a:pt x="2789" y="9101"/>
                  </a:cubicBezTo>
                  <a:cubicBezTo>
                    <a:pt x="3069" y="9101"/>
                    <a:pt x="3355" y="9053"/>
                    <a:pt x="3636" y="8952"/>
                  </a:cubicBezTo>
                  <a:lnTo>
                    <a:pt x="15411" y="4815"/>
                  </a:lnTo>
                  <a:cubicBezTo>
                    <a:pt x="16712" y="4348"/>
                    <a:pt x="17380" y="2947"/>
                    <a:pt x="16946" y="1680"/>
                  </a:cubicBezTo>
                  <a:cubicBezTo>
                    <a:pt x="16577" y="653"/>
                    <a:pt x="15606" y="0"/>
                    <a:pt x="1459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77"/>
            <p:cNvSpPr/>
            <p:nvPr/>
          </p:nvSpPr>
          <p:spPr>
            <a:xfrm>
              <a:off x="5496916" y="3348697"/>
              <a:ext cx="299718" cy="157223"/>
            </a:xfrm>
            <a:custGeom>
              <a:rect b="b" l="l" r="r" t="t"/>
              <a:pathLst>
                <a:path extrusionOk="0" h="9117" w="17380">
                  <a:moveTo>
                    <a:pt x="14571" y="0"/>
                  </a:moveTo>
                  <a:cubicBezTo>
                    <a:pt x="14306" y="0"/>
                    <a:pt x="14038" y="43"/>
                    <a:pt x="13777" y="132"/>
                  </a:cubicBezTo>
                  <a:lnTo>
                    <a:pt x="1968" y="4268"/>
                  </a:lnTo>
                  <a:cubicBezTo>
                    <a:pt x="668" y="4735"/>
                    <a:pt x="0" y="6136"/>
                    <a:pt x="434" y="7437"/>
                  </a:cubicBezTo>
                  <a:cubicBezTo>
                    <a:pt x="803" y="8464"/>
                    <a:pt x="1774" y="9117"/>
                    <a:pt x="2806" y="9117"/>
                  </a:cubicBezTo>
                  <a:cubicBezTo>
                    <a:pt x="3082" y="9117"/>
                    <a:pt x="3362" y="9070"/>
                    <a:pt x="3636" y="8972"/>
                  </a:cubicBezTo>
                  <a:lnTo>
                    <a:pt x="15411" y="4835"/>
                  </a:lnTo>
                  <a:cubicBezTo>
                    <a:pt x="16712" y="4368"/>
                    <a:pt x="17379" y="2967"/>
                    <a:pt x="16946" y="1667"/>
                  </a:cubicBezTo>
                  <a:cubicBezTo>
                    <a:pt x="16575" y="634"/>
                    <a:pt x="15594" y="0"/>
                    <a:pt x="14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77"/>
            <p:cNvSpPr/>
            <p:nvPr/>
          </p:nvSpPr>
          <p:spPr>
            <a:xfrm>
              <a:off x="5148894" y="3470999"/>
              <a:ext cx="299718" cy="156947"/>
            </a:xfrm>
            <a:custGeom>
              <a:rect b="b" l="l" r="r" t="t"/>
              <a:pathLst>
                <a:path extrusionOk="0" h="9101" w="17380">
                  <a:moveTo>
                    <a:pt x="14590" y="0"/>
                  </a:moveTo>
                  <a:cubicBezTo>
                    <a:pt x="14319" y="0"/>
                    <a:pt x="14044" y="47"/>
                    <a:pt x="13777" y="145"/>
                  </a:cubicBezTo>
                  <a:lnTo>
                    <a:pt x="1968" y="4281"/>
                  </a:lnTo>
                  <a:cubicBezTo>
                    <a:pt x="667" y="4748"/>
                    <a:pt x="0" y="6149"/>
                    <a:pt x="434" y="7450"/>
                  </a:cubicBezTo>
                  <a:cubicBezTo>
                    <a:pt x="826" y="8470"/>
                    <a:pt x="1772" y="9100"/>
                    <a:pt x="2789" y="9100"/>
                  </a:cubicBezTo>
                  <a:cubicBezTo>
                    <a:pt x="3069" y="9100"/>
                    <a:pt x="3355" y="9052"/>
                    <a:pt x="3636" y="8951"/>
                  </a:cubicBezTo>
                  <a:lnTo>
                    <a:pt x="15411" y="4815"/>
                  </a:lnTo>
                  <a:cubicBezTo>
                    <a:pt x="16679" y="4348"/>
                    <a:pt x="17379" y="2947"/>
                    <a:pt x="16946" y="1680"/>
                  </a:cubicBezTo>
                  <a:cubicBezTo>
                    <a:pt x="16577" y="653"/>
                    <a:pt x="15606" y="0"/>
                    <a:pt x="1459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77"/>
            <p:cNvSpPr/>
            <p:nvPr/>
          </p:nvSpPr>
          <p:spPr>
            <a:xfrm>
              <a:off x="6192958" y="3103991"/>
              <a:ext cx="299718" cy="157223"/>
            </a:xfrm>
            <a:custGeom>
              <a:rect b="b" l="l" r="r" t="t"/>
              <a:pathLst>
                <a:path extrusionOk="0" h="9117" w="17380">
                  <a:moveTo>
                    <a:pt x="14603" y="0"/>
                  </a:moveTo>
                  <a:cubicBezTo>
                    <a:pt x="14330" y="0"/>
                    <a:pt x="14051" y="47"/>
                    <a:pt x="13777" y="145"/>
                  </a:cubicBezTo>
                  <a:lnTo>
                    <a:pt x="1969" y="4282"/>
                  </a:lnTo>
                  <a:cubicBezTo>
                    <a:pt x="701" y="4749"/>
                    <a:pt x="1" y="6150"/>
                    <a:pt x="468" y="7450"/>
                  </a:cubicBezTo>
                  <a:cubicBezTo>
                    <a:pt x="812" y="8483"/>
                    <a:pt x="1787" y="9117"/>
                    <a:pt x="2826" y="9117"/>
                  </a:cubicBezTo>
                  <a:cubicBezTo>
                    <a:pt x="3095" y="9117"/>
                    <a:pt x="3369" y="9074"/>
                    <a:pt x="3636" y="8985"/>
                  </a:cubicBezTo>
                  <a:lnTo>
                    <a:pt x="15412" y="4849"/>
                  </a:lnTo>
                  <a:cubicBezTo>
                    <a:pt x="16712" y="4382"/>
                    <a:pt x="17380" y="2981"/>
                    <a:pt x="16946" y="1680"/>
                  </a:cubicBezTo>
                  <a:cubicBezTo>
                    <a:pt x="16577" y="653"/>
                    <a:pt x="15627" y="0"/>
                    <a:pt x="146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77"/>
            <p:cNvSpPr/>
            <p:nvPr/>
          </p:nvSpPr>
          <p:spPr>
            <a:xfrm>
              <a:off x="5844937" y="3226516"/>
              <a:ext cx="299718" cy="156947"/>
            </a:xfrm>
            <a:custGeom>
              <a:rect b="b" l="l" r="r" t="t"/>
              <a:pathLst>
                <a:path extrusionOk="0" h="9101" w="17380">
                  <a:moveTo>
                    <a:pt x="14590" y="0"/>
                  </a:moveTo>
                  <a:cubicBezTo>
                    <a:pt x="14319" y="0"/>
                    <a:pt x="14044" y="47"/>
                    <a:pt x="13777" y="145"/>
                  </a:cubicBezTo>
                  <a:lnTo>
                    <a:pt x="1969" y="4282"/>
                  </a:lnTo>
                  <a:cubicBezTo>
                    <a:pt x="701" y="4749"/>
                    <a:pt x="0" y="6150"/>
                    <a:pt x="467" y="7451"/>
                  </a:cubicBezTo>
                  <a:cubicBezTo>
                    <a:pt x="834" y="8470"/>
                    <a:pt x="1773" y="9101"/>
                    <a:pt x="2789" y="9101"/>
                  </a:cubicBezTo>
                  <a:cubicBezTo>
                    <a:pt x="3069" y="9101"/>
                    <a:pt x="3355" y="9053"/>
                    <a:pt x="3636" y="8952"/>
                  </a:cubicBezTo>
                  <a:lnTo>
                    <a:pt x="15411" y="4815"/>
                  </a:lnTo>
                  <a:cubicBezTo>
                    <a:pt x="16712" y="4348"/>
                    <a:pt x="17380" y="2947"/>
                    <a:pt x="16946" y="1680"/>
                  </a:cubicBezTo>
                  <a:cubicBezTo>
                    <a:pt x="16577" y="653"/>
                    <a:pt x="15606" y="0"/>
                    <a:pt x="1459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77"/>
            <p:cNvSpPr/>
            <p:nvPr/>
          </p:nvSpPr>
          <p:spPr>
            <a:xfrm>
              <a:off x="5496916" y="3348697"/>
              <a:ext cx="299718" cy="157223"/>
            </a:xfrm>
            <a:custGeom>
              <a:rect b="b" l="l" r="r" t="t"/>
              <a:pathLst>
                <a:path extrusionOk="0" h="9117" w="17380">
                  <a:moveTo>
                    <a:pt x="14571" y="0"/>
                  </a:moveTo>
                  <a:cubicBezTo>
                    <a:pt x="14306" y="0"/>
                    <a:pt x="14038" y="43"/>
                    <a:pt x="13777" y="132"/>
                  </a:cubicBezTo>
                  <a:lnTo>
                    <a:pt x="1968" y="4268"/>
                  </a:lnTo>
                  <a:cubicBezTo>
                    <a:pt x="668" y="4735"/>
                    <a:pt x="0" y="6136"/>
                    <a:pt x="434" y="7437"/>
                  </a:cubicBezTo>
                  <a:cubicBezTo>
                    <a:pt x="803" y="8464"/>
                    <a:pt x="1774" y="9117"/>
                    <a:pt x="2806" y="9117"/>
                  </a:cubicBezTo>
                  <a:cubicBezTo>
                    <a:pt x="3082" y="9117"/>
                    <a:pt x="3362" y="9070"/>
                    <a:pt x="3636" y="8972"/>
                  </a:cubicBezTo>
                  <a:lnTo>
                    <a:pt x="15411" y="4835"/>
                  </a:lnTo>
                  <a:cubicBezTo>
                    <a:pt x="16712" y="4368"/>
                    <a:pt x="17379" y="2967"/>
                    <a:pt x="16946" y="1667"/>
                  </a:cubicBezTo>
                  <a:cubicBezTo>
                    <a:pt x="16575" y="634"/>
                    <a:pt x="15594" y="0"/>
                    <a:pt x="14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77"/>
            <p:cNvSpPr/>
            <p:nvPr/>
          </p:nvSpPr>
          <p:spPr>
            <a:xfrm>
              <a:off x="5148894" y="3470999"/>
              <a:ext cx="299718" cy="156947"/>
            </a:xfrm>
            <a:custGeom>
              <a:rect b="b" l="l" r="r" t="t"/>
              <a:pathLst>
                <a:path extrusionOk="0" h="9101" w="17380">
                  <a:moveTo>
                    <a:pt x="14590" y="0"/>
                  </a:moveTo>
                  <a:cubicBezTo>
                    <a:pt x="14319" y="0"/>
                    <a:pt x="14044" y="47"/>
                    <a:pt x="13777" y="145"/>
                  </a:cubicBezTo>
                  <a:lnTo>
                    <a:pt x="1968" y="4281"/>
                  </a:lnTo>
                  <a:cubicBezTo>
                    <a:pt x="667" y="4748"/>
                    <a:pt x="0" y="6149"/>
                    <a:pt x="434" y="7450"/>
                  </a:cubicBezTo>
                  <a:cubicBezTo>
                    <a:pt x="826" y="8470"/>
                    <a:pt x="1772" y="9100"/>
                    <a:pt x="2789" y="9100"/>
                  </a:cubicBezTo>
                  <a:cubicBezTo>
                    <a:pt x="3069" y="9100"/>
                    <a:pt x="3355" y="9052"/>
                    <a:pt x="3636" y="8951"/>
                  </a:cubicBezTo>
                  <a:lnTo>
                    <a:pt x="15411" y="4815"/>
                  </a:lnTo>
                  <a:cubicBezTo>
                    <a:pt x="16679" y="4348"/>
                    <a:pt x="17379" y="2947"/>
                    <a:pt x="16946" y="1680"/>
                  </a:cubicBezTo>
                  <a:cubicBezTo>
                    <a:pt x="16577" y="653"/>
                    <a:pt x="15606" y="0"/>
                    <a:pt x="1459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77"/>
            <p:cNvSpPr/>
            <p:nvPr/>
          </p:nvSpPr>
          <p:spPr>
            <a:xfrm>
              <a:off x="6156727" y="2867044"/>
              <a:ext cx="285336" cy="229807"/>
            </a:xfrm>
            <a:custGeom>
              <a:rect b="b" l="l" r="r" t="t"/>
              <a:pathLst>
                <a:path extrusionOk="0" h="13326" w="16546">
                  <a:moveTo>
                    <a:pt x="12437" y="1"/>
                  </a:moveTo>
                  <a:cubicBezTo>
                    <a:pt x="12240" y="1"/>
                    <a:pt x="12039" y="36"/>
                    <a:pt x="11842" y="109"/>
                  </a:cubicBezTo>
                  <a:lnTo>
                    <a:pt x="1368" y="3778"/>
                  </a:lnTo>
                  <a:cubicBezTo>
                    <a:pt x="467" y="4112"/>
                    <a:pt x="0" y="5079"/>
                    <a:pt x="334" y="5946"/>
                  </a:cubicBezTo>
                  <a:lnTo>
                    <a:pt x="2502" y="12184"/>
                  </a:lnTo>
                  <a:cubicBezTo>
                    <a:pt x="2736" y="12887"/>
                    <a:pt x="3397" y="13326"/>
                    <a:pt x="4089" y="13326"/>
                  </a:cubicBezTo>
                  <a:cubicBezTo>
                    <a:pt x="4283" y="13326"/>
                    <a:pt x="4480" y="13291"/>
                    <a:pt x="4670" y="13218"/>
                  </a:cubicBezTo>
                  <a:lnTo>
                    <a:pt x="15178" y="9549"/>
                  </a:lnTo>
                  <a:cubicBezTo>
                    <a:pt x="16078" y="9249"/>
                    <a:pt x="16545" y="8248"/>
                    <a:pt x="16212" y="7381"/>
                  </a:cubicBezTo>
                  <a:lnTo>
                    <a:pt x="14043" y="1143"/>
                  </a:lnTo>
                  <a:cubicBezTo>
                    <a:pt x="13783" y="440"/>
                    <a:pt x="13136" y="1"/>
                    <a:pt x="12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77"/>
            <p:cNvSpPr/>
            <p:nvPr/>
          </p:nvSpPr>
          <p:spPr>
            <a:xfrm>
              <a:off x="6156727" y="2867044"/>
              <a:ext cx="285336" cy="229807"/>
            </a:xfrm>
            <a:custGeom>
              <a:rect b="b" l="l" r="r" t="t"/>
              <a:pathLst>
                <a:path extrusionOk="0" h="13326" w="16546">
                  <a:moveTo>
                    <a:pt x="12437" y="1"/>
                  </a:moveTo>
                  <a:cubicBezTo>
                    <a:pt x="12240" y="1"/>
                    <a:pt x="12039" y="36"/>
                    <a:pt x="11842" y="109"/>
                  </a:cubicBezTo>
                  <a:lnTo>
                    <a:pt x="1368" y="3778"/>
                  </a:lnTo>
                  <a:cubicBezTo>
                    <a:pt x="467" y="4112"/>
                    <a:pt x="0" y="5079"/>
                    <a:pt x="334" y="5946"/>
                  </a:cubicBezTo>
                  <a:lnTo>
                    <a:pt x="2502" y="12184"/>
                  </a:lnTo>
                  <a:cubicBezTo>
                    <a:pt x="2736" y="12887"/>
                    <a:pt x="3397" y="13326"/>
                    <a:pt x="4089" y="13326"/>
                  </a:cubicBezTo>
                  <a:cubicBezTo>
                    <a:pt x="4283" y="13326"/>
                    <a:pt x="4480" y="13291"/>
                    <a:pt x="4670" y="13218"/>
                  </a:cubicBezTo>
                  <a:lnTo>
                    <a:pt x="15178" y="9549"/>
                  </a:lnTo>
                  <a:cubicBezTo>
                    <a:pt x="16078" y="9249"/>
                    <a:pt x="16545" y="8248"/>
                    <a:pt x="16212" y="7381"/>
                  </a:cubicBezTo>
                  <a:lnTo>
                    <a:pt x="14043" y="1143"/>
                  </a:lnTo>
                  <a:cubicBezTo>
                    <a:pt x="13783" y="440"/>
                    <a:pt x="13136" y="1"/>
                    <a:pt x="12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77"/>
            <p:cNvSpPr/>
            <p:nvPr/>
          </p:nvSpPr>
          <p:spPr>
            <a:xfrm>
              <a:off x="5061462" y="2998123"/>
              <a:ext cx="235291" cy="208475"/>
            </a:xfrm>
            <a:custGeom>
              <a:rect b="b" l="l" r="r" t="t"/>
              <a:pathLst>
                <a:path extrusionOk="0" h="12089" w="13644">
                  <a:moveTo>
                    <a:pt x="6371" y="413"/>
                  </a:moveTo>
                  <a:cubicBezTo>
                    <a:pt x="10975" y="413"/>
                    <a:pt x="13643" y="5584"/>
                    <a:pt x="10975" y="9320"/>
                  </a:cubicBezTo>
                  <a:cubicBezTo>
                    <a:pt x="9835" y="10950"/>
                    <a:pt x="8103" y="11719"/>
                    <a:pt x="6382" y="11719"/>
                  </a:cubicBezTo>
                  <a:cubicBezTo>
                    <a:pt x="4124" y="11719"/>
                    <a:pt x="1886" y="10394"/>
                    <a:pt x="1034" y="7952"/>
                  </a:cubicBezTo>
                  <a:cubicBezTo>
                    <a:pt x="0" y="4983"/>
                    <a:pt x="1534" y="1748"/>
                    <a:pt x="4503" y="714"/>
                  </a:cubicBezTo>
                  <a:cubicBezTo>
                    <a:pt x="5104" y="513"/>
                    <a:pt x="5737" y="413"/>
                    <a:pt x="6371" y="413"/>
                  </a:cubicBezTo>
                  <a:close/>
                  <a:moveTo>
                    <a:pt x="6329" y="0"/>
                  </a:moveTo>
                  <a:cubicBezTo>
                    <a:pt x="6001" y="0"/>
                    <a:pt x="5670" y="26"/>
                    <a:pt x="5337" y="80"/>
                  </a:cubicBezTo>
                  <a:cubicBezTo>
                    <a:pt x="2268" y="614"/>
                    <a:pt x="100" y="3416"/>
                    <a:pt x="367" y="6551"/>
                  </a:cubicBezTo>
                  <a:cubicBezTo>
                    <a:pt x="634" y="9687"/>
                    <a:pt x="3236" y="12088"/>
                    <a:pt x="6371" y="12088"/>
                  </a:cubicBezTo>
                  <a:cubicBezTo>
                    <a:pt x="7038" y="12088"/>
                    <a:pt x="7739" y="11955"/>
                    <a:pt x="8373" y="11721"/>
                  </a:cubicBezTo>
                  <a:cubicBezTo>
                    <a:pt x="11341" y="10687"/>
                    <a:pt x="13009" y="7552"/>
                    <a:pt x="12209" y="4516"/>
                  </a:cubicBezTo>
                  <a:cubicBezTo>
                    <a:pt x="11524" y="1806"/>
                    <a:pt x="9057" y="0"/>
                    <a:pt x="63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77"/>
            <p:cNvSpPr/>
            <p:nvPr/>
          </p:nvSpPr>
          <p:spPr>
            <a:xfrm>
              <a:off x="5061462" y="2998123"/>
              <a:ext cx="235291" cy="208475"/>
            </a:xfrm>
            <a:custGeom>
              <a:rect b="b" l="l" r="r" t="t"/>
              <a:pathLst>
                <a:path extrusionOk="0" h="12089" w="13644">
                  <a:moveTo>
                    <a:pt x="6371" y="413"/>
                  </a:moveTo>
                  <a:cubicBezTo>
                    <a:pt x="10975" y="413"/>
                    <a:pt x="13643" y="5584"/>
                    <a:pt x="10975" y="9320"/>
                  </a:cubicBezTo>
                  <a:cubicBezTo>
                    <a:pt x="9835" y="10950"/>
                    <a:pt x="8103" y="11719"/>
                    <a:pt x="6382" y="11719"/>
                  </a:cubicBezTo>
                  <a:cubicBezTo>
                    <a:pt x="4124" y="11719"/>
                    <a:pt x="1886" y="10394"/>
                    <a:pt x="1034" y="7952"/>
                  </a:cubicBezTo>
                  <a:cubicBezTo>
                    <a:pt x="0" y="4983"/>
                    <a:pt x="1534" y="1748"/>
                    <a:pt x="4503" y="714"/>
                  </a:cubicBezTo>
                  <a:cubicBezTo>
                    <a:pt x="5104" y="513"/>
                    <a:pt x="5737" y="413"/>
                    <a:pt x="6371" y="413"/>
                  </a:cubicBezTo>
                  <a:close/>
                  <a:moveTo>
                    <a:pt x="6329" y="0"/>
                  </a:moveTo>
                  <a:cubicBezTo>
                    <a:pt x="6001" y="0"/>
                    <a:pt x="5670" y="26"/>
                    <a:pt x="5337" y="80"/>
                  </a:cubicBezTo>
                  <a:cubicBezTo>
                    <a:pt x="2268" y="614"/>
                    <a:pt x="100" y="3416"/>
                    <a:pt x="367" y="6551"/>
                  </a:cubicBezTo>
                  <a:cubicBezTo>
                    <a:pt x="634" y="9687"/>
                    <a:pt x="3236" y="12088"/>
                    <a:pt x="6371" y="12088"/>
                  </a:cubicBezTo>
                  <a:cubicBezTo>
                    <a:pt x="7038" y="12088"/>
                    <a:pt x="7739" y="11955"/>
                    <a:pt x="8373" y="11721"/>
                  </a:cubicBezTo>
                  <a:cubicBezTo>
                    <a:pt x="11341" y="10687"/>
                    <a:pt x="13009" y="7552"/>
                    <a:pt x="12209" y="4516"/>
                  </a:cubicBezTo>
                  <a:cubicBezTo>
                    <a:pt x="11524" y="1806"/>
                    <a:pt x="9057" y="0"/>
                    <a:pt x="632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77"/>
            <p:cNvSpPr/>
            <p:nvPr/>
          </p:nvSpPr>
          <p:spPr>
            <a:xfrm>
              <a:off x="4909016" y="3053514"/>
              <a:ext cx="237550" cy="201835"/>
            </a:xfrm>
            <a:custGeom>
              <a:rect b="b" l="l" r="r" t="t"/>
              <a:pathLst>
                <a:path extrusionOk="0" h="11704" w="13775">
                  <a:moveTo>
                    <a:pt x="6592" y="1"/>
                  </a:moveTo>
                  <a:cubicBezTo>
                    <a:pt x="5957" y="1"/>
                    <a:pt x="5301" y="107"/>
                    <a:pt x="4637" y="337"/>
                  </a:cubicBezTo>
                  <a:cubicBezTo>
                    <a:pt x="1602" y="1404"/>
                    <a:pt x="0" y="4773"/>
                    <a:pt x="1068" y="7809"/>
                  </a:cubicBezTo>
                  <a:cubicBezTo>
                    <a:pt x="1977" y="10380"/>
                    <a:pt x="4271" y="11704"/>
                    <a:pt x="6575" y="11704"/>
                  </a:cubicBezTo>
                  <a:cubicBezTo>
                    <a:pt x="8665" y="11704"/>
                    <a:pt x="10763" y="10614"/>
                    <a:pt x="11842" y="8376"/>
                  </a:cubicBezTo>
                  <a:cubicBezTo>
                    <a:pt x="13775" y="4338"/>
                    <a:pt x="10644" y="1"/>
                    <a:pt x="659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77"/>
            <p:cNvSpPr/>
            <p:nvPr/>
          </p:nvSpPr>
          <p:spPr>
            <a:xfrm>
              <a:off x="4909016" y="3053514"/>
              <a:ext cx="237550" cy="201835"/>
            </a:xfrm>
            <a:custGeom>
              <a:rect b="b" l="l" r="r" t="t"/>
              <a:pathLst>
                <a:path extrusionOk="0" h="11704" w="13775">
                  <a:moveTo>
                    <a:pt x="6592" y="1"/>
                  </a:moveTo>
                  <a:cubicBezTo>
                    <a:pt x="5957" y="1"/>
                    <a:pt x="5301" y="107"/>
                    <a:pt x="4637" y="337"/>
                  </a:cubicBezTo>
                  <a:cubicBezTo>
                    <a:pt x="1602" y="1404"/>
                    <a:pt x="0" y="4773"/>
                    <a:pt x="1068" y="7809"/>
                  </a:cubicBezTo>
                  <a:cubicBezTo>
                    <a:pt x="1977" y="10380"/>
                    <a:pt x="4271" y="11704"/>
                    <a:pt x="6575" y="11704"/>
                  </a:cubicBezTo>
                  <a:cubicBezTo>
                    <a:pt x="8665" y="11704"/>
                    <a:pt x="10763" y="10614"/>
                    <a:pt x="11842" y="8376"/>
                  </a:cubicBezTo>
                  <a:cubicBezTo>
                    <a:pt x="13775" y="4338"/>
                    <a:pt x="10644" y="1"/>
                    <a:pt x="65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pic>
        <p:nvPicPr>
          <p:cNvPr id="1394" name="Google Shape;1394;p78"/>
          <p:cNvPicPr preferRelativeResize="0"/>
          <p:nvPr/>
        </p:nvPicPr>
        <p:blipFill>
          <a:blip r:embed="rId3">
            <a:alphaModFix/>
          </a:blip>
          <a:stretch>
            <a:fillRect/>
          </a:stretch>
        </p:blipFill>
        <p:spPr>
          <a:xfrm>
            <a:off x="3391725" y="94125"/>
            <a:ext cx="5548575" cy="4955250"/>
          </a:xfrm>
          <a:prstGeom prst="rect">
            <a:avLst/>
          </a:prstGeom>
          <a:noFill/>
          <a:ln>
            <a:noFill/>
          </a:ln>
        </p:spPr>
      </p:pic>
      <p:sp>
        <p:nvSpPr>
          <p:cNvPr id="1395" name="Google Shape;1395;p78"/>
          <p:cNvSpPr txBox="1"/>
          <p:nvPr>
            <p:ph idx="4294967295" type="ctrTitle"/>
          </p:nvPr>
        </p:nvSpPr>
        <p:spPr>
          <a:xfrm>
            <a:off x="852175" y="2059050"/>
            <a:ext cx="2957700" cy="102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Prototype structure</a:t>
            </a:r>
            <a:endParaRPr sz="3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79"/>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Simple Task: Accept invitation</a:t>
            </a:r>
            <a:endParaRPr/>
          </a:p>
        </p:txBody>
      </p:sp>
      <p:pic>
        <p:nvPicPr>
          <p:cNvPr id="1401" name="Google Shape;1401;p79"/>
          <p:cNvPicPr preferRelativeResize="0"/>
          <p:nvPr/>
        </p:nvPicPr>
        <p:blipFill>
          <a:blip r:embed="rId3">
            <a:alphaModFix/>
          </a:blip>
          <a:stretch>
            <a:fillRect/>
          </a:stretch>
        </p:blipFill>
        <p:spPr>
          <a:xfrm>
            <a:off x="505475" y="1251225"/>
            <a:ext cx="8133048" cy="3403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80"/>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Moderate Task: Create invitation</a:t>
            </a:r>
            <a:endParaRPr/>
          </a:p>
        </p:txBody>
      </p:sp>
      <p:pic>
        <p:nvPicPr>
          <p:cNvPr id="1407" name="Google Shape;1407;p80"/>
          <p:cNvPicPr preferRelativeResize="0"/>
          <p:nvPr/>
        </p:nvPicPr>
        <p:blipFill>
          <a:blip r:embed="rId3">
            <a:alphaModFix/>
          </a:blip>
          <a:stretch>
            <a:fillRect/>
          </a:stretch>
        </p:blipFill>
        <p:spPr>
          <a:xfrm>
            <a:off x="513025" y="1253675"/>
            <a:ext cx="8117949" cy="3381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2"/>
        </a:solidFill>
      </p:bgPr>
    </p:bg>
    <p:spTree>
      <p:nvGrpSpPr>
        <p:cNvPr id="933" name="Shape 933"/>
        <p:cNvGrpSpPr/>
        <p:nvPr/>
      </p:nvGrpSpPr>
      <p:grpSpPr>
        <a:xfrm>
          <a:off x="0" y="0"/>
          <a:ext cx="0" cy="0"/>
          <a:chOff x="0" y="0"/>
          <a:chExt cx="0" cy="0"/>
        </a:xfrm>
      </p:grpSpPr>
      <p:sp>
        <p:nvSpPr>
          <p:cNvPr id="934" name="Google Shape;934;p63"/>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Team 3 Members</a:t>
            </a:r>
            <a:endParaRPr/>
          </a:p>
        </p:txBody>
      </p:sp>
      <p:grpSp>
        <p:nvGrpSpPr>
          <p:cNvPr id="935" name="Google Shape;935;p63"/>
          <p:cNvGrpSpPr/>
          <p:nvPr/>
        </p:nvGrpSpPr>
        <p:grpSpPr>
          <a:xfrm>
            <a:off x="981281" y="664057"/>
            <a:ext cx="189457" cy="154644"/>
            <a:chOff x="1190625" y="717625"/>
            <a:chExt cx="5219200" cy="4260175"/>
          </a:xfrm>
        </p:grpSpPr>
        <p:sp>
          <p:nvSpPr>
            <p:cNvPr id="936" name="Google Shape;936;p63"/>
            <p:cNvSpPr/>
            <p:nvPr/>
          </p:nvSpPr>
          <p:spPr>
            <a:xfrm>
              <a:off x="1190625" y="1538825"/>
              <a:ext cx="5219200" cy="3438975"/>
            </a:xfrm>
            <a:custGeom>
              <a:rect b="b" l="l" r="r" t="t"/>
              <a:pathLst>
                <a:path extrusionOk="0" h="137559" w="208768">
                  <a:moveTo>
                    <a:pt x="6948" y="1"/>
                  </a:moveTo>
                  <a:cubicBezTo>
                    <a:pt x="3132" y="1"/>
                    <a:pt x="0" y="3100"/>
                    <a:pt x="0" y="6949"/>
                  </a:cubicBezTo>
                  <a:lnTo>
                    <a:pt x="0" y="130578"/>
                  </a:lnTo>
                  <a:cubicBezTo>
                    <a:pt x="0" y="134427"/>
                    <a:pt x="3132" y="137559"/>
                    <a:pt x="6948" y="137559"/>
                  </a:cubicBezTo>
                  <a:lnTo>
                    <a:pt x="201819" y="137559"/>
                  </a:lnTo>
                  <a:cubicBezTo>
                    <a:pt x="205636" y="137559"/>
                    <a:pt x="208767" y="134427"/>
                    <a:pt x="208767" y="130578"/>
                  </a:cubicBezTo>
                  <a:lnTo>
                    <a:pt x="208767" y="6949"/>
                  </a:lnTo>
                  <a:cubicBezTo>
                    <a:pt x="208767" y="3100"/>
                    <a:pt x="205636" y="1"/>
                    <a:pt x="201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63"/>
            <p:cNvSpPr/>
            <p:nvPr/>
          </p:nvSpPr>
          <p:spPr>
            <a:xfrm>
              <a:off x="3800200" y="1538825"/>
              <a:ext cx="2609625" cy="3438975"/>
            </a:xfrm>
            <a:custGeom>
              <a:rect b="b" l="l" r="r" t="t"/>
              <a:pathLst>
                <a:path extrusionOk="0" h="137559" w="104385">
                  <a:moveTo>
                    <a:pt x="1" y="1"/>
                  </a:moveTo>
                  <a:lnTo>
                    <a:pt x="1" y="137559"/>
                  </a:lnTo>
                  <a:lnTo>
                    <a:pt x="97436" y="137559"/>
                  </a:lnTo>
                  <a:cubicBezTo>
                    <a:pt x="101253" y="137559"/>
                    <a:pt x="104384" y="134427"/>
                    <a:pt x="104384" y="130578"/>
                  </a:cubicBezTo>
                  <a:lnTo>
                    <a:pt x="104384" y="6949"/>
                  </a:lnTo>
                  <a:cubicBezTo>
                    <a:pt x="104384" y="3100"/>
                    <a:pt x="101253" y="1"/>
                    <a:pt x="97436" y="1"/>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63"/>
            <p:cNvSpPr/>
            <p:nvPr/>
          </p:nvSpPr>
          <p:spPr>
            <a:xfrm>
              <a:off x="1190625" y="717625"/>
              <a:ext cx="5219200" cy="1168625"/>
            </a:xfrm>
            <a:custGeom>
              <a:rect b="b" l="l" r="r" t="t"/>
              <a:pathLst>
                <a:path extrusionOk="0" h="46745" w="208768">
                  <a:moveTo>
                    <a:pt x="6948" y="0"/>
                  </a:moveTo>
                  <a:cubicBezTo>
                    <a:pt x="3132" y="0"/>
                    <a:pt x="0" y="3132"/>
                    <a:pt x="0" y="6981"/>
                  </a:cubicBezTo>
                  <a:lnTo>
                    <a:pt x="0" y="46745"/>
                  </a:lnTo>
                  <a:lnTo>
                    <a:pt x="208767" y="46745"/>
                  </a:lnTo>
                  <a:lnTo>
                    <a:pt x="208767" y="6981"/>
                  </a:lnTo>
                  <a:cubicBezTo>
                    <a:pt x="208767" y="3132"/>
                    <a:pt x="205636" y="0"/>
                    <a:pt x="2018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63"/>
            <p:cNvSpPr/>
            <p:nvPr/>
          </p:nvSpPr>
          <p:spPr>
            <a:xfrm>
              <a:off x="2084400" y="2624250"/>
              <a:ext cx="961500" cy="1591875"/>
            </a:xfrm>
            <a:custGeom>
              <a:rect b="b" l="l" r="r" t="t"/>
              <a:pathLst>
                <a:path extrusionOk="0" h="63675" w="38460">
                  <a:moveTo>
                    <a:pt x="19213" y="1"/>
                  </a:moveTo>
                  <a:cubicBezTo>
                    <a:pt x="15397" y="1"/>
                    <a:pt x="12265" y="3100"/>
                    <a:pt x="12265" y="6949"/>
                  </a:cubicBezTo>
                  <a:lnTo>
                    <a:pt x="12265" y="7242"/>
                  </a:lnTo>
                  <a:cubicBezTo>
                    <a:pt x="5252" y="8710"/>
                    <a:pt x="0" y="14941"/>
                    <a:pt x="0" y="22378"/>
                  </a:cubicBezTo>
                  <a:lnTo>
                    <a:pt x="0" y="23324"/>
                  </a:lnTo>
                  <a:cubicBezTo>
                    <a:pt x="0" y="31870"/>
                    <a:pt x="6916" y="38786"/>
                    <a:pt x="15462" y="38786"/>
                  </a:cubicBezTo>
                  <a:lnTo>
                    <a:pt x="22997" y="38786"/>
                  </a:lnTo>
                  <a:cubicBezTo>
                    <a:pt x="23845" y="38786"/>
                    <a:pt x="24531" y="39471"/>
                    <a:pt x="24531" y="40319"/>
                  </a:cubicBezTo>
                  <a:lnTo>
                    <a:pt x="24531" y="41297"/>
                  </a:lnTo>
                  <a:cubicBezTo>
                    <a:pt x="24531" y="42146"/>
                    <a:pt x="23845" y="42831"/>
                    <a:pt x="22997" y="42831"/>
                  </a:cubicBezTo>
                  <a:lnTo>
                    <a:pt x="6948" y="42831"/>
                  </a:lnTo>
                  <a:cubicBezTo>
                    <a:pt x="3099" y="42831"/>
                    <a:pt x="0" y="45962"/>
                    <a:pt x="0" y="49779"/>
                  </a:cubicBezTo>
                  <a:cubicBezTo>
                    <a:pt x="0" y="53628"/>
                    <a:pt x="3099" y="56759"/>
                    <a:pt x="6948" y="56759"/>
                  </a:cubicBezTo>
                  <a:lnTo>
                    <a:pt x="12265" y="56759"/>
                  </a:lnTo>
                  <a:cubicBezTo>
                    <a:pt x="12298" y="60576"/>
                    <a:pt x="15397" y="63675"/>
                    <a:pt x="19213" y="63675"/>
                  </a:cubicBezTo>
                  <a:cubicBezTo>
                    <a:pt x="23063" y="63675"/>
                    <a:pt x="26194" y="60576"/>
                    <a:pt x="26194" y="56727"/>
                  </a:cubicBezTo>
                  <a:lnTo>
                    <a:pt x="26194" y="56433"/>
                  </a:lnTo>
                  <a:cubicBezTo>
                    <a:pt x="33175" y="54965"/>
                    <a:pt x="38459" y="48735"/>
                    <a:pt x="38459" y="41297"/>
                  </a:cubicBezTo>
                  <a:lnTo>
                    <a:pt x="38459" y="40319"/>
                  </a:lnTo>
                  <a:cubicBezTo>
                    <a:pt x="38459" y="31805"/>
                    <a:pt x="31544" y="24890"/>
                    <a:pt x="22997" y="24890"/>
                  </a:cubicBezTo>
                  <a:lnTo>
                    <a:pt x="15462" y="24890"/>
                  </a:lnTo>
                  <a:cubicBezTo>
                    <a:pt x="14614" y="24890"/>
                    <a:pt x="13896" y="24172"/>
                    <a:pt x="13896" y="23324"/>
                  </a:cubicBezTo>
                  <a:lnTo>
                    <a:pt x="13896" y="22378"/>
                  </a:lnTo>
                  <a:cubicBezTo>
                    <a:pt x="13896" y="21530"/>
                    <a:pt x="14614" y="20845"/>
                    <a:pt x="15462" y="20845"/>
                  </a:cubicBezTo>
                  <a:lnTo>
                    <a:pt x="31511" y="20845"/>
                  </a:lnTo>
                  <a:cubicBezTo>
                    <a:pt x="35360" y="20845"/>
                    <a:pt x="38459" y="17713"/>
                    <a:pt x="38459" y="13864"/>
                  </a:cubicBezTo>
                  <a:cubicBezTo>
                    <a:pt x="38459" y="10048"/>
                    <a:pt x="35360" y="6916"/>
                    <a:pt x="31511" y="6916"/>
                  </a:cubicBezTo>
                  <a:lnTo>
                    <a:pt x="26194" y="6916"/>
                  </a:lnTo>
                  <a:cubicBezTo>
                    <a:pt x="26162" y="3100"/>
                    <a:pt x="23063" y="1"/>
                    <a:pt x="1921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63"/>
            <p:cNvSpPr/>
            <p:nvPr/>
          </p:nvSpPr>
          <p:spPr>
            <a:xfrm>
              <a:off x="3549025" y="2634050"/>
              <a:ext cx="2296475" cy="869325"/>
            </a:xfrm>
            <a:custGeom>
              <a:rect b="b" l="l" r="r" t="t"/>
              <a:pathLst>
                <a:path extrusionOk="0" h="34773" w="91859">
                  <a:moveTo>
                    <a:pt x="6981" y="0"/>
                  </a:moveTo>
                  <a:cubicBezTo>
                    <a:pt x="3132" y="0"/>
                    <a:pt x="1" y="3099"/>
                    <a:pt x="1" y="6948"/>
                  </a:cubicBezTo>
                  <a:lnTo>
                    <a:pt x="1" y="27825"/>
                  </a:lnTo>
                  <a:cubicBezTo>
                    <a:pt x="1" y="31674"/>
                    <a:pt x="3132" y="34773"/>
                    <a:pt x="6981" y="34773"/>
                  </a:cubicBezTo>
                  <a:lnTo>
                    <a:pt x="84910" y="34773"/>
                  </a:lnTo>
                  <a:cubicBezTo>
                    <a:pt x="88759" y="34773"/>
                    <a:pt x="91858" y="31674"/>
                    <a:pt x="91858" y="27825"/>
                  </a:cubicBezTo>
                  <a:lnTo>
                    <a:pt x="91858" y="6948"/>
                  </a:lnTo>
                  <a:cubicBezTo>
                    <a:pt x="91858" y="3099"/>
                    <a:pt x="88759" y="0"/>
                    <a:pt x="8491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63"/>
            <p:cNvSpPr/>
            <p:nvPr/>
          </p:nvSpPr>
          <p:spPr>
            <a:xfrm>
              <a:off x="3549025" y="3858100"/>
              <a:ext cx="2296475" cy="348250"/>
            </a:xfrm>
            <a:custGeom>
              <a:rect b="b" l="l" r="r" t="t"/>
              <a:pathLst>
                <a:path extrusionOk="0" h="13930" w="91859">
                  <a:moveTo>
                    <a:pt x="6981" y="1"/>
                  </a:moveTo>
                  <a:cubicBezTo>
                    <a:pt x="3132" y="1"/>
                    <a:pt x="1" y="3132"/>
                    <a:pt x="1" y="6981"/>
                  </a:cubicBezTo>
                  <a:cubicBezTo>
                    <a:pt x="1" y="10830"/>
                    <a:pt x="3132" y="13929"/>
                    <a:pt x="6981" y="13929"/>
                  </a:cubicBezTo>
                  <a:lnTo>
                    <a:pt x="84910" y="13929"/>
                  </a:lnTo>
                  <a:cubicBezTo>
                    <a:pt x="88759" y="13929"/>
                    <a:pt x="91858" y="10830"/>
                    <a:pt x="91858" y="6981"/>
                  </a:cubicBezTo>
                  <a:cubicBezTo>
                    <a:pt x="91858" y="3132"/>
                    <a:pt x="88759" y="1"/>
                    <a:pt x="8491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63"/>
            <p:cNvSpPr/>
            <p:nvPr/>
          </p:nvSpPr>
          <p:spPr>
            <a:xfrm>
              <a:off x="3800200" y="717625"/>
              <a:ext cx="2609625" cy="1168625"/>
            </a:xfrm>
            <a:custGeom>
              <a:rect b="b" l="l" r="r" t="t"/>
              <a:pathLst>
                <a:path extrusionOk="0" h="46745" w="104385">
                  <a:moveTo>
                    <a:pt x="1" y="0"/>
                  </a:moveTo>
                  <a:lnTo>
                    <a:pt x="1" y="46745"/>
                  </a:lnTo>
                  <a:lnTo>
                    <a:pt x="104384" y="46745"/>
                  </a:lnTo>
                  <a:lnTo>
                    <a:pt x="104384" y="6981"/>
                  </a:lnTo>
                  <a:cubicBezTo>
                    <a:pt x="104384" y="3132"/>
                    <a:pt x="101253" y="0"/>
                    <a:pt x="97436" y="0"/>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63"/>
            <p:cNvSpPr/>
            <p:nvPr/>
          </p:nvSpPr>
          <p:spPr>
            <a:xfrm>
              <a:off x="3800200" y="2634050"/>
              <a:ext cx="2045300" cy="869325"/>
            </a:xfrm>
            <a:custGeom>
              <a:rect b="b" l="l" r="r" t="t"/>
              <a:pathLst>
                <a:path extrusionOk="0" h="34773" w="81812">
                  <a:moveTo>
                    <a:pt x="1" y="0"/>
                  </a:moveTo>
                  <a:lnTo>
                    <a:pt x="1" y="34773"/>
                  </a:lnTo>
                  <a:lnTo>
                    <a:pt x="74863" y="34773"/>
                  </a:lnTo>
                  <a:cubicBezTo>
                    <a:pt x="78712" y="34773"/>
                    <a:pt x="81811" y="31674"/>
                    <a:pt x="81811" y="27825"/>
                  </a:cubicBezTo>
                  <a:lnTo>
                    <a:pt x="81811" y="6948"/>
                  </a:lnTo>
                  <a:cubicBezTo>
                    <a:pt x="81811" y="3099"/>
                    <a:pt x="78712" y="0"/>
                    <a:pt x="74863" y="0"/>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63"/>
            <p:cNvSpPr/>
            <p:nvPr/>
          </p:nvSpPr>
          <p:spPr>
            <a:xfrm>
              <a:off x="3800200" y="3858100"/>
              <a:ext cx="2045300" cy="348250"/>
            </a:xfrm>
            <a:custGeom>
              <a:rect b="b" l="l" r="r" t="t"/>
              <a:pathLst>
                <a:path extrusionOk="0" h="13930" w="81812">
                  <a:moveTo>
                    <a:pt x="1" y="1"/>
                  </a:moveTo>
                  <a:lnTo>
                    <a:pt x="1" y="13929"/>
                  </a:lnTo>
                  <a:lnTo>
                    <a:pt x="74863" y="13929"/>
                  </a:lnTo>
                  <a:cubicBezTo>
                    <a:pt x="78712" y="13929"/>
                    <a:pt x="81811" y="10830"/>
                    <a:pt x="81811" y="6981"/>
                  </a:cubicBezTo>
                  <a:cubicBezTo>
                    <a:pt x="81811" y="3132"/>
                    <a:pt x="78712" y="1"/>
                    <a:pt x="74863" y="1"/>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63"/>
            <p:cNvSpPr/>
            <p:nvPr/>
          </p:nvSpPr>
          <p:spPr>
            <a:xfrm>
              <a:off x="2068075" y="1186525"/>
              <a:ext cx="230825" cy="230825"/>
            </a:xfrm>
            <a:custGeom>
              <a:rect b="b" l="l" r="r" t="t"/>
              <a:pathLst>
                <a:path extrusionOk="0" h="9233" w="9233">
                  <a:moveTo>
                    <a:pt x="4633" y="1"/>
                  </a:moveTo>
                  <a:cubicBezTo>
                    <a:pt x="2056" y="1"/>
                    <a:pt x="1" y="2089"/>
                    <a:pt x="1" y="4633"/>
                  </a:cubicBezTo>
                  <a:cubicBezTo>
                    <a:pt x="1" y="7177"/>
                    <a:pt x="2056" y="9232"/>
                    <a:pt x="4633" y="9232"/>
                  </a:cubicBezTo>
                  <a:cubicBezTo>
                    <a:pt x="7177" y="9232"/>
                    <a:pt x="9232" y="7177"/>
                    <a:pt x="9232" y="4633"/>
                  </a:cubicBezTo>
                  <a:cubicBezTo>
                    <a:pt x="9232" y="2089"/>
                    <a:pt x="7177" y="1"/>
                    <a:pt x="46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63"/>
            <p:cNvSpPr/>
            <p:nvPr/>
          </p:nvSpPr>
          <p:spPr>
            <a:xfrm>
              <a:off x="1675825" y="1186525"/>
              <a:ext cx="230825" cy="230825"/>
            </a:xfrm>
            <a:custGeom>
              <a:rect b="b" l="l" r="r" t="t"/>
              <a:pathLst>
                <a:path extrusionOk="0" h="9233" w="9233">
                  <a:moveTo>
                    <a:pt x="4633" y="1"/>
                  </a:moveTo>
                  <a:cubicBezTo>
                    <a:pt x="2088" y="1"/>
                    <a:pt x="1" y="2089"/>
                    <a:pt x="1" y="4633"/>
                  </a:cubicBezTo>
                  <a:cubicBezTo>
                    <a:pt x="1" y="7177"/>
                    <a:pt x="2088" y="9232"/>
                    <a:pt x="4633" y="9232"/>
                  </a:cubicBezTo>
                  <a:cubicBezTo>
                    <a:pt x="7177" y="9232"/>
                    <a:pt x="9232" y="7177"/>
                    <a:pt x="9232" y="4633"/>
                  </a:cubicBezTo>
                  <a:cubicBezTo>
                    <a:pt x="9232" y="2089"/>
                    <a:pt x="7177" y="1"/>
                    <a:pt x="46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47" name="Google Shape;947;p63"/>
          <p:cNvPicPr preferRelativeResize="0"/>
          <p:nvPr/>
        </p:nvPicPr>
        <p:blipFill rotWithShape="1">
          <a:blip r:embed="rId3">
            <a:alphaModFix/>
          </a:blip>
          <a:srcRect b="0" l="524" r="534" t="0"/>
          <a:stretch/>
        </p:blipFill>
        <p:spPr>
          <a:xfrm>
            <a:off x="720000" y="1860900"/>
            <a:ext cx="1406700" cy="1421700"/>
          </a:xfrm>
          <a:prstGeom prst="roundRect">
            <a:avLst>
              <a:gd fmla="val 16667" name="adj"/>
            </a:avLst>
          </a:prstGeom>
          <a:noFill/>
          <a:ln>
            <a:noFill/>
          </a:ln>
        </p:spPr>
      </p:pic>
      <p:pic>
        <p:nvPicPr>
          <p:cNvPr id="948" name="Google Shape;948;p63"/>
          <p:cNvPicPr preferRelativeResize="0"/>
          <p:nvPr/>
        </p:nvPicPr>
        <p:blipFill rotWithShape="1">
          <a:blip r:embed="rId4">
            <a:alphaModFix/>
          </a:blip>
          <a:srcRect b="0" l="504" r="495" t="0"/>
          <a:stretch/>
        </p:blipFill>
        <p:spPr>
          <a:xfrm>
            <a:off x="2654838" y="1860900"/>
            <a:ext cx="1406700" cy="1421700"/>
          </a:xfrm>
          <a:prstGeom prst="roundRect">
            <a:avLst>
              <a:gd fmla="val 16667" name="adj"/>
            </a:avLst>
          </a:prstGeom>
          <a:noFill/>
          <a:ln>
            <a:noFill/>
          </a:ln>
        </p:spPr>
      </p:pic>
      <p:pic>
        <p:nvPicPr>
          <p:cNvPr id="949" name="Google Shape;949;p63"/>
          <p:cNvPicPr preferRelativeResize="0"/>
          <p:nvPr/>
        </p:nvPicPr>
        <p:blipFill rotWithShape="1">
          <a:blip r:embed="rId5">
            <a:alphaModFix/>
          </a:blip>
          <a:srcRect b="6844" l="0" r="0" t="6844"/>
          <a:stretch/>
        </p:blipFill>
        <p:spPr>
          <a:xfrm>
            <a:off x="4660238" y="1860900"/>
            <a:ext cx="1406700" cy="1421700"/>
          </a:xfrm>
          <a:prstGeom prst="roundRect">
            <a:avLst>
              <a:gd fmla="val 16667" name="adj"/>
            </a:avLst>
          </a:prstGeom>
          <a:noFill/>
          <a:ln>
            <a:noFill/>
          </a:ln>
        </p:spPr>
      </p:pic>
      <p:pic>
        <p:nvPicPr>
          <p:cNvPr id="950" name="Google Shape;950;p63"/>
          <p:cNvPicPr preferRelativeResize="0"/>
          <p:nvPr/>
        </p:nvPicPr>
        <p:blipFill rotWithShape="1">
          <a:blip r:embed="rId6">
            <a:alphaModFix/>
          </a:blip>
          <a:srcRect b="3165" l="6040" r="6040" t="3165"/>
          <a:stretch/>
        </p:blipFill>
        <p:spPr>
          <a:xfrm>
            <a:off x="6696875" y="1860900"/>
            <a:ext cx="1344300" cy="1421700"/>
          </a:xfrm>
          <a:prstGeom prst="roundRect">
            <a:avLst>
              <a:gd fmla="val 16667" name="adj"/>
            </a:avLst>
          </a:prstGeom>
          <a:noFill/>
          <a:ln>
            <a:noFill/>
          </a:ln>
        </p:spPr>
      </p:pic>
      <p:sp>
        <p:nvSpPr>
          <p:cNvPr id="951" name="Google Shape;951;p63"/>
          <p:cNvSpPr txBox="1"/>
          <p:nvPr/>
        </p:nvSpPr>
        <p:spPr>
          <a:xfrm>
            <a:off x="757650" y="3347975"/>
            <a:ext cx="133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Avika Patel</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CS ’24</a:t>
            </a:r>
            <a:endParaRPr>
              <a:solidFill>
                <a:schemeClr val="lt1"/>
              </a:solidFill>
              <a:latin typeface="Rubik SemiBold"/>
              <a:ea typeface="Rubik SemiBold"/>
              <a:cs typeface="Rubik SemiBold"/>
              <a:sym typeface="Rubik SemiBold"/>
            </a:endParaRPr>
          </a:p>
        </p:txBody>
      </p:sp>
      <p:sp>
        <p:nvSpPr>
          <p:cNvPr id="952" name="Google Shape;952;p63"/>
          <p:cNvSpPr txBox="1"/>
          <p:nvPr/>
        </p:nvSpPr>
        <p:spPr>
          <a:xfrm>
            <a:off x="2654850" y="3347975"/>
            <a:ext cx="140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Juben Rana</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CS ’24</a:t>
            </a:r>
            <a:endParaRPr>
              <a:solidFill>
                <a:schemeClr val="lt1"/>
              </a:solidFill>
              <a:latin typeface="Rubik SemiBold"/>
              <a:ea typeface="Rubik SemiBold"/>
              <a:cs typeface="Rubik SemiBold"/>
              <a:sym typeface="Rubik SemiBold"/>
            </a:endParaRPr>
          </a:p>
        </p:txBody>
      </p:sp>
      <p:sp>
        <p:nvSpPr>
          <p:cNvPr id="953" name="Google Shape;953;p63"/>
          <p:cNvSpPr txBox="1"/>
          <p:nvPr/>
        </p:nvSpPr>
        <p:spPr>
          <a:xfrm>
            <a:off x="6773925" y="3347975"/>
            <a:ext cx="1190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Xinyi Wang</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CS ’24</a:t>
            </a:r>
            <a:endParaRPr>
              <a:solidFill>
                <a:schemeClr val="lt1"/>
              </a:solidFill>
              <a:latin typeface="Rubik SemiBold"/>
              <a:ea typeface="Rubik SemiBold"/>
              <a:cs typeface="Rubik SemiBold"/>
              <a:sym typeface="Rubik SemiBold"/>
            </a:endParaRPr>
          </a:p>
        </p:txBody>
      </p:sp>
      <p:sp>
        <p:nvSpPr>
          <p:cNvPr id="954" name="Google Shape;954;p63"/>
          <p:cNvSpPr txBox="1"/>
          <p:nvPr/>
        </p:nvSpPr>
        <p:spPr>
          <a:xfrm>
            <a:off x="4660250" y="3347975"/>
            <a:ext cx="140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Madison Fan</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Design ’25</a:t>
            </a:r>
            <a:endParaRPr>
              <a:solidFill>
                <a:schemeClr val="lt1"/>
              </a:solidFill>
              <a:latin typeface="Rubik SemiBold"/>
              <a:ea typeface="Rubik SemiBold"/>
              <a:cs typeface="Rubik SemiBold"/>
              <a:sym typeface="Rubik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81"/>
          <p:cNvSpPr txBox="1"/>
          <p:nvPr>
            <p:ph type="title"/>
          </p:nvPr>
        </p:nvSpPr>
        <p:spPr>
          <a:xfrm>
            <a:off x="1243050" y="522375"/>
            <a:ext cx="71328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Complex Task: Learn about the market</a:t>
            </a:r>
            <a:endParaRPr/>
          </a:p>
        </p:txBody>
      </p:sp>
      <p:pic>
        <p:nvPicPr>
          <p:cNvPr id="1413" name="Google Shape;1413;p81"/>
          <p:cNvPicPr preferRelativeResize="0"/>
          <p:nvPr/>
        </p:nvPicPr>
        <p:blipFill>
          <a:blip r:embed="rId3">
            <a:alphaModFix/>
          </a:blip>
          <a:stretch>
            <a:fillRect/>
          </a:stretch>
        </p:blipFill>
        <p:spPr>
          <a:xfrm>
            <a:off x="2550075" y="1410825"/>
            <a:ext cx="3425201" cy="34252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82"/>
          <p:cNvSpPr txBox="1"/>
          <p:nvPr>
            <p:ph idx="2" type="title"/>
          </p:nvPr>
        </p:nvSpPr>
        <p:spPr>
          <a:xfrm>
            <a:off x="4800600" y="3878775"/>
            <a:ext cx="3564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Usability Testing Methods</a:t>
            </a:r>
            <a:endParaRPr/>
          </a:p>
        </p:txBody>
      </p:sp>
      <p:sp>
        <p:nvSpPr>
          <p:cNvPr id="1419" name="Google Shape;1419;p82"/>
          <p:cNvSpPr txBox="1"/>
          <p:nvPr>
            <p:ph type="title"/>
          </p:nvPr>
        </p:nvSpPr>
        <p:spPr>
          <a:xfrm>
            <a:off x="4293808" y="465600"/>
            <a:ext cx="3191100" cy="3332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4</a:t>
            </a:r>
            <a:endParaRPr/>
          </a:p>
        </p:txBody>
      </p:sp>
      <p:grpSp>
        <p:nvGrpSpPr>
          <p:cNvPr id="1420" name="Google Shape;1420;p82"/>
          <p:cNvGrpSpPr/>
          <p:nvPr/>
        </p:nvGrpSpPr>
        <p:grpSpPr>
          <a:xfrm>
            <a:off x="256378" y="1079268"/>
            <a:ext cx="4315633" cy="2984960"/>
            <a:chOff x="3326700" y="889461"/>
            <a:chExt cx="5371043" cy="3714947"/>
          </a:xfrm>
        </p:grpSpPr>
        <p:sp>
          <p:nvSpPr>
            <p:cNvPr id="1421" name="Google Shape;1421;p82"/>
            <p:cNvSpPr/>
            <p:nvPr/>
          </p:nvSpPr>
          <p:spPr>
            <a:xfrm>
              <a:off x="3326700" y="4119720"/>
              <a:ext cx="5371043" cy="2602"/>
            </a:xfrm>
            <a:custGeom>
              <a:rect b="b" l="l" r="r" t="t"/>
              <a:pathLst>
                <a:path extrusionOk="0" h="101" w="208483">
                  <a:moveTo>
                    <a:pt x="0" y="0"/>
                  </a:moveTo>
                  <a:lnTo>
                    <a:pt x="0" y="101"/>
                  </a:lnTo>
                  <a:lnTo>
                    <a:pt x="208482" y="101"/>
                  </a:lnTo>
                  <a:lnTo>
                    <a:pt x="20848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82"/>
            <p:cNvSpPr/>
            <p:nvPr/>
          </p:nvSpPr>
          <p:spPr>
            <a:xfrm>
              <a:off x="7803825" y="4292452"/>
              <a:ext cx="355806" cy="2602"/>
            </a:xfrm>
            <a:custGeom>
              <a:rect b="b" l="l" r="r" t="t"/>
              <a:pathLst>
                <a:path extrusionOk="0" h="101" w="13811">
                  <a:moveTo>
                    <a:pt x="1" y="0"/>
                  </a:moveTo>
                  <a:lnTo>
                    <a:pt x="1" y="100"/>
                  </a:lnTo>
                  <a:lnTo>
                    <a:pt x="13811" y="100"/>
                  </a:lnTo>
                  <a:lnTo>
                    <a:pt x="1381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82"/>
            <p:cNvSpPr/>
            <p:nvPr/>
          </p:nvSpPr>
          <p:spPr>
            <a:xfrm>
              <a:off x="6791545" y="4321665"/>
              <a:ext cx="92822" cy="2602"/>
            </a:xfrm>
            <a:custGeom>
              <a:rect b="b" l="l" r="r" t="t"/>
              <a:pathLst>
                <a:path extrusionOk="0" h="101" w="3603">
                  <a:moveTo>
                    <a:pt x="0" y="0"/>
                  </a:moveTo>
                  <a:lnTo>
                    <a:pt x="0" y="100"/>
                  </a:lnTo>
                  <a:lnTo>
                    <a:pt x="3603" y="100"/>
                  </a:lnTo>
                  <a:lnTo>
                    <a:pt x="360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82"/>
            <p:cNvSpPr/>
            <p:nvPr/>
          </p:nvSpPr>
          <p:spPr>
            <a:xfrm>
              <a:off x="7586422" y="4192754"/>
              <a:ext cx="206280" cy="2602"/>
            </a:xfrm>
            <a:custGeom>
              <a:rect b="b" l="l" r="r" t="t"/>
              <a:pathLst>
                <a:path extrusionOk="0" h="101" w="8007">
                  <a:moveTo>
                    <a:pt x="0" y="1"/>
                  </a:moveTo>
                  <a:lnTo>
                    <a:pt x="0" y="101"/>
                  </a:lnTo>
                  <a:lnTo>
                    <a:pt x="8006" y="101"/>
                  </a:lnTo>
                  <a:lnTo>
                    <a:pt x="800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82"/>
            <p:cNvSpPr/>
            <p:nvPr/>
          </p:nvSpPr>
          <p:spPr>
            <a:xfrm>
              <a:off x="3890417" y="4210813"/>
              <a:ext cx="464086" cy="2602"/>
            </a:xfrm>
            <a:custGeom>
              <a:rect b="b" l="l" r="r" t="t"/>
              <a:pathLst>
                <a:path extrusionOk="0" h="101" w="18014">
                  <a:moveTo>
                    <a:pt x="0" y="0"/>
                  </a:moveTo>
                  <a:lnTo>
                    <a:pt x="0" y="100"/>
                  </a:lnTo>
                  <a:lnTo>
                    <a:pt x="18013" y="100"/>
                  </a:lnTo>
                  <a:lnTo>
                    <a:pt x="1801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82"/>
            <p:cNvSpPr/>
            <p:nvPr/>
          </p:nvSpPr>
          <p:spPr>
            <a:xfrm>
              <a:off x="4449833" y="4210813"/>
              <a:ext cx="67936" cy="2602"/>
            </a:xfrm>
            <a:custGeom>
              <a:rect b="b" l="l" r="r" t="t"/>
              <a:pathLst>
                <a:path extrusionOk="0" h="101" w="2637">
                  <a:moveTo>
                    <a:pt x="1" y="0"/>
                  </a:moveTo>
                  <a:lnTo>
                    <a:pt x="1" y="100"/>
                  </a:lnTo>
                  <a:lnTo>
                    <a:pt x="2636" y="100"/>
                  </a:lnTo>
                  <a:lnTo>
                    <a:pt x="263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82"/>
            <p:cNvSpPr/>
            <p:nvPr/>
          </p:nvSpPr>
          <p:spPr>
            <a:xfrm>
              <a:off x="4738570" y="4256360"/>
              <a:ext cx="1006361" cy="2602"/>
            </a:xfrm>
            <a:custGeom>
              <a:rect b="b" l="l" r="r" t="t"/>
              <a:pathLst>
                <a:path extrusionOk="0" h="101" w="39063">
                  <a:moveTo>
                    <a:pt x="1" y="0"/>
                  </a:moveTo>
                  <a:lnTo>
                    <a:pt x="1" y="100"/>
                  </a:lnTo>
                  <a:lnTo>
                    <a:pt x="39062" y="100"/>
                  </a:lnTo>
                  <a:lnTo>
                    <a:pt x="3906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82"/>
            <p:cNvSpPr/>
            <p:nvPr/>
          </p:nvSpPr>
          <p:spPr>
            <a:xfrm>
              <a:off x="7182530" y="1408507"/>
              <a:ext cx="152128" cy="473541"/>
            </a:xfrm>
            <a:custGeom>
              <a:rect b="b" l="l" r="r" t="t"/>
              <a:pathLst>
                <a:path extrusionOk="0" h="18381" w="5905">
                  <a:moveTo>
                    <a:pt x="1" y="0"/>
                  </a:moveTo>
                  <a:lnTo>
                    <a:pt x="1" y="18380"/>
                  </a:lnTo>
                  <a:lnTo>
                    <a:pt x="5905" y="18380"/>
                  </a:lnTo>
                  <a:lnTo>
                    <a:pt x="590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82"/>
            <p:cNvSpPr/>
            <p:nvPr/>
          </p:nvSpPr>
          <p:spPr>
            <a:xfrm>
              <a:off x="7166197" y="1327719"/>
              <a:ext cx="581820" cy="555182"/>
            </a:xfrm>
            <a:custGeom>
              <a:rect b="b" l="l" r="r" t="t"/>
              <a:pathLst>
                <a:path extrusionOk="0" h="21550" w="22584">
                  <a:moveTo>
                    <a:pt x="1" y="1"/>
                  </a:moveTo>
                  <a:lnTo>
                    <a:pt x="2970" y="21550"/>
                  </a:lnTo>
                  <a:lnTo>
                    <a:pt x="22584" y="21550"/>
                  </a:lnTo>
                  <a:lnTo>
                    <a:pt x="19615"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82"/>
            <p:cNvSpPr/>
            <p:nvPr/>
          </p:nvSpPr>
          <p:spPr>
            <a:xfrm>
              <a:off x="7204865" y="1327719"/>
              <a:ext cx="597304" cy="555182"/>
            </a:xfrm>
            <a:custGeom>
              <a:rect b="b" l="l" r="r" t="t"/>
              <a:pathLst>
                <a:path extrusionOk="0" h="21550" w="23185">
                  <a:moveTo>
                    <a:pt x="1" y="1"/>
                  </a:moveTo>
                  <a:lnTo>
                    <a:pt x="2936" y="21550"/>
                  </a:lnTo>
                  <a:lnTo>
                    <a:pt x="23184" y="21550"/>
                  </a:lnTo>
                  <a:lnTo>
                    <a:pt x="2024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82"/>
            <p:cNvSpPr/>
            <p:nvPr/>
          </p:nvSpPr>
          <p:spPr>
            <a:xfrm>
              <a:off x="7253864" y="1371565"/>
              <a:ext cx="499303" cy="467512"/>
            </a:xfrm>
            <a:custGeom>
              <a:rect b="b" l="l" r="r" t="t"/>
              <a:pathLst>
                <a:path extrusionOk="0" h="18147" w="19381">
                  <a:moveTo>
                    <a:pt x="0" y="0"/>
                  </a:moveTo>
                  <a:lnTo>
                    <a:pt x="2502" y="18146"/>
                  </a:lnTo>
                  <a:lnTo>
                    <a:pt x="19381" y="18146"/>
                  </a:lnTo>
                  <a:lnTo>
                    <a:pt x="1687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82"/>
            <p:cNvSpPr/>
            <p:nvPr/>
          </p:nvSpPr>
          <p:spPr>
            <a:xfrm>
              <a:off x="7376825" y="1484968"/>
              <a:ext cx="252601" cy="240673"/>
            </a:xfrm>
            <a:custGeom>
              <a:rect b="b" l="l" r="r" t="t"/>
              <a:pathLst>
                <a:path extrusionOk="0" h="9342" w="9805">
                  <a:moveTo>
                    <a:pt x="1312" y="0"/>
                  </a:moveTo>
                  <a:cubicBezTo>
                    <a:pt x="571" y="0"/>
                    <a:pt x="0" y="686"/>
                    <a:pt x="131" y="1436"/>
                  </a:cubicBezTo>
                  <a:lnTo>
                    <a:pt x="1065" y="8240"/>
                  </a:lnTo>
                  <a:cubicBezTo>
                    <a:pt x="1131" y="8874"/>
                    <a:pt x="1698" y="9341"/>
                    <a:pt x="2332" y="9341"/>
                  </a:cubicBezTo>
                  <a:lnTo>
                    <a:pt x="8437" y="9341"/>
                  </a:lnTo>
                  <a:cubicBezTo>
                    <a:pt x="9204" y="9341"/>
                    <a:pt x="9804" y="8674"/>
                    <a:pt x="9704" y="7907"/>
                  </a:cubicBezTo>
                  <a:lnTo>
                    <a:pt x="8770" y="1102"/>
                  </a:lnTo>
                  <a:cubicBezTo>
                    <a:pt x="8670" y="468"/>
                    <a:pt x="8136" y="1"/>
                    <a:pt x="7503" y="1"/>
                  </a:cubicBezTo>
                  <a:lnTo>
                    <a:pt x="1365" y="1"/>
                  </a:lnTo>
                  <a:cubicBezTo>
                    <a:pt x="1347" y="0"/>
                    <a:pt x="1330" y="0"/>
                    <a:pt x="13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82"/>
            <p:cNvSpPr/>
            <p:nvPr/>
          </p:nvSpPr>
          <p:spPr>
            <a:xfrm>
              <a:off x="4112973" y="889461"/>
              <a:ext cx="2274777" cy="1403386"/>
            </a:xfrm>
            <a:custGeom>
              <a:rect b="b" l="l" r="r" t="t"/>
              <a:pathLst>
                <a:path extrusionOk="0" h="54474" w="88298">
                  <a:moveTo>
                    <a:pt x="1" y="1"/>
                  </a:moveTo>
                  <a:lnTo>
                    <a:pt x="1" y="54473"/>
                  </a:lnTo>
                  <a:lnTo>
                    <a:pt x="88297" y="54473"/>
                  </a:lnTo>
                  <a:lnTo>
                    <a:pt x="8829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82"/>
            <p:cNvSpPr/>
            <p:nvPr/>
          </p:nvSpPr>
          <p:spPr>
            <a:xfrm>
              <a:off x="4139610" y="889461"/>
              <a:ext cx="2306568" cy="1403386"/>
            </a:xfrm>
            <a:custGeom>
              <a:rect b="b" l="l" r="r" t="t"/>
              <a:pathLst>
                <a:path extrusionOk="0" h="54474" w="89532">
                  <a:moveTo>
                    <a:pt x="1" y="1"/>
                  </a:moveTo>
                  <a:lnTo>
                    <a:pt x="1" y="54473"/>
                  </a:lnTo>
                  <a:lnTo>
                    <a:pt x="89531" y="54473"/>
                  </a:lnTo>
                  <a:lnTo>
                    <a:pt x="89531"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82"/>
            <p:cNvSpPr/>
            <p:nvPr/>
          </p:nvSpPr>
          <p:spPr>
            <a:xfrm>
              <a:off x="4112973" y="2292778"/>
              <a:ext cx="2274777" cy="109156"/>
            </a:xfrm>
            <a:custGeom>
              <a:rect b="b" l="l" r="r" t="t"/>
              <a:pathLst>
                <a:path extrusionOk="0" h="4237" w="88298">
                  <a:moveTo>
                    <a:pt x="1" y="0"/>
                  </a:moveTo>
                  <a:lnTo>
                    <a:pt x="1" y="4236"/>
                  </a:lnTo>
                  <a:lnTo>
                    <a:pt x="88297" y="4236"/>
                  </a:lnTo>
                  <a:lnTo>
                    <a:pt x="8829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82"/>
            <p:cNvSpPr/>
            <p:nvPr/>
          </p:nvSpPr>
          <p:spPr>
            <a:xfrm>
              <a:off x="4237582" y="2292778"/>
              <a:ext cx="2305692" cy="109156"/>
            </a:xfrm>
            <a:custGeom>
              <a:rect b="b" l="l" r="r" t="t"/>
              <a:pathLst>
                <a:path extrusionOk="0" h="4237" w="89498">
                  <a:moveTo>
                    <a:pt x="1" y="0"/>
                  </a:moveTo>
                  <a:lnTo>
                    <a:pt x="1" y="4236"/>
                  </a:lnTo>
                  <a:lnTo>
                    <a:pt x="89498" y="4236"/>
                  </a:lnTo>
                  <a:lnTo>
                    <a:pt x="89498"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82"/>
            <p:cNvSpPr/>
            <p:nvPr/>
          </p:nvSpPr>
          <p:spPr>
            <a:xfrm>
              <a:off x="4222125" y="971100"/>
              <a:ext cx="2142410" cy="1240104"/>
            </a:xfrm>
            <a:custGeom>
              <a:rect b="b" l="l" r="r" t="t"/>
              <a:pathLst>
                <a:path extrusionOk="0" h="48136" w="83160">
                  <a:moveTo>
                    <a:pt x="0" y="1"/>
                  </a:moveTo>
                  <a:lnTo>
                    <a:pt x="0" y="48135"/>
                  </a:lnTo>
                  <a:lnTo>
                    <a:pt x="83160" y="48135"/>
                  </a:lnTo>
                  <a:lnTo>
                    <a:pt x="8316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82"/>
            <p:cNvSpPr/>
            <p:nvPr/>
          </p:nvSpPr>
          <p:spPr>
            <a:xfrm>
              <a:off x="4379374" y="971100"/>
              <a:ext cx="706434" cy="1240104"/>
            </a:xfrm>
            <a:custGeom>
              <a:rect b="b" l="l" r="r" t="t"/>
              <a:pathLst>
                <a:path extrusionOk="0" h="48136" w="27421">
                  <a:moveTo>
                    <a:pt x="18614" y="1"/>
                  </a:moveTo>
                  <a:lnTo>
                    <a:pt x="1" y="48135"/>
                  </a:lnTo>
                  <a:lnTo>
                    <a:pt x="8773" y="48135"/>
                  </a:lnTo>
                  <a:lnTo>
                    <a:pt x="274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82"/>
            <p:cNvSpPr/>
            <p:nvPr/>
          </p:nvSpPr>
          <p:spPr>
            <a:xfrm>
              <a:off x="4654355" y="971100"/>
              <a:ext cx="568939" cy="1240104"/>
            </a:xfrm>
            <a:custGeom>
              <a:rect b="b" l="l" r="r" t="t"/>
              <a:pathLst>
                <a:path extrusionOk="0" h="48136" w="22084">
                  <a:moveTo>
                    <a:pt x="18647" y="1"/>
                  </a:moveTo>
                  <a:lnTo>
                    <a:pt x="1" y="48135"/>
                  </a:lnTo>
                  <a:lnTo>
                    <a:pt x="3437" y="48135"/>
                  </a:lnTo>
                  <a:lnTo>
                    <a:pt x="220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82"/>
            <p:cNvSpPr/>
            <p:nvPr/>
          </p:nvSpPr>
          <p:spPr>
            <a:xfrm>
              <a:off x="5494804" y="971100"/>
              <a:ext cx="568063" cy="1240104"/>
            </a:xfrm>
            <a:custGeom>
              <a:rect b="b" l="l" r="r" t="t"/>
              <a:pathLst>
                <a:path extrusionOk="0" h="48136" w="22050">
                  <a:moveTo>
                    <a:pt x="18647" y="1"/>
                  </a:moveTo>
                  <a:lnTo>
                    <a:pt x="0" y="48135"/>
                  </a:lnTo>
                  <a:lnTo>
                    <a:pt x="3436" y="48135"/>
                  </a:lnTo>
                  <a:lnTo>
                    <a:pt x="2204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82"/>
            <p:cNvSpPr/>
            <p:nvPr/>
          </p:nvSpPr>
          <p:spPr>
            <a:xfrm>
              <a:off x="6353261" y="971100"/>
              <a:ext cx="11207" cy="1240104"/>
            </a:xfrm>
            <a:custGeom>
              <a:rect b="b" l="l" r="r" t="t"/>
              <a:pathLst>
                <a:path extrusionOk="0" h="48136" w="435">
                  <a:moveTo>
                    <a:pt x="1" y="1"/>
                  </a:moveTo>
                  <a:lnTo>
                    <a:pt x="1" y="48135"/>
                  </a:lnTo>
                  <a:lnTo>
                    <a:pt x="435" y="48135"/>
                  </a:lnTo>
                  <a:lnTo>
                    <a:pt x="43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82"/>
            <p:cNvSpPr/>
            <p:nvPr/>
          </p:nvSpPr>
          <p:spPr>
            <a:xfrm>
              <a:off x="7630242" y="1882007"/>
              <a:ext cx="482119" cy="2237808"/>
            </a:xfrm>
            <a:custGeom>
              <a:rect b="b" l="l" r="r" t="t"/>
              <a:pathLst>
                <a:path extrusionOk="0" h="86863" w="18714">
                  <a:moveTo>
                    <a:pt x="1" y="0"/>
                  </a:moveTo>
                  <a:lnTo>
                    <a:pt x="1" y="86862"/>
                  </a:lnTo>
                  <a:lnTo>
                    <a:pt x="18714" y="86862"/>
                  </a:lnTo>
                  <a:lnTo>
                    <a:pt x="1871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82"/>
            <p:cNvSpPr/>
            <p:nvPr/>
          </p:nvSpPr>
          <p:spPr>
            <a:xfrm>
              <a:off x="8012649" y="3982229"/>
              <a:ext cx="99701" cy="137520"/>
            </a:xfrm>
            <a:custGeom>
              <a:rect b="b" l="l" r="r" t="t"/>
              <a:pathLst>
                <a:path extrusionOk="0" h="5338" w="3870">
                  <a:moveTo>
                    <a:pt x="1" y="0"/>
                  </a:moveTo>
                  <a:lnTo>
                    <a:pt x="1969" y="5337"/>
                  </a:lnTo>
                  <a:lnTo>
                    <a:pt x="3870" y="5337"/>
                  </a:lnTo>
                  <a:lnTo>
                    <a:pt x="3870"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82"/>
            <p:cNvSpPr/>
            <p:nvPr/>
          </p:nvSpPr>
          <p:spPr>
            <a:xfrm>
              <a:off x="6786367" y="1882007"/>
              <a:ext cx="482145" cy="2237808"/>
            </a:xfrm>
            <a:custGeom>
              <a:rect b="b" l="l" r="r" t="t"/>
              <a:pathLst>
                <a:path extrusionOk="0" h="86863" w="18715">
                  <a:moveTo>
                    <a:pt x="1" y="0"/>
                  </a:moveTo>
                  <a:lnTo>
                    <a:pt x="1" y="86862"/>
                  </a:lnTo>
                  <a:lnTo>
                    <a:pt x="18714" y="86862"/>
                  </a:lnTo>
                  <a:lnTo>
                    <a:pt x="1871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82"/>
            <p:cNvSpPr/>
            <p:nvPr/>
          </p:nvSpPr>
          <p:spPr>
            <a:xfrm>
              <a:off x="7225500" y="1882007"/>
              <a:ext cx="886874" cy="2153590"/>
            </a:xfrm>
            <a:custGeom>
              <a:rect b="b" l="l" r="r" t="t"/>
              <a:pathLst>
                <a:path extrusionOk="0" h="83594" w="34425">
                  <a:moveTo>
                    <a:pt x="0" y="0"/>
                  </a:moveTo>
                  <a:lnTo>
                    <a:pt x="0" y="83593"/>
                  </a:lnTo>
                  <a:lnTo>
                    <a:pt x="34425" y="83593"/>
                  </a:lnTo>
                  <a:lnTo>
                    <a:pt x="3442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82"/>
            <p:cNvSpPr/>
            <p:nvPr/>
          </p:nvSpPr>
          <p:spPr>
            <a:xfrm>
              <a:off x="7225500" y="3982229"/>
              <a:ext cx="99701" cy="137520"/>
            </a:xfrm>
            <a:custGeom>
              <a:rect b="b" l="l" r="r" t="t"/>
              <a:pathLst>
                <a:path extrusionOk="0" h="5338" w="3870">
                  <a:moveTo>
                    <a:pt x="0" y="0"/>
                  </a:moveTo>
                  <a:lnTo>
                    <a:pt x="0" y="5337"/>
                  </a:lnTo>
                  <a:lnTo>
                    <a:pt x="1902" y="5337"/>
                  </a:lnTo>
                  <a:lnTo>
                    <a:pt x="3870"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82"/>
            <p:cNvSpPr/>
            <p:nvPr/>
          </p:nvSpPr>
          <p:spPr>
            <a:xfrm>
              <a:off x="7263319" y="1921526"/>
              <a:ext cx="811261" cy="1015790"/>
            </a:xfrm>
            <a:custGeom>
              <a:rect b="b" l="l" r="r" t="t"/>
              <a:pathLst>
                <a:path extrusionOk="0" h="39429" w="31490">
                  <a:moveTo>
                    <a:pt x="0" y="1"/>
                  </a:moveTo>
                  <a:lnTo>
                    <a:pt x="0" y="39429"/>
                  </a:lnTo>
                  <a:lnTo>
                    <a:pt x="31489" y="39429"/>
                  </a:lnTo>
                  <a:lnTo>
                    <a:pt x="3148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82"/>
            <p:cNvSpPr/>
            <p:nvPr/>
          </p:nvSpPr>
          <p:spPr>
            <a:xfrm>
              <a:off x="7379323" y="1913797"/>
              <a:ext cx="579244" cy="86820"/>
            </a:xfrm>
            <a:custGeom>
              <a:rect b="b" l="l" r="r" t="t"/>
              <a:pathLst>
                <a:path extrusionOk="0" h="3370" w="22484">
                  <a:moveTo>
                    <a:pt x="0" y="1"/>
                  </a:moveTo>
                  <a:cubicBezTo>
                    <a:pt x="2035" y="2169"/>
                    <a:pt x="4870" y="3370"/>
                    <a:pt x="7839" y="3370"/>
                  </a:cubicBezTo>
                  <a:lnTo>
                    <a:pt x="14644" y="3370"/>
                  </a:lnTo>
                  <a:cubicBezTo>
                    <a:pt x="17613" y="3370"/>
                    <a:pt x="20448" y="2169"/>
                    <a:pt x="22483"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82"/>
            <p:cNvSpPr/>
            <p:nvPr/>
          </p:nvSpPr>
          <p:spPr>
            <a:xfrm>
              <a:off x="7263319" y="2978528"/>
              <a:ext cx="811261" cy="1015790"/>
            </a:xfrm>
            <a:custGeom>
              <a:rect b="b" l="l" r="r" t="t"/>
              <a:pathLst>
                <a:path extrusionOk="0" h="39429" w="31490">
                  <a:moveTo>
                    <a:pt x="0" y="0"/>
                  </a:moveTo>
                  <a:lnTo>
                    <a:pt x="0" y="39428"/>
                  </a:lnTo>
                  <a:lnTo>
                    <a:pt x="31489" y="39428"/>
                  </a:lnTo>
                  <a:lnTo>
                    <a:pt x="3148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82"/>
            <p:cNvSpPr/>
            <p:nvPr/>
          </p:nvSpPr>
          <p:spPr>
            <a:xfrm>
              <a:off x="7379323" y="2970774"/>
              <a:ext cx="579244" cy="86820"/>
            </a:xfrm>
            <a:custGeom>
              <a:rect b="b" l="l" r="r" t="t"/>
              <a:pathLst>
                <a:path extrusionOk="0" h="3370" w="22484">
                  <a:moveTo>
                    <a:pt x="0" y="1"/>
                  </a:moveTo>
                  <a:cubicBezTo>
                    <a:pt x="2035" y="2136"/>
                    <a:pt x="4870" y="3370"/>
                    <a:pt x="7839" y="3370"/>
                  </a:cubicBezTo>
                  <a:lnTo>
                    <a:pt x="14644" y="3370"/>
                  </a:lnTo>
                  <a:cubicBezTo>
                    <a:pt x="17613" y="3370"/>
                    <a:pt x="20448" y="2169"/>
                    <a:pt x="22483"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82"/>
            <p:cNvSpPr/>
            <p:nvPr/>
          </p:nvSpPr>
          <p:spPr>
            <a:xfrm>
              <a:off x="4717960" y="2589243"/>
              <a:ext cx="917815" cy="472665"/>
            </a:xfrm>
            <a:custGeom>
              <a:rect b="b" l="l" r="r" t="t"/>
              <a:pathLst>
                <a:path extrusionOk="0" h="18347" w="35626">
                  <a:moveTo>
                    <a:pt x="0" y="0"/>
                  </a:moveTo>
                  <a:lnTo>
                    <a:pt x="4503" y="18347"/>
                  </a:lnTo>
                  <a:lnTo>
                    <a:pt x="35626" y="18347"/>
                  </a:lnTo>
                  <a:lnTo>
                    <a:pt x="3112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82"/>
            <p:cNvSpPr/>
            <p:nvPr/>
          </p:nvSpPr>
          <p:spPr>
            <a:xfrm>
              <a:off x="4833965" y="3061867"/>
              <a:ext cx="805258" cy="26664"/>
            </a:xfrm>
            <a:custGeom>
              <a:rect b="b" l="l" r="r" t="t"/>
              <a:pathLst>
                <a:path extrusionOk="0" h="1035" w="31257">
                  <a:moveTo>
                    <a:pt x="0" y="1"/>
                  </a:moveTo>
                  <a:lnTo>
                    <a:pt x="134" y="1035"/>
                  </a:lnTo>
                  <a:lnTo>
                    <a:pt x="31256" y="1035"/>
                  </a:lnTo>
                  <a:lnTo>
                    <a:pt x="3112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82"/>
            <p:cNvSpPr/>
            <p:nvPr/>
          </p:nvSpPr>
          <p:spPr>
            <a:xfrm>
              <a:off x="4742872" y="2589243"/>
              <a:ext cx="917841" cy="472665"/>
            </a:xfrm>
            <a:custGeom>
              <a:rect b="b" l="l" r="r" t="t"/>
              <a:pathLst>
                <a:path extrusionOk="0" h="18347" w="35627">
                  <a:moveTo>
                    <a:pt x="1" y="0"/>
                  </a:moveTo>
                  <a:lnTo>
                    <a:pt x="4504" y="18347"/>
                  </a:lnTo>
                  <a:lnTo>
                    <a:pt x="35626" y="18347"/>
                  </a:lnTo>
                  <a:lnTo>
                    <a:pt x="31089"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82"/>
            <p:cNvSpPr/>
            <p:nvPr/>
          </p:nvSpPr>
          <p:spPr>
            <a:xfrm>
              <a:off x="4770385" y="2610728"/>
              <a:ext cx="861962" cy="429693"/>
            </a:xfrm>
            <a:custGeom>
              <a:rect b="b" l="l" r="r" t="t"/>
              <a:pathLst>
                <a:path extrusionOk="0" h="16679" w="33458">
                  <a:moveTo>
                    <a:pt x="0" y="0"/>
                  </a:moveTo>
                  <a:lnTo>
                    <a:pt x="4070" y="16679"/>
                  </a:lnTo>
                  <a:lnTo>
                    <a:pt x="33457" y="16679"/>
                  </a:lnTo>
                  <a:lnTo>
                    <a:pt x="2938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82"/>
            <p:cNvSpPr/>
            <p:nvPr/>
          </p:nvSpPr>
          <p:spPr>
            <a:xfrm>
              <a:off x="5067701" y="3061867"/>
              <a:ext cx="886024" cy="26664"/>
            </a:xfrm>
            <a:custGeom>
              <a:rect b="b" l="l" r="r" t="t"/>
              <a:pathLst>
                <a:path extrusionOk="0" h="1035" w="34392">
                  <a:moveTo>
                    <a:pt x="1" y="1"/>
                  </a:moveTo>
                  <a:lnTo>
                    <a:pt x="134" y="1035"/>
                  </a:lnTo>
                  <a:lnTo>
                    <a:pt x="34392" y="1035"/>
                  </a:lnTo>
                  <a:lnTo>
                    <a:pt x="34258"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82"/>
            <p:cNvSpPr/>
            <p:nvPr/>
          </p:nvSpPr>
          <p:spPr>
            <a:xfrm>
              <a:off x="6058521" y="3088505"/>
              <a:ext cx="96274" cy="1031273"/>
            </a:xfrm>
            <a:custGeom>
              <a:rect b="b" l="l" r="r" t="t"/>
              <a:pathLst>
                <a:path extrusionOk="0" h="40030" w="3737">
                  <a:moveTo>
                    <a:pt x="0" y="1"/>
                  </a:moveTo>
                  <a:lnTo>
                    <a:pt x="0" y="40029"/>
                  </a:lnTo>
                  <a:lnTo>
                    <a:pt x="3736" y="40029"/>
                  </a:lnTo>
                  <a:lnTo>
                    <a:pt x="373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82"/>
            <p:cNvSpPr/>
            <p:nvPr/>
          </p:nvSpPr>
          <p:spPr>
            <a:xfrm>
              <a:off x="6118675" y="3088505"/>
              <a:ext cx="66184" cy="1031273"/>
            </a:xfrm>
            <a:custGeom>
              <a:rect b="b" l="l" r="r" t="t"/>
              <a:pathLst>
                <a:path extrusionOk="0" h="40030" w="2569">
                  <a:moveTo>
                    <a:pt x="0" y="1"/>
                  </a:moveTo>
                  <a:lnTo>
                    <a:pt x="0" y="40029"/>
                  </a:lnTo>
                  <a:lnTo>
                    <a:pt x="2569" y="40029"/>
                  </a:lnTo>
                  <a:lnTo>
                    <a:pt x="2569"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82"/>
            <p:cNvSpPr/>
            <p:nvPr/>
          </p:nvSpPr>
          <p:spPr>
            <a:xfrm>
              <a:off x="4968029" y="3088505"/>
              <a:ext cx="1237502" cy="117760"/>
            </a:xfrm>
            <a:custGeom>
              <a:rect b="b" l="l" r="r" t="t"/>
              <a:pathLst>
                <a:path extrusionOk="0" h="4571" w="48035">
                  <a:moveTo>
                    <a:pt x="0" y="1"/>
                  </a:moveTo>
                  <a:lnTo>
                    <a:pt x="0" y="4571"/>
                  </a:lnTo>
                  <a:lnTo>
                    <a:pt x="48034" y="4571"/>
                  </a:lnTo>
                  <a:lnTo>
                    <a:pt x="48034"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82"/>
            <p:cNvSpPr/>
            <p:nvPr/>
          </p:nvSpPr>
          <p:spPr>
            <a:xfrm>
              <a:off x="4829663" y="3206236"/>
              <a:ext cx="95424" cy="913538"/>
            </a:xfrm>
            <a:custGeom>
              <a:rect b="b" l="l" r="r" t="t"/>
              <a:pathLst>
                <a:path extrusionOk="0" h="35460" w="3704">
                  <a:moveTo>
                    <a:pt x="1" y="1"/>
                  </a:moveTo>
                  <a:lnTo>
                    <a:pt x="1" y="35459"/>
                  </a:lnTo>
                  <a:lnTo>
                    <a:pt x="3703" y="35459"/>
                  </a:lnTo>
                  <a:lnTo>
                    <a:pt x="370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82"/>
            <p:cNvSpPr/>
            <p:nvPr/>
          </p:nvSpPr>
          <p:spPr>
            <a:xfrm>
              <a:off x="4888966" y="3206236"/>
              <a:ext cx="66184" cy="913538"/>
            </a:xfrm>
            <a:custGeom>
              <a:rect b="b" l="l" r="r" t="t"/>
              <a:pathLst>
                <a:path extrusionOk="0" h="35460" w="2569">
                  <a:moveTo>
                    <a:pt x="0" y="1"/>
                  </a:moveTo>
                  <a:lnTo>
                    <a:pt x="0" y="35459"/>
                  </a:lnTo>
                  <a:lnTo>
                    <a:pt x="2569" y="35459"/>
                  </a:lnTo>
                  <a:lnTo>
                    <a:pt x="2569"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82"/>
            <p:cNvSpPr/>
            <p:nvPr/>
          </p:nvSpPr>
          <p:spPr>
            <a:xfrm>
              <a:off x="4221249" y="3206236"/>
              <a:ext cx="96274" cy="913538"/>
            </a:xfrm>
            <a:custGeom>
              <a:rect b="b" l="l" r="r" t="t"/>
              <a:pathLst>
                <a:path extrusionOk="0" h="35460" w="3737">
                  <a:moveTo>
                    <a:pt x="1" y="1"/>
                  </a:moveTo>
                  <a:lnTo>
                    <a:pt x="1" y="35459"/>
                  </a:lnTo>
                  <a:lnTo>
                    <a:pt x="3737" y="35459"/>
                  </a:lnTo>
                  <a:lnTo>
                    <a:pt x="373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82"/>
            <p:cNvSpPr/>
            <p:nvPr/>
          </p:nvSpPr>
          <p:spPr>
            <a:xfrm>
              <a:off x="4281403" y="3206236"/>
              <a:ext cx="66210" cy="913538"/>
            </a:xfrm>
            <a:custGeom>
              <a:rect b="b" l="l" r="r" t="t"/>
              <a:pathLst>
                <a:path extrusionOk="0" h="35460" w="2570">
                  <a:moveTo>
                    <a:pt x="1" y="1"/>
                  </a:moveTo>
                  <a:lnTo>
                    <a:pt x="1" y="35459"/>
                  </a:lnTo>
                  <a:lnTo>
                    <a:pt x="2569" y="35459"/>
                  </a:lnTo>
                  <a:lnTo>
                    <a:pt x="2569"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82"/>
            <p:cNvSpPr/>
            <p:nvPr/>
          </p:nvSpPr>
          <p:spPr>
            <a:xfrm>
              <a:off x="5450958" y="3206236"/>
              <a:ext cx="96274" cy="913538"/>
            </a:xfrm>
            <a:custGeom>
              <a:rect b="b" l="l" r="r" t="t"/>
              <a:pathLst>
                <a:path extrusionOk="0" h="35460" w="3737">
                  <a:moveTo>
                    <a:pt x="1" y="1"/>
                  </a:moveTo>
                  <a:lnTo>
                    <a:pt x="1" y="35459"/>
                  </a:lnTo>
                  <a:lnTo>
                    <a:pt x="3737" y="35459"/>
                  </a:lnTo>
                  <a:lnTo>
                    <a:pt x="373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82"/>
            <p:cNvSpPr/>
            <p:nvPr/>
          </p:nvSpPr>
          <p:spPr>
            <a:xfrm>
              <a:off x="5510261" y="3206236"/>
              <a:ext cx="67060" cy="913538"/>
            </a:xfrm>
            <a:custGeom>
              <a:rect b="b" l="l" r="r" t="t"/>
              <a:pathLst>
                <a:path extrusionOk="0" h="35460" w="2603">
                  <a:moveTo>
                    <a:pt x="1" y="1"/>
                  </a:moveTo>
                  <a:lnTo>
                    <a:pt x="1" y="35459"/>
                  </a:lnTo>
                  <a:lnTo>
                    <a:pt x="2602" y="35459"/>
                  </a:lnTo>
                  <a:lnTo>
                    <a:pt x="2602"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82"/>
            <p:cNvSpPr/>
            <p:nvPr/>
          </p:nvSpPr>
          <p:spPr>
            <a:xfrm>
              <a:off x="4221249" y="3088505"/>
              <a:ext cx="746829" cy="117760"/>
            </a:xfrm>
            <a:custGeom>
              <a:rect b="b" l="l" r="r" t="t"/>
              <a:pathLst>
                <a:path extrusionOk="0" h="4571" w="28989">
                  <a:moveTo>
                    <a:pt x="1" y="1"/>
                  </a:moveTo>
                  <a:lnTo>
                    <a:pt x="1" y="4571"/>
                  </a:lnTo>
                  <a:lnTo>
                    <a:pt x="28988" y="4571"/>
                  </a:lnTo>
                  <a:lnTo>
                    <a:pt x="2898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82"/>
            <p:cNvSpPr/>
            <p:nvPr/>
          </p:nvSpPr>
          <p:spPr>
            <a:xfrm>
              <a:off x="5838517" y="3351480"/>
              <a:ext cx="628244" cy="768289"/>
            </a:xfrm>
            <a:custGeom>
              <a:rect b="b" l="l" r="r" t="t"/>
              <a:pathLst>
                <a:path extrusionOk="0" h="29822" w="24386">
                  <a:moveTo>
                    <a:pt x="6406" y="0"/>
                  </a:moveTo>
                  <a:cubicBezTo>
                    <a:pt x="6172" y="0"/>
                    <a:pt x="6005" y="134"/>
                    <a:pt x="5972" y="334"/>
                  </a:cubicBezTo>
                  <a:lnTo>
                    <a:pt x="1" y="29821"/>
                  </a:lnTo>
                  <a:lnTo>
                    <a:pt x="902" y="29821"/>
                  </a:lnTo>
                  <a:lnTo>
                    <a:pt x="6772" y="901"/>
                  </a:lnTo>
                  <a:lnTo>
                    <a:pt x="17614" y="901"/>
                  </a:lnTo>
                  <a:lnTo>
                    <a:pt x="20449" y="14811"/>
                  </a:lnTo>
                  <a:lnTo>
                    <a:pt x="20916" y="17046"/>
                  </a:lnTo>
                  <a:lnTo>
                    <a:pt x="23484" y="29821"/>
                  </a:lnTo>
                  <a:lnTo>
                    <a:pt x="24385" y="29821"/>
                  </a:lnTo>
                  <a:lnTo>
                    <a:pt x="21350" y="14811"/>
                  </a:lnTo>
                  <a:lnTo>
                    <a:pt x="20916" y="12576"/>
                  </a:lnTo>
                  <a:lnTo>
                    <a:pt x="18414" y="334"/>
                  </a:lnTo>
                  <a:cubicBezTo>
                    <a:pt x="18381" y="134"/>
                    <a:pt x="18214" y="0"/>
                    <a:pt x="18014"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82"/>
            <p:cNvSpPr/>
            <p:nvPr/>
          </p:nvSpPr>
          <p:spPr>
            <a:xfrm>
              <a:off x="6287105" y="3351480"/>
              <a:ext cx="628219" cy="768289"/>
            </a:xfrm>
            <a:custGeom>
              <a:rect b="b" l="l" r="r" t="t"/>
              <a:pathLst>
                <a:path extrusionOk="0" h="29822" w="24385">
                  <a:moveTo>
                    <a:pt x="6405" y="0"/>
                  </a:moveTo>
                  <a:cubicBezTo>
                    <a:pt x="6205" y="0"/>
                    <a:pt x="6038" y="167"/>
                    <a:pt x="6005" y="367"/>
                  </a:cubicBezTo>
                  <a:lnTo>
                    <a:pt x="3503" y="12576"/>
                  </a:lnTo>
                  <a:lnTo>
                    <a:pt x="3036" y="14811"/>
                  </a:lnTo>
                  <a:lnTo>
                    <a:pt x="0" y="29821"/>
                  </a:lnTo>
                  <a:lnTo>
                    <a:pt x="901" y="29821"/>
                  </a:lnTo>
                  <a:lnTo>
                    <a:pt x="3503" y="17046"/>
                  </a:lnTo>
                  <a:lnTo>
                    <a:pt x="3937" y="14811"/>
                  </a:lnTo>
                  <a:lnTo>
                    <a:pt x="6772" y="901"/>
                  </a:lnTo>
                  <a:lnTo>
                    <a:pt x="17613" y="901"/>
                  </a:lnTo>
                  <a:lnTo>
                    <a:pt x="23484" y="29821"/>
                  </a:lnTo>
                  <a:lnTo>
                    <a:pt x="24384" y="29821"/>
                  </a:lnTo>
                  <a:lnTo>
                    <a:pt x="18414" y="367"/>
                  </a:lnTo>
                  <a:cubicBezTo>
                    <a:pt x="18380" y="167"/>
                    <a:pt x="18180" y="0"/>
                    <a:pt x="1798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82"/>
            <p:cNvSpPr/>
            <p:nvPr/>
          </p:nvSpPr>
          <p:spPr>
            <a:xfrm>
              <a:off x="6226951" y="2964771"/>
              <a:ext cx="726193" cy="397902"/>
            </a:xfrm>
            <a:custGeom>
              <a:rect b="b" l="l" r="r" t="t"/>
              <a:pathLst>
                <a:path extrusionOk="0" h="15445" w="28188">
                  <a:moveTo>
                    <a:pt x="10041" y="0"/>
                  </a:moveTo>
                  <a:cubicBezTo>
                    <a:pt x="7472" y="0"/>
                    <a:pt x="6772" y="601"/>
                    <a:pt x="5004" y="4504"/>
                  </a:cubicBezTo>
                  <a:cubicBezTo>
                    <a:pt x="3203" y="8406"/>
                    <a:pt x="0" y="15445"/>
                    <a:pt x="0" y="15445"/>
                  </a:cubicBezTo>
                  <a:lnTo>
                    <a:pt x="19915" y="15445"/>
                  </a:lnTo>
                  <a:cubicBezTo>
                    <a:pt x="23717" y="15445"/>
                    <a:pt x="25852" y="12876"/>
                    <a:pt x="26920" y="8607"/>
                  </a:cubicBezTo>
                  <a:lnTo>
                    <a:pt x="27420" y="6171"/>
                  </a:lnTo>
                  <a:cubicBezTo>
                    <a:pt x="28187" y="3003"/>
                    <a:pt x="25819" y="0"/>
                    <a:pt x="2255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82"/>
            <p:cNvSpPr/>
            <p:nvPr/>
          </p:nvSpPr>
          <p:spPr>
            <a:xfrm>
              <a:off x="5933912" y="3264689"/>
              <a:ext cx="573216" cy="97975"/>
            </a:xfrm>
            <a:custGeom>
              <a:rect b="b" l="l" r="r" t="t"/>
              <a:pathLst>
                <a:path extrusionOk="0" h="3803" w="22250">
                  <a:moveTo>
                    <a:pt x="2736" y="0"/>
                  </a:moveTo>
                  <a:cubicBezTo>
                    <a:pt x="1235" y="0"/>
                    <a:pt x="1" y="1201"/>
                    <a:pt x="1" y="2735"/>
                  </a:cubicBezTo>
                  <a:lnTo>
                    <a:pt x="1" y="2802"/>
                  </a:lnTo>
                  <a:cubicBezTo>
                    <a:pt x="1" y="3369"/>
                    <a:pt x="468" y="3803"/>
                    <a:pt x="1001" y="3803"/>
                  </a:cubicBezTo>
                  <a:lnTo>
                    <a:pt x="22250" y="3803"/>
                  </a:lnTo>
                  <a:lnTo>
                    <a:pt x="22250"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82"/>
            <p:cNvSpPr/>
            <p:nvPr/>
          </p:nvSpPr>
          <p:spPr>
            <a:xfrm>
              <a:off x="3929086" y="4361184"/>
              <a:ext cx="4166208" cy="243224"/>
            </a:xfrm>
            <a:custGeom>
              <a:rect b="b" l="l" r="r" t="t"/>
              <a:pathLst>
                <a:path extrusionOk="0" h="9441" w="161716">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82"/>
            <p:cNvSpPr/>
            <p:nvPr/>
          </p:nvSpPr>
          <p:spPr>
            <a:xfrm>
              <a:off x="5314343" y="3995110"/>
              <a:ext cx="193373" cy="189097"/>
            </a:xfrm>
            <a:custGeom>
              <a:rect b="b" l="l" r="r" t="t"/>
              <a:pathLst>
                <a:path extrusionOk="0" h="7340" w="7506">
                  <a:moveTo>
                    <a:pt x="2669" y="1"/>
                  </a:moveTo>
                  <a:lnTo>
                    <a:pt x="0" y="1702"/>
                  </a:lnTo>
                  <a:lnTo>
                    <a:pt x="4837" y="7339"/>
                  </a:lnTo>
                  <a:lnTo>
                    <a:pt x="7505" y="5605"/>
                  </a:lnTo>
                  <a:lnTo>
                    <a:pt x="2669"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82"/>
            <p:cNvSpPr/>
            <p:nvPr/>
          </p:nvSpPr>
          <p:spPr>
            <a:xfrm>
              <a:off x="5314343" y="3995110"/>
              <a:ext cx="133218" cy="118611"/>
            </a:xfrm>
            <a:custGeom>
              <a:rect b="b" l="l" r="r" t="t"/>
              <a:pathLst>
                <a:path extrusionOk="0" h="4604" w="5171">
                  <a:moveTo>
                    <a:pt x="2669" y="1"/>
                  </a:moveTo>
                  <a:lnTo>
                    <a:pt x="0" y="1702"/>
                  </a:lnTo>
                  <a:lnTo>
                    <a:pt x="2502" y="4604"/>
                  </a:lnTo>
                  <a:lnTo>
                    <a:pt x="5170" y="2869"/>
                  </a:lnTo>
                  <a:lnTo>
                    <a:pt x="266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82"/>
            <p:cNvSpPr/>
            <p:nvPr/>
          </p:nvSpPr>
          <p:spPr>
            <a:xfrm>
              <a:off x="4821084" y="4187602"/>
              <a:ext cx="161582" cy="195975"/>
            </a:xfrm>
            <a:custGeom>
              <a:rect b="b" l="l" r="r" t="t"/>
              <a:pathLst>
                <a:path extrusionOk="0" h="7607" w="6272">
                  <a:moveTo>
                    <a:pt x="3069" y="1"/>
                  </a:moveTo>
                  <a:lnTo>
                    <a:pt x="0" y="301"/>
                  </a:lnTo>
                  <a:lnTo>
                    <a:pt x="3202" y="7606"/>
                  </a:lnTo>
                  <a:lnTo>
                    <a:pt x="6271" y="7306"/>
                  </a:lnTo>
                  <a:lnTo>
                    <a:pt x="3069"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82"/>
            <p:cNvSpPr/>
            <p:nvPr/>
          </p:nvSpPr>
          <p:spPr>
            <a:xfrm>
              <a:off x="4821084" y="4188477"/>
              <a:ext cx="124613" cy="104003"/>
            </a:xfrm>
            <a:custGeom>
              <a:rect b="b" l="l" r="r" t="t"/>
              <a:pathLst>
                <a:path extrusionOk="0" h="4037" w="4837">
                  <a:moveTo>
                    <a:pt x="3069" y="0"/>
                  </a:moveTo>
                  <a:lnTo>
                    <a:pt x="0" y="300"/>
                  </a:lnTo>
                  <a:lnTo>
                    <a:pt x="1635" y="4036"/>
                  </a:lnTo>
                  <a:lnTo>
                    <a:pt x="4837" y="4036"/>
                  </a:lnTo>
                  <a:lnTo>
                    <a:pt x="3069" y="0"/>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82"/>
            <p:cNvSpPr/>
            <p:nvPr/>
          </p:nvSpPr>
          <p:spPr>
            <a:xfrm>
              <a:off x="3883539" y="1797792"/>
              <a:ext cx="701255" cy="762493"/>
            </a:xfrm>
            <a:custGeom>
              <a:rect b="b" l="l" r="r" t="t"/>
              <a:pathLst>
                <a:path extrusionOk="0" h="29597" w="27220">
                  <a:moveTo>
                    <a:pt x="16342" y="1"/>
                  </a:moveTo>
                  <a:cubicBezTo>
                    <a:pt x="15988" y="1"/>
                    <a:pt x="15565" y="96"/>
                    <a:pt x="15045" y="334"/>
                  </a:cubicBezTo>
                  <a:cubicBezTo>
                    <a:pt x="11678" y="1870"/>
                    <a:pt x="12731" y="4206"/>
                    <a:pt x="10234" y="4206"/>
                  </a:cubicBezTo>
                  <a:cubicBezTo>
                    <a:pt x="10182" y="4206"/>
                    <a:pt x="10129" y="4205"/>
                    <a:pt x="10074" y="4203"/>
                  </a:cubicBezTo>
                  <a:cubicBezTo>
                    <a:pt x="10013" y="4201"/>
                    <a:pt x="9952" y="4200"/>
                    <a:pt x="9891" y="4200"/>
                  </a:cubicBezTo>
                  <a:cubicBezTo>
                    <a:pt x="7324" y="4200"/>
                    <a:pt x="5618" y="6241"/>
                    <a:pt x="6205" y="7773"/>
                  </a:cubicBezTo>
                  <a:cubicBezTo>
                    <a:pt x="6805" y="9340"/>
                    <a:pt x="7706" y="10808"/>
                    <a:pt x="5805" y="11442"/>
                  </a:cubicBezTo>
                  <a:cubicBezTo>
                    <a:pt x="3903" y="12076"/>
                    <a:pt x="2636" y="12643"/>
                    <a:pt x="2903" y="14210"/>
                  </a:cubicBezTo>
                  <a:cubicBezTo>
                    <a:pt x="3169" y="15778"/>
                    <a:pt x="4537" y="16412"/>
                    <a:pt x="2269" y="17413"/>
                  </a:cubicBezTo>
                  <a:cubicBezTo>
                    <a:pt x="0" y="18447"/>
                    <a:pt x="201" y="22783"/>
                    <a:pt x="2436" y="22783"/>
                  </a:cubicBezTo>
                  <a:cubicBezTo>
                    <a:pt x="4670" y="22783"/>
                    <a:pt x="2536" y="24951"/>
                    <a:pt x="4537" y="27153"/>
                  </a:cubicBezTo>
                  <a:cubicBezTo>
                    <a:pt x="5780" y="28543"/>
                    <a:pt x="7448" y="29175"/>
                    <a:pt x="8828" y="29175"/>
                  </a:cubicBezTo>
                  <a:cubicBezTo>
                    <a:pt x="9634" y="29175"/>
                    <a:pt x="10341" y="28960"/>
                    <a:pt x="10808" y="28554"/>
                  </a:cubicBezTo>
                  <a:cubicBezTo>
                    <a:pt x="11570" y="27913"/>
                    <a:pt x="12380" y="27332"/>
                    <a:pt x="13418" y="27332"/>
                  </a:cubicBezTo>
                  <a:cubicBezTo>
                    <a:pt x="14108" y="27332"/>
                    <a:pt x="14900" y="27588"/>
                    <a:pt x="15845" y="28254"/>
                  </a:cubicBezTo>
                  <a:cubicBezTo>
                    <a:pt x="17027" y="29075"/>
                    <a:pt x="18598" y="29597"/>
                    <a:pt x="19868" y="29597"/>
                  </a:cubicBezTo>
                  <a:cubicBezTo>
                    <a:pt x="21177" y="29597"/>
                    <a:pt x="22168" y="29042"/>
                    <a:pt x="22083" y="27687"/>
                  </a:cubicBezTo>
                  <a:cubicBezTo>
                    <a:pt x="21883" y="25052"/>
                    <a:pt x="19581" y="23317"/>
                    <a:pt x="21749" y="21949"/>
                  </a:cubicBezTo>
                  <a:cubicBezTo>
                    <a:pt x="23951" y="20548"/>
                    <a:pt x="26753" y="19881"/>
                    <a:pt x="25886" y="17213"/>
                  </a:cubicBezTo>
                  <a:cubicBezTo>
                    <a:pt x="25319" y="15545"/>
                    <a:pt x="23617" y="14077"/>
                    <a:pt x="24985" y="12843"/>
                  </a:cubicBezTo>
                  <a:cubicBezTo>
                    <a:pt x="27220" y="10808"/>
                    <a:pt x="27220" y="6238"/>
                    <a:pt x="24485" y="5071"/>
                  </a:cubicBezTo>
                  <a:cubicBezTo>
                    <a:pt x="23020" y="4447"/>
                    <a:pt x="24263" y="1523"/>
                    <a:pt x="20269" y="1523"/>
                  </a:cubicBezTo>
                  <a:cubicBezTo>
                    <a:pt x="19989" y="1523"/>
                    <a:pt x="19682" y="1537"/>
                    <a:pt x="19348" y="1568"/>
                  </a:cubicBezTo>
                  <a:cubicBezTo>
                    <a:pt x="19309" y="1571"/>
                    <a:pt x="19271" y="1573"/>
                    <a:pt x="19235" y="1573"/>
                  </a:cubicBezTo>
                  <a:cubicBezTo>
                    <a:pt x="18090" y="1573"/>
                    <a:pt x="17780" y="1"/>
                    <a:pt x="163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82"/>
            <p:cNvSpPr/>
            <p:nvPr/>
          </p:nvSpPr>
          <p:spPr>
            <a:xfrm>
              <a:off x="3875810" y="2363236"/>
              <a:ext cx="429693" cy="385021"/>
            </a:xfrm>
            <a:custGeom>
              <a:rect b="b" l="l" r="r" t="t"/>
              <a:pathLst>
                <a:path extrusionOk="0" h="14945" w="16679">
                  <a:moveTo>
                    <a:pt x="10574" y="12042"/>
                  </a:moveTo>
                  <a:cubicBezTo>
                    <a:pt x="10535" y="12052"/>
                    <a:pt x="10499" y="12056"/>
                    <a:pt x="10465" y="12056"/>
                  </a:cubicBezTo>
                  <a:cubicBezTo>
                    <a:pt x="10463" y="12056"/>
                    <a:pt x="10461" y="12056"/>
                    <a:pt x="10459" y="12056"/>
                  </a:cubicBezTo>
                  <a:lnTo>
                    <a:pt x="10459" y="12056"/>
                  </a:lnTo>
                  <a:cubicBezTo>
                    <a:pt x="10465" y="12051"/>
                    <a:pt x="10470" y="12047"/>
                    <a:pt x="10474" y="12042"/>
                  </a:cubicBezTo>
                  <a:close/>
                  <a:moveTo>
                    <a:pt x="13443" y="0"/>
                  </a:moveTo>
                  <a:cubicBezTo>
                    <a:pt x="13343" y="1034"/>
                    <a:pt x="13210" y="2135"/>
                    <a:pt x="13043" y="3203"/>
                  </a:cubicBezTo>
                  <a:cubicBezTo>
                    <a:pt x="12876" y="4303"/>
                    <a:pt x="12676" y="5371"/>
                    <a:pt x="12409" y="6405"/>
                  </a:cubicBezTo>
                  <a:cubicBezTo>
                    <a:pt x="12142" y="7472"/>
                    <a:pt x="11842" y="8506"/>
                    <a:pt x="11508" y="9507"/>
                  </a:cubicBezTo>
                  <a:cubicBezTo>
                    <a:pt x="11342" y="10007"/>
                    <a:pt x="11142" y="10474"/>
                    <a:pt x="10908" y="10975"/>
                  </a:cubicBezTo>
                  <a:cubicBezTo>
                    <a:pt x="10808" y="11208"/>
                    <a:pt x="10708" y="11442"/>
                    <a:pt x="10574" y="11675"/>
                  </a:cubicBezTo>
                  <a:cubicBezTo>
                    <a:pt x="10541" y="11775"/>
                    <a:pt x="10474" y="11876"/>
                    <a:pt x="10408" y="12009"/>
                  </a:cubicBezTo>
                  <a:lnTo>
                    <a:pt x="10384" y="12049"/>
                  </a:lnTo>
                  <a:lnTo>
                    <a:pt x="10384" y="12049"/>
                  </a:lnTo>
                  <a:cubicBezTo>
                    <a:pt x="10334" y="12040"/>
                    <a:pt x="10287" y="12024"/>
                    <a:pt x="10241" y="12009"/>
                  </a:cubicBezTo>
                  <a:cubicBezTo>
                    <a:pt x="9807" y="11909"/>
                    <a:pt x="9374" y="11742"/>
                    <a:pt x="9007" y="11509"/>
                  </a:cubicBezTo>
                  <a:cubicBezTo>
                    <a:pt x="8073" y="10975"/>
                    <a:pt x="7172" y="10408"/>
                    <a:pt x="6338" y="9741"/>
                  </a:cubicBezTo>
                  <a:cubicBezTo>
                    <a:pt x="5437" y="9073"/>
                    <a:pt x="4570" y="8373"/>
                    <a:pt x="3703" y="7672"/>
                  </a:cubicBezTo>
                  <a:cubicBezTo>
                    <a:pt x="2836" y="6939"/>
                    <a:pt x="2002" y="6205"/>
                    <a:pt x="1168" y="5471"/>
                  </a:cubicBezTo>
                  <a:lnTo>
                    <a:pt x="0" y="6605"/>
                  </a:lnTo>
                  <a:cubicBezTo>
                    <a:pt x="1468" y="8406"/>
                    <a:pt x="3069" y="10074"/>
                    <a:pt x="4770" y="11642"/>
                  </a:cubicBezTo>
                  <a:cubicBezTo>
                    <a:pt x="5671" y="12443"/>
                    <a:pt x="6605" y="13176"/>
                    <a:pt x="7606" y="13844"/>
                  </a:cubicBezTo>
                  <a:cubicBezTo>
                    <a:pt x="8206" y="14211"/>
                    <a:pt x="8807" y="14511"/>
                    <a:pt x="9440" y="14744"/>
                  </a:cubicBezTo>
                  <a:cubicBezTo>
                    <a:pt x="9874" y="14911"/>
                    <a:pt x="10341" y="14944"/>
                    <a:pt x="10808" y="14944"/>
                  </a:cubicBezTo>
                  <a:cubicBezTo>
                    <a:pt x="11108" y="14911"/>
                    <a:pt x="11408" y="14844"/>
                    <a:pt x="11709" y="14711"/>
                  </a:cubicBezTo>
                  <a:cubicBezTo>
                    <a:pt x="12009" y="14544"/>
                    <a:pt x="12309" y="14344"/>
                    <a:pt x="12543" y="14077"/>
                  </a:cubicBezTo>
                  <a:cubicBezTo>
                    <a:pt x="12643" y="13977"/>
                    <a:pt x="12743" y="13844"/>
                    <a:pt x="12809" y="13710"/>
                  </a:cubicBezTo>
                  <a:lnTo>
                    <a:pt x="12943" y="13510"/>
                  </a:lnTo>
                  <a:cubicBezTo>
                    <a:pt x="13010" y="13377"/>
                    <a:pt x="13110" y="13243"/>
                    <a:pt x="13176" y="13110"/>
                  </a:cubicBezTo>
                  <a:cubicBezTo>
                    <a:pt x="13343" y="12843"/>
                    <a:pt x="13477" y="12576"/>
                    <a:pt x="13610" y="12309"/>
                  </a:cubicBezTo>
                  <a:cubicBezTo>
                    <a:pt x="13877" y="11742"/>
                    <a:pt x="14144" y="11175"/>
                    <a:pt x="14377" y="10641"/>
                  </a:cubicBezTo>
                  <a:cubicBezTo>
                    <a:pt x="14844" y="9507"/>
                    <a:pt x="15211" y="8373"/>
                    <a:pt x="15511" y="7239"/>
                  </a:cubicBezTo>
                  <a:cubicBezTo>
                    <a:pt x="15812" y="6071"/>
                    <a:pt x="16078" y="4937"/>
                    <a:pt x="16245" y="3770"/>
                  </a:cubicBezTo>
                  <a:cubicBezTo>
                    <a:pt x="16445" y="2602"/>
                    <a:pt x="16612" y="1468"/>
                    <a:pt x="16679" y="234"/>
                  </a:cubicBezTo>
                  <a:lnTo>
                    <a:pt x="13443"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82"/>
            <p:cNvSpPr/>
            <p:nvPr/>
          </p:nvSpPr>
          <p:spPr>
            <a:xfrm>
              <a:off x="4161971" y="2297775"/>
              <a:ext cx="212077" cy="239076"/>
            </a:xfrm>
            <a:custGeom>
              <a:rect b="b" l="l" r="r" t="t"/>
              <a:pathLst>
                <a:path extrusionOk="0" h="9280" w="8232">
                  <a:moveTo>
                    <a:pt x="4716" y="1"/>
                  </a:moveTo>
                  <a:cubicBezTo>
                    <a:pt x="4412" y="1"/>
                    <a:pt x="4114" y="55"/>
                    <a:pt x="3836" y="173"/>
                  </a:cubicBezTo>
                  <a:cubicBezTo>
                    <a:pt x="968" y="1474"/>
                    <a:pt x="367" y="4276"/>
                    <a:pt x="0" y="6878"/>
                  </a:cubicBezTo>
                  <a:lnTo>
                    <a:pt x="4837" y="9046"/>
                  </a:lnTo>
                  <a:lnTo>
                    <a:pt x="5437" y="9279"/>
                  </a:lnTo>
                  <a:cubicBezTo>
                    <a:pt x="5437" y="9279"/>
                    <a:pt x="5838" y="8512"/>
                    <a:pt x="6338" y="7512"/>
                  </a:cubicBezTo>
                  <a:cubicBezTo>
                    <a:pt x="6972" y="6077"/>
                    <a:pt x="7839" y="4176"/>
                    <a:pt x="8006" y="3175"/>
                  </a:cubicBezTo>
                  <a:cubicBezTo>
                    <a:pt x="8232" y="1624"/>
                    <a:pt x="6382" y="1"/>
                    <a:pt x="471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82"/>
            <p:cNvSpPr/>
            <p:nvPr/>
          </p:nvSpPr>
          <p:spPr>
            <a:xfrm>
              <a:off x="4286555" y="2443149"/>
              <a:ext cx="37845" cy="93698"/>
            </a:xfrm>
            <a:custGeom>
              <a:rect b="b" l="l" r="r" t="t"/>
              <a:pathLst>
                <a:path extrusionOk="0" h="3637" w="1469">
                  <a:moveTo>
                    <a:pt x="835" y="1"/>
                  </a:moveTo>
                  <a:cubicBezTo>
                    <a:pt x="268" y="734"/>
                    <a:pt x="68" y="2369"/>
                    <a:pt x="1" y="3403"/>
                  </a:cubicBezTo>
                  <a:lnTo>
                    <a:pt x="568" y="3636"/>
                  </a:lnTo>
                  <a:cubicBezTo>
                    <a:pt x="568" y="3636"/>
                    <a:pt x="968" y="2869"/>
                    <a:pt x="1469" y="1869"/>
                  </a:cubicBezTo>
                  <a:cubicBezTo>
                    <a:pt x="1402" y="1201"/>
                    <a:pt x="1168" y="568"/>
                    <a:pt x="83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82"/>
            <p:cNvSpPr/>
            <p:nvPr/>
          </p:nvSpPr>
          <p:spPr>
            <a:xfrm>
              <a:off x="3839718" y="2456905"/>
              <a:ext cx="80791" cy="87670"/>
            </a:xfrm>
            <a:custGeom>
              <a:rect b="b" l="l" r="r" t="t"/>
              <a:pathLst>
                <a:path extrusionOk="0" h="3403" w="3136">
                  <a:moveTo>
                    <a:pt x="3136" y="0"/>
                  </a:moveTo>
                  <a:lnTo>
                    <a:pt x="0" y="1001"/>
                  </a:lnTo>
                  <a:cubicBezTo>
                    <a:pt x="0" y="1001"/>
                    <a:pt x="501" y="2702"/>
                    <a:pt x="1601" y="3403"/>
                  </a:cubicBezTo>
                  <a:lnTo>
                    <a:pt x="2769" y="2802"/>
                  </a:lnTo>
                  <a:lnTo>
                    <a:pt x="3136"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82"/>
            <p:cNvSpPr/>
            <p:nvPr/>
          </p:nvSpPr>
          <p:spPr>
            <a:xfrm>
              <a:off x="3827688" y="2397349"/>
              <a:ext cx="92822" cy="88546"/>
            </a:xfrm>
            <a:custGeom>
              <a:rect b="b" l="l" r="r" t="t"/>
              <a:pathLst>
                <a:path extrusionOk="0" h="3437" w="3603">
                  <a:moveTo>
                    <a:pt x="2168" y="1"/>
                  </a:moveTo>
                  <a:lnTo>
                    <a:pt x="0" y="1201"/>
                  </a:lnTo>
                  <a:lnTo>
                    <a:pt x="467" y="3436"/>
                  </a:lnTo>
                  <a:lnTo>
                    <a:pt x="3603" y="2402"/>
                  </a:lnTo>
                  <a:lnTo>
                    <a:pt x="2168"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82"/>
            <p:cNvSpPr/>
            <p:nvPr/>
          </p:nvSpPr>
          <p:spPr>
            <a:xfrm>
              <a:off x="5335726" y="4107354"/>
              <a:ext cx="216688" cy="200097"/>
            </a:xfrm>
            <a:custGeom>
              <a:rect b="b" l="l" r="r" t="t"/>
              <a:pathLst>
                <a:path extrusionOk="0" h="7767" w="8411">
                  <a:moveTo>
                    <a:pt x="6068" y="0"/>
                  </a:moveTo>
                  <a:cubicBezTo>
                    <a:pt x="6012" y="0"/>
                    <a:pt x="5953" y="17"/>
                    <a:pt x="5908" y="47"/>
                  </a:cubicBezTo>
                  <a:lnTo>
                    <a:pt x="3006" y="2115"/>
                  </a:lnTo>
                  <a:cubicBezTo>
                    <a:pt x="2873" y="2248"/>
                    <a:pt x="2739" y="2415"/>
                    <a:pt x="2706" y="2582"/>
                  </a:cubicBezTo>
                  <a:cubicBezTo>
                    <a:pt x="2439" y="3649"/>
                    <a:pt x="1972" y="4950"/>
                    <a:pt x="271" y="6818"/>
                  </a:cubicBezTo>
                  <a:cubicBezTo>
                    <a:pt x="0" y="7138"/>
                    <a:pt x="365" y="7766"/>
                    <a:pt x="1016" y="7766"/>
                  </a:cubicBezTo>
                  <a:cubicBezTo>
                    <a:pt x="1248" y="7766"/>
                    <a:pt x="1516" y="7687"/>
                    <a:pt x="1805" y="7485"/>
                  </a:cubicBezTo>
                  <a:cubicBezTo>
                    <a:pt x="2873" y="6718"/>
                    <a:pt x="4541" y="5351"/>
                    <a:pt x="5308" y="4784"/>
                  </a:cubicBezTo>
                  <a:cubicBezTo>
                    <a:pt x="6575" y="3883"/>
                    <a:pt x="7109" y="3583"/>
                    <a:pt x="8143" y="2882"/>
                  </a:cubicBezTo>
                  <a:cubicBezTo>
                    <a:pt x="8377" y="2715"/>
                    <a:pt x="8410" y="2348"/>
                    <a:pt x="8210" y="2115"/>
                  </a:cubicBezTo>
                  <a:lnTo>
                    <a:pt x="6242" y="80"/>
                  </a:lnTo>
                  <a:cubicBezTo>
                    <a:pt x="6205" y="25"/>
                    <a:pt x="6138" y="0"/>
                    <a:pt x="60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82"/>
            <p:cNvSpPr/>
            <p:nvPr/>
          </p:nvSpPr>
          <p:spPr>
            <a:xfrm>
              <a:off x="4740296" y="4359484"/>
              <a:ext cx="280167" cy="97975"/>
            </a:xfrm>
            <a:custGeom>
              <a:rect b="b" l="l" r="r" t="t"/>
              <a:pathLst>
                <a:path extrusionOk="0" h="3803" w="10875">
                  <a:moveTo>
                    <a:pt x="5905" y="0"/>
                  </a:moveTo>
                  <a:cubicBezTo>
                    <a:pt x="5705" y="0"/>
                    <a:pt x="5538" y="67"/>
                    <a:pt x="5371" y="200"/>
                  </a:cubicBezTo>
                  <a:cubicBezTo>
                    <a:pt x="4604" y="934"/>
                    <a:pt x="3136" y="1701"/>
                    <a:pt x="568" y="2268"/>
                  </a:cubicBezTo>
                  <a:cubicBezTo>
                    <a:pt x="1" y="2402"/>
                    <a:pt x="301" y="3803"/>
                    <a:pt x="1668" y="3803"/>
                  </a:cubicBezTo>
                  <a:lnTo>
                    <a:pt x="10341" y="3803"/>
                  </a:lnTo>
                  <a:cubicBezTo>
                    <a:pt x="10641" y="3803"/>
                    <a:pt x="10875" y="3503"/>
                    <a:pt x="10808" y="3202"/>
                  </a:cubicBezTo>
                  <a:lnTo>
                    <a:pt x="9974" y="234"/>
                  </a:lnTo>
                  <a:cubicBezTo>
                    <a:pt x="9941" y="100"/>
                    <a:pt x="9808" y="0"/>
                    <a:pt x="96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82"/>
            <p:cNvSpPr/>
            <p:nvPr/>
          </p:nvSpPr>
          <p:spPr>
            <a:xfrm>
              <a:off x="4209218" y="2179323"/>
              <a:ext cx="536272" cy="591275"/>
            </a:xfrm>
            <a:custGeom>
              <a:rect b="b" l="l" r="r" t="t"/>
              <a:pathLst>
                <a:path extrusionOk="0" h="22951" w="20816">
                  <a:moveTo>
                    <a:pt x="17146" y="1"/>
                  </a:moveTo>
                  <a:cubicBezTo>
                    <a:pt x="15612" y="168"/>
                    <a:pt x="14078" y="435"/>
                    <a:pt x="12576" y="768"/>
                  </a:cubicBezTo>
                  <a:cubicBezTo>
                    <a:pt x="12310" y="835"/>
                    <a:pt x="12009" y="902"/>
                    <a:pt x="11743" y="968"/>
                  </a:cubicBezTo>
                  <a:cubicBezTo>
                    <a:pt x="9841" y="1435"/>
                    <a:pt x="7973" y="2002"/>
                    <a:pt x="6172" y="2736"/>
                  </a:cubicBezTo>
                  <a:cubicBezTo>
                    <a:pt x="5838" y="2870"/>
                    <a:pt x="5538" y="3003"/>
                    <a:pt x="5238" y="3170"/>
                  </a:cubicBezTo>
                  <a:cubicBezTo>
                    <a:pt x="3203" y="4104"/>
                    <a:pt x="1235" y="5205"/>
                    <a:pt x="1235" y="5205"/>
                  </a:cubicBezTo>
                  <a:cubicBezTo>
                    <a:pt x="1235" y="5205"/>
                    <a:pt x="1" y="6105"/>
                    <a:pt x="8507" y="22951"/>
                  </a:cubicBezTo>
                  <a:lnTo>
                    <a:pt x="20816" y="19048"/>
                  </a:lnTo>
                  <a:cubicBezTo>
                    <a:pt x="19848" y="16646"/>
                    <a:pt x="19114" y="14144"/>
                    <a:pt x="18547" y="11609"/>
                  </a:cubicBezTo>
                  <a:cubicBezTo>
                    <a:pt x="18281" y="10041"/>
                    <a:pt x="17980" y="8273"/>
                    <a:pt x="17713" y="6039"/>
                  </a:cubicBezTo>
                  <a:cubicBezTo>
                    <a:pt x="17513" y="4304"/>
                    <a:pt x="17347" y="2336"/>
                    <a:pt x="1714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82"/>
            <p:cNvSpPr/>
            <p:nvPr/>
          </p:nvSpPr>
          <p:spPr>
            <a:xfrm>
              <a:off x="4628593" y="2297930"/>
              <a:ext cx="59305" cy="180492"/>
            </a:xfrm>
            <a:custGeom>
              <a:rect b="b" l="l" r="r" t="t"/>
              <a:pathLst>
                <a:path extrusionOk="0" h="7006" w="2302">
                  <a:moveTo>
                    <a:pt x="300" y="0"/>
                  </a:moveTo>
                  <a:lnTo>
                    <a:pt x="300" y="0"/>
                  </a:lnTo>
                  <a:cubicBezTo>
                    <a:pt x="0" y="1468"/>
                    <a:pt x="1134" y="5337"/>
                    <a:pt x="2302" y="7005"/>
                  </a:cubicBezTo>
                  <a:cubicBezTo>
                    <a:pt x="2002" y="5471"/>
                    <a:pt x="1735" y="3669"/>
                    <a:pt x="1468" y="1435"/>
                  </a:cubicBezTo>
                  <a:lnTo>
                    <a:pt x="3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82"/>
            <p:cNvSpPr/>
            <p:nvPr/>
          </p:nvSpPr>
          <p:spPr>
            <a:xfrm>
              <a:off x="4439528" y="2193080"/>
              <a:ext cx="140972" cy="219162"/>
            </a:xfrm>
            <a:custGeom>
              <a:rect b="b" l="l" r="r" t="t"/>
              <a:pathLst>
                <a:path extrusionOk="0" h="8507" w="5472">
                  <a:moveTo>
                    <a:pt x="4337" y="1"/>
                  </a:moveTo>
                  <a:lnTo>
                    <a:pt x="4337" y="1"/>
                  </a:lnTo>
                  <a:cubicBezTo>
                    <a:pt x="3803" y="101"/>
                    <a:pt x="3303" y="234"/>
                    <a:pt x="2803" y="434"/>
                  </a:cubicBezTo>
                  <a:lnTo>
                    <a:pt x="601" y="3803"/>
                  </a:lnTo>
                  <a:lnTo>
                    <a:pt x="1" y="7840"/>
                  </a:lnTo>
                  <a:cubicBezTo>
                    <a:pt x="1" y="7840"/>
                    <a:pt x="795" y="7660"/>
                    <a:pt x="1709" y="7660"/>
                  </a:cubicBezTo>
                  <a:cubicBezTo>
                    <a:pt x="2602" y="7660"/>
                    <a:pt x="3609" y="7831"/>
                    <a:pt x="4103" y="8507"/>
                  </a:cubicBezTo>
                  <a:cubicBezTo>
                    <a:pt x="5471" y="7139"/>
                    <a:pt x="5004" y="1902"/>
                    <a:pt x="43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82"/>
            <p:cNvSpPr/>
            <p:nvPr/>
          </p:nvSpPr>
          <p:spPr>
            <a:xfrm>
              <a:off x="4305464" y="2249807"/>
              <a:ext cx="134094" cy="201102"/>
            </a:xfrm>
            <a:custGeom>
              <a:rect b="b" l="l" r="r" t="t"/>
              <a:pathLst>
                <a:path extrusionOk="0" h="7806" w="5205">
                  <a:moveTo>
                    <a:pt x="2436" y="0"/>
                  </a:moveTo>
                  <a:cubicBezTo>
                    <a:pt x="1869" y="134"/>
                    <a:pt x="1368" y="334"/>
                    <a:pt x="868" y="567"/>
                  </a:cubicBezTo>
                  <a:cubicBezTo>
                    <a:pt x="201" y="2435"/>
                    <a:pt x="1" y="5638"/>
                    <a:pt x="2903" y="7806"/>
                  </a:cubicBezTo>
                  <a:cubicBezTo>
                    <a:pt x="3136" y="6105"/>
                    <a:pt x="5205" y="5638"/>
                    <a:pt x="5205" y="5638"/>
                  </a:cubicBezTo>
                  <a:lnTo>
                    <a:pt x="4604" y="2435"/>
                  </a:lnTo>
                  <a:lnTo>
                    <a:pt x="243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82"/>
            <p:cNvSpPr/>
            <p:nvPr/>
          </p:nvSpPr>
          <p:spPr>
            <a:xfrm>
              <a:off x="4338980" y="2093511"/>
              <a:ext cx="197676" cy="301550"/>
            </a:xfrm>
            <a:custGeom>
              <a:rect b="b" l="l" r="r" t="t"/>
              <a:pathLst>
                <a:path extrusionOk="0" h="11705" w="7673">
                  <a:moveTo>
                    <a:pt x="3625" y="0"/>
                  </a:moveTo>
                  <a:cubicBezTo>
                    <a:pt x="3297" y="0"/>
                    <a:pt x="2969" y="149"/>
                    <a:pt x="2769" y="463"/>
                  </a:cubicBezTo>
                  <a:lnTo>
                    <a:pt x="1669" y="2231"/>
                  </a:lnTo>
                  <a:cubicBezTo>
                    <a:pt x="2469" y="3499"/>
                    <a:pt x="2970" y="4966"/>
                    <a:pt x="1135" y="6067"/>
                  </a:cubicBezTo>
                  <a:cubicBezTo>
                    <a:pt x="1135" y="6067"/>
                    <a:pt x="1" y="8903"/>
                    <a:pt x="3937" y="11705"/>
                  </a:cubicBezTo>
                  <a:cubicBezTo>
                    <a:pt x="7673" y="7068"/>
                    <a:pt x="6706" y="4299"/>
                    <a:pt x="6706" y="4299"/>
                  </a:cubicBezTo>
                  <a:cubicBezTo>
                    <a:pt x="5671" y="3799"/>
                    <a:pt x="5038" y="2298"/>
                    <a:pt x="4637" y="763"/>
                  </a:cubicBezTo>
                  <a:cubicBezTo>
                    <a:pt x="4504" y="267"/>
                    <a:pt x="4064" y="0"/>
                    <a:pt x="3625" y="0"/>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82"/>
            <p:cNvSpPr/>
            <p:nvPr/>
          </p:nvSpPr>
          <p:spPr>
            <a:xfrm>
              <a:off x="4400860" y="2092867"/>
              <a:ext cx="71362" cy="70924"/>
            </a:xfrm>
            <a:custGeom>
              <a:rect b="b" l="l" r="r" t="t"/>
              <a:pathLst>
                <a:path extrusionOk="0" h="2753" w="2770">
                  <a:moveTo>
                    <a:pt x="1224" y="1"/>
                  </a:moveTo>
                  <a:cubicBezTo>
                    <a:pt x="889" y="1"/>
                    <a:pt x="549" y="158"/>
                    <a:pt x="334" y="488"/>
                  </a:cubicBezTo>
                  <a:lnTo>
                    <a:pt x="0" y="1055"/>
                  </a:lnTo>
                  <a:cubicBezTo>
                    <a:pt x="34" y="1422"/>
                    <a:pt x="34" y="1722"/>
                    <a:pt x="34" y="1889"/>
                  </a:cubicBezTo>
                  <a:cubicBezTo>
                    <a:pt x="15" y="2503"/>
                    <a:pt x="514" y="2753"/>
                    <a:pt x="1176" y="2753"/>
                  </a:cubicBezTo>
                  <a:cubicBezTo>
                    <a:pt x="1666" y="2753"/>
                    <a:pt x="2245" y="2616"/>
                    <a:pt x="2769" y="2390"/>
                  </a:cubicBezTo>
                  <a:cubicBezTo>
                    <a:pt x="2536" y="1889"/>
                    <a:pt x="2369" y="1322"/>
                    <a:pt x="2235" y="788"/>
                  </a:cubicBezTo>
                  <a:cubicBezTo>
                    <a:pt x="2102" y="276"/>
                    <a:pt x="1667" y="1"/>
                    <a:pt x="1224" y="1"/>
                  </a:cubicBez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82"/>
            <p:cNvSpPr/>
            <p:nvPr/>
          </p:nvSpPr>
          <p:spPr>
            <a:xfrm>
              <a:off x="4236320" y="1854855"/>
              <a:ext cx="280167" cy="302684"/>
            </a:xfrm>
            <a:custGeom>
              <a:rect b="b" l="l" r="r" t="t"/>
              <a:pathLst>
                <a:path extrusionOk="0" h="11749" w="10875">
                  <a:moveTo>
                    <a:pt x="5100" y="0"/>
                  </a:moveTo>
                  <a:cubicBezTo>
                    <a:pt x="2143" y="0"/>
                    <a:pt x="0" y="2988"/>
                    <a:pt x="1084" y="5824"/>
                  </a:cubicBezTo>
                  <a:cubicBezTo>
                    <a:pt x="2151" y="8793"/>
                    <a:pt x="2551" y="10061"/>
                    <a:pt x="4519" y="11162"/>
                  </a:cubicBezTo>
                  <a:cubicBezTo>
                    <a:pt x="5260" y="11565"/>
                    <a:pt x="6024" y="11749"/>
                    <a:pt x="6753" y="11749"/>
                  </a:cubicBezTo>
                  <a:cubicBezTo>
                    <a:pt x="8980" y="11749"/>
                    <a:pt x="10875" y="10030"/>
                    <a:pt x="10724" y="7592"/>
                  </a:cubicBezTo>
                  <a:cubicBezTo>
                    <a:pt x="10590" y="4724"/>
                    <a:pt x="8823" y="354"/>
                    <a:pt x="5520" y="20"/>
                  </a:cubicBezTo>
                  <a:cubicBezTo>
                    <a:pt x="5378" y="7"/>
                    <a:pt x="5238" y="0"/>
                    <a:pt x="5100" y="0"/>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82"/>
            <p:cNvSpPr/>
            <p:nvPr/>
          </p:nvSpPr>
          <p:spPr>
            <a:xfrm>
              <a:off x="4223825" y="1841020"/>
              <a:ext cx="245929" cy="244306"/>
            </a:xfrm>
            <a:custGeom>
              <a:rect b="b" l="l" r="r" t="t"/>
              <a:pathLst>
                <a:path extrusionOk="0" h="9483" w="9546">
                  <a:moveTo>
                    <a:pt x="8774" y="2225"/>
                  </a:moveTo>
                  <a:lnTo>
                    <a:pt x="8774" y="2225"/>
                  </a:lnTo>
                  <a:cubicBezTo>
                    <a:pt x="8349" y="2675"/>
                    <a:pt x="7773" y="2901"/>
                    <a:pt x="7188" y="2901"/>
                  </a:cubicBezTo>
                  <a:cubicBezTo>
                    <a:pt x="6993" y="2901"/>
                    <a:pt x="6797" y="2876"/>
                    <a:pt x="6606" y="2826"/>
                  </a:cubicBezTo>
                  <a:cubicBezTo>
                    <a:pt x="7306" y="2592"/>
                    <a:pt x="8040" y="2392"/>
                    <a:pt x="8774" y="2225"/>
                  </a:cubicBezTo>
                  <a:close/>
                  <a:moveTo>
                    <a:pt x="5566" y="0"/>
                  </a:moveTo>
                  <a:cubicBezTo>
                    <a:pt x="5418" y="0"/>
                    <a:pt x="5264" y="8"/>
                    <a:pt x="5105" y="24"/>
                  </a:cubicBezTo>
                  <a:cubicBezTo>
                    <a:pt x="2836" y="290"/>
                    <a:pt x="1936" y="1658"/>
                    <a:pt x="1936" y="1658"/>
                  </a:cubicBezTo>
                  <a:lnTo>
                    <a:pt x="1" y="5894"/>
                  </a:lnTo>
                  <a:cubicBezTo>
                    <a:pt x="1" y="5894"/>
                    <a:pt x="789" y="9483"/>
                    <a:pt x="2151" y="9483"/>
                  </a:cubicBezTo>
                  <a:cubicBezTo>
                    <a:pt x="2471" y="9483"/>
                    <a:pt x="2823" y="9285"/>
                    <a:pt x="3203" y="8796"/>
                  </a:cubicBezTo>
                  <a:cubicBezTo>
                    <a:pt x="4337" y="7329"/>
                    <a:pt x="4371" y="5094"/>
                    <a:pt x="3970" y="3426"/>
                  </a:cubicBezTo>
                  <a:cubicBezTo>
                    <a:pt x="4738" y="3326"/>
                    <a:pt x="5505" y="3159"/>
                    <a:pt x="6272" y="2892"/>
                  </a:cubicBezTo>
                  <a:cubicBezTo>
                    <a:pt x="6650" y="3046"/>
                    <a:pt x="7052" y="3136"/>
                    <a:pt x="7447" y="3136"/>
                  </a:cubicBezTo>
                  <a:cubicBezTo>
                    <a:pt x="7994" y="3136"/>
                    <a:pt x="8529" y="2965"/>
                    <a:pt x="8974" y="2559"/>
                  </a:cubicBezTo>
                  <a:cubicBezTo>
                    <a:pt x="9141" y="2392"/>
                    <a:pt x="9241" y="2258"/>
                    <a:pt x="9341" y="2158"/>
                  </a:cubicBezTo>
                  <a:lnTo>
                    <a:pt x="9408" y="2092"/>
                  </a:lnTo>
                  <a:cubicBezTo>
                    <a:pt x="9545" y="1915"/>
                    <a:pt x="9532" y="1854"/>
                    <a:pt x="9458" y="1854"/>
                  </a:cubicBezTo>
                  <a:cubicBezTo>
                    <a:pt x="9405" y="1854"/>
                    <a:pt x="9323" y="1884"/>
                    <a:pt x="9241" y="1925"/>
                  </a:cubicBezTo>
                  <a:cubicBezTo>
                    <a:pt x="8288" y="1033"/>
                    <a:pt x="7307" y="0"/>
                    <a:pt x="556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82"/>
            <p:cNvSpPr/>
            <p:nvPr/>
          </p:nvSpPr>
          <p:spPr>
            <a:xfrm>
              <a:off x="4256491" y="2040648"/>
              <a:ext cx="76669" cy="69997"/>
            </a:xfrm>
            <a:custGeom>
              <a:rect b="b" l="l" r="r" t="t"/>
              <a:pathLst>
                <a:path extrusionOk="0" h="2717" w="2976">
                  <a:moveTo>
                    <a:pt x="1261" y="0"/>
                  </a:moveTo>
                  <a:cubicBezTo>
                    <a:pt x="1208" y="0"/>
                    <a:pt x="1155" y="4"/>
                    <a:pt x="1101" y="13"/>
                  </a:cubicBezTo>
                  <a:cubicBezTo>
                    <a:pt x="367" y="147"/>
                    <a:pt x="0" y="1014"/>
                    <a:pt x="434" y="1615"/>
                  </a:cubicBezTo>
                  <a:cubicBezTo>
                    <a:pt x="768" y="2148"/>
                    <a:pt x="1268" y="2515"/>
                    <a:pt x="1868" y="2682"/>
                  </a:cubicBezTo>
                  <a:cubicBezTo>
                    <a:pt x="1959" y="2706"/>
                    <a:pt x="2044" y="2717"/>
                    <a:pt x="2123" y="2717"/>
                  </a:cubicBezTo>
                  <a:cubicBezTo>
                    <a:pt x="2714" y="2717"/>
                    <a:pt x="2975" y="2095"/>
                    <a:pt x="2769" y="1448"/>
                  </a:cubicBezTo>
                  <a:cubicBezTo>
                    <a:pt x="2582" y="825"/>
                    <a:pt x="1989" y="0"/>
                    <a:pt x="1261" y="0"/>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82"/>
            <p:cNvSpPr/>
            <p:nvPr/>
          </p:nvSpPr>
          <p:spPr>
            <a:xfrm>
              <a:off x="4418043" y="2697520"/>
              <a:ext cx="550880" cy="1567494"/>
            </a:xfrm>
            <a:custGeom>
              <a:rect b="b" l="l" r="r" t="t"/>
              <a:pathLst>
                <a:path extrusionOk="0" h="60844" w="21383">
                  <a:moveTo>
                    <a:pt x="9407" y="0"/>
                  </a:moveTo>
                  <a:lnTo>
                    <a:pt x="401" y="2836"/>
                  </a:lnTo>
                  <a:cubicBezTo>
                    <a:pt x="401" y="2836"/>
                    <a:pt x="1" y="28020"/>
                    <a:pt x="3270" y="37127"/>
                  </a:cubicBezTo>
                  <a:cubicBezTo>
                    <a:pt x="6439" y="45833"/>
                    <a:pt x="15912" y="60844"/>
                    <a:pt x="15912" y="60844"/>
                  </a:cubicBezTo>
                  <a:lnTo>
                    <a:pt x="21383" y="60677"/>
                  </a:lnTo>
                  <a:cubicBezTo>
                    <a:pt x="21383" y="60677"/>
                    <a:pt x="12676" y="41697"/>
                    <a:pt x="11242" y="34191"/>
                  </a:cubicBezTo>
                  <a:cubicBezTo>
                    <a:pt x="8874" y="21749"/>
                    <a:pt x="9407" y="1"/>
                    <a:pt x="94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82"/>
            <p:cNvSpPr/>
            <p:nvPr/>
          </p:nvSpPr>
          <p:spPr>
            <a:xfrm>
              <a:off x="4555533" y="2697520"/>
              <a:ext cx="113458" cy="519089"/>
            </a:xfrm>
            <a:custGeom>
              <a:rect b="b" l="l" r="r" t="t"/>
              <a:pathLst>
                <a:path extrusionOk="0" h="20149" w="4404">
                  <a:moveTo>
                    <a:pt x="4070" y="0"/>
                  </a:moveTo>
                  <a:lnTo>
                    <a:pt x="1468" y="834"/>
                  </a:lnTo>
                  <a:lnTo>
                    <a:pt x="1" y="5004"/>
                  </a:lnTo>
                  <a:cubicBezTo>
                    <a:pt x="1" y="7272"/>
                    <a:pt x="2036" y="15611"/>
                    <a:pt x="4404" y="20148"/>
                  </a:cubicBezTo>
                  <a:cubicBezTo>
                    <a:pt x="3837" y="9907"/>
                    <a:pt x="4070" y="0"/>
                    <a:pt x="407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82"/>
            <p:cNvSpPr/>
            <p:nvPr/>
          </p:nvSpPr>
          <p:spPr>
            <a:xfrm>
              <a:off x="4781540" y="4214239"/>
              <a:ext cx="201128" cy="57605"/>
            </a:xfrm>
            <a:custGeom>
              <a:rect b="b" l="l" r="r" t="t"/>
              <a:pathLst>
                <a:path extrusionOk="0" h="2236" w="7807">
                  <a:moveTo>
                    <a:pt x="7406" y="1"/>
                  </a:moveTo>
                  <a:lnTo>
                    <a:pt x="1" y="334"/>
                  </a:lnTo>
                  <a:lnTo>
                    <a:pt x="1035" y="2236"/>
                  </a:lnTo>
                  <a:lnTo>
                    <a:pt x="7806" y="2069"/>
                  </a:lnTo>
                  <a:lnTo>
                    <a:pt x="740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82"/>
            <p:cNvSpPr/>
            <p:nvPr/>
          </p:nvSpPr>
          <p:spPr>
            <a:xfrm>
              <a:off x="4497955" y="2670006"/>
              <a:ext cx="933298" cy="1411965"/>
            </a:xfrm>
            <a:custGeom>
              <a:rect b="b" l="l" r="r" t="t"/>
              <a:pathLst>
                <a:path extrusionOk="0" h="54807" w="36227">
                  <a:moveTo>
                    <a:pt x="9574" y="1"/>
                  </a:moveTo>
                  <a:lnTo>
                    <a:pt x="1" y="3103"/>
                  </a:lnTo>
                  <a:cubicBezTo>
                    <a:pt x="1" y="3103"/>
                    <a:pt x="8540" y="22650"/>
                    <a:pt x="14044" y="33758"/>
                  </a:cubicBezTo>
                  <a:cubicBezTo>
                    <a:pt x="18514" y="42765"/>
                    <a:pt x="32391" y="54807"/>
                    <a:pt x="32391" y="54807"/>
                  </a:cubicBezTo>
                  <a:lnTo>
                    <a:pt x="36227" y="52172"/>
                  </a:lnTo>
                  <a:cubicBezTo>
                    <a:pt x="36227" y="52172"/>
                    <a:pt x="25753" y="37895"/>
                    <a:pt x="22684" y="31790"/>
                  </a:cubicBezTo>
                  <a:cubicBezTo>
                    <a:pt x="12810" y="12276"/>
                    <a:pt x="15245" y="4237"/>
                    <a:pt x="95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82"/>
            <p:cNvSpPr/>
            <p:nvPr/>
          </p:nvSpPr>
          <p:spPr>
            <a:xfrm>
              <a:off x="5301437" y="3982229"/>
              <a:ext cx="152128" cy="132368"/>
            </a:xfrm>
            <a:custGeom>
              <a:rect b="b" l="l" r="r" t="t"/>
              <a:pathLst>
                <a:path extrusionOk="0" h="5138" w="5905">
                  <a:moveTo>
                    <a:pt x="4904" y="0"/>
                  </a:moveTo>
                  <a:lnTo>
                    <a:pt x="1" y="3736"/>
                  </a:lnTo>
                  <a:lnTo>
                    <a:pt x="1435" y="5137"/>
                  </a:lnTo>
                  <a:lnTo>
                    <a:pt x="5905" y="1968"/>
                  </a:lnTo>
                  <a:lnTo>
                    <a:pt x="490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82"/>
            <p:cNvSpPr/>
            <p:nvPr/>
          </p:nvSpPr>
          <p:spPr>
            <a:xfrm>
              <a:off x="4412890" y="2648830"/>
              <a:ext cx="356656" cy="136696"/>
            </a:xfrm>
            <a:custGeom>
              <a:rect b="b" l="l" r="r" t="t"/>
              <a:pathLst>
                <a:path extrusionOk="0" h="5306" w="13844">
                  <a:moveTo>
                    <a:pt x="12738" y="0"/>
                  </a:moveTo>
                  <a:cubicBezTo>
                    <a:pt x="12704" y="0"/>
                    <a:pt x="12670" y="8"/>
                    <a:pt x="12643" y="22"/>
                  </a:cubicBezTo>
                  <a:lnTo>
                    <a:pt x="201" y="3958"/>
                  </a:lnTo>
                  <a:cubicBezTo>
                    <a:pt x="67" y="3992"/>
                    <a:pt x="0" y="4092"/>
                    <a:pt x="34" y="4159"/>
                  </a:cubicBezTo>
                  <a:lnTo>
                    <a:pt x="501" y="5226"/>
                  </a:lnTo>
                  <a:cubicBezTo>
                    <a:pt x="525" y="5275"/>
                    <a:pt x="585" y="5306"/>
                    <a:pt x="655" y="5306"/>
                  </a:cubicBezTo>
                  <a:cubicBezTo>
                    <a:pt x="681" y="5306"/>
                    <a:pt x="707" y="5302"/>
                    <a:pt x="734" y="5293"/>
                  </a:cubicBezTo>
                  <a:lnTo>
                    <a:pt x="13644" y="1223"/>
                  </a:lnTo>
                  <a:cubicBezTo>
                    <a:pt x="13777" y="1156"/>
                    <a:pt x="13844" y="1056"/>
                    <a:pt x="13777" y="990"/>
                  </a:cubicBezTo>
                  <a:lnTo>
                    <a:pt x="12876" y="56"/>
                  </a:lnTo>
                  <a:cubicBezTo>
                    <a:pt x="12837" y="17"/>
                    <a:pt x="12787" y="0"/>
                    <a:pt x="127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82"/>
            <p:cNvSpPr/>
            <p:nvPr/>
          </p:nvSpPr>
          <p:spPr>
            <a:xfrm>
              <a:off x="4692173" y="2657125"/>
              <a:ext cx="31817" cy="42998"/>
            </a:xfrm>
            <a:custGeom>
              <a:rect b="b" l="l" r="r" t="t"/>
              <a:pathLst>
                <a:path extrusionOk="0" h="1669" w="1235">
                  <a:moveTo>
                    <a:pt x="434" y="0"/>
                  </a:moveTo>
                  <a:lnTo>
                    <a:pt x="101" y="134"/>
                  </a:lnTo>
                  <a:cubicBezTo>
                    <a:pt x="34" y="134"/>
                    <a:pt x="1" y="201"/>
                    <a:pt x="34" y="234"/>
                  </a:cubicBezTo>
                  <a:lnTo>
                    <a:pt x="634" y="1602"/>
                  </a:lnTo>
                  <a:cubicBezTo>
                    <a:pt x="634" y="1668"/>
                    <a:pt x="701" y="1668"/>
                    <a:pt x="801" y="1668"/>
                  </a:cubicBezTo>
                  <a:lnTo>
                    <a:pt x="1135" y="1535"/>
                  </a:lnTo>
                  <a:cubicBezTo>
                    <a:pt x="1201" y="1535"/>
                    <a:pt x="1235" y="1468"/>
                    <a:pt x="1201" y="1435"/>
                  </a:cubicBezTo>
                  <a:lnTo>
                    <a:pt x="601" y="67"/>
                  </a:lnTo>
                  <a:cubicBezTo>
                    <a:pt x="568" y="0"/>
                    <a:pt x="501" y="0"/>
                    <a:pt x="4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82"/>
            <p:cNvSpPr/>
            <p:nvPr/>
          </p:nvSpPr>
          <p:spPr>
            <a:xfrm>
              <a:off x="4436952" y="2738403"/>
              <a:ext cx="30967" cy="42482"/>
            </a:xfrm>
            <a:custGeom>
              <a:rect b="b" l="l" r="r" t="t"/>
              <a:pathLst>
                <a:path extrusionOk="0" h="1649" w="1202">
                  <a:moveTo>
                    <a:pt x="491" y="1"/>
                  </a:moveTo>
                  <a:cubicBezTo>
                    <a:pt x="473" y="1"/>
                    <a:pt x="454" y="5"/>
                    <a:pt x="434" y="14"/>
                  </a:cubicBezTo>
                  <a:lnTo>
                    <a:pt x="101" y="115"/>
                  </a:lnTo>
                  <a:cubicBezTo>
                    <a:pt x="34" y="148"/>
                    <a:pt x="0" y="181"/>
                    <a:pt x="0" y="215"/>
                  </a:cubicBezTo>
                  <a:lnTo>
                    <a:pt x="601" y="1616"/>
                  </a:lnTo>
                  <a:cubicBezTo>
                    <a:pt x="634" y="1649"/>
                    <a:pt x="701" y="1649"/>
                    <a:pt x="768" y="1649"/>
                  </a:cubicBezTo>
                  <a:lnTo>
                    <a:pt x="1101" y="1549"/>
                  </a:lnTo>
                  <a:cubicBezTo>
                    <a:pt x="1168" y="1516"/>
                    <a:pt x="1201" y="1449"/>
                    <a:pt x="1168" y="1415"/>
                  </a:cubicBezTo>
                  <a:lnTo>
                    <a:pt x="568" y="48"/>
                  </a:lnTo>
                  <a:cubicBezTo>
                    <a:pt x="568" y="24"/>
                    <a:pt x="534" y="1"/>
                    <a:pt x="4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82"/>
            <p:cNvSpPr/>
            <p:nvPr/>
          </p:nvSpPr>
          <p:spPr>
            <a:xfrm>
              <a:off x="4564137" y="2698370"/>
              <a:ext cx="31817" cy="42147"/>
            </a:xfrm>
            <a:custGeom>
              <a:rect b="b" l="l" r="r" t="t"/>
              <a:pathLst>
                <a:path extrusionOk="0" h="1636" w="1235">
                  <a:moveTo>
                    <a:pt x="467" y="1"/>
                  </a:moveTo>
                  <a:lnTo>
                    <a:pt x="134" y="101"/>
                  </a:lnTo>
                  <a:cubicBezTo>
                    <a:pt x="67" y="101"/>
                    <a:pt x="0" y="167"/>
                    <a:pt x="34" y="234"/>
                  </a:cubicBezTo>
                  <a:lnTo>
                    <a:pt x="634" y="1602"/>
                  </a:lnTo>
                  <a:cubicBezTo>
                    <a:pt x="667" y="1635"/>
                    <a:pt x="734" y="1635"/>
                    <a:pt x="801" y="1635"/>
                  </a:cubicBezTo>
                  <a:lnTo>
                    <a:pt x="1134" y="1535"/>
                  </a:lnTo>
                  <a:cubicBezTo>
                    <a:pt x="1201" y="1502"/>
                    <a:pt x="1235" y="1468"/>
                    <a:pt x="1201" y="1435"/>
                  </a:cubicBezTo>
                  <a:lnTo>
                    <a:pt x="601" y="34"/>
                  </a:lnTo>
                  <a:cubicBezTo>
                    <a:pt x="601" y="1"/>
                    <a:pt x="534" y="1"/>
                    <a:pt x="46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82"/>
            <p:cNvSpPr/>
            <p:nvPr/>
          </p:nvSpPr>
          <p:spPr>
            <a:xfrm>
              <a:off x="4395707" y="1974466"/>
              <a:ext cx="18935" cy="23908"/>
            </a:xfrm>
            <a:custGeom>
              <a:rect b="b" l="l" r="r" t="t"/>
              <a:pathLst>
                <a:path extrusionOk="0" h="928" w="735">
                  <a:moveTo>
                    <a:pt x="300" y="1"/>
                  </a:moveTo>
                  <a:cubicBezTo>
                    <a:pt x="278" y="1"/>
                    <a:pt x="256" y="5"/>
                    <a:pt x="234" y="14"/>
                  </a:cubicBezTo>
                  <a:cubicBezTo>
                    <a:pt x="67" y="81"/>
                    <a:pt x="0" y="281"/>
                    <a:pt x="67" y="548"/>
                  </a:cubicBezTo>
                  <a:cubicBezTo>
                    <a:pt x="125" y="750"/>
                    <a:pt x="283" y="928"/>
                    <a:pt x="433" y="928"/>
                  </a:cubicBezTo>
                  <a:cubicBezTo>
                    <a:pt x="456" y="928"/>
                    <a:pt x="479" y="923"/>
                    <a:pt x="501" y="915"/>
                  </a:cubicBezTo>
                  <a:cubicBezTo>
                    <a:pt x="634" y="848"/>
                    <a:pt x="734" y="614"/>
                    <a:pt x="634" y="381"/>
                  </a:cubicBezTo>
                  <a:cubicBezTo>
                    <a:pt x="576" y="178"/>
                    <a:pt x="443" y="1"/>
                    <a:pt x="3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82"/>
            <p:cNvSpPr/>
            <p:nvPr/>
          </p:nvSpPr>
          <p:spPr>
            <a:xfrm>
              <a:off x="4467016" y="1952981"/>
              <a:ext cx="18935" cy="23908"/>
            </a:xfrm>
            <a:custGeom>
              <a:rect b="b" l="l" r="r" t="t"/>
              <a:pathLst>
                <a:path extrusionOk="0" h="928" w="735">
                  <a:moveTo>
                    <a:pt x="301" y="1"/>
                  </a:moveTo>
                  <a:cubicBezTo>
                    <a:pt x="279" y="1"/>
                    <a:pt x="257" y="5"/>
                    <a:pt x="234" y="14"/>
                  </a:cubicBezTo>
                  <a:cubicBezTo>
                    <a:pt x="68" y="81"/>
                    <a:pt x="1" y="314"/>
                    <a:pt x="68" y="548"/>
                  </a:cubicBezTo>
                  <a:cubicBezTo>
                    <a:pt x="154" y="750"/>
                    <a:pt x="291" y="928"/>
                    <a:pt x="435" y="928"/>
                  </a:cubicBezTo>
                  <a:cubicBezTo>
                    <a:pt x="457" y="928"/>
                    <a:pt x="479" y="923"/>
                    <a:pt x="501" y="915"/>
                  </a:cubicBezTo>
                  <a:cubicBezTo>
                    <a:pt x="635" y="848"/>
                    <a:pt x="735" y="614"/>
                    <a:pt x="668" y="381"/>
                  </a:cubicBezTo>
                  <a:cubicBezTo>
                    <a:pt x="581" y="178"/>
                    <a:pt x="444" y="1"/>
                    <a:pt x="3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82"/>
            <p:cNvSpPr/>
            <p:nvPr/>
          </p:nvSpPr>
          <p:spPr>
            <a:xfrm>
              <a:off x="4471318" y="1945587"/>
              <a:ext cx="13783" cy="9790"/>
            </a:xfrm>
            <a:custGeom>
              <a:rect b="b" l="l" r="r" t="t"/>
              <a:pathLst>
                <a:path extrusionOk="0" h="380" w="535">
                  <a:moveTo>
                    <a:pt x="534" y="1"/>
                  </a:moveTo>
                  <a:lnTo>
                    <a:pt x="1" y="334"/>
                  </a:lnTo>
                  <a:cubicBezTo>
                    <a:pt x="59" y="366"/>
                    <a:pt x="112" y="379"/>
                    <a:pt x="160" y="379"/>
                  </a:cubicBezTo>
                  <a:cubicBezTo>
                    <a:pt x="416" y="379"/>
                    <a:pt x="534" y="1"/>
                    <a:pt x="5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82"/>
            <p:cNvSpPr/>
            <p:nvPr/>
          </p:nvSpPr>
          <p:spPr>
            <a:xfrm>
              <a:off x="4451559" y="1983405"/>
              <a:ext cx="34393" cy="44724"/>
            </a:xfrm>
            <a:custGeom>
              <a:rect b="b" l="l" r="r" t="t"/>
              <a:pathLst>
                <a:path extrusionOk="0" h="1736" w="1335">
                  <a:moveTo>
                    <a:pt x="1" y="0"/>
                  </a:moveTo>
                  <a:lnTo>
                    <a:pt x="501" y="1735"/>
                  </a:lnTo>
                  <a:cubicBezTo>
                    <a:pt x="834" y="1702"/>
                    <a:pt x="1135" y="1568"/>
                    <a:pt x="1335" y="1301"/>
                  </a:cubicBezTo>
                  <a:cubicBezTo>
                    <a:pt x="834" y="934"/>
                    <a:pt x="367" y="501"/>
                    <a:pt x="1" y="0"/>
                  </a:cubicBez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82"/>
            <p:cNvSpPr/>
            <p:nvPr/>
          </p:nvSpPr>
          <p:spPr>
            <a:xfrm>
              <a:off x="4390297" y="2051597"/>
              <a:ext cx="53560" cy="14298"/>
            </a:xfrm>
            <a:custGeom>
              <a:rect b="b" l="l" r="r" t="t"/>
              <a:pathLst>
                <a:path extrusionOk="0" h="555" w="2079">
                  <a:moveTo>
                    <a:pt x="110" y="0"/>
                  </a:moveTo>
                  <a:cubicBezTo>
                    <a:pt x="41" y="0"/>
                    <a:pt x="0" y="71"/>
                    <a:pt x="77" y="122"/>
                  </a:cubicBezTo>
                  <a:cubicBezTo>
                    <a:pt x="458" y="414"/>
                    <a:pt x="900" y="555"/>
                    <a:pt x="1351" y="555"/>
                  </a:cubicBezTo>
                  <a:cubicBezTo>
                    <a:pt x="1571" y="555"/>
                    <a:pt x="1793" y="521"/>
                    <a:pt x="2012" y="456"/>
                  </a:cubicBezTo>
                  <a:lnTo>
                    <a:pt x="2045" y="422"/>
                  </a:lnTo>
                  <a:cubicBezTo>
                    <a:pt x="2078" y="422"/>
                    <a:pt x="2078" y="389"/>
                    <a:pt x="2078" y="356"/>
                  </a:cubicBezTo>
                  <a:cubicBezTo>
                    <a:pt x="2045" y="322"/>
                    <a:pt x="2012" y="289"/>
                    <a:pt x="1978" y="289"/>
                  </a:cubicBezTo>
                  <a:cubicBezTo>
                    <a:pt x="1774" y="357"/>
                    <a:pt x="1559" y="390"/>
                    <a:pt x="1343" y="390"/>
                  </a:cubicBezTo>
                  <a:cubicBezTo>
                    <a:pt x="925" y="390"/>
                    <a:pt x="507" y="264"/>
                    <a:pt x="177" y="22"/>
                  </a:cubicBezTo>
                  <a:cubicBezTo>
                    <a:pt x="154" y="7"/>
                    <a:pt x="130" y="0"/>
                    <a:pt x="11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82"/>
            <p:cNvSpPr/>
            <p:nvPr/>
          </p:nvSpPr>
          <p:spPr>
            <a:xfrm>
              <a:off x="4363917" y="1941929"/>
              <a:ext cx="32976" cy="30322"/>
            </a:xfrm>
            <a:custGeom>
              <a:rect b="b" l="l" r="r" t="t"/>
              <a:pathLst>
                <a:path extrusionOk="0" h="1177" w="1280">
                  <a:moveTo>
                    <a:pt x="1085" y="1"/>
                  </a:moveTo>
                  <a:cubicBezTo>
                    <a:pt x="1069" y="1"/>
                    <a:pt x="1052" y="3"/>
                    <a:pt x="1034" y="9"/>
                  </a:cubicBezTo>
                  <a:cubicBezTo>
                    <a:pt x="534" y="143"/>
                    <a:pt x="167" y="510"/>
                    <a:pt x="33" y="977"/>
                  </a:cubicBezTo>
                  <a:cubicBezTo>
                    <a:pt x="0" y="1043"/>
                    <a:pt x="33" y="1143"/>
                    <a:pt x="100" y="1177"/>
                  </a:cubicBezTo>
                  <a:cubicBezTo>
                    <a:pt x="167" y="1177"/>
                    <a:pt x="234" y="1177"/>
                    <a:pt x="267" y="1143"/>
                  </a:cubicBezTo>
                  <a:cubicBezTo>
                    <a:pt x="267" y="1110"/>
                    <a:pt x="300" y="1077"/>
                    <a:pt x="300" y="1077"/>
                  </a:cubicBezTo>
                  <a:cubicBezTo>
                    <a:pt x="434" y="710"/>
                    <a:pt x="701" y="410"/>
                    <a:pt x="1068" y="310"/>
                  </a:cubicBezTo>
                  <a:cubicBezTo>
                    <a:pt x="1280" y="279"/>
                    <a:pt x="1244" y="1"/>
                    <a:pt x="10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82"/>
            <p:cNvSpPr/>
            <p:nvPr/>
          </p:nvSpPr>
          <p:spPr>
            <a:xfrm>
              <a:off x="4450631" y="1920701"/>
              <a:ext cx="40473" cy="16591"/>
            </a:xfrm>
            <a:custGeom>
              <a:rect b="b" l="l" r="r" t="t"/>
              <a:pathLst>
                <a:path extrusionOk="0" h="644" w="1571">
                  <a:moveTo>
                    <a:pt x="1130" y="0"/>
                  </a:moveTo>
                  <a:cubicBezTo>
                    <a:pt x="759" y="0"/>
                    <a:pt x="390" y="139"/>
                    <a:pt x="103" y="400"/>
                  </a:cubicBezTo>
                  <a:cubicBezTo>
                    <a:pt x="1" y="502"/>
                    <a:pt x="115" y="644"/>
                    <a:pt x="233" y="644"/>
                  </a:cubicBezTo>
                  <a:cubicBezTo>
                    <a:pt x="269" y="644"/>
                    <a:pt x="306" y="631"/>
                    <a:pt x="337" y="600"/>
                  </a:cubicBezTo>
                  <a:cubicBezTo>
                    <a:pt x="535" y="401"/>
                    <a:pt x="808" y="295"/>
                    <a:pt x="1086" y="295"/>
                  </a:cubicBezTo>
                  <a:cubicBezTo>
                    <a:pt x="1181" y="295"/>
                    <a:pt x="1277" y="307"/>
                    <a:pt x="1371" y="333"/>
                  </a:cubicBezTo>
                  <a:cubicBezTo>
                    <a:pt x="1438" y="333"/>
                    <a:pt x="1538" y="300"/>
                    <a:pt x="1571" y="233"/>
                  </a:cubicBezTo>
                  <a:cubicBezTo>
                    <a:pt x="1571" y="233"/>
                    <a:pt x="1571" y="200"/>
                    <a:pt x="1571" y="200"/>
                  </a:cubicBezTo>
                  <a:cubicBezTo>
                    <a:pt x="1571" y="133"/>
                    <a:pt x="1504" y="33"/>
                    <a:pt x="1438" y="33"/>
                  </a:cubicBezTo>
                  <a:cubicBezTo>
                    <a:pt x="1336" y="11"/>
                    <a:pt x="1233" y="0"/>
                    <a:pt x="113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82"/>
            <p:cNvSpPr/>
            <p:nvPr/>
          </p:nvSpPr>
          <p:spPr>
            <a:xfrm>
              <a:off x="4648352" y="2255810"/>
              <a:ext cx="291348" cy="621340"/>
            </a:xfrm>
            <a:custGeom>
              <a:rect b="b" l="l" r="r" t="t"/>
              <a:pathLst>
                <a:path extrusionOk="0" h="24118" w="11309">
                  <a:moveTo>
                    <a:pt x="2002" y="1"/>
                  </a:moveTo>
                  <a:lnTo>
                    <a:pt x="0" y="2569"/>
                  </a:lnTo>
                  <a:cubicBezTo>
                    <a:pt x="367" y="2869"/>
                    <a:pt x="768" y="3203"/>
                    <a:pt x="1168" y="3570"/>
                  </a:cubicBezTo>
                  <a:cubicBezTo>
                    <a:pt x="1568" y="3903"/>
                    <a:pt x="1935" y="4237"/>
                    <a:pt x="2302" y="4604"/>
                  </a:cubicBezTo>
                  <a:cubicBezTo>
                    <a:pt x="3069" y="5304"/>
                    <a:pt x="3836" y="6038"/>
                    <a:pt x="4504" y="6806"/>
                  </a:cubicBezTo>
                  <a:cubicBezTo>
                    <a:pt x="5204" y="7573"/>
                    <a:pt x="5871" y="8340"/>
                    <a:pt x="6505" y="9174"/>
                  </a:cubicBezTo>
                  <a:cubicBezTo>
                    <a:pt x="6638" y="9374"/>
                    <a:pt x="6805" y="9574"/>
                    <a:pt x="6939" y="9808"/>
                  </a:cubicBezTo>
                  <a:cubicBezTo>
                    <a:pt x="7072" y="10008"/>
                    <a:pt x="7205" y="10208"/>
                    <a:pt x="7372" y="10408"/>
                  </a:cubicBezTo>
                  <a:cubicBezTo>
                    <a:pt x="7506" y="10642"/>
                    <a:pt x="7672" y="10875"/>
                    <a:pt x="7773" y="11042"/>
                  </a:cubicBezTo>
                  <a:lnTo>
                    <a:pt x="7906" y="11309"/>
                  </a:lnTo>
                  <a:lnTo>
                    <a:pt x="8039" y="11609"/>
                  </a:lnTo>
                  <a:cubicBezTo>
                    <a:pt x="8206" y="12009"/>
                    <a:pt x="8340" y="12443"/>
                    <a:pt x="8440" y="12877"/>
                  </a:cubicBezTo>
                  <a:cubicBezTo>
                    <a:pt x="8506" y="13344"/>
                    <a:pt x="8573" y="13844"/>
                    <a:pt x="8606" y="14311"/>
                  </a:cubicBezTo>
                  <a:cubicBezTo>
                    <a:pt x="8640" y="15345"/>
                    <a:pt x="8640" y="16346"/>
                    <a:pt x="8540" y="17380"/>
                  </a:cubicBezTo>
                  <a:cubicBezTo>
                    <a:pt x="8440" y="18414"/>
                    <a:pt x="8273" y="19448"/>
                    <a:pt x="8073" y="20482"/>
                  </a:cubicBezTo>
                  <a:cubicBezTo>
                    <a:pt x="7906" y="21516"/>
                    <a:pt x="7639" y="22550"/>
                    <a:pt x="7406" y="23551"/>
                  </a:cubicBezTo>
                  <a:lnTo>
                    <a:pt x="8907" y="24118"/>
                  </a:lnTo>
                  <a:cubicBezTo>
                    <a:pt x="9340" y="23084"/>
                    <a:pt x="9741" y="22050"/>
                    <a:pt x="10074" y="20982"/>
                  </a:cubicBezTo>
                  <a:cubicBezTo>
                    <a:pt x="10408" y="19915"/>
                    <a:pt x="10708" y="18814"/>
                    <a:pt x="10908" y="17713"/>
                  </a:cubicBezTo>
                  <a:cubicBezTo>
                    <a:pt x="11142" y="16579"/>
                    <a:pt x="11242" y="15412"/>
                    <a:pt x="11275" y="14278"/>
                  </a:cubicBezTo>
                  <a:cubicBezTo>
                    <a:pt x="11308" y="13010"/>
                    <a:pt x="11142" y="11776"/>
                    <a:pt x="10741" y="10608"/>
                  </a:cubicBezTo>
                  <a:lnTo>
                    <a:pt x="10575" y="10141"/>
                  </a:lnTo>
                  <a:lnTo>
                    <a:pt x="10341" y="9674"/>
                  </a:lnTo>
                  <a:cubicBezTo>
                    <a:pt x="10208" y="9374"/>
                    <a:pt x="10074" y="9141"/>
                    <a:pt x="9941" y="8874"/>
                  </a:cubicBezTo>
                  <a:cubicBezTo>
                    <a:pt x="9807" y="8640"/>
                    <a:pt x="9641" y="8373"/>
                    <a:pt x="9474" y="8140"/>
                  </a:cubicBezTo>
                  <a:cubicBezTo>
                    <a:pt x="9340" y="7906"/>
                    <a:pt x="9174" y="7639"/>
                    <a:pt x="9007" y="7406"/>
                  </a:cubicBezTo>
                  <a:cubicBezTo>
                    <a:pt x="8373" y="6472"/>
                    <a:pt x="7672" y="5538"/>
                    <a:pt x="6939" y="4704"/>
                  </a:cubicBezTo>
                  <a:cubicBezTo>
                    <a:pt x="6205" y="3837"/>
                    <a:pt x="5404" y="3003"/>
                    <a:pt x="4604" y="2236"/>
                  </a:cubicBezTo>
                  <a:cubicBezTo>
                    <a:pt x="4170" y="1835"/>
                    <a:pt x="3770" y="1468"/>
                    <a:pt x="3336" y="1101"/>
                  </a:cubicBezTo>
                  <a:cubicBezTo>
                    <a:pt x="2902" y="701"/>
                    <a:pt x="2502" y="368"/>
                    <a:pt x="2002" y="1"/>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82"/>
            <p:cNvSpPr/>
            <p:nvPr/>
          </p:nvSpPr>
          <p:spPr>
            <a:xfrm>
              <a:off x="4792721" y="2837586"/>
              <a:ext cx="97125" cy="82517"/>
            </a:xfrm>
            <a:custGeom>
              <a:rect b="b" l="l" r="r" t="t"/>
              <a:pathLst>
                <a:path extrusionOk="0" h="3203" w="3770">
                  <a:moveTo>
                    <a:pt x="2269" y="1"/>
                  </a:moveTo>
                  <a:lnTo>
                    <a:pt x="0" y="1668"/>
                  </a:lnTo>
                  <a:lnTo>
                    <a:pt x="2902" y="3203"/>
                  </a:lnTo>
                  <a:cubicBezTo>
                    <a:pt x="2902" y="3203"/>
                    <a:pt x="3770" y="1668"/>
                    <a:pt x="3503" y="367"/>
                  </a:cubicBezTo>
                  <a:lnTo>
                    <a:pt x="2269"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82"/>
            <p:cNvSpPr/>
            <p:nvPr/>
          </p:nvSpPr>
          <p:spPr>
            <a:xfrm>
              <a:off x="4773812" y="2880556"/>
              <a:ext cx="94548" cy="88546"/>
            </a:xfrm>
            <a:custGeom>
              <a:rect b="b" l="l" r="r" t="t"/>
              <a:pathLst>
                <a:path extrusionOk="0" h="3437" w="3670">
                  <a:moveTo>
                    <a:pt x="734" y="0"/>
                  </a:moveTo>
                  <a:lnTo>
                    <a:pt x="0" y="2702"/>
                  </a:lnTo>
                  <a:lnTo>
                    <a:pt x="2402" y="3436"/>
                  </a:lnTo>
                  <a:lnTo>
                    <a:pt x="3670" y="1535"/>
                  </a:lnTo>
                  <a:lnTo>
                    <a:pt x="734"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82"/>
            <p:cNvSpPr/>
            <p:nvPr/>
          </p:nvSpPr>
          <p:spPr>
            <a:xfrm>
              <a:off x="4582170" y="2180147"/>
              <a:ext cx="191673" cy="217487"/>
            </a:xfrm>
            <a:custGeom>
              <a:rect b="b" l="l" r="r" t="t"/>
              <a:pathLst>
                <a:path extrusionOk="0" h="8442" w="7440">
                  <a:moveTo>
                    <a:pt x="2764" y="0"/>
                  </a:moveTo>
                  <a:cubicBezTo>
                    <a:pt x="2743" y="0"/>
                    <a:pt x="2723" y="1"/>
                    <a:pt x="2703" y="2"/>
                  </a:cubicBezTo>
                  <a:cubicBezTo>
                    <a:pt x="668" y="69"/>
                    <a:pt x="1" y="1770"/>
                    <a:pt x="234" y="3505"/>
                  </a:cubicBezTo>
                  <a:cubicBezTo>
                    <a:pt x="501" y="5540"/>
                    <a:pt x="4170" y="8442"/>
                    <a:pt x="4170" y="8442"/>
                  </a:cubicBezTo>
                  <a:lnTo>
                    <a:pt x="7439" y="3838"/>
                  </a:lnTo>
                  <a:cubicBezTo>
                    <a:pt x="7439" y="3838"/>
                    <a:pt x="4382" y="0"/>
                    <a:pt x="276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82"/>
            <p:cNvSpPr/>
            <p:nvPr/>
          </p:nvSpPr>
          <p:spPr>
            <a:xfrm>
              <a:off x="5374497" y="4172145"/>
              <a:ext cx="41272" cy="24088"/>
            </a:xfrm>
            <a:custGeom>
              <a:rect b="b" l="l" r="r" t="t"/>
              <a:pathLst>
                <a:path extrusionOk="0" h="935" w="1602">
                  <a:moveTo>
                    <a:pt x="1334" y="167"/>
                  </a:moveTo>
                  <a:cubicBezTo>
                    <a:pt x="991" y="542"/>
                    <a:pt x="647" y="771"/>
                    <a:pt x="413" y="771"/>
                  </a:cubicBezTo>
                  <a:cubicBezTo>
                    <a:pt x="397" y="771"/>
                    <a:pt x="382" y="770"/>
                    <a:pt x="367" y="767"/>
                  </a:cubicBezTo>
                  <a:cubicBezTo>
                    <a:pt x="267" y="767"/>
                    <a:pt x="200" y="701"/>
                    <a:pt x="167" y="601"/>
                  </a:cubicBezTo>
                  <a:cubicBezTo>
                    <a:pt x="134" y="567"/>
                    <a:pt x="134" y="501"/>
                    <a:pt x="167" y="467"/>
                  </a:cubicBezTo>
                  <a:cubicBezTo>
                    <a:pt x="267" y="300"/>
                    <a:pt x="867" y="200"/>
                    <a:pt x="1334" y="167"/>
                  </a:cubicBezTo>
                  <a:close/>
                  <a:moveTo>
                    <a:pt x="1501" y="0"/>
                  </a:moveTo>
                  <a:cubicBezTo>
                    <a:pt x="1368" y="0"/>
                    <a:pt x="234" y="67"/>
                    <a:pt x="33" y="401"/>
                  </a:cubicBezTo>
                  <a:cubicBezTo>
                    <a:pt x="0" y="501"/>
                    <a:pt x="0" y="567"/>
                    <a:pt x="33" y="667"/>
                  </a:cubicBezTo>
                  <a:cubicBezTo>
                    <a:pt x="100" y="801"/>
                    <a:pt x="234" y="901"/>
                    <a:pt x="367" y="934"/>
                  </a:cubicBezTo>
                  <a:lnTo>
                    <a:pt x="434" y="934"/>
                  </a:lnTo>
                  <a:cubicBezTo>
                    <a:pt x="801" y="934"/>
                    <a:pt x="1301" y="434"/>
                    <a:pt x="1568" y="100"/>
                  </a:cubicBezTo>
                  <a:cubicBezTo>
                    <a:pt x="1601" y="100"/>
                    <a:pt x="1601" y="67"/>
                    <a:pt x="1568" y="34"/>
                  </a:cubicBezTo>
                  <a:cubicBezTo>
                    <a:pt x="1568" y="0"/>
                    <a:pt x="1535" y="0"/>
                    <a:pt x="15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82"/>
            <p:cNvSpPr/>
            <p:nvPr/>
          </p:nvSpPr>
          <p:spPr>
            <a:xfrm>
              <a:off x="5377073" y="4151509"/>
              <a:ext cx="38695" cy="24964"/>
            </a:xfrm>
            <a:custGeom>
              <a:rect b="b" l="l" r="r" t="t"/>
              <a:pathLst>
                <a:path extrusionOk="0" h="969" w="1502">
                  <a:moveTo>
                    <a:pt x="434" y="134"/>
                  </a:moveTo>
                  <a:cubicBezTo>
                    <a:pt x="701" y="167"/>
                    <a:pt x="1068" y="534"/>
                    <a:pt x="1268" y="801"/>
                  </a:cubicBezTo>
                  <a:cubicBezTo>
                    <a:pt x="867" y="801"/>
                    <a:pt x="300" y="568"/>
                    <a:pt x="200" y="368"/>
                  </a:cubicBezTo>
                  <a:cubicBezTo>
                    <a:pt x="167" y="334"/>
                    <a:pt x="167" y="301"/>
                    <a:pt x="234" y="234"/>
                  </a:cubicBezTo>
                  <a:cubicBezTo>
                    <a:pt x="300" y="167"/>
                    <a:pt x="334" y="167"/>
                    <a:pt x="400" y="167"/>
                  </a:cubicBezTo>
                  <a:lnTo>
                    <a:pt x="434" y="134"/>
                  </a:lnTo>
                  <a:close/>
                  <a:moveTo>
                    <a:pt x="467" y="1"/>
                  </a:moveTo>
                  <a:cubicBezTo>
                    <a:pt x="334" y="1"/>
                    <a:pt x="234" y="34"/>
                    <a:pt x="134" y="101"/>
                  </a:cubicBezTo>
                  <a:cubicBezTo>
                    <a:pt x="34" y="167"/>
                    <a:pt x="0" y="301"/>
                    <a:pt x="67" y="434"/>
                  </a:cubicBezTo>
                  <a:cubicBezTo>
                    <a:pt x="200" y="735"/>
                    <a:pt x="968" y="935"/>
                    <a:pt x="1334" y="935"/>
                  </a:cubicBezTo>
                  <a:lnTo>
                    <a:pt x="1401" y="968"/>
                  </a:lnTo>
                  <a:cubicBezTo>
                    <a:pt x="1435" y="968"/>
                    <a:pt x="1468" y="935"/>
                    <a:pt x="1468" y="901"/>
                  </a:cubicBezTo>
                  <a:cubicBezTo>
                    <a:pt x="1501" y="901"/>
                    <a:pt x="1501" y="868"/>
                    <a:pt x="1468" y="835"/>
                  </a:cubicBezTo>
                  <a:cubicBezTo>
                    <a:pt x="1468" y="801"/>
                    <a:pt x="901" y="67"/>
                    <a:pt x="46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82"/>
            <p:cNvSpPr/>
            <p:nvPr/>
          </p:nvSpPr>
          <p:spPr>
            <a:xfrm>
              <a:off x="4825361" y="4354666"/>
              <a:ext cx="52452" cy="20533"/>
            </a:xfrm>
            <a:custGeom>
              <a:rect b="b" l="l" r="r" t="t"/>
              <a:pathLst>
                <a:path extrusionOk="0" h="797" w="2036">
                  <a:moveTo>
                    <a:pt x="334" y="154"/>
                  </a:moveTo>
                  <a:cubicBezTo>
                    <a:pt x="835" y="220"/>
                    <a:pt x="1268" y="354"/>
                    <a:pt x="1702" y="587"/>
                  </a:cubicBezTo>
                  <a:cubicBezTo>
                    <a:pt x="1411" y="631"/>
                    <a:pt x="1151" y="656"/>
                    <a:pt x="932" y="656"/>
                  </a:cubicBezTo>
                  <a:cubicBezTo>
                    <a:pt x="649" y="656"/>
                    <a:pt x="433" y="615"/>
                    <a:pt x="301" y="521"/>
                  </a:cubicBezTo>
                  <a:cubicBezTo>
                    <a:pt x="234" y="454"/>
                    <a:pt x="168" y="354"/>
                    <a:pt x="168" y="254"/>
                  </a:cubicBezTo>
                  <a:cubicBezTo>
                    <a:pt x="168" y="220"/>
                    <a:pt x="168" y="187"/>
                    <a:pt x="201" y="187"/>
                  </a:cubicBezTo>
                  <a:cubicBezTo>
                    <a:pt x="234" y="154"/>
                    <a:pt x="301" y="154"/>
                    <a:pt x="334" y="154"/>
                  </a:cubicBezTo>
                  <a:close/>
                  <a:moveTo>
                    <a:pt x="340" y="0"/>
                  </a:moveTo>
                  <a:cubicBezTo>
                    <a:pt x="242" y="0"/>
                    <a:pt x="160" y="16"/>
                    <a:pt x="101" y="54"/>
                  </a:cubicBezTo>
                  <a:cubicBezTo>
                    <a:pt x="34" y="120"/>
                    <a:pt x="1" y="187"/>
                    <a:pt x="34" y="254"/>
                  </a:cubicBezTo>
                  <a:cubicBezTo>
                    <a:pt x="34" y="421"/>
                    <a:pt x="101" y="554"/>
                    <a:pt x="201" y="621"/>
                  </a:cubicBezTo>
                  <a:cubicBezTo>
                    <a:pt x="394" y="731"/>
                    <a:pt x="611" y="796"/>
                    <a:pt x="812" y="796"/>
                  </a:cubicBezTo>
                  <a:cubicBezTo>
                    <a:pt x="854" y="796"/>
                    <a:pt x="895" y="793"/>
                    <a:pt x="935" y="788"/>
                  </a:cubicBezTo>
                  <a:cubicBezTo>
                    <a:pt x="1302" y="788"/>
                    <a:pt x="1635" y="754"/>
                    <a:pt x="1969" y="687"/>
                  </a:cubicBezTo>
                  <a:cubicBezTo>
                    <a:pt x="2002" y="654"/>
                    <a:pt x="2036" y="621"/>
                    <a:pt x="2036" y="621"/>
                  </a:cubicBezTo>
                  <a:cubicBezTo>
                    <a:pt x="2036" y="587"/>
                    <a:pt x="2036" y="554"/>
                    <a:pt x="2002" y="521"/>
                  </a:cubicBezTo>
                  <a:cubicBezTo>
                    <a:pt x="1778" y="437"/>
                    <a:pt x="849" y="0"/>
                    <a:pt x="3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82"/>
            <p:cNvSpPr/>
            <p:nvPr/>
          </p:nvSpPr>
          <p:spPr>
            <a:xfrm>
              <a:off x="4841694" y="4335268"/>
              <a:ext cx="36119" cy="37124"/>
            </a:xfrm>
            <a:custGeom>
              <a:rect b="b" l="l" r="r" t="t"/>
              <a:pathLst>
                <a:path extrusionOk="0" h="1441" w="1402">
                  <a:moveTo>
                    <a:pt x="401" y="140"/>
                  </a:moveTo>
                  <a:cubicBezTo>
                    <a:pt x="835" y="140"/>
                    <a:pt x="1101" y="873"/>
                    <a:pt x="1235" y="1207"/>
                  </a:cubicBezTo>
                  <a:cubicBezTo>
                    <a:pt x="801" y="973"/>
                    <a:pt x="201" y="440"/>
                    <a:pt x="234" y="240"/>
                  </a:cubicBezTo>
                  <a:cubicBezTo>
                    <a:pt x="234" y="173"/>
                    <a:pt x="268" y="140"/>
                    <a:pt x="368" y="140"/>
                  </a:cubicBezTo>
                  <a:close/>
                  <a:moveTo>
                    <a:pt x="380" y="1"/>
                  </a:moveTo>
                  <a:cubicBezTo>
                    <a:pt x="354" y="1"/>
                    <a:pt x="328" y="3"/>
                    <a:pt x="301" y="6"/>
                  </a:cubicBezTo>
                  <a:cubicBezTo>
                    <a:pt x="101" y="39"/>
                    <a:pt x="34" y="140"/>
                    <a:pt x="34" y="206"/>
                  </a:cubicBezTo>
                  <a:cubicBezTo>
                    <a:pt x="1" y="573"/>
                    <a:pt x="868" y="1240"/>
                    <a:pt x="1302" y="1440"/>
                  </a:cubicBezTo>
                  <a:lnTo>
                    <a:pt x="1335" y="1440"/>
                  </a:lnTo>
                  <a:cubicBezTo>
                    <a:pt x="1335" y="1407"/>
                    <a:pt x="1335" y="1407"/>
                    <a:pt x="1368" y="1407"/>
                  </a:cubicBezTo>
                  <a:cubicBezTo>
                    <a:pt x="1368" y="1407"/>
                    <a:pt x="1402" y="1374"/>
                    <a:pt x="1368" y="1340"/>
                  </a:cubicBezTo>
                  <a:cubicBezTo>
                    <a:pt x="1368" y="1276"/>
                    <a:pt x="1089" y="1"/>
                    <a:pt x="3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82"/>
            <p:cNvSpPr/>
            <p:nvPr/>
          </p:nvSpPr>
          <p:spPr>
            <a:xfrm>
              <a:off x="4400009" y="1966222"/>
              <a:ext cx="13757" cy="10588"/>
            </a:xfrm>
            <a:custGeom>
              <a:rect b="b" l="l" r="r" t="t"/>
              <a:pathLst>
                <a:path extrusionOk="0" h="411" w="534">
                  <a:moveTo>
                    <a:pt x="534" y="0"/>
                  </a:moveTo>
                  <a:lnTo>
                    <a:pt x="0" y="367"/>
                  </a:lnTo>
                  <a:cubicBezTo>
                    <a:pt x="55" y="397"/>
                    <a:pt x="106" y="410"/>
                    <a:pt x="152" y="410"/>
                  </a:cubicBezTo>
                  <a:cubicBezTo>
                    <a:pt x="413" y="410"/>
                    <a:pt x="534" y="0"/>
                    <a:pt x="5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82"/>
            <p:cNvSpPr/>
            <p:nvPr/>
          </p:nvSpPr>
          <p:spPr>
            <a:xfrm>
              <a:off x="4739471" y="1190229"/>
              <a:ext cx="1973047" cy="3293117"/>
            </a:xfrm>
            <a:custGeom>
              <a:rect b="b" l="l" r="r" t="t"/>
              <a:pathLst>
                <a:path extrusionOk="0" h="127826" w="76586">
                  <a:moveTo>
                    <a:pt x="4844" y="0"/>
                  </a:moveTo>
                  <a:cubicBezTo>
                    <a:pt x="2136" y="0"/>
                    <a:pt x="0" y="2289"/>
                    <a:pt x="133" y="5004"/>
                  </a:cubicBezTo>
                  <a:lnTo>
                    <a:pt x="5837" y="122822"/>
                  </a:lnTo>
                  <a:cubicBezTo>
                    <a:pt x="6003" y="125591"/>
                    <a:pt x="8272" y="127792"/>
                    <a:pt x="11074" y="127826"/>
                  </a:cubicBezTo>
                  <a:lnTo>
                    <a:pt x="71684" y="127826"/>
                  </a:lnTo>
                  <a:cubicBezTo>
                    <a:pt x="71703" y="127826"/>
                    <a:pt x="71723" y="127826"/>
                    <a:pt x="71742" y="127826"/>
                  </a:cubicBezTo>
                  <a:cubicBezTo>
                    <a:pt x="74450" y="127826"/>
                    <a:pt x="76586" y="125538"/>
                    <a:pt x="76420" y="122822"/>
                  </a:cubicBezTo>
                  <a:lnTo>
                    <a:pt x="70750" y="5004"/>
                  </a:lnTo>
                  <a:cubicBezTo>
                    <a:pt x="70583" y="2202"/>
                    <a:pt x="68281" y="34"/>
                    <a:pt x="65513" y="1"/>
                  </a:cubicBezTo>
                  <a:lnTo>
                    <a:pt x="4903" y="1"/>
                  </a:lnTo>
                  <a:cubicBezTo>
                    <a:pt x="4883" y="0"/>
                    <a:pt x="4864" y="0"/>
                    <a:pt x="48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82"/>
            <p:cNvSpPr/>
            <p:nvPr/>
          </p:nvSpPr>
          <p:spPr>
            <a:xfrm>
              <a:off x="4797049" y="1190229"/>
              <a:ext cx="1973047" cy="3293117"/>
            </a:xfrm>
            <a:custGeom>
              <a:rect b="b" l="l" r="r" t="t"/>
              <a:pathLst>
                <a:path extrusionOk="0" h="127826" w="76586">
                  <a:moveTo>
                    <a:pt x="4844" y="0"/>
                  </a:moveTo>
                  <a:cubicBezTo>
                    <a:pt x="2136" y="0"/>
                    <a:pt x="0" y="2289"/>
                    <a:pt x="133" y="5004"/>
                  </a:cubicBezTo>
                  <a:lnTo>
                    <a:pt x="5803" y="122822"/>
                  </a:lnTo>
                  <a:cubicBezTo>
                    <a:pt x="5970" y="125591"/>
                    <a:pt x="8272" y="127792"/>
                    <a:pt x="11074" y="127826"/>
                  </a:cubicBezTo>
                  <a:lnTo>
                    <a:pt x="71650" y="127826"/>
                  </a:lnTo>
                  <a:cubicBezTo>
                    <a:pt x="71670" y="127826"/>
                    <a:pt x="71689" y="127826"/>
                    <a:pt x="71709" y="127826"/>
                  </a:cubicBezTo>
                  <a:cubicBezTo>
                    <a:pt x="74417" y="127826"/>
                    <a:pt x="76586" y="125538"/>
                    <a:pt x="76420" y="122822"/>
                  </a:cubicBezTo>
                  <a:lnTo>
                    <a:pt x="70750" y="5004"/>
                  </a:lnTo>
                  <a:cubicBezTo>
                    <a:pt x="70583" y="2236"/>
                    <a:pt x="68281" y="34"/>
                    <a:pt x="65513" y="1"/>
                  </a:cubicBezTo>
                  <a:lnTo>
                    <a:pt x="4903" y="1"/>
                  </a:lnTo>
                  <a:cubicBezTo>
                    <a:pt x="4883" y="0"/>
                    <a:pt x="4863" y="0"/>
                    <a:pt x="48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82"/>
            <p:cNvSpPr/>
            <p:nvPr/>
          </p:nvSpPr>
          <p:spPr>
            <a:xfrm>
              <a:off x="4885514" y="1276170"/>
              <a:ext cx="1795234" cy="3121230"/>
            </a:xfrm>
            <a:custGeom>
              <a:rect b="b" l="l" r="r" t="t"/>
              <a:pathLst>
                <a:path extrusionOk="0" h="121154" w="69684">
                  <a:moveTo>
                    <a:pt x="1635" y="0"/>
                  </a:moveTo>
                  <a:cubicBezTo>
                    <a:pt x="735" y="0"/>
                    <a:pt x="1" y="768"/>
                    <a:pt x="34" y="1668"/>
                  </a:cubicBezTo>
                  <a:lnTo>
                    <a:pt x="5705" y="119486"/>
                  </a:lnTo>
                  <a:cubicBezTo>
                    <a:pt x="5772" y="120420"/>
                    <a:pt x="6539" y="121120"/>
                    <a:pt x="7473" y="121154"/>
                  </a:cubicBezTo>
                  <a:lnTo>
                    <a:pt x="68083" y="121154"/>
                  </a:lnTo>
                  <a:cubicBezTo>
                    <a:pt x="68983" y="121154"/>
                    <a:pt x="69684" y="120387"/>
                    <a:pt x="69651" y="119486"/>
                  </a:cubicBezTo>
                  <a:lnTo>
                    <a:pt x="63980" y="1668"/>
                  </a:lnTo>
                  <a:cubicBezTo>
                    <a:pt x="63913" y="734"/>
                    <a:pt x="63146" y="0"/>
                    <a:pt x="622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82"/>
            <p:cNvSpPr/>
            <p:nvPr/>
          </p:nvSpPr>
          <p:spPr>
            <a:xfrm>
              <a:off x="4907875" y="1297655"/>
              <a:ext cx="1750536" cy="3078258"/>
            </a:xfrm>
            <a:custGeom>
              <a:rect b="b" l="l" r="r" t="t"/>
              <a:pathLst>
                <a:path extrusionOk="0" h="119486" w="67949">
                  <a:moveTo>
                    <a:pt x="801" y="0"/>
                  </a:moveTo>
                  <a:cubicBezTo>
                    <a:pt x="334" y="0"/>
                    <a:pt x="0" y="367"/>
                    <a:pt x="0" y="834"/>
                  </a:cubicBezTo>
                  <a:lnTo>
                    <a:pt x="5671" y="118652"/>
                  </a:lnTo>
                  <a:cubicBezTo>
                    <a:pt x="5738" y="119119"/>
                    <a:pt x="6105" y="119486"/>
                    <a:pt x="6572" y="119486"/>
                  </a:cubicBezTo>
                  <a:lnTo>
                    <a:pt x="67148" y="119486"/>
                  </a:lnTo>
                  <a:cubicBezTo>
                    <a:pt x="67615" y="119486"/>
                    <a:pt x="67949" y="119119"/>
                    <a:pt x="67949" y="118652"/>
                  </a:cubicBezTo>
                  <a:lnTo>
                    <a:pt x="62278" y="834"/>
                  </a:lnTo>
                  <a:cubicBezTo>
                    <a:pt x="62245" y="367"/>
                    <a:pt x="61844" y="0"/>
                    <a:pt x="614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82"/>
            <p:cNvSpPr/>
            <p:nvPr/>
          </p:nvSpPr>
          <p:spPr>
            <a:xfrm>
              <a:off x="5073729" y="2216265"/>
              <a:ext cx="715012" cy="993479"/>
            </a:xfrm>
            <a:custGeom>
              <a:rect b="b" l="l" r="r" t="t"/>
              <a:pathLst>
                <a:path extrusionOk="0" h="38563" w="27754">
                  <a:moveTo>
                    <a:pt x="11508" y="7974"/>
                  </a:moveTo>
                  <a:lnTo>
                    <a:pt x="11775" y="13711"/>
                  </a:lnTo>
                  <a:cubicBezTo>
                    <a:pt x="11008" y="13478"/>
                    <a:pt x="10307" y="13077"/>
                    <a:pt x="9740" y="12477"/>
                  </a:cubicBezTo>
                  <a:cubicBezTo>
                    <a:pt x="9340" y="11976"/>
                    <a:pt x="9107" y="11376"/>
                    <a:pt x="9107" y="10776"/>
                  </a:cubicBezTo>
                  <a:cubicBezTo>
                    <a:pt x="9073" y="10175"/>
                    <a:pt x="9240" y="9575"/>
                    <a:pt x="9574" y="9108"/>
                  </a:cubicBezTo>
                  <a:cubicBezTo>
                    <a:pt x="10107" y="8541"/>
                    <a:pt x="10774" y="8140"/>
                    <a:pt x="11508" y="7974"/>
                  </a:cubicBezTo>
                  <a:close/>
                  <a:moveTo>
                    <a:pt x="15478" y="22784"/>
                  </a:moveTo>
                  <a:lnTo>
                    <a:pt x="15478" y="22784"/>
                  </a:lnTo>
                  <a:cubicBezTo>
                    <a:pt x="16946" y="23285"/>
                    <a:pt x="17946" y="23818"/>
                    <a:pt x="18480" y="24419"/>
                  </a:cubicBezTo>
                  <a:cubicBezTo>
                    <a:pt x="18980" y="24952"/>
                    <a:pt x="19281" y="25620"/>
                    <a:pt x="19314" y="26353"/>
                  </a:cubicBezTo>
                  <a:cubicBezTo>
                    <a:pt x="19347" y="27154"/>
                    <a:pt x="19080" y="27955"/>
                    <a:pt x="18547" y="28555"/>
                  </a:cubicBezTo>
                  <a:cubicBezTo>
                    <a:pt x="17980" y="29189"/>
                    <a:pt x="17079" y="29656"/>
                    <a:pt x="15845" y="29956"/>
                  </a:cubicBezTo>
                  <a:lnTo>
                    <a:pt x="15478" y="22784"/>
                  </a:lnTo>
                  <a:close/>
                  <a:moveTo>
                    <a:pt x="12688" y="0"/>
                  </a:moveTo>
                  <a:cubicBezTo>
                    <a:pt x="11845" y="0"/>
                    <a:pt x="11143" y="753"/>
                    <a:pt x="11208" y="1602"/>
                  </a:cubicBezTo>
                  <a:lnTo>
                    <a:pt x="11241" y="2203"/>
                  </a:lnTo>
                  <a:cubicBezTo>
                    <a:pt x="7572" y="2403"/>
                    <a:pt x="4870" y="3370"/>
                    <a:pt x="3102" y="5172"/>
                  </a:cubicBezTo>
                  <a:cubicBezTo>
                    <a:pt x="1334" y="6906"/>
                    <a:pt x="434" y="9341"/>
                    <a:pt x="634" y="11810"/>
                  </a:cubicBezTo>
                  <a:cubicBezTo>
                    <a:pt x="667" y="13578"/>
                    <a:pt x="1234" y="15279"/>
                    <a:pt x="2268" y="16747"/>
                  </a:cubicBezTo>
                  <a:cubicBezTo>
                    <a:pt x="3136" y="17981"/>
                    <a:pt x="4303" y="18982"/>
                    <a:pt x="5671" y="19682"/>
                  </a:cubicBezTo>
                  <a:cubicBezTo>
                    <a:pt x="7772" y="20549"/>
                    <a:pt x="9974" y="21283"/>
                    <a:pt x="12175" y="21850"/>
                  </a:cubicBezTo>
                  <a:lnTo>
                    <a:pt x="12576" y="29723"/>
                  </a:lnTo>
                  <a:cubicBezTo>
                    <a:pt x="11642" y="29356"/>
                    <a:pt x="10841" y="28755"/>
                    <a:pt x="10241" y="27988"/>
                  </a:cubicBezTo>
                  <a:cubicBezTo>
                    <a:pt x="9740" y="27321"/>
                    <a:pt x="9307" y="26253"/>
                    <a:pt x="8973" y="24786"/>
                  </a:cubicBezTo>
                  <a:lnTo>
                    <a:pt x="0" y="25853"/>
                  </a:lnTo>
                  <a:cubicBezTo>
                    <a:pt x="300" y="27154"/>
                    <a:pt x="767" y="28455"/>
                    <a:pt x="1401" y="29656"/>
                  </a:cubicBezTo>
                  <a:cubicBezTo>
                    <a:pt x="2035" y="30757"/>
                    <a:pt x="2869" y="31757"/>
                    <a:pt x="3836" y="32591"/>
                  </a:cubicBezTo>
                  <a:cubicBezTo>
                    <a:pt x="4904" y="33525"/>
                    <a:pt x="6138" y="34226"/>
                    <a:pt x="7472" y="34726"/>
                  </a:cubicBezTo>
                  <a:cubicBezTo>
                    <a:pt x="9207" y="35293"/>
                    <a:pt x="11008" y="35660"/>
                    <a:pt x="12843" y="35794"/>
                  </a:cubicBezTo>
                  <a:lnTo>
                    <a:pt x="12909" y="36928"/>
                  </a:lnTo>
                  <a:cubicBezTo>
                    <a:pt x="12943" y="37828"/>
                    <a:pt x="13710" y="38529"/>
                    <a:pt x="14611" y="38562"/>
                  </a:cubicBezTo>
                  <a:cubicBezTo>
                    <a:pt x="15511" y="38562"/>
                    <a:pt x="16212" y="37795"/>
                    <a:pt x="16178" y="36928"/>
                  </a:cubicBezTo>
                  <a:lnTo>
                    <a:pt x="16112" y="35794"/>
                  </a:lnTo>
                  <a:cubicBezTo>
                    <a:pt x="17679" y="35760"/>
                    <a:pt x="19247" y="35493"/>
                    <a:pt x="20748" y="35060"/>
                  </a:cubicBezTo>
                  <a:cubicBezTo>
                    <a:pt x="22016" y="34626"/>
                    <a:pt x="23217" y="33959"/>
                    <a:pt x="24217" y="33092"/>
                  </a:cubicBezTo>
                  <a:cubicBezTo>
                    <a:pt x="25318" y="32124"/>
                    <a:pt x="26219" y="30990"/>
                    <a:pt x="26853" y="29689"/>
                  </a:cubicBezTo>
                  <a:cubicBezTo>
                    <a:pt x="27486" y="28288"/>
                    <a:pt x="27753" y="26720"/>
                    <a:pt x="27653" y="25186"/>
                  </a:cubicBezTo>
                  <a:cubicBezTo>
                    <a:pt x="27586" y="22551"/>
                    <a:pt x="26352" y="20049"/>
                    <a:pt x="24317" y="18348"/>
                  </a:cubicBezTo>
                  <a:cubicBezTo>
                    <a:pt x="22750" y="17013"/>
                    <a:pt x="19647" y="15712"/>
                    <a:pt x="15078" y="14512"/>
                  </a:cubicBezTo>
                  <a:lnTo>
                    <a:pt x="14777" y="8074"/>
                  </a:lnTo>
                  <a:lnTo>
                    <a:pt x="14777" y="8074"/>
                  </a:lnTo>
                  <a:cubicBezTo>
                    <a:pt x="15411" y="8374"/>
                    <a:pt x="15978" y="8774"/>
                    <a:pt x="16479" y="9308"/>
                  </a:cubicBezTo>
                  <a:cubicBezTo>
                    <a:pt x="16979" y="9975"/>
                    <a:pt x="17413" y="10709"/>
                    <a:pt x="17746" y="11509"/>
                  </a:cubicBezTo>
                  <a:lnTo>
                    <a:pt x="25985" y="10175"/>
                  </a:lnTo>
                  <a:cubicBezTo>
                    <a:pt x="25418" y="7940"/>
                    <a:pt x="24117" y="5972"/>
                    <a:pt x="22249" y="4571"/>
                  </a:cubicBezTo>
                  <a:cubicBezTo>
                    <a:pt x="20415" y="3204"/>
                    <a:pt x="17846" y="2403"/>
                    <a:pt x="14510" y="2203"/>
                  </a:cubicBezTo>
                  <a:lnTo>
                    <a:pt x="14477" y="1602"/>
                  </a:lnTo>
                  <a:cubicBezTo>
                    <a:pt x="14410" y="702"/>
                    <a:pt x="13677" y="1"/>
                    <a:pt x="12743" y="1"/>
                  </a:cubicBezTo>
                  <a:cubicBezTo>
                    <a:pt x="12724" y="1"/>
                    <a:pt x="12706" y="0"/>
                    <a:pt x="1268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82"/>
            <p:cNvSpPr/>
            <p:nvPr/>
          </p:nvSpPr>
          <p:spPr>
            <a:xfrm>
              <a:off x="5241283" y="1586392"/>
              <a:ext cx="1510790" cy="2477580"/>
            </a:xfrm>
            <a:custGeom>
              <a:rect b="b" l="l" r="r" t="t"/>
              <a:pathLst>
                <a:path extrusionOk="0" h="96170" w="58643">
                  <a:moveTo>
                    <a:pt x="1" y="0"/>
                  </a:moveTo>
                  <a:lnTo>
                    <a:pt x="4004" y="83427"/>
                  </a:lnTo>
                  <a:cubicBezTo>
                    <a:pt x="4404" y="90532"/>
                    <a:pt x="10241" y="96103"/>
                    <a:pt x="17346" y="96169"/>
                  </a:cubicBezTo>
                  <a:lnTo>
                    <a:pt x="58643" y="96169"/>
                  </a:lnTo>
                  <a:lnTo>
                    <a:pt x="54606" y="12743"/>
                  </a:lnTo>
                  <a:cubicBezTo>
                    <a:pt x="54206" y="5638"/>
                    <a:pt x="48369" y="67"/>
                    <a:pt x="41264" y="0"/>
                  </a:cubicBezTo>
                  <a:close/>
                </a:path>
              </a:pathLst>
            </a:custGeom>
            <a:solidFill>
              <a:srgbClr val="7B7B7B">
                <a:alpha val="1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82"/>
            <p:cNvSpPr/>
            <p:nvPr/>
          </p:nvSpPr>
          <p:spPr>
            <a:xfrm>
              <a:off x="5241283" y="1586392"/>
              <a:ext cx="1762516" cy="2406269"/>
            </a:xfrm>
            <a:custGeom>
              <a:rect b="b" l="l" r="r" t="t"/>
              <a:pathLst>
                <a:path extrusionOk="0" h="93402" w="68414">
                  <a:moveTo>
                    <a:pt x="1" y="0"/>
                  </a:moveTo>
                  <a:cubicBezTo>
                    <a:pt x="7106" y="67"/>
                    <a:pt x="12943" y="5638"/>
                    <a:pt x="13344" y="12743"/>
                  </a:cubicBezTo>
                  <a:lnTo>
                    <a:pt x="16613" y="80658"/>
                  </a:lnTo>
                  <a:cubicBezTo>
                    <a:pt x="17013" y="87763"/>
                    <a:pt x="22850" y="93301"/>
                    <a:pt x="29955" y="93401"/>
                  </a:cubicBezTo>
                  <a:lnTo>
                    <a:pt x="55874" y="93401"/>
                  </a:lnTo>
                  <a:cubicBezTo>
                    <a:pt x="55913" y="93401"/>
                    <a:pt x="55953" y="93401"/>
                    <a:pt x="55992" y="93401"/>
                  </a:cubicBezTo>
                  <a:cubicBezTo>
                    <a:pt x="62909" y="93401"/>
                    <a:pt x="68414" y="87590"/>
                    <a:pt x="68016" y="80658"/>
                  </a:cubicBezTo>
                  <a:lnTo>
                    <a:pt x="64714" y="12743"/>
                  </a:lnTo>
                  <a:cubicBezTo>
                    <a:pt x="64313" y="5638"/>
                    <a:pt x="58476" y="67"/>
                    <a:pt x="513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82"/>
            <p:cNvSpPr/>
            <p:nvPr/>
          </p:nvSpPr>
          <p:spPr>
            <a:xfrm>
              <a:off x="6013825" y="3664279"/>
              <a:ext cx="1645657" cy="328317"/>
            </a:xfrm>
            <a:custGeom>
              <a:rect b="b" l="l" r="r" t="t"/>
              <a:pathLst>
                <a:path extrusionOk="0" h="12744" w="63878">
                  <a:moveTo>
                    <a:pt x="1" y="12743"/>
                  </a:moveTo>
                  <a:cubicBezTo>
                    <a:pt x="40" y="12743"/>
                    <a:pt x="79" y="12743"/>
                    <a:pt x="118" y="12743"/>
                  </a:cubicBezTo>
                  <a:cubicBezTo>
                    <a:pt x="157" y="12743"/>
                    <a:pt x="196" y="12743"/>
                    <a:pt x="235" y="12743"/>
                  </a:cubicBezTo>
                  <a:close/>
                  <a:moveTo>
                    <a:pt x="12109" y="0"/>
                  </a:moveTo>
                  <a:cubicBezTo>
                    <a:pt x="12505" y="6860"/>
                    <a:pt x="7064" y="12677"/>
                    <a:pt x="235" y="12743"/>
                  </a:cubicBezTo>
                  <a:lnTo>
                    <a:pt x="51371" y="12743"/>
                  </a:lnTo>
                  <a:cubicBezTo>
                    <a:pt x="51410" y="12743"/>
                    <a:pt x="51449" y="12743"/>
                    <a:pt x="51488" y="12743"/>
                  </a:cubicBezTo>
                  <a:cubicBezTo>
                    <a:pt x="58372" y="12743"/>
                    <a:pt x="63878" y="6899"/>
                    <a:pt x="6347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82"/>
            <p:cNvSpPr/>
            <p:nvPr/>
          </p:nvSpPr>
          <p:spPr>
            <a:xfrm>
              <a:off x="5789544" y="2623609"/>
              <a:ext cx="985725" cy="49000"/>
            </a:xfrm>
            <a:custGeom>
              <a:rect b="b" l="l" r="r" t="t"/>
              <a:pathLst>
                <a:path extrusionOk="0" h="1902" w="38262">
                  <a:moveTo>
                    <a:pt x="935" y="1"/>
                  </a:moveTo>
                  <a:cubicBezTo>
                    <a:pt x="401" y="1"/>
                    <a:pt x="1" y="434"/>
                    <a:pt x="34" y="935"/>
                  </a:cubicBezTo>
                  <a:cubicBezTo>
                    <a:pt x="67" y="1468"/>
                    <a:pt x="501" y="1902"/>
                    <a:pt x="1035" y="1902"/>
                  </a:cubicBezTo>
                  <a:lnTo>
                    <a:pt x="37327" y="1902"/>
                  </a:lnTo>
                  <a:cubicBezTo>
                    <a:pt x="37861" y="1902"/>
                    <a:pt x="38261" y="1468"/>
                    <a:pt x="38261" y="968"/>
                  </a:cubicBezTo>
                  <a:cubicBezTo>
                    <a:pt x="38228" y="434"/>
                    <a:pt x="37761" y="1"/>
                    <a:pt x="372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82"/>
            <p:cNvSpPr/>
            <p:nvPr/>
          </p:nvSpPr>
          <p:spPr>
            <a:xfrm>
              <a:off x="5796422" y="2775706"/>
              <a:ext cx="985725" cy="49026"/>
            </a:xfrm>
            <a:custGeom>
              <a:rect b="b" l="l" r="r" t="t"/>
              <a:pathLst>
                <a:path extrusionOk="0" h="1903" w="38262">
                  <a:moveTo>
                    <a:pt x="934" y="1"/>
                  </a:moveTo>
                  <a:cubicBezTo>
                    <a:pt x="434" y="1"/>
                    <a:pt x="0" y="434"/>
                    <a:pt x="34" y="968"/>
                  </a:cubicBezTo>
                  <a:cubicBezTo>
                    <a:pt x="67" y="1469"/>
                    <a:pt x="501" y="1902"/>
                    <a:pt x="1035" y="1902"/>
                  </a:cubicBezTo>
                  <a:lnTo>
                    <a:pt x="37360" y="1902"/>
                  </a:lnTo>
                  <a:cubicBezTo>
                    <a:pt x="37861" y="1902"/>
                    <a:pt x="38261" y="1469"/>
                    <a:pt x="38261" y="968"/>
                  </a:cubicBezTo>
                  <a:cubicBezTo>
                    <a:pt x="38228" y="434"/>
                    <a:pt x="37794" y="1"/>
                    <a:pt x="372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82"/>
            <p:cNvSpPr/>
            <p:nvPr/>
          </p:nvSpPr>
          <p:spPr>
            <a:xfrm>
              <a:off x="5804150" y="2927829"/>
              <a:ext cx="986575" cy="49000"/>
            </a:xfrm>
            <a:custGeom>
              <a:rect b="b" l="l" r="r" t="t"/>
              <a:pathLst>
                <a:path extrusionOk="0" h="1902" w="38295">
                  <a:moveTo>
                    <a:pt x="935" y="0"/>
                  </a:moveTo>
                  <a:cubicBezTo>
                    <a:pt x="401" y="0"/>
                    <a:pt x="1" y="434"/>
                    <a:pt x="34" y="967"/>
                  </a:cubicBezTo>
                  <a:cubicBezTo>
                    <a:pt x="67" y="1468"/>
                    <a:pt x="501" y="1901"/>
                    <a:pt x="1035" y="1901"/>
                  </a:cubicBezTo>
                  <a:lnTo>
                    <a:pt x="37327" y="1901"/>
                  </a:lnTo>
                  <a:cubicBezTo>
                    <a:pt x="37861" y="1901"/>
                    <a:pt x="38295" y="1468"/>
                    <a:pt x="38261" y="967"/>
                  </a:cubicBezTo>
                  <a:cubicBezTo>
                    <a:pt x="38228" y="434"/>
                    <a:pt x="37794" y="0"/>
                    <a:pt x="372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82"/>
            <p:cNvSpPr/>
            <p:nvPr/>
          </p:nvSpPr>
          <p:spPr>
            <a:xfrm>
              <a:off x="5811879" y="3080776"/>
              <a:ext cx="984875" cy="48150"/>
            </a:xfrm>
            <a:custGeom>
              <a:rect b="b" l="l" r="r" t="t"/>
              <a:pathLst>
                <a:path extrusionOk="0" h="1869" w="38229">
                  <a:moveTo>
                    <a:pt x="902" y="1"/>
                  </a:moveTo>
                  <a:cubicBezTo>
                    <a:pt x="401" y="1"/>
                    <a:pt x="1" y="434"/>
                    <a:pt x="1" y="935"/>
                  </a:cubicBezTo>
                  <a:cubicBezTo>
                    <a:pt x="34" y="1468"/>
                    <a:pt x="468" y="1869"/>
                    <a:pt x="1002" y="1869"/>
                  </a:cubicBezTo>
                  <a:lnTo>
                    <a:pt x="37328" y="1869"/>
                  </a:lnTo>
                  <a:cubicBezTo>
                    <a:pt x="37828" y="1869"/>
                    <a:pt x="38228" y="1435"/>
                    <a:pt x="38228" y="935"/>
                  </a:cubicBezTo>
                  <a:cubicBezTo>
                    <a:pt x="38195" y="401"/>
                    <a:pt x="37761" y="1"/>
                    <a:pt x="372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82"/>
            <p:cNvSpPr/>
            <p:nvPr/>
          </p:nvSpPr>
          <p:spPr>
            <a:xfrm>
              <a:off x="5818757" y="3232873"/>
              <a:ext cx="613611" cy="49026"/>
            </a:xfrm>
            <a:custGeom>
              <a:rect b="b" l="l" r="r" t="t"/>
              <a:pathLst>
                <a:path extrusionOk="0" h="1903" w="23818">
                  <a:moveTo>
                    <a:pt x="935" y="1"/>
                  </a:moveTo>
                  <a:cubicBezTo>
                    <a:pt x="401" y="1"/>
                    <a:pt x="1" y="434"/>
                    <a:pt x="34" y="935"/>
                  </a:cubicBezTo>
                  <a:cubicBezTo>
                    <a:pt x="67" y="1469"/>
                    <a:pt x="501" y="1869"/>
                    <a:pt x="1035" y="1902"/>
                  </a:cubicBezTo>
                  <a:lnTo>
                    <a:pt x="22884" y="1902"/>
                  </a:lnTo>
                  <a:cubicBezTo>
                    <a:pt x="23417" y="1902"/>
                    <a:pt x="23818" y="1469"/>
                    <a:pt x="23784" y="935"/>
                  </a:cubicBezTo>
                  <a:cubicBezTo>
                    <a:pt x="23751" y="401"/>
                    <a:pt x="23317" y="1"/>
                    <a:pt x="2281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82"/>
            <p:cNvSpPr/>
            <p:nvPr/>
          </p:nvSpPr>
          <p:spPr>
            <a:xfrm>
              <a:off x="5932186" y="1852665"/>
              <a:ext cx="652281" cy="588081"/>
            </a:xfrm>
            <a:custGeom>
              <a:rect b="b" l="l" r="r" t="t"/>
              <a:pathLst>
                <a:path extrusionOk="0" h="22827" w="25319">
                  <a:moveTo>
                    <a:pt x="12091" y="0"/>
                  </a:moveTo>
                  <a:cubicBezTo>
                    <a:pt x="9219" y="0"/>
                    <a:pt x="6403" y="1076"/>
                    <a:pt x="4304" y="3241"/>
                  </a:cubicBezTo>
                  <a:cubicBezTo>
                    <a:pt x="1" y="7644"/>
                    <a:pt x="268" y="14882"/>
                    <a:pt x="4871" y="19386"/>
                  </a:cubicBezTo>
                  <a:cubicBezTo>
                    <a:pt x="7228" y="21675"/>
                    <a:pt x="10250" y="22827"/>
                    <a:pt x="13216" y="22827"/>
                  </a:cubicBezTo>
                  <a:cubicBezTo>
                    <a:pt x="16084" y="22827"/>
                    <a:pt x="18901" y="21750"/>
                    <a:pt x="21016" y="19586"/>
                  </a:cubicBezTo>
                  <a:cubicBezTo>
                    <a:pt x="25319" y="15183"/>
                    <a:pt x="25052" y="7944"/>
                    <a:pt x="20449" y="3441"/>
                  </a:cubicBezTo>
                  <a:cubicBezTo>
                    <a:pt x="18091" y="1151"/>
                    <a:pt x="15061" y="0"/>
                    <a:pt x="120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82"/>
            <p:cNvSpPr/>
            <p:nvPr/>
          </p:nvSpPr>
          <p:spPr>
            <a:xfrm>
              <a:off x="6007874" y="1904317"/>
              <a:ext cx="494975" cy="484747"/>
            </a:xfrm>
            <a:custGeom>
              <a:rect b="b" l="l" r="r" t="t"/>
              <a:pathLst>
                <a:path extrusionOk="0" h="18816" w="19213">
                  <a:moveTo>
                    <a:pt x="9154" y="1"/>
                  </a:moveTo>
                  <a:cubicBezTo>
                    <a:pt x="4039" y="1"/>
                    <a:pt x="1" y="4310"/>
                    <a:pt x="299" y="9408"/>
                  </a:cubicBezTo>
                  <a:cubicBezTo>
                    <a:pt x="365" y="10976"/>
                    <a:pt x="832" y="12511"/>
                    <a:pt x="1666" y="13878"/>
                  </a:cubicBezTo>
                  <a:cubicBezTo>
                    <a:pt x="3434" y="16914"/>
                    <a:pt x="6670" y="18782"/>
                    <a:pt x="10172" y="18815"/>
                  </a:cubicBezTo>
                  <a:cubicBezTo>
                    <a:pt x="10202" y="18815"/>
                    <a:pt x="10231" y="18815"/>
                    <a:pt x="10260" y="18815"/>
                  </a:cubicBezTo>
                  <a:cubicBezTo>
                    <a:pt x="13629" y="18815"/>
                    <a:pt x="16723" y="16921"/>
                    <a:pt x="18211" y="13878"/>
                  </a:cubicBezTo>
                  <a:cubicBezTo>
                    <a:pt x="18878" y="12477"/>
                    <a:pt x="19212" y="10943"/>
                    <a:pt x="19145" y="9408"/>
                  </a:cubicBezTo>
                  <a:cubicBezTo>
                    <a:pt x="18812" y="4171"/>
                    <a:pt x="14509" y="35"/>
                    <a:pt x="9272" y="2"/>
                  </a:cubicBezTo>
                  <a:cubicBezTo>
                    <a:pt x="9232" y="1"/>
                    <a:pt x="9193" y="1"/>
                    <a:pt x="915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82"/>
            <p:cNvSpPr/>
            <p:nvPr/>
          </p:nvSpPr>
          <p:spPr>
            <a:xfrm>
              <a:off x="6050800" y="2197374"/>
              <a:ext cx="426266" cy="215853"/>
            </a:xfrm>
            <a:custGeom>
              <a:rect b="b" l="l" r="r" t="t"/>
              <a:pathLst>
                <a:path extrusionOk="0" h="7440" w="16546">
                  <a:moveTo>
                    <a:pt x="8139" y="0"/>
                  </a:moveTo>
                  <a:cubicBezTo>
                    <a:pt x="5237" y="0"/>
                    <a:pt x="2402" y="868"/>
                    <a:pt x="0" y="2502"/>
                  </a:cubicBezTo>
                  <a:cubicBezTo>
                    <a:pt x="1768" y="5538"/>
                    <a:pt x="5004" y="7406"/>
                    <a:pt x="8506" y="7439"/>
                  </a:cubicBezTo>
                  <a:cubicBezTo>
                    <a:pt x="8536" y="7439"/>
                    <a:pt x="8565" y="7439"/>
                    <a:pt x="8594" y="7439"/>
                  </a:cubicBezTo>
                  <a:cubicBezTo>
                    <a:pt x="11963" y="7439"/>
                    <a:pt x="15057" y="5545"/>
                    <a:pt x="16545" y="2502"/>
                  </a:cubicBezTo>
                  <a:cubicBezTo>
                    <a:pt x="14044" y="868"/>
                    <a:pt x="11141" y="0"/>
                    <a:pt x="81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82"/>
            <p:cNvSpPr/>
            <p:nvPr/>
          </p:nvSpPr>
          <p:spPr>
            <a:xfrm>
              <a:off x="6134132" y="1955583"/>
              <a:ext cx="239797" cy="215838"/>
            </a:xfrm>
            <a:custGeom>
              <a:rect b="b" l="l" r="r" t="t"/>
              <a:pathLst>
                <a:path extrusionOk="0" h="8378" w="9308">
                  <a:moveTo>
                    <a:pt x="4450" y="0"/>
                  </a:moveTo>
                  <a:cubicBezTo>
                    <a:pt x="3396" y="0"/>
                    <a:pt x="2357" y="392"/>
                    <a:pt x="1569" y="1181"/>
                  </a:cubicBezTo>
                  <a:cubicBezTo>
                    <a:pt x="1" y="2815"/>
                    <a:pt x="101" y="5450"/>
                    <a:pt x="1802" y="7118"/>
                  </a:cubicBezTo>
                  <a:cubicBezTo>
                    <a:pt x="2661" y="7961"/>
                    <a:pt x="3759" y="8377"/>
                    <a:pt x="4841" y="8377"/>
                  </a:cubicBezTo>
                  <a:cubicBezTo>
                    <a:pt x="5902" y="8377"/>
                    <a:pt x="6947" y="7977"/>
                    <a:pt x="7740" y="7185"/>
                  </a:cubicBezTo>
                  <a:cubicBezTo>
                    <a:pt x="9307" y="5550"/>
                    <a:pt x="9207" y="2915"/>
                    <a:pt x="7506" y="1247"/>
                  </a:cubicBezTo>
                  <a:cubicBezTo>
                    <a:pt x="6642" y="417"/>
                    <a:pt x="5538" y="0"/>
                    <a:pt x="44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82"/>
            <p:cNvSpPr/>
            <p:nvPr/>
          </p:nvSpPr>
          <p:spPr>
            <a:xfrm>
              <a:off x="7072527" y="4220267"/>
              <a:ext cx="86820" cy="182192"/>
            </a:xfrm>
            <a:custGeom>
              <a:rect b="b" l="l" r="r" t="t"/>
              <a:pathLst>
                <a:path extrusionOk="0" h="7072" w="3370">
                  <a:moveTo>
                    <a:pt x="1" y="0"/>
                  </a:moveTo>
                  <a:lnTo>
                    <a:pt x="301" y="7072"/>
                  </a:lnTo>
                  <a:lnTo>
                    <a:pt x="3370" y="7072"/>
                  </a:lnTo>
                  <a:lnTo>
                    <a:pt x="3036"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82"/>
            <p:cNvSpPr/>
            <p:nvPr/>
          </p:nvSpPr>
          <p:spPr>
            <a:xfrm>
              <a:off x="7072527" y="4220267"/>
              <a:ext cx="82543" cy="93698"/>
            </a:xfrm>
            <a:custGeom>
              <a:rect b="b" l="l" r="r" t="t"/>
              <a:pathLst>
                <a:path extrusionOk="0" h="3637" w="3204">
                  <a:moveTo>
                    <a:pt x="1" y="0"/>
                  </a:moveTo>
                  <a:lnTo>
                    <a:pt x="134" y="3636"/>
                  </a:lnTo>
                  <a:lnTo>
                    <a:pt x="3203" y="3636"/>
                  </a:lnTo>
                  <a:lnTo>
                    <a:pt x="3036" y="0"/>
                  </a:lnTo>
                  <a:close/>
                </a:path>
              </a:pathLst>
            </a:custGeom>
            <a:solidFill>
              <a:srgbClr val="B73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82"/>
            <p:cNvSpPr/>
            <p:nvPr/>
          </p:nvSpPr>
          <p:spPr>
            <a:xfrm>
              <a:off x="7661182" y="4026900"/>
              <a:ext cx="169311" cy="186521"/>
            </a:xfrm>
            <a:custGeom>
              <a:rect b="b" l="l" r="r" t="t"/>
              <a:pathLst>
                <a:path extrusionOk="0" h="7240" w="6572">
                  <a:moveTo>
                    <a:pt x="2903" y="1"/>
                  </a:moveTo>
                  <a:lnTo>
                    <a:pt x="0" y="968"/>
                  </a:lnTo>
                  <a:lnTo>
                    <a:pt x="3670" y="7239"/>
                  </a:lnTo>
                  <a:lnTo>
                    <a:pt x="6572" y="6272"/>
                  </a:lnTo>
                  <a:lnTo>
                    <a:pt x="2903"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82"/>
            <p:cNvSpPr/>
            <p:nvPr/>
          </p:nvSpPr>
          <p:spPr>
            <a:xfrm>
              <a:off x="7661182" y="4026900"/>
              <a:ext cx="123763" cy="108306"/>
            </a:xfrm>
            <a:custGeom>
              <a:rect b="b" l="l" r="r" t="t"/>
              <a:pathLst>
                <a:path extrusionOk="0" h="4204" w="4804">
                  <a:moveTo>
                    <a:pt x="2903" y="1"/>
                  </a:moveTo>
                  <a:lnTo>
                    <a:pt x="0" y="968"/>
                  </a:lnTo>
                  <a:lnTo>
                    <a:pt x="1902" y="4204"/>
                  </a:lnTo>
                  <a:lnTo>
                    <a:pt x="4804" y="3237"/>
                  </a:lnTo>
                  <a:lnTo>
                    <a:pt x="2903" y="1"/>
                  </a:lnTo>
                  <a:close/>
                </a:path>
              </a:pathLst>
            </a:custGeom>
            <a:solidFill>
              <a:srgbClr val="B73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82"/>
            <p:cNvSpPr/>
            <p:nvPr/>
          </p:nvSpPr>
          <p:spPr>
            <a:xfrm>
              <a:off x="7332927" y="1761700"/>
              <a:ext cx="270712" cy="640250"/>
            </a:xfrm>
            <a:custGeom>
              <a:rect b="b" l="l" r="r" t="t"/>
              <a:pathLst>
                <a:path extrusionOk="0" h="24852" w="10508">
                  <a:moveTo>
                    <a:pt x="3603" y="0"/>
                  </a:moveTo>
                  <a:lnTo>
                    <a:pt x="0" y="2969"/>
                  </a:lnTo>
                  <a:cubicBezTo>
                    <a:pt x="567" y="3736"/>
                    <a:pt x="1168" y="4570"/>
                    <a:pt x="1735" y="5404"/>
                  </a:cubicBezTo>
                  <a:cubicBezTo>
                    <a:pt x="2302" y="6238"/>
                    <a:pt x="2869" y="7039"/>
                    <a:pt x="3402" y="7906"/>
                  </a:cubicBezTo>
                  <a:cubicBezTo>
                    <a:pt x="3936" y="8740"/>
                    <a:pt x="4470" y="9607"/>
                    <a:pt x="4937" y="10441"/>
                  </a:cubicBezTo>
                  <a:cubicBezTo>
                    <a:pt x="5170" y="10875"/>
                    <a:pt x="5404" y="11342"/>
                    <a:pt x="5604" y="11742"/>
                  </a:cubicBezTo>
                  <a:lnTo>
                    <a:pt x="5904" y="12409"/>
                  </a:lnTo>
                  <a:lnTo>
                    <a:pt x="6204" y="13076"/>
                  </a:lnTo>
                  <a:lnTo>
                    <a:pt x="6271" y="13210"/>
                  </a:lnTo>
                  <a:lnTo>
                    <a:pt x="6305" y="13310"/>
                  </a:lnTo>
                  <a:cubicBezTo>
                    <a:pt x="6305" y="13310"/>
                    <a:pt x="6305" y="13343"/>
                    <a:pt x="6305" y="13343"/>
                  </a:cubicBezTo>
                  <a:lnTo>
                    <a:pt x="6338" y="13410"/>
                  </a:lnTo>
                  <a:cubicBezTo>
                    <a:pt x="6371" y="13577"/>
                    <a:pt x="6371" y="13710"/>
                    <a:pt x="6405" y="13877"/>
                  </a:cubicBezTo>
                  <a:cubicBezTo>
                    <a:pt x="6405" y="14277"/>
                    <a:pt x="6405" y="14711"/>
                    <a:pt x="6338" y="15111"/>
                  </a:cubicBezTo>
                  <a:cubicBezTo>
                    <a:pt x="6204" y="16078"/>
                    <a:pt x="6038" y="17012"/>
                    <a:pt x="5804" y="17980"/>
                  </a:cubicBezTo>
                  <a:cubicBezTo>
                    <a:pt x="5337" y="19915"/>
                    <a:pt x="4703" y="21916"/>
                    <a:pt x="4103" y="23884"/>
                  </a:cubicBezTo>
                  <a:lnTo>
                    <a:pt x="6171" y="24851"/>
                  </a:lnTo>
                  <a:cubicBezTo>
                    <a:pt x="7339" y="23017"/>
                    <a:pt x="8339" y="21049"/>
                    <a:pt x="9173" y="19014"/>
                  </a:cubicBezTo>
                  <a:cubicBezTo>
                    <a:pt x="9607" y="17980"/>
                    <a:pt x="9940" y="16879"/>
                    <a:pt x="10207" y="15778"/>
                  </a:cubicBezTo>
                  <a:cubicBezTo>
                    <a:pt x="10341" y="15144"/>
                    <a:pt x="10441" y="14511"/>
                    <a:pt x="10474" y="13877"/>
                  </a:cubicBezTo>
                  <a:cubicBezTo>
                    <a:pt x="10508" y="13510"/>
                    <a:pt x="10474" y="13110"/>
                    <a:pt x="10441" y="12743"/>
                  </a:cubicBezTo>
                  <a:lnTo>
                    <a:pt x="10407" y="12443"/>
                  </a:lnTo>
                  <a:lnTo>
                    <a:pt x="10307" y="12109"/>
                  </a:lnTo>
                  <a:lnTo>
                    <a:pt x="10274" y="11909"/>
                  </a:lnTo>
                  <a:lnTo>
                    <a:pt x="10241" y="11809"/>
                  </a:lnTo>
                  <a:lnTo>
                    <a:pt x="10174" y="11609"/>
                  </a:lnTo>
                  <a:cubicBezTo>
                    <a:pt x="9440" y="9474"/>
                    <a:pt x="8506" y="7406"/>
                    <a:pt x="7339" y="5471"/>
                  </a:cubicBezTo>
                  <a:cubicBezTo>
                    <a:pt x="6805" y="4504"/>
                    <a:pt x="6204" y="3603"/>
                    <a:pt x="5604" y="2702"/>
                  </a:cubicBezTo>
                  <a:cubicBezTo>
                    <a:pt x="5270" y="2235"/>
                    <a:pt x="4970" y="1802"/>
                    <a:pt x="4637" y="1335"/>
                  </a:cubicBezTo>
                  <a:cubicBezTo>
                    <a:pt x="4303" y="901"/>
                    <a:pt x="3970" y="467"/>
                    <a:pt x="3603" y="0"/>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82"/>
            <p:cNvSpPr/>
            <p:nvPr/>
          </p:nvSpPr>
          <p:spPr>
            <a:xfrm>
              <a:off x="7412839" y="2358934"/>
              <a:ext cx="102277" cy="72212"/>
            </a:xfrm>
            <a:custGeom>
              <a:rect b="b" l="l" r="r" t="t"/>
              <a:pathLst>
                <a:path extrusionOk="0" h="2803" w="3970">
                  <a:moveTo>
                    <a:pt x="2702" y="1"/>
                  </a:moveTo>
                  <a:lnTo>
                    <a:pt x="1168" y="167"/>
                  </a:lnTo>
                  <a:lnTo>
                    <a:pt x="0" y="2803"/>
                  </a:lnTo>
                  <a:lnTo>
                    <a:pt x="3403" y="2803"/>
                  </a:lnTo>
                  <a:cubicBezTo>
                    <a:pt x="3403" y="2803"/>
                    <a:pt x="3970" y="801"/>
                    <a:pt x="2702"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82"/>
            <p:cNvSpPr/>
            <p:nvPr/>
          </p:nvSpPr>
          <p:spPr>
            <a:xfrm>
              <a:off x="7412839" y="2419502"/>
              <a:ext cx="91972" cy="77365"/>
            </a:xfrm>
            <a:custGeom>
              <a:rect b="b" l="l" r="r" t="t"/>
              <a:pathLst>
                <a:path extrusionOk="0" h="3003" w="3570">
                  <a:moveTo>
                    <a:pt x="0" y="1"/>
                  </a:moveTo>
                  <a:lnTo>
                    <a:pt x="401" y="3003"/>
                  </a:lnTo>
                  <a:lnTo>
                    <a:pt x="3569" y="2369"/>
                  </a:lnTo>
                  <a:lnTo>
                    <a:pt x="3403"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82"/>
            <p:cNvSpPr/>
            <p:nvPr/>
          </p:nvSpPr>
          <p:spPr>
            <a:xfrm>
              <a:off x="7020128" y="1404205"/>
              <a:ext cx="14633" cy="23238"/>
            </a:xfrm>
            <a:custGeom>
              <a:rect b="b" l="l" r="r" t="t"/>
              <a:pathLst>
                <a:path extrusionOk="0" h="902" w="568">
                  <a:moveTo>
                    <a:pt x="300" y="1"/>
                  </a:moveTo>
                  <a:cubicBezTo>
                    <a:pt x="133" y="1"/>
                    <a:pt x="0" y="201"/>
                    <a:pt x="0" y="468"/>
                  </a:cubicBezTo>
                  <a:cubicBezTo>
                    <a:pt x="0" y="701"/>
                    <a:pt x="133" y="901"/>
                    <a:pt x="300" y="901"/>
                  </a:cubicBezTo>
                  <a:cubicBezTo>
                    <a:pt x="434" y="901"/>
                    <a:pt x="567" y="701"/>
                    <a:pt x="567" y="468"/>
                  </a:cubicBezTo>
                  <a:cubicBezTo>
                    <a:pt x="567" y="201"/>
                    <a:pt x="434" y="1"/>
                    <a:pt x="3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82"/>
            <p:cNvSpPr/>
            <p:nvPr/>
          </p:nvSpPr>
          <p:spPr>
            <a:xfrm>
              <a:off x="7002069" y="1427417"/>
              <a:ext cx="30967" cy="61315"/>
            </a:xfrm>
            <a:custGeom>
              <a:rect b="b" l="l" r="r" t="t"/>
              <a:pathLst>
                <a:path extrusionOk="0" h="2380" w="1202">
                  <a:moveTo>
                    <a:pt x="1201" y="0"/>
                  </a:moveTo>
                  <a:cubicBezTo>
                    <a:pt x="901" y="768"/>
                    <a:pt x="501" y="1468"/>
                    <a:pt x="1" y="2102"/>
                  </a:cubicBezTo>
                  <a:cubicBezTo>
                    <a:pt x="237" y="2291"/>
                    <a:pt x="523" y="2380"/>
                    <a:pt x="825" y="2380"/>
                  </a:cubicBezTo>
                  <a:cubicBezTo>
                    <a:pt x="949" y="2380"/>
                    <a:pt x="1075" y="2365"/>
                    <a:pt x="1201" y="2335"/>
                  </a:cubicBezTo>
                  <a:lnTo>
                    <a:pt x="1201" y="0"/>
                  </a:lnTo>
                  <a:close/>
                </a:path>
              </a:pathLst>
            </a:custGeom>
            <a:solidFill>
              <a:srgbClr val="A027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82"/>
            <p:cNvSpPr/>
            <p:nvPr/>
          </p:nvSpPr>
          <p:spPr>
            <a:xfrm>
              <a:off x="7022318" y="1366439"/>
              <a:ext cx="39082" cy="14607"/>
            </a:xfrm>
            <a:custGeom>
              <a:rect b="b" l="l" r="r" t="t"/>
              <a:pathLst>
                <a:path extrusionOk="0" h="567" w="1517">
                  <a:moveTo>
                    <a:pt x="585" y="0"/>
                  </a:moveTo>
                  <a:cubicBezTo>
                    <a:pt x="437" y="0"/>
                    <a:pt x="289" y="22"/>
                    <a:pt x="149" y="66"/>
                  </a:cubicBezTo>
                  <a:cubicBezTo>
                    <a:pt x="0" y="125"/>
                    <a:pt x="63" y="343"/>
                    <a:pt x="196" y="343"/>
                  </a:cubicBezTo>
                  <a:cubicBezTo>
                    <a:pt x="213" y="343"/>
                    <a:pt x="230" y="340"/>
                    <a:pt x="249" y="333"/>
                  </a:cubicBezTo>
                  <a:cubicBezTo>
                    <a:pt x="359" y="303"/>
                    <a:pt x="469" y="288"/>
                    <a:pt x="577" y="288"/>
                  </a:cubicBezTo>
                  <a:cubicBezTo>
                    <a:pt x="830" y="288"/>
                    <a:pt x="1073" y="369"/>
                    <a:pt x="1283" y="533"/>
                  </a:cubicBezTo>
                  <a:cubicBezTo>
                    <a:pt x="1316" y="533"/>
                    <a:pt x="1349" y="566"/>
                    <a:pt x="1383" y="566"/>
                  </a:cubicBezTo>
                  <a:cubicBezTo>
                    <a:pt x="1416" y="566"/>
                    <a:pt x="1449" y="533"/>
                    <a:pt x="1483" y="499"/>
                  </a:cubicBezTo>
                  <a:cubicBezTo>
                    <a:pt x="1516" y="433"/>
                    <a:pt x="1516" y="333"/>
                    <a:pt x="1449" y="299"/>
                  </a:cubicBezTo>
                  <a:cubicBezTo>
                    <a:pt x="1202" y="96"/>
                    <a:pt x="893" y="0"/>
                    <a:pt x="5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82"/>
            <p:cNvSpPr/>
            <p:nvPr/>
          </p:nvSpPr>
          <p:spPr>
            <a:xfrm>
              <a:off x="7016676" y="1489296"/>
              <a:ext cx="241498" cy="260407"/>
            </a:xfrm>
            <a:custGeom>
              <a:rect b="b" l="l" r="r" t="t"/>
              <a:pathLst>
                <a:path extrusionOk="0" h="10108" w="9374">
                  <a:moveTo>
                    <a:pt x="8673" y="0"/>
                  </a:moveTo>
                  <a:lnTo>
                    <a:pt x="4404" y="3669"/>
                  </a:lnTo>
                  <a:cubicBezTo>
                    <a:pt x="4837" y="5404"/>
                    <a:pt x="4904" y="7239"/>
                    <a:pt x="2402" y="7839"/>
                  </a:cubicBezTo>
                  <a:cubicBezTo>
                    <a:pt x="2402" y="7839"/>
                    <a:pt x="1" y="10107"/>
                    <a:pt x="4604" y="10107"/>
                  </a:cubicBezTo>
                  <a:cubicBezTo>
                    <a:pt x="8774" y="10107"/>
                    <a:pt x="9374" y="7839"/>
                    <a:pt x="9374" y="7839"/>
                  </a:cubicBezTo>
                  <a:cubicBezTo>
                    <a:pt x="7806" y="6338"/>
                    <a:pt x="8240" y="2235"/>
                    <a:pt x="8673" y="0"/>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82"/>
            <p:cNvSpPr/>
            <p:nvPr/>
          </p:nvSpPr>
          <p:spPr>
            <a:xfrm>
              <a:off x="7059647" y="1656180"/>
              <a:ext cx="232043" cy="59125"/>
            </a:xfrm>
            <a:custGeom>
              <a:rect b="b" l="l" r="r" t="t"/>
              <a:pathLst>
                <a:path extrusionOk="0" h="2295" w="9007">
                  <a:moveTo>
                    <a:pt x="4224" y="0"/>
                  </a:moveTo>
                  <a:cubicBezTo>
                    <a:pt x="3087" y="0"/>
                    <a:pt x="1995" y="80"/>
                    <a:pt x="1368" y="294"/>
                  </a:cubicBezTo>
                  <a:cubicBezTo>
                    <a:pt x="501" y="560"/>
                    <a:pt x="0" y="1428"/>
                    <a:pt x="267" y="2295"/>
                  </a:cubicBezTo>
                  <a:lnTo>
                    <a:pt x="8306" y="2128"/>
                  </a:lnTo>
                  <a:cubicBezTo>
                    <a:pt x="8640" y="1428"/>
                    <a:pt x="9007" y="594"/>
                    <a:pt x="8240" y="360"/>
                  </a:cubicBezTo>
                  <a:cubicBezTo>
                    <a:pt x="7739" y="180"/>
                    <a:pt x="5930" y="0"/>
                    <a:pt x="42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82"/>
            <p:cNvSpPr/>
            <p:nvPr/>
          </p:nvSpPr>
          <p:spPr>
            <a:xfrm>
              <a:off x="7715307" y="4213389"/>
              <a:ext cx="37845" cy="27643"/>
            </a:xfrm>
            <a:custGeom>
              <a:rect b="b" l="l" r="r" t="t"/>
              <a:pathLst>
                <a:path extrusionOk="0" h="1073" w="1469">
                  <a:moveTo>
                    <a:pt x="1235" y="167"/>
                  </a:moveTo>
                  <a:lnTo>
                    <a:pt x="1235" y="167"/>
                  </a:lnTo>
                  <a:cubicBezTo>
                    <a:pt x="977" y="489"/>
                    <a:pt x="533" y="936"/>
                    <a:pt x="323" y="936"/>
                  </a:cubicBezTo>
                  <a:cubicBezTo>
                    <a:pt x="315" y="936"/>
                    <a:pt x="308" y="936"/>
                    <a:pt x="301" y="934"/>
                  </a:cubicBezTo>
                  <a:cubicBezTo>
                    <a:pt x="268" y="934"/>
                    <a:pt x="201" y="934"/>
                    <a:pt x="168" y="801"/>
                  </a:cubicBezTo>
                  <a:cubicBezTo>
                    <a:pt x="168" y="734"/>
                    <a:pt x="168" y="668"/>
                    <a:pt x="201" y="634"/>
                  </a:cubicBezTo>
                  <a:cubicBezTo>
                    <a:pt x="201" y="601"/>
                    <a:pt x="234" y="567"/>
                    <a:pt x="268" y="567"/>
                  </a:cubicBezTo>
                  <a:cubicBezTo>
                    <a:pt x="535" y="367"/>
                    <a:pt x="868" y="234"/>
                    <a:pt x="1235" y="167"/>
                  </a:cubicBezTo>
                  <a:close/>
                  <a:moveTo>
                    <a:pt x="1369" y="0"/>
                  </a:moveTo>
                  <a:cubicBezTo>
                    <a:pt x="1335" y="0"/>
                    <a:pt x="335" y="167"/>
                    <a:pt x="68" y="534"/>
                  </a:cubicBezTo>
                  <a:cubicBezTo>
                    <a:pt x="34" y="634"/>
                    <a:pt x="1" y="734"/>
                    <a:pt x="34" y="834"/>
                  </a:cubicBezTo>
                  <a:cubicBezTo>
                    <a:pt x="34" y="968"/>
                    <a:pt x="134" y="1068"/>
                    <a:pt x="268" y="1068"/>
                  </a:cubicBezTo>
                  <a:cubicBezTo>
                    <a:pt x="285" y="1071"/>
                    <a:pt x="302" y="1072"/>
                    <a:pt x="320" y="1072"/>
                  </a:cubicBezTo>
                  <a:cubicBezTo>
                    <a:pt x="508" y="1072"/>
                    <a:pt x="722" y="914"/>
                    <a:pt x="935" y="701"/>
                  </a:cubicBezTo>
                  <a:cubicBezTo>
                    <a:pt x="1135" y="534"/>
                    <a:pt x="1302" y="334"/>
                    <a:pt x="1469" y="100"/>
                  </a:cubicBezTo>
                  <a:cubicBezTo>
                    <a:pt x="1469" y="67"/>
                    <a:pt x="1469" y="34"/>
                    <a:pt x="1469" y="34"/>
                  </a:cubicBezTo>
                  <a:cubicBezTo>
                    <a:pt x="1435" y="0"/>
                    <a:pt x="1402" y="0"/>
                    <a:pt x="13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82"/>
            <p:cNvSpPr/>
            <p:nvPr/>
          </p:nvSpPr>
          <p:spPr>
            <a:xfrm>
              <a:off x="7712731" y="4198731"/>
              <a:ext cx="40421" cy="19245"/>
            </a:xfrm>
            <a:custGeom>
              <a:rect b="b" l="l" r="r" t="t"/>
              <a:pathLst>
                <a:path extrusionOk="0" h="747" w="1569">
                  <a:moveTo>
                    <a:pt x="401" y="136"/>
                  </a:moveTo>
                  <a:cubicBezTo>
                    <a:pt x="735" y="202"/>
                    <a:pt x="1068" y="336"/>
                    <a:pt x="1335" y="569"/>
                  </a:cubicBezTo>
                  <a:cubicBezTo>
                    <a:pt x="1250" y="584"/>
                    <a:pt x="1153" y="590"/>
                    <a:pt x="1054" y="590"/>
                  </a:cubicBezTo>
                  <a:cubicBezTo>
                    <a:pt x="687" y="590"/>
                    <a:pt x="273" y="500"/>
                    <a:pt x="168" y="369"/>
                  </a:cubicBezTo>
                  <a:cubicBezTo>
                    <a:pt x="168" y="336"/>
                    <a:pt x="134" y="303"/>
                    <a:pt x="201" y="236"/>
                  </a:cubicBezTo>
                  <a:lnTo>
                    <a:pt x="234" y="202"/>
                  </a:lnTo>
                  <a:cubicBezTo>
                    <a:pt x="268" y="169"/>
                    <a:pt x="334" y="136"/>
                    <a:pt x="401" y="136"/>
                  </a:cubicBezTo>
                  <a:close/>
                  <a:moveTo>
                    <a:pt x="408" y="1"/>
                  </a:moveTo>
                  <a:cubicBezTo>
                    <a:pt x="395" y="1"/>
                    <a:pt x="381" y="1"/>
                    <a:pt x="368" y="2"/>
                  </a:cubicBezTo>
                  <a:cubicBezTo>
                    <a:pt x="268" y="2"/>
                    <a:pt x="168" y="69"/>
                    <a:pt x="101" y="136"/>
                  </a:cubicBezTo>
                  <a:cubicBezTo>
                    <a:pt x="1" y="236"/>
                    <a:pt x="1" y="336"/>
                    <a:pt x="68" y="436"/>
                  </a:cubicBezTo>
                  <a:cubicBezTo>
                    <a:pt x="211" y="651"/>
                    <a:pt x="714" y="746"/>
                    <a:pt x="1110" y="746"/>
                  </a:cubicBezTo>
                  <a:cubicBezTo>
                    <a:pt x="1267" y="746"/>
                    <a:pt x="1407" y="731"/>
                    <a:pt x="1502" y="703"/>
                  </a:cubicBezTo>
                  <a:lnTo>
                    <a:pt x="1535" y="669"/>
                  </a:lnTo>
                  <a:cubicBezTo>
                    <a:pt x="1535" y="669"/>
                    <a:pt x="1535" y="669"/>
                    <a:pt x="1569" y="636"/>
                  </a:cubicBezTo>
                  <a:cubicBezTo>
                    <a:pt x="1569" y="603"/>
                    <a:pt x="1535" y="603"/>
                    <a:pt x="1535" y="569"/>
                  </a:cubicBezTo>
                  <a:cubicBezTo>
                    <a:pt x="1503" y="537"/>
                    <a:pt x="872" y="1"/>
                    <a:pt x="40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82"/>
            <p:cNvSpPr/>
            <p:nvPr/>
          </p:nvSpPr>
          <p:spPr>
            <a:xfrm>
              <a:off x="7023554" y="4387358"/>
              <a:ext cx="50726" cy="19399"/>
            </a:xfrm>
            <a:custGeom>
              <a:rect b="b" l="l" r="r" t="t"/>
              <a:pathLst>
                <a:path extrusionOk="0" h="753" w="1969">
                  <a:moveTo>
                    <a:pt x="467" y="152"/>
                  </a:moveTo>
                  <a:cubicBezTo>
                    <a:pt x="901" y="219"/>
                    <a:pt x="1301" y="319"/>
                    <a:pt x="1668" y="553"/>
                  </a:cubicBezTo>
                  <a:cubicBezTo>
                    <a:pt x="1461" y="577"/>
                    <a:pt x="1226" y="593"/>
                    <a:pt x="1006" y="593"/>
                  </a:cubicBezTo>
                  <a:cubicBezTo>
                    <a:pt x="625" y="593"/>
                    <a:pt x="285" y="546"/>
                    <a:pt x="201" y="419"/>
                  </a:cubicBezTo>
                  <a:cubicBezTo>
                    <a:pt x="167" y="386"/>
                    <a:pt x="134" y="352"/>
                    <a:pt x="201" y="252"/>
                  </a:cubicBezTo>
                  <a:cubicBezTo>
                    <a:pt x="234" y="219"/>
                    <a:pt x="267" y="152"/>
                    <a:pt x="334" y="152"/>
                  </a:cubicBezTo>
                  <a:close/>
                  <a:moveTo>
                    <a:pt x="458" y="0"/>
                  </a:moveTo>
                  <a:cubicBezTo>
                    <a:pt x="401" y="0"/>
                    <a:pt x="348" y="6"/>
                    <a:pt x="301" y="19"/>
                  </a:cubicBezTo>
                  <a:cubicBezTo>
                    <a:pt x="201" y="52"/>
                    <a:pt x="101" y="119"/>
                    <a:pt x="67" y="219"/>
                  </a:cubicBezTo>
                  <a:cubicBezTo>
                    <a:pt x="0" y="286"/>
                    <a:pt x="0" y="419"/>
                    <a:pt x="67" y="519"/>
                  </a:cubicBezTo>
                  <a:cubicBezTo>
                    <a:pt x="201" y="686"/>
                    <a:pt x="568" y="753"/>
                    <a:pt x="968" y="753"/>
                  </a:cubicBezTo>
                  <a:cubicBezTo>
                    <a:pt x="1268" y="753"/>
                    <a:pt x="1602" y="719"/>
                    <a:pt x="1902" y="653"/>
                  </a:cubicBezTo>
                  <a:cubicBezTo>
                    <a:pt x="1935" y="653"/>
                    <a:pt x="1935" y="619"/>
                    <a:pt x="1969" y="619"/>
                  </a:cubicBezTo>
                  <a:cubicBezTo>
                    <a:pt x="1969" y="586"/>
                    <a:pt x="1935" y="553"/>
                    <a:pt x="1935" y="519"/>
                  </a:cubicBezTo>
                  <a:cubicBezTo>
                    <a:pt x="1875" y="519"/>
                    <a:pt x="995" y="0"/>
                    <a:pt x="4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82"/>
            <p:cNvSpPr/>
            <p:nvPr/>
          </p:nvSpPr>
          <p:spPr>
            <a:xfrm>
              <a:off x="7043314" y="4368706"/>
              <a:ext cx="30967" cy="35861"/>
            </a:xfrm>
            <a:custGeom>
              <a:rect b="b" l="l" r="r" t="t"/>
              <a:pathLst>
                <a:path extrusionOk="0" h="1392" w="1202">
                  <a:moveTo>
                    <a:pt x="368" y="142"/>
                  </a:moveTo>
                  <a:cubicBezTo>
                    <a:pt x="468" y="142"/>
                    <a:pt x="534" y="176"/>
                    <a:pt x="601" y="243"/>
                  </a:cubicBezTo>
                  <a:cubicBezTo>
                    <a:pt x="835" y="476"/>
                    <a:pt x="1001" y="810"/>
                    <a:pt x="1035" y="1177"/>
                  </a:cubicBezTo>
                  <a:cubicBezTo>
                    <a:pt x="668" y="943"/>
                    <a:pt x="167" y="443"/>
                    <a:pt x="201" y="209"/>
                  </a:cubicBezTo>
                  <a:cubicBezTo>
                    <a:pt x="201" y="209"/>
                    <a:pt x="201" y="142"/>
                    <a:pt x="334" y="142"/>
                  </a:cubicBezTo>
                  <a:close/>
                  <a:moveTo>
                    <a:pt x="387" y="0"/>
                  </a:moveTo>
                  <a:cubicBezTo>
                    <a:pt x="359" y="0"/>
                    <a:pt x="330" y="3"/>
                    <a:pt x="301" y="9"/>
                  </a:cubicBezTo>
                  <a:cubicBezTo>
                    <a:pt x="101" y="42"/>
                    <a:pt x="34" y="142"/>
                    <a:pt x="34" y="209"/>
                  </a:cubicBezTo>
                  <a:cubicBezTo>
                    <a:pt x="1" y="543"/>
                    <a:pt x="735" y="1210"/>
                    <a:pt x="1101" y="1377"/>
                  </a:cubicBezTo>
                  <a:lnTo>
                    <a:pt x="1135" y="1377"/>
                  </a:lnTo>
                  <a:cubicBezTo>
                    <a:pt x="1135" y="1388"/>
                    <a:pt x="1139" y="1392"/>
                    <a:pt x="1143" y="1392"/>
                  </a:cubicBezTo>
                  <a:cubicBezTo>
                    <a:pt x="1153" y="1392"/>
                    <a:pt x="1168" y="1377"/>
                    <a:pt x="1168" y="1377"/>
                  </a:cubicBezTo>
                  <a:cubicBezTo>
                    <a:pt x="1202" y="1377"/>
                    <a:pt x="1202" y="1343"/>
                    <a:pt x="1202" y="1310"/>
                  </a:cubicBezTo>
                  <a:cubicBezTo>
                    <a:pt x="1202" y="1277"/>
                    <a:pt x="1135" y="443"/>
                    <a:pt x="735" y="142"/>
                  </a:cubicBezTo>
                  <a:cubicBezTo>
                    <a:pt x="625" y="60"/>
                    <a:pt x="515" y="0"/>
                    <a:pt x="3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82"/>
            <p:cNvSpPr/>
            <p:nvPr/>
          </p:nvSpPr>
          <p:spPr>
            <a:xfrm>
              <a:off x="7680014" y="4140870"/>
              <a:ext cx="208934" cy="222974"/>
            </a:xfrm>
            <a:custGeom>
              <a:rect b="b" l="l" r="r" t="t"/>
              <a:pathLst>
                <a:path extrusionOk="0" h="8655" w="8110">
                  <a:moveTo>
                    <a:pt x="5358" y="0"/>
                  </a:moveTo>
                  <a:cubicBezTo>
                    <a:pt x="5294" y="0"/>
                    <a:pt x="5229" y="25"/>
                    <a:pt x="5174" y="80"/>
                  </a:cubicBezTo>
                  <a:lnTo>
                    <a:pt x="2672" y="2448"/>
                  </a:lnTo>
                  <a:cubicBezTo>
                    <a:pt x="2538" y="2582"/>
                    <a:pt x="2472" y="2749"/>
                    <a:pt x="2472" y="2949"/>
                  </a:cubicBezTo>
                  <a:cubicBezTo>
                    <a:pt x="2372" y="3950"/>
                    <a:pt x="1538" y="5884"/>
                    <a:pt x="203" y="7886"/>
                  </a:cubicBezTo>
                  <a:cubicBezTo>
                    <a:pt x="1" y="8179"/>
                    <a:pt x="392" y="8654"/>
                    <a:pt x="955" y="8654"/>
                  </a:cubicBezTo>
                  <a:cubicBezTo>
                    <a:pt x="1225" y="8654"/>
                    <a:pt x="1535" y="8545"/>
                    <a:pt x="1838" y="8253"/>
                  </a:cubicBezTo>
                  <a:cubicBezTo>
                    <a:pt x="2772" y="7352"/>
                    <a:pt x="4773" y="5150"/>
                    <a:pt x="5441" y="4517"/>
                  </a:cubicBezTo>
                  <a:cubicBezTo>
                    <a:pt x="6541" y="3483"/>
                    <a:pt x="7008" y="3149"/>
                    <a:pt x="7876" y="2315"/>
                  </a:cubicBezTo>
                  <a:cubicBezTo>
                    <a:pt x="8109" y="2115"/>
                    <a:pt x="8076" y="1748"/>
                    <a:pt x="7842" y="1615"/>
                  </a:cubicBezTo>
                  <a:lnTo>
                    <a:pt x="5507" y="47"/>
                  </a:lnTo>
                  <a:cubicBezTo>
                    <a:pt x="5462" y="17"/>
                    <a:pt x="5411" y="0"/>
                    <a:pt x="53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82"/>
            <p:cNvSpPr/>
            <p:nvPr/>
          </p:nvSpPr>
          <p:spPr>
            <a:xfrm>
              <a:off x="6881762" y="4393850"/>
              <a:ext cx="308532" cy="89396"/>
            </a:xfrm>
            <a:custGeom>
              <a:rect b="b" l="l" r="r" t="t"/>
              <a:pathLst>
                <a:path extrusionOk="0" h="3470" w="11976">
                  <a:moveTo>
                    <a:pt x="7706" y="0"/>
                  </a:moveTo>
                  <a:cubicBezTo>
                    <a:pt x="7439" y="0"/>
                    <a:pt x="7172" y="67"/>
                    <a:pt x="6972" y="234"/>
                  </a:cubicBezTo>
                  <a:cubicBezTo>
                    <a:pt x="4904" y="1502"/>
                    <a:pt x="2936" y="1568"/>
                    <a:pt x="534" y="2069"/>
                  </a:cubicBezTo>
                  <a:cubicBezTo>
                    <a:pt x="1" y="2202"/>
                    <a:pt x="367" y="3470"/>
                    <a:pt x="1635" y="3470"/>
                  </a:cubicBezTo>
                  <a:cubicBezTo>
                    <a:pt x="3703" y="3470"/>
                    <a:pt x="5238" y="3370"/>
                    <a:pt x="7006" y="3370"/>
                  </a:cubicBezTo>
                  <a:cubicBezTo>
                    <a:pt x="8540" y="3370"/>
                    <a:pt x="10275" y="3470"/>
                    <a:pt x="11475" y="3470"/>
                  </a:cubicBezTo>
                  <a:cubicBezTo>
                    <a:pt x="11776" y="3470"/>
                    <a:pt x="11976" y="3203"/>
                    <a:pt x="11909" y="2903"/>
                  </a:cubicBezTo>
                  <a:lnTo>
                    <a:pt x="11309" y="201"/>
                  </a:lnTo>
                  <a:cubicBezTo>
                    <a:pt x="11275" y="67"/>
                    <a:pt x="11175" y="0"/>
                    <a:pt x="110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82"/>
            <p:cNvSpPr/>
            <p:nvPr/>
          </p:nvSpPr>
          <p:spPr>
            <a:xfrm>
              <a:off x="6404836" y="1802095"/>
              <a:ext cx="563761" cy="375205"/>
            </a:xfrm>
            <a:custGeom>
              <a:rect b="b" l="l" r="r" t="t"/>
              <a:pathLst>
                <a:path extrusionOk="0" h="14564" w="21883">
                  <a:moveTo>
                    <a:pt x="18047" y="0"/>
                  </a:moveTo>
                  <a:cubicBezTo>
                    <a:pt x="16879" y="1635"/>
                    <a:pt x="15645" y="3302"/>
                    <a:pt x="14411" y="4904"/>
                  </a:cubicBezTo>
                  <a:cubicBezTo>
                    <a:pt x="13176" y="6538"/>
                    <a:pt x="11909" y="8106"/>
                    <a:pt x="10608" y="9607"/>
                  </a:cubicBezTo>
                  <a:lnTo>
                    <a:pt x="10141" y="10141"/>
                  </a:lnTo>
                  <a:lnTo>
                    <a:pt x="10007" y="10274"/>
                  </a:lnTo>
                  <a:lnTo>
                    <a:pt x="9974" y="10307"/>
                  </a:lnTo>
                  <a:cubicBezTo>
                    <a:pt x="9974" y="10307"/>
                    <a:pt x="10007" y="10341"/>
                    <a:pt x="9974" y="10341"/>
                  </a:cubicBezTo>
                  <a:cubicBezTo>
                    <a:pt x="9774" y="10474"/>
                    <a:pt x="9540" y="10574"/>
                    <a:pt x="9274" y="10608"/>
                  </a:cubicBezTo>
                  <a:cubicBezTo>
                    <a:pt x="8695" y="10697"/>
                    <a:pt x="8117" y="10741"/>
                    <a:pt x="7539" y="10741"/>
                  </a:cubicBezTo>
                  <a:cubicBezTo>
                    <a:pt x="7250" y="10741"/>
                    <a:pt x="6961" y="10730"/>
                    <a:pt x="6672" y="10708"/>
                  </a:cubicBezTo>
                  <a:cubicBezTo>
                    <a:pt x="4670" y="10574"/>
                    <a:pt x="2702" y="10307"/>
                    <a:pt x="768" y="9907"/>
                  </a:cubicBezTo>
                  <a:lnTo>
                    <a:pt x="0" y="12075"/>
                  </a:lnTo>
                  <a:cubicBezTo>
                    <a:pt x="1968" y="13043"/>
                    <a:pt x="4037" y="13777"/>
                    <a:pt x="6171" y="14244"/>
                  </a:cubicBezTo>
                  <a:cubicBezTo>
                    <a:pt x="7132" y="14457"/>
                    <a:pt x="8093" y="14564"/>
                    <a:pt x="9071" y="14564"/>
                  </a:cubicBezTo>
                  <a:cubicBezTo>
                    <a:pt x="9315" y="14564"/>
                    <a:pt x="9560" y="14557"/>
                    <a:pt x="9807" y="14544"/>
                  </a:cubicBezTo>
                  <a:cubicBezTo>
                    <a:pt x="10575" y="14510"/>
                    <a:pt x="11375" y="14277"/>
                    <a:pt x="12076" y="13910"/>
                  </a:cubicBezTo>
                  <a:cubicBezTo>
                    <a:pt x="12276" y="13777"/>
                    <a:pt x="12509" y="13643"/>
                    <a:pt x="12709" y="13510"/>
                  </a:cubicBezTo>
                  <a:lnTo>
                    <a:pt x="12843" y="13376"/>
                  </a:lnTo>
                  <a:lnTo>
                    <a:pt x="12976" y="13276"/>
                  </a:lnTo>
                  <a:lnTo>
                    <a:pt x="13110" y="13143"/>
                  </a:lnTo>
                  <a:lnTo>
                    <a:pt x="13710" y="12576"/>
                  </a:lnTo>
                  <a:cubicBezTo>
                    <a:pt x="15245" y="11041"/>
                    <a:pt x="16679" y="9440"/>
                    <a:pt x="18047" y="7772"/>
                  </a:cubicBezTo>
                  <a:cubicBezTo>
                    <a:pt x="19381" y="6138"/>
                    <a:pt x="20648" y="4437"/>
                    <a:pt x="21883" y="2669"/>
                  </a:cubicBezTo>
                  <a:lnTo>
                    <a:pt x="18047"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82"/>
            <p:cNvSpPr/>
            <p:nvPr/>
          </p:nvSpPr>
          <p:spPr>
            <a:xfrm>
              <a:off x="7271794" y="1706879"/>
              <a:ext cx="286299" cy="322959"/>
            </a:xfrm>
            <a:custGeom>
              <a:rect b="b" l="l" r="r" t="t"/>
              <a:pathLst>
                <a:path extrusionOk="0" h="12536" w="11113">
                  <a:moveTo>
                    <a:pt x="4171" y="1"/>
                  </a:moveTo>
                  <a:cubicBezTo>
                    <a:pt x="1661" y="1"/>
                    <a:pt x="1" y="2800"/>
                    <a:pt x="1572" y="6064"/>
                  </a:cubicBezTo>
                  <a:cubicBezTo>
                    <a:pt x="2640" y="8299"/>
                    <a:pt x="3907" y="10468"/>
                    <a:pt x="5342" y="12536"/>
                  </a:cubicBezTo>
                  <a:lnTo>
                    <a:pt x="11113" y="8566"/>
                  </a:lnTo>
                  <a:cubicBezTo>
                    <a:pt x="11113" y="8566"/>
                    <a:pt x="7844" y="761"/>
                    <a:pt x="4975" y="93"/>
                  </a:cubicBezTo>
                  <a:cubicBezTo>
                    <a:pt x="4700" y="31"/>
                    <a:pt x="4431" y="1"/>
                    <a:pt x="4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82"/>
            <p:cNvSpPr/>
            <p:nvPr/>
          </p:nvSpPr>
          <p:spPr>
            <a:xfrm>
              <a:off x="7346658" y="1838187"/>
              <a:ext cx="70512" cy="191647"/>
            </a:xfrm>
            <a:custGeom>
              <a:rect b="b" l="l" r="r" t="t"/>
              <a:pathLst>
                <a:path extrusionOk="0" h="7439" w="2737">
                  <a:moveTo>
                    <a:pt x="1" y="0"/>
                  </a:moveTo>
                  <a:lnTo>
                    <a:pt x="1" y="3569"/>
                  </a:lnTo>
                  <a:cubicBezTo>
                    <a:pt x="1268" y="5771"/>
                    <a:pt x="2436" y="7439"/>
                    <a:pt x="2436" y="7439"/>
                  </a:cubicBezTo>
                  <a:lnTo>
                    <a:pt x="2736" y="7272"/>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82"/>
            <p:cNvSpPr/>
            <p:nvPr/>
          </p:nvSpPr>
          <p:spPr>
            <a:xfrm>
              <a:off x="6873158" y="1688640"/>
              <a:ext cx="526817" cy="706434"/>
            </a:xfrm>
            <a:custGeom>
              <a:rect b="b" l="l" r="r" t="t"/>
              <a:pathLst>
                <a:path extrusionOk="0" h="27421" w="20449">
                  <a:moveTo>
                    <a:pt x="11459" y="1"/>
                  </a:moveTo>
                  <a:cubicBezTo>
                    <a:pt x="10300" y="1"/>
                    <a:pt x="9141" y="34"/>
                    <a:pt x="7973" y="101"/>
                  </a:cubicBezTo>
                  <a:cubicBezTo>
                    <a:pt x="6406" y="268"/>
                    <a:pt x="4804" y="535"/>
                    <a:pt x="3270" y="968"/>
                  </a:cubicBezTo>
                  <a:cubicBezTo>
                    <a:pt x="3270" y="968"/>
                    <a:pt x="1" y="4638"/>
                    <a:pt x="3103" y="27421"/>
                  </a:cubicBezTo>
                  <a:lnTo>
                    <a:pt x="19482" y="27421"/>
                  </a:lnTo>
                  <a:cubicBezTo>
                    <a:pt x="19582" y="24919"/>
                    <a:pt x="18014" y="12643"/>
                    <a:pt x="20449" y="801"/>
                  </a:cubicBezTo>
                  <a:cubicBezTo>
                    <a:pt x="18614" y="435"/>
                    <a:pt x="16780" y="201"/>
                    <a:pt x="14945" y="101"/>
                  </a:cubicBezTo>
                  <a:cubicBezTo>
                    <a:pt x="13777" y="34"/>
                    <a:pt x="12618" y="1"/>
                    <a:pt x="114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82"/>
            <p:cNvSpPr/>
            <p:nvPr/>
          </p:nvSpPr>
          <p:spPr>
            <a:xfrm>
              <a:off x="6918704" y="1882857"/>
              <a:ext cx="85969" cy="181368"/>
            </a:xfrm>
            <a:custGeom>
              <a:rect b="b" l="l" r="r" t="t"/>
              <a:pathLst>
                <a:path extrusionOk="0" h="7040" w="3337">
                  <a:moveTo>
                    <a:pt x="3337" y="1"/>
                  </a:moveTo>
                  <a:lnTo>
                    <a:pt x="1" y="3070"/>
                  </a:lnTo>
                  <a:cubicBezTo>
                    <a:pt x="1" y="4237"/>
                    <a:pt x="34" y="5571"/>
                    <a:pt x="101" y="7039"/>
                  </a:cubicBezTo>
                  <a:cubicBezTo>
                    <a:pt x="1769" y="5004"/>
                    <a:pt x="2903" y="2603"/>
                    <a:pt x="33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82"/>
            <p:cNvSpPr/>
            <p:nvPr/>
          </p:nvSpPr>
          <p:spPr>
            <a:xfrm>
              <a:off x="6756303" y="1711851"/>
              <a:ext cx="294775" cy="330894"/>
            </a:xfrm>
            <a:custGeom>
              <a:rect b="b" l="l" r="r" t="t"/>
              <a:pathLst>
                <a:path extrusionOk="0" h="12844" w="11442">
                  <a:moveTo>
                    <a:pt x="8419" y="1"/>
                  </a:moveTo>
                  <a:cubicBezTo>
                    <a:pt x="7202" y="1"/>
                    <a:pt x="5714" y="691"/>
                    <a:pt x="4270" y="2135"/>
                  </a:cubicBezTo>
                  <a:cubicBezTo>
                    <a:pt x="1568" y="4804"/>
                    <a:pt x="0" y="8907"/>
                    <a:pt x="0" y="8907"/>
                  </a:cubicBezTo>
                  <a:lnTo>
                    <a:pt x="5738" y="12843"/>
                  </a:lnTo>
                  <a:cubicBezTo>
                    <a:pt x="5738" y="12843"/>
                    <a:pt x="11442" y="5438"/>
                    <a:pt x="11042" y="2536"/>
                  </a:cubicBezTo>
                  <a:cubicBezTo>
                    <a:pt x="10812" y="875"/>
                    <a:pt x="9788" y="1"/>
                    <a:pt x="8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82"/>
            <p:cNvSpPr/>
            <p:nvPr/>
          </p:nvSpPr>
          <p:spPr>
            <a:xfrm>
              <a:off x="6314593" y="2004040"/>
              <a:ext cx="120337" cy="114076"/>
            </a:xfrm>
            <a:custGeom>
              <a:rect b="b" l="l" r="r" t="t"/>
              <a:pathLst>
                <a:path extrusionOk="0" h="4428" w="4671">
                  <a:moveTo>
                    <a:pt x="2403" y="0"/>
                  </a:moveTo>
                  <a:lnTo>
                    <a:pt x="1" y="3102"/>
                  </a:lnTo>
                  <a:cubicBezTo>
                    <a:pt x="1" y="3102"/>
                    <a:pt x="1402" y="4427"/>
                    <a:pt x="3203" y="4427"/>
                  </a:cubicBezTo>
                  <a:cubicBezTo>
                    <a:pt x="3462" y="4427"/>
                    <a:pt x="3730" y="4400"/>
                    <a:pt x="4004" y="4336"/>
                  </a:cubicBezTo>
                  <a:lnTo>
                    <a:pt x="4671" y="2335"/>
                  </a:lnTo>
                  <a:lnTo>
                    <a:pt x="2403"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82"/>
            <p:cNvSpPr/>
            <p:nvPr/>
          </p:nvSpPr>
          <p:spPr>
            <a:xfrm>
              <a:off x="6273095" y="1972848"/>
              <a:ext cx="105729" cy="112582"/>
            </a:xfrm>
            <a:custGeom>
              <a:rect b="b" l="l" r="r" t="t"/>
              <a:pathLst>
                <a:path extrusionOk="0" h="4370" w="4104">
                  <a:moveTo>
                    <a:pt x="1035" y="0"/>
                  </a:moveTo>
                  <a:lnTo>
                    <a:pt x="1" y="3236"/>
                  </a:lnTo>
                  <a:lnTo>
                    <a:pt x="1702" y="4370"/>
                  </a:lnTo>
                  <a:lnTo>
                    <a:pt x="4104" y="1301"/>
                  </a:lnTo>
                  <a:lnTo>
                    <a:pt x="1035"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82"/>
            <p:cNvSpPr/>
            <p:nvPr/>
          </p:nvSpPr>
          <p:spPr>
            <a:xfrm>
              <a:off x="7013250" y="1287814"/>
              <a:ext cx="238818" cy="309202"/>
            </a:xfrm>
            <a:custGeom>
              <a:rect b="b" l="l" r="r" t="t"/>
              <a:pathLst>
                <a:path extrusionOk="0" h="12002" w="9270">
                  <a:moveTo>
                    <a:pt x="4955" y="1"/>
                  </a:moveTo>
                  <a:cubicBezTo>
                    <a:pt x="4434" y="1"/>
                    <a:pt x="3898" y="100"/>
                    <a:pt x="3369" y="316"/>
                  </a:cubicBezTo>
                  <a:cubicBezTo>
                    <a:pt x="400" y="1517"/>
                    <a:pt x="0" y="6020"/>
                    <a:pt x="667" y="8755"/>
                  </a:cubicBezTo>
                  <a:cubicBezTo>
                    <a:pt x="1124" y="10732"/>
                    <a:pt x="2867" y="12001"/>
                    <a:pt x="4673" y="12001"/>
                  </a:cubicBezTo>
                  <a:cubicBezTo>
                    <a:pt x="5640" y="12001"/>
                    <a:pt x="6625" y="11637"/>
                    <a:pt x="7439" y="10823"/>
                  </a:cubicBezTo>
                  <a:cubicBezTo>
                    <a:pt x="8940" y="9289"/>
                    <a:pt x="8907" y="7487"/>
                    <a:pt x="9107" y="4452"/>
                  </a:cubicBezTo>
                  <a:cubicBezTo>
                    <a:pt x="9270" y="1949"/>
                    <a:pt x="7259" y="1"/>
                    <a:pt x="4955"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82"/>
            <p:cNvSpPr/>
            <p:nvPr/>
          </p:nvSpPr>
          <p:spPr>
            <a:xfrm>
              <a:off x="6883179" y="1204449"/>
              <a:ext cx="478126" cy="343749"/>
            </a:xfrm>
            <a:custGeom>
              <a:rect b="b" l="l" r="r" t="t"/>
              <a:pathLst>
                <a:path extrusionOk="0" h="13343" w="18559">
                  <a:moveTo>
                    <a:pt x="13576" y="1"/>
                  </a:moveTo>
                  <a:cubicBezTo>
                    <a:pt x="12508" y="1"/>
                    <a:pt x="11314" y="348"/>
                    <a:pt x="9886" y="983"/>
                  </a:cubicBezTo>
                  <a:cubicBezTo>
                    <a:pt x="9330" y="1223"/>
                    <a:pt x="8889" y="1314"/>
                    <a:pt x="8516" y="1314"/>
                  </a:cubicBezTo>
                  <a:cubicBezTo>
                    <a:pt x="7340" y="1314"/>
                    <a:pt x="6830" y="409"/>
                    <a:pt x="5437" y="409"/>
                  </a:cubicBezTo>
                  <a:cubicBezTo>
                    <a:pt x="5366" y="409"/>
                    <a:pt x="5292" y="411"/>
                    <a:pt x="5216" y="416"/>
                  </a:cubicBezTo>
                  <a:cubicBezTo>
                    <a:pt x="3504" y="554"/>
                    <a:pt x="3278" y="1447"/>
                    <a:pt x="2664" y="1447"/>
                  </a:cubicBezTo>
                  <a:cubicBezTo>
                    <a:pt x="2536" y="1447"/>
                    <a:pt x="2392" y="1409"/>
                    <a:pt x="2214" y="1317"/>
                  </a:cubicBezTo>
                  <a:cubicBezTo>
                    <a:pt x="1180" y="750"/>
                    <a:pt x="2080" y="183"/>
                    <a:pt x="2080" y="183"/>
                  </a:cubicBezTo>
                  <a:cubicBezTo>
                    <a:pt x="1841" y="71"/>
                    <a:pt x="1626" y="22"/>
                    <a:pt x="1435" y="22"/>
                  </a:cubicBezTo>
                  <a:cubicBezTo>
                    <a:pt x="84" y="22"/>
                    <a:pt x="1" y="2521"/>
                    <a:pt x="1814" y="3251"/>
                  </a:cubicBezTo>
                  <a:cubicBezTo>
                    <a:pt x="3421" y="3888"/>
                    <a:pt x="2905" y="5297"/>
                    <a:pt x="4378" y="5297"/>
                  </a:cubicBezTo>
                  <a:cubicBezTo>
                    <a:pt x="4525" y="5297"/>
                    <a:pt x="4692" y="5283"/>
                    <a:pt x="4882" y="5253"/>
                  </a:cubicBezTo>
                  <a:cubicBezTo>
                    <a:pt x="5136" y="5211"/>
                    <a:pt x="5354" y="5192"/>
                    <a:pt x="5542" y="5192"/>
                  </a:cubicBezTo>
                  <a:cubicBezTo>
                    <a:pt x="7088" y="5192"/>
                    <a:pt x="6683" y="6458"/>
                    <a:pt x="8225" y="6458"/>
                  </a:cubicBezTo>
                  <a:cubicBezTo>
                    <a:pt x="8276" y="6458"/>
                    <a:pt x="8329" y="6457"/>
                    <a:pt x="8385" y="6454"/>
                  </a:cubicBezTo>
                  <a:cubicBezTo>
                    <a:pt x="8417" y="9883"/>
                    <a:pt x="9342" y="13343"/>
                    <a:pt x="12491" y="13343"/>
                  </a:cubicBezTo>
                  <a:cubicBezTo>
                    <a:pt x="12620" y="13343"/>
                    <a:pt x="12752" y="13337"/>
                    <a:pt x="12888" y="13325"/>
                  </a:cubicBezTo>
                  <a:cubicBezTo>
                    <a:pt x="15156" y="13125"/>
                    <a:pt x="17024" y="9856"/>
                    <a:pt x="17758" y="7421"/>
                  </a:cubicBezTo>
                  <a:cubicBezTo>
                    <a:pt x="18559" y="4886"/>
                    <a:pt x="18359" y="3652"/>
                    <a:pt x="16824" y="3352"/>
                  </a:cubicBezTo>
                  <a:cubicBezTo>
                    <a:pt x="17325" y="3185"/>
                    <a:pt x="17725" y="2217"/>
                    <a:pt x="16791" y="1350"/>
                  </a:cubicBezTo>
                  <a:cubicBezTo>
                    <a:pt x="15777" y="423"/>
                    <a:pt x="14753" y="1"/>
                    <a:pt x="135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82"/>
            <p:cNvSpPr/>
            <p:nvPr/>
          </p:nvSpPr>
          <p:spPr>
            <a:xfrm>
              <a:off x="7285654" y="1275989"/>
              <a:ext cx="90529" cy="30271"/>
            </a:xfrm>
            <a:custGeom>
              <a:rect b="b" l="l" r="r" t="t"/>
              <a:pathLst>
                <a:path extrusionOk="0" h="1175" w="3514">
                  <a:moveTo>
                    <a:pt x="1026" y="0"/>
                  </a:moveTo>
                  <a:cubicBezTo>
                    <a:pt x="626" y="0"/>
                    <a:pt x="239" y="203"/>
                    <a:pt x="0" y="575"/>
                  </a:cubicBezTo>
                  <a:cubicBezTo>
                    <a:pt x="0" y="575"/>
                    <a:pt x="438" y="946"/>
                    <a:pt x="763" y="946"/>
                  </a:cubicBezTo>
                  <a:cubicBezTo>
                    <a:pt x="840" y="946"/>
                    <a:pt x="911" y="926"/>
                    <a:pt x="968" y="875"/>
                  </a:cubicBezTo>
                  <a:cubicBezTo>
                    <a:pt x="1027" y="815"/>
                    <a:pt x="1094" y="792"/>
                    <a:pt x="1167" y="792"/>
                  </a:cubicBezTo>
                  <a:cubicBezTo>
                    <a:pt x="1403" y="792"/>
                    <a:pt x="1713" y="1028"/>
                    <a:pt x="2114" y="1028"/>
                  </a:cubicBezTo>
                  <a:cubicBezTo>
                    <a:pt x="2215" y="1028"/>
                    <a:pt x="2322" y="1013"/>
                    <a:pt x="2435" y="975"/>
                  </a:cubicBezTo>
                  <a:cubicBezTo>
                    <a:pt x="2591" y="916"/>
                    <a:pt x="2720" y="892"/>
                    <a:pt x="2827" y="892"/>
                  </a:cubicBezTo>
                  <a:cubicBezTo>
                    <a:pt x="3202" y="892"/>
                    <a:pt x="3303" y="1175"/>
                    <a:pt x="3303" y="1175"/>
                  </a:cubicBezTo>
                  <a:cubicBezTo>
                    <a:pt x="3303" y="1175"/>
                    <a:pt x="3514" y="603"/>
                    <a:pt x="3020" y="603"/>
                  </a:cubicBezTo>
                  <a:cubicBezTo>
                    <a:pt x="2994" y="603"/>
                    <a:pt x="2966" y="605"/>
                    <a:pt x="2936" y="608"/>
                  </a:cubicBezTo>
                  <a:cubicBezTo>
                    <a:pt x="2912" y="609"/>
                    <a:pt x="2889" y="610"/>
                    <a:pt x="2867" y="610"/>
                  </a:cubicBezTo>
                  <a:cubicBezTo>
                    <a:pt x="2329" y="610"/>
                    <a:pt x="2232" y="233"/>
                    <a:pt x="1335" y="41"/>
                  </a:cubicBezTo>
                  <a:cubicBezTo>
                    <a:pt x="1233" y="14"/>
                    <a:pt x="1129" y="0"/>
                    <a:pt x="102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82"/>
            <p:cNvSpPr/>
            <p:nvPr/>
          </p:nvSpPr>
          <p:spPr>
            <a:xfrm>
              <a:off x="7077680" y="1388336"/>
              <a:ext cx="67214" cy="92642"/>
            </a:xfrm>
            <a:custGeom>
              <a:rect b="b" l="l" r="r" t="t"/>
              <a:pathLst>
                <a:path extrusionOk="0" h="3596" w="2609">
                  <a:moveTo>
                    <a:pt x="1600" y="1"/>
                  </a:moveTo>
                  <a:cubicBezTo>
                    <a:pt x="1476" y="1"/>
                    <a:pt x="1342" y="27"/>
                    <a:pt x="1202" y="83"/>
                  </a:cubicBezTo>
                  <a:cubicBezTo>
                    <a:pt x="335" y="383"/>
                    <a:pt x="1" y="1717"/>
                    <a:pt x="1" y="2518"/>
                  </a:cubicBezTo>
                  <a:cubicBezTo>
                    <a:pt x="1" y="3146"/>
                    <a:pt x="325" y="3595"/>
                    <a:pt x="770" y="3595"/>
                  </a:cubicBezTo>
                  <a:cubicBezTo>
                    <a:pt x="964" y="3595"/>
                    <a:pt x="1180" y="3511"/>
                    <a:pt x="1402" y="3319"/>
                  </a:cubicBezTo>
                  <a:cubicBezTo>
                    <a:pt x="1969" y="2785"/>
                    <a:pt x="2336" y="2118"/>
                    <a:pt x="2469" y="1384"/>
                  </a:cubicBezTo>
                  <a:cubicBezTo>
                    <a:pt x="2608" y="635"/>
                    <a:pt x="2216" y="1"/>
                    <a:pt x="1600"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82"/>
            <p:cNvSpPr/>
            <p:nvPr/>
          </p:nvSpPr>
          <p:spPr>
            <a:xfrm>
              <a:off x="7102617" y="2395026"/>
              <a:ext cx="703832" cy="1733378"/>
            </a:xfrm>
            <a:custGeom>
              <a:rect b="b" l="l" r="r" t="t"/>
              <a:pathLst>
                <a:path extrusionOk="0" h="67283" w="27320">
                  <a:moveTo>
                    <a:pt x="0" y="1"/>
                  </a:moveTo>
                  <a:cubicBezTo>
                    <a:pt x="0" y="1"/>
                    <a:pt x="3469" y="23417"/>
                    <a:pt x="5371" y="32190"/>
                  </a:cubicBezTo>
                  <a:cubicBezTo>
                    <a:pt x="7472" y="41764"/>
                    <a:pt x="21983" y="67282"/>
                    <a:pt x="21983" y="67282"/>
                  </a:cubicBezTo>
                  <a:lnTo>
                    <a:pt x="27320" y="65547"/>
                  </a:lnTo>
                  <a:cubicBezTo>
                    <a:pt x="27320" y="65547"/>
                    <a:pt x="15778" y="42564"/>
                    <a:pt x="14577" y="33058"/>
                  </a:cubicBezTo>
                  <a:cubicBezTo>
                    <a:pt x="13276" y="22717"/>
                    <a:pt x="10575" y="1"/>
                    <a:pt x="1057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82"/>
            <p:cNvSpPr/>
            <p:nvPr/>
          </p:nvSpPr>
          <p:spPr>
            <a:xfrm>
              <a:off x="7630242" y="4037231"/>
              <a:ext cx="186521" cy="96274"/>
            </a:xfrm>
            <a:custGeom>
              <a:rect b="b" l="l" r="r" t="t"/>
              <a:pathLst>
                <a:path extrusionOk="0" h="3737" w="7240">
                  <a:moveTo>
                    <a:pt x="6539" y="0"/>
                  </a:moveTo>
                  <a:lnTo>
                    <a:pt x="34" y="1868"/>
                  </a:lnTo>
                  <a:cubicBezTo>
                    <a:pt x="1" y="1868"/>
                    <a:pt x="1235" y="3736"/>
                    <a:pt x="1235" y="3736"/>
                  </a:cubicBezTo>
                  <a:lnTo>
                    <a:pt x="7239" y="1801"/>
                  </a:lnTo>
                  <a:lnTo>
                    <a:pt x="653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82"/>
            <p:cNvSpPr/>
            <p:nvPr/>
          </p:nvSpPr>
          <p:spPr>
            <a:xfrm>
              <a:off x="7136133" y="2609028"/>
              <a:ext cx="126339" cy="606707"/>
            </a:xfrm>
            <a:custGeom>
              <a:rect b="b" l="l" r="r" t="t"/>
              <a:pathLst>
                <a:path extrusionOk="0" h="23550" w="4904">
                  <a:moveTo>
                    <a:pt x="594" y="1"/>
                  </a:moveTo>
                  <a:cubicBezTo>
                    <a:pt x="381" y="1"/>
                    <a:pt x="183" y="52"/>
                    <a:pt x="0" y="166"/>
                  </a:cubicBezTo>
                  <a:cubicBezTo>
                    <a:pt x="1134" y="7605"/>
                    <a:pt x="2836" y="18079"/>
                    <a:pt x="4003" y="23550"/>
                  </a:cubicBezTo>
                  <a:cubicBezTo>
                    <a:pt x="4470" y="15811"/>
                    <a:pt x="4904" y="833"/>
                    <a:pt x="901" y="33"/>
                  </a:cubicBezTo>
                  <a:cubicBezTo>
                    <a:pt x="795" y="12"/>
                    <a:pt x="693" y="1"/>
                    <a:pt x="5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82"/>
            <p:cNvSpPr/>
            <p:nvPr/>
          </p:nvSpPr>
          <p:spPr>
            <a:xfrm>
              <a:off x="6941916" y="2395026"/>
              <a:ext cx="288772" cy="1900938"/>
            </a:xfrm>
            <a:custGeom>
              <a:rect b="b" l="l" r="r" t="t"/>
              <a:pathLst>
                <a:path extrusionOk="0" h="73787" w="11209">
                  <a:moveTo>
                    <a:pt x="434" y="1"/>
                  </a:moveTo>
                  <a:cubicBezTo>
                    <a:pt x="434" y="1"/>
                    <a:pt x="1" y="22917"/>
                    <a:pt x="334" y="32257"/>
                  </a:cubicBezTo>
                  <a:cubicBezTo>
                    <a:pt x="668" y="41964"/>
                    <a:pt x="4070" y="73787"/>
                    <a:pt x="4070" y="73787"/>
                  </a:cubicBezTo>
                  <a:lnTo>
                    <a:pt x="9274" y="73787"/>
                  </a:lnTo>
                  <a:cubicBezTo>
                    <a:pt x="9274" y="73787"/>
                    <a:pt x="9474" y="42531"/>
                    <a:pt x="9674" y="32991"/>
                  </a:cubicBezTo>
                  <a:cubicBezTo>
                    <a:pt x="9941" y="22583"/>
                    <a:pt x="11209" y="1"/>
                    <a:pt x="1120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82"/>
            <p:cNvSpPr/>
            <p:nvPr/>
          </p:nvSpPr>
          <p:spPr>
            <a:xfrm>
              <a:off x="7020128" y="4242603"/>
              <a:ext cx="175314" cy="55879"/>
            </a:xfrm>
            <a:custGeom>
              <a:rect b="b" l="l" r="r" t="t"/>
              <a:pathLst>
                <a:path extrusionOk="0" h="2169" w="6805">
                  <a:moveTo>
                    <a:pt x="33" y="1"/>
                  </a:moveTo>
                  <a:cubicBezTo>
                    <a:pt x="0" y="1"/>
                    <a:pt x="334" y="2169"/>
                    <a:pt x="334" y="2169"/>
                  </a:cubicBezTo>
                  <a:lnTo>
                    <a:pt x="6638" y="2169"/>
                  </a:lnTo>
                  <a:lnTo>
                    <a:pt x="6805" y="234"/>
                  </a:lnTo>
                  <a:lnTo>
                    <a:pt x="3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sp>
        <p:nvSpPr>
          <p:cNvPr id="1573" name="Google Shape;1573;p83"/>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Testing methodology</a:t>
            </a:r>
            <a:endParaRPr/>
          </a:p>
        </p:txBody>
      </p:sp>
      <p:sp>
        <p:nvSpPr>
          <p:cNvPr id="1574" name="Google Shape;1574;p83"/>
          <p:cNvSpPr txBox="1"/>
          <p:nvPr>
            <p:ph idx="1" type="body"/>
          </p:nvPr>
        </p:nvSpPr>
        <p:spPr>
          <a:xfrm>
            <a:off x="671750" y="1277050"/>
            <a:ext cx="75201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Location: Main quad</a:t>
            </a:r>
            <a:endParaRPr sz="1600"/>
          </a:p>
          <a:p>
            <a:pPr indent="-330200" lvl="0" marL="457200" rtl="0" algn="l">
              <a:spcBef>
                <a:spcPts val="0"/>
              </a:spcBef>
              <a:spcAft>
                <a:spcPts val="0"/>
              </a:spcAft>
              <a:buSzPts val="1600"/>
              <a:buChar char="●"/>
            </a:pPr>
            <a:r>
              <a:rPr lang="en" sz="1600"/>
              <a:t>Prototype type: Paper prototype</a:t>
            </a:r>
            <a:endParaRPr sz="1600"/>
          </a:p>
          <a:p>
            <a:pPr indent="-330200" lvl="0" marL="457200" rtl="0" algn="l">
              <a:spcBef>
                <a:spcPts val="0"/>
              </a:spcBef>
              <a:spcAft>
                <a:spcPts val="0"/>
              </a:spcAft>
              <a:buSzPts val="1600"/>
              <a:buChar char="●"/>
            </a:pPr>
            <a:r>
              <a:rPr lang="en" sz="1600"/>
              <a:t>Recruitment method: Approached strangers and asked for their consent</a:t>
            </a:r>
            <a:endParaRPr sz="1600"/>
          </a:p>
        </p:txBody>
      </p:sp>
      <p:pic>
        <p:nvPicPr>
          <p:cNvPr id="1575" name="Google Shape;1575;p83"/>
          <p:cNvPicPr preferRelativeResize="0"/>
          <p:nvPr/>
        </p:nvPicPr>
        <p:blipFill>
          <a:blip r:embed="rId3">
            <a:alphaModFix/>
          </a:blip>
          <a:stretch>
            <a:fillRect/>
          </a:stretch>
        </p:blipFill>
        <p:spPr>
          <a:xfrm>
            <a:off x="902850" y="2376550"/>
            <a:ext cx="3219000" cy="2414250"/>
          </a:xfrm>
          <a:prstGeom prst="rect">
            <a:avLst/>
          </a:prstGeom>
          <a:noFill/>
          <a:ln>
            <a:noFill/>
          </a:ln>
        </p:spPr>
      </p:pic>
      <p:grpSp>
        <p:nvGrpSpPr>
          <p:cNvPr id="1576" name="Google Shape;1576;p83"/>
          <p:cNvGrpSpPr/>
          <p:nvPr/>
        </p:nvGrpSpPr>
        <p:grpSpPr>
          <a:xfrm>
            <a:off x="4752950" y="2366975"/>
            <a:ext cx="3219000" cy="2433408"/>
            <a:chOff x="4973150" y="2357400"/>
            <a:chExt cx="3219000" cy="2433408"/>
          </a:xfrm>
        </p:grpSpPr>
        <p:pic>
          <p:nvPicPr>
            <p:cNvPr id="1577" name="Google Shape;1577;p83"/>
            <p:cNvPicPr preferRelativeResize="0"/>
            <p:nvPr/>
          </p:nvPicPr>
          <p:blipFill>
            <a:blip r:embed="rId4">
              <a:alphaModFix/>
            </a:blip>
            <a:stretch>
              <a:fillRect/>
            </a:stretch>
          </p:blipFill>
          <p:spPr>
            <a:xfrm>
              <a:off x="4973150" y="2376550"/>
              <a:ext cx="3219000" cy="2414258"/>
            </a:xfrm>
            <a:prstGeom prst="rect">
              <a:avLst/>
            </a:prstGeom>
            <a:noFill/>
            <a:ln>
              <a:noFill/>
            </a:ln>
          </p:spPr>
        </p:pic>
        <p:sp>
          <p:nvSpPr>
            <p:cNvPr id="1578" name="Google Shape;1578;p83"/>
            <p:cNvSpPr/>
            <p:nvPr/>
          </p:nvSpPr>
          <p:spPr>
            <a:xfrm>
              <a:off x="6156375" y="2716025"/>
              <a:ext cx="428700" cy="428700"/>
            </a:xfrm>
            <a:prstGeom prst="smileyFace">
              <a:avLst>
                <a:gd fmla="val 4653" name="adj"/>
              </a:avLst>
            </a:pr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83"/>
            <p:cNvSpPr/>
            <p:nvPr/>
          </p:nvSpPr>
          <p:spPr>
            <a:xfrm>
              <a:off x="6895750" y="2357400"/>
              <a:ext cx="428700" cy="428700"/>
            </a:xfrm>
            <a:prstGeom prst="smileyFace">
              <a:avLst>
                <a:gd fmla="val 4653" name="adj"/>
              </a:avLst>
            </a:pr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3" name="Shape 1583"/>
        <p:cNvGrpSpPr/>
        <p:nvPr/>
      </p:nvGrpSpPr>
      <p:grpSpPr>
        <a:xfrm>
          <a:off x="0" y="0"/>
          <a:ext cx="0" cy="0"/>
          <a:chOff x="0" y="0"/>
          <a:chExt cx="0" cy="0"/>
        </a:xfrm>
      </p:grpSpPr>
      <p:sp>
        <p:nvSpPr>
          <p:cNvPr id="1584" name="Google Shape;1584;p84"/>
          <p:cNvSpPr txBox="1"/>
          <p:nvPr>
            <p:ph type="title"/>
          </p:nvPr>
        </p:nvSpPr>
        <p:spPr>
          <a:xfrm>
            <a:off x="1243050" y="7012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Adding more realistic experiences to paper prototypes!</a:t>
            </a:r>
            <a:endParaRPr/>
          </a:p>
        </p:txBody>
      </p:sp>
      <p:pic>
        <p:nvPicPr>
          <p:cNvPr id="1585" name="Google Shape;1585;p84"/>
          <p:cNvPicPr preferRelativeResize="0"/>
          <p:nvPr/>
        </p:nvPicPr>
        <p:blipFill rotWithShape="1">
          <a:blip r:embed="rId3">
            <a:alphaModFix/>
          </a:blip>
          <a:srcRect b="28872" l="30200" r="21431" t="15506"/>
          <a:stretch/>
        </p:blipFill>
        <p:spPr>
          <a:xfrm>
            <a:off x="6930263" y="1528100"/>
            <a:ext cx="1976175" cy="3030124"/>
          </a:xfrm>
          <a:prstGeom prst="rect">
            <a:avLst/>
          </a:prstGeom>
          <a:noFill/>
          <a:ln>
            <a:noFill/>
          </a:ln>
        </p:spPr>
      </p:pic>
      <p:pic>
        <p:nvPicPr>
          <p:cNvPr id="1586" name="Google Shape;1586;p84"/>
          <p:cNvPicPr preferRelativeResize="0"/>
          <p:nvPr/>
        </p:nvPicPr>
        <p:blipFill rotWithShape="1">
          <a:blip r:embed="rId4">
            <a:alphaModFix/>
          </a:blip>
          <a:srcRect b="6989" l="0" r="21954" t="3971"/>
          <a:stretch/>
        </p:blipFill>
        <p:spPr>
          <a:xfrm>
            <a:off x="4765300" y="1528100"/>
            <a:ext cx="1976175" cy="3006049"/>
          </a:xfrm>
          <a:prstGeom prst="rect">
            <a:avLst/>
          </a:prstGeom>
          <a:noFill/>
          <a:ln>
            <a:noFill/>
          </a:ln>
        </p:spPr>
      </p:pic>
      <p:pic>
        <p:nvPicPr>
          <p:cNvPr id="1587" name="Google Shape;1587;p84"/>
          <p:cNvPicPr preferRelativeResize="0"/>
          <p:nvPr/>
        </p:nvPicPr>
        <p:blipFill rotWithShape="1">
          <a:blip r:embed="rId5">
            <a:alphaModFix/>
          </a:blip>
          <a:srcRect b="2600" l="0" r="10817" t="0"/>
          <a:stretch/>
        </p:blipFill>
        <p:spPr>
          <a:xfrm>
            <a:off x="2512188" y="1528100"/>
            <a:ext cx="2064326" cy="3006039"/>
          </a:xfrm>
          <a:prstGeom prst="rect">
            <a:avLst/>
          </a:prstGeom>
          <a:noFill/>
          <a:ln>
            <a:noFill/>
          </a:ln>
        </p:spPr>
      </p:pic>
      <p:pic>
        <p:nvPicPr>
          <p:cNvPr id="1588" name="Google Shape;1588;p84"/>
          <p:cNvPicPr preferRelativeResize="0"/>
          <p:nvPr/>
        </p:nvPicPr>
        <p:blipFill rotWithShape="1">
          <a:blip r:embed="rId6">
            <a:alphaModFix/>
          </a:blip>
          <a:srcRect b="5249" l="0" r="13179" t="0"/>
          <a:stretch/>
        </p:blipFill>
        <p:spPr>
          <a:xfrm>
            <a:off x="237563" y="1529325"/>
            <a:ext cx="2064326" cy="3003602"/>
          </a:xfrm>
          <a:prstGeom prst="rect">
            <a:avLst/>
          </a:prstGeom>
          <a:noFill/>
          <a:ln>
            <a:noFill/>
          </a:ln>
        </p:spPr>
      </p:pic>
      <p:sp>
        <p:nvSpPr>
          <p:cNvPr id="1589" name="Google Shape;1589;p84"/>
          <p:cNvSpPr txBox="1"/>
          <p:nvPr>
            <p:ph idx="1" type="body"/>
          </p:nvPr>
        </p:nvSpPr>
        <p:spPr>
          <a:xfrm>
            <a:off x="124200" y="4558225"/>
            <a:ext cx="2177700" cy="494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600"/>
              <a:t>Sticky note chat</a:t>
            </a:r>
            <a:endParaRPr sz="1600"/>
          </a:p>
        </p:txBody>
      </p:sp>
      <p:sp>
        <p:nvSpPr>
          <p:cNvPr id="1590" name="Google Shape;1590;p84"/>
          <p:cNvSpPr txBox="1"/>
          <p:nvPr>
            <p:ph idx="1" type="body"/>
          </p:nvPr>
        </p:nvSpPr>
        <p:spPr>
          <a:xfrm>
            <a:off x="2378713" y="4558225"/>
            <a:ext cx="2331300" cy="494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600"/>
              <a:t>Checks to chose invites</a:t>
            </a:r>
            <a:endParaRPr sz="1600"/>
          </a:p>
        </p:txBody>
      </p:sp>
      <p:sp>
        <p:nvSpPr>
          <p:cNvPr id="1591" name="Google Shape;1591;p84"/>
          <p:cNvSpPr txBox="1"/>
          <p:nvPr>
            <p:ph idx="1" type="body"/>
          </p:nvPr>
        </p:nvSpPr>
        <p:spPr>
          <a:xfrm>
            <a:off x="4587738" y="4558225"/>
            <a:ext cx="2331300" cy="494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600"/>
              <a:t>Notification</a:t>
            </a:r>
            <a:r>
              <a:rPr lang="en" sz="1600"/>
              <a:t> bubble</a:t>
            </a:r>
            <a:endParaRPr sz="1600"/>
          </a:p>
        </p:txBody>
      </p:sp>
      <p:sp>
        <p:nvSpPr>
          <p:cNvPr id="1592" name="Google Shape;1592;p84"/>
          <p:cNvSpPr txBox="1"/>
          <p:nvPr>
            <p:ph idx="1" type="body"/>
          </p:nvPr>
        </p:nvSpPr>
        <p:spPr>
          <a:xfrm>
            <a:off x="6752700" y="4558225"/>
            <a:ext cx="2331300" cy="494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600"/>
              <a:t>Sticky note invite</a:t>
            </a:r>
            <a:endParaRPr sz="1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96" name="Shape 1596"/>
        <p:cNvGrpSpPr/>
        <p:nvPr/>
      </p:nvGrpSpPr>
      <p:grpSpPr>
        <a:xfrm>
          <a:off x="0" y="0"/>
          <a:ext cx="0" cy="0"/>
          <a:chOff x="0" y="0"/>
          <a:chExt cx="0" cy="0"/>
        </a:xfrm>
      </p:grpSpPr>
      <p:sp>
        <p:nvSpPr>
          <p:cNvPr id="1597" name="Google Shape;1597;p85"/>
          <p:cNvSpPr txBox="1"/>
          <p:nvPr>
            <p:ph type="title"/>
          </p:nvPr>
        </p:nvSpPr>
        <p:spPr>
          <a:xfrm>
            <a:off x="1243050" y="55202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Also necessary … and were used :)</a:t>
            </a:r>
            <a:endParaRPr/>
          </a:p>
        </p:txBody>
      </p:sp>
      <p:pic>
        <p:nvPicPr>
          <p:cNvPr id="1598" name="Google Shape;1598;p85"/>
          <p:cNvPicPr preferRelativeResize="0"/>
          <p:nvPr/>
        </p:nvPicPr>
        <p:blipFill rotWithShape="1">
          <a:blip r:embed="rId3">
            <a:alphaModFix/>
          </a:blip>
          <a:srcRect b="34420" l="38527" r="25310" t="20098"/>
          <a:stretch/>
        </p:blipFill>
        <p:spPr>
          <a:xfrm>
            <a:off x="1061750" y="1184775"/>
            <a:ext cx="2156475" cy="3616225"/>
          </a:xfrm>
          <a:prstGeom prst="rect">
            <a:avLst/>
          </a:prstGeom>
          <a:noFill/>
          <a:ln>
            <a:noFill/>
          </a:ln>
        </p:spPr>
      </p:pic>
      <p:pic>
        <p:nvPicPr>
          <p:cNvPr id="1599" name="Google Shape;1599;p85"/>
          <p:cNvPicPr preferRelativeResize="0"/>
          <p:nvPr/>
        </p:nvPicPr>
        <p:blipFill rotWithShape="1">
          <a:blip r:embed="rId4">
            <a:alphaModFix/>
          </a:blip>
          <a:srcRect b="29831" l="34631" r="20860" t="20516"/>
          <a:stretch/>
        </p:blipFill>
        <p:spPr>
          <a:xfrm>
            <a:off x="3906050" y="1184775"/>
            <a:ext cx="2431085" cy="3616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03" name="Shape 1603"/>
        <p:cNvGrpSpPr/>
        <p:nvPr/>
      </p:nvGrpSpPr>
      <p:grpSpPr>
        <a:xfrm>
          <a:off x="0" y="0"/>
          <a:ext cx="0" cy="0"/>
          <a:chOff x="0" y="0"/>
          <a:chExt cx="0" cy="0"/>
        </a:xfrm>
      </p:grpSpPr>
      <p:sp>
        <p:nvSpPr>
          <p:cNvPr id="1604" name="Google Shape;1604;p86"/>
          <p:cNvSpPr txBox="1"/>
          <p:nvPr>
            <p:ph type="title"/>
          </p:nvPr>
        </p:nvSpPr>
        <p:spPr>
          <a:xfrm>
            <a:off x="1243050" y="55202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High-level script</a:t>
            </a:r>
            <a:endParaRPr/>
          </a:p>
        </p:txBody>
      </p:sp>
      <p:sp>
        <p:nvSpPr>
          <p:cNvPr id="1605" name="Google Shape;1605;p86"/>
          <p:cNvSpPr txBox="1"/>
          <p:nvPr>
            <p:ph idx="1" type="body"/>
          </p:nvPr>
        </p:nvSpPr>
        <p:spPr>
          <a:xfrm>
            <a:off x="1243050" y="1159800"/>
            <a:ext cx="6479700" cy="3868500"/>
          </a:xfrm>
          <a:prstGeom prst="rect">
            <a:avLst/>
          </a:prstGeom>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SzPts val="2000"/>
              <a:buAutoNum type="arabicPeriod"/>
            </a:pPr>
            <a:r>
              <a:rPr lang="en" sz="2000"/>
              <a:t>Ask for participation</a:t>
            </a:r>
            <a:endParaRPr sz="2000"/>
          </a:p>
          <a:p>
            <a:pPr indent="-355600" lvl="0" marL="457200" rtl="0" algn="l">
              <a:lnSpc>
                <a:spcPct val="115000"/>
              </a:lnSpc>
              <a:spcBef>
                <a:spcPts val="1000"/>
              </a:spcBef>
              <a:spcAft>
                <a:spcPts val="0"/>
              </a:spcAft>
              <a:buSzPts val="2000"/>
              <a:buAutoNum type="arabicPeriod"/>
            </a:pPr>
            <a:r>
              <a:rPr lang="en" sz="2000"/>
              <a:t>Ice breakers / get to know them</a:t>
            </a:r>
            <a:endParaRPr sz="2000"/>
          </a:p>
          <a:p>
            <a:pPr indent="-355600" lvl="0" marL="457200" rtl="0" algn="l">
              <a:lnSpc>
                <a:spcPct val="115000"/>
              </a:lnSpc>
              <a:spcBef>
                <a:spcPts val="1000"/>
              </a:spcBef>
              <a:spcAft>
                <a:spcPts val="0"/>
              </a:spcAft>
              <a:buSzPts val="2000"/>
              <a:buAutoNum type="arabicPeriod"/>
            </a:pPr>
            <a:r>
              <a:rPr lang="en" sz="2000"/>
              <a:t>Describe design class</a:t>
            </a:r>
            <a:endParaRPr sz="2000"/>
          </a:p>
          <a:p>
            <a:pPr indent="-355600" lvl="0" marL="457200" rtl="0" algn="l">
              <a:lnSpc>
                <a:spcPct val="115000"/>
              </a:lnSpc>
              <a:spcBef>
                <a:spcPts val="1000"/>
              </a:spcBef>
              <a:spcAft>
                <a:spcPts val="0"/>
              </a:spcAft>
              <a:buSzPts val="2000"/>
              <a:buAutoNum type="arabicPeriod"/>
            </a:pPr>
            <a:r>
              <a:rPr lang="en" sz="2000"/>
              <a:t>Sign consent form</a:t>
            </a:r>
            <a:endParaRPr sz="2000"/>
          </a:p>
          <a:p>
            <a:pPr indent="-355600" lvl="0" marL="457200" rtl="0" algn="l">
              <a:lnSpc>
                <a:spcPct val="115000"/>
              </a:lnSpc>
              <a:spcBef>
                <a:spcPts val="1000"/>
              </a:spcBef>
              <a:spcAft>
                <a:spcPts val="0"/>
              </a:spcAft>
              <a:buSzPts val="2000"/>
              <a:buAutoNum type="arabicPeriod"/>
            </a:pPr>
            <a:r>
              <a:rPr lang="en" sz="2000"/>
              <a:t>Demo the system</a:t>
            </a:r>
            <a:endParaRPr sz="2000"/>
          </a:p>
          <a:p>
            <a:pPr indent="-355600" lvl="0" marL="457200" rtl="0" algn="l">
              <a:lnSpc>
                <a:spcPct val="115000"/>
              </a:lnSpc>
              <a:spcBef>
                <a:spcPts val="1000"/>
              </a:spcBef>
              <a:spcAft>
                <a:spcPts val="0"/>
              </a:spcAft>
              <a:buSzPts val="2000"/>
              <a:buAutoNum type="arabicPeriod"/>
            </a:pPr>
            <a:r>
              <a:rPr lang="en" sz="2000"/>
              <a:t>Communicate 3 tasks, one-at-a-time</a:t>
            </a:r>
            <a:endParaRPr sz="2000"/>
          </a:p>
          <a:p>
            <a:pPr indent="-355600" lvl="0" marL="457200" rtl="0" algn="l">
              <a:lnSpc>
                <a:spcPct val="115000"/>
              </a:lnSpc>
              <a:spcBef>
                <a:spcPts val="1000"/>
              </a:spcBef>
              <a:spcAft>
                <a:spcPts val="0"/>
              </a:spcAft>
              <a:buSzPts val="2000"/>
              <a:buAutoNum type="arabicPeriod"/>
            </a:pPr>
            <a:r>
              <a:rPr lang="en" sz="2000"/>
              <a:t>Ask for final thoughts</a:t>
            </a:r>
            <a:endParaRPr sz="2000"/>
          </a:p>
          <a:p>
            <a:pPr indent="-355600" lvl="0" marL="457200" rtl="0" algn="l">
              <a:lnSpc>
                <a:spcPct val="115000"/>
              </a:lnSpc>
              <a:spcBef>
                <a:spcPts val="1000"/>
              </a:spcBef>
              <a:spcAft>
                <a:spcPts val="1000"/>
              </a:spcAft>
              <a:buSzPts val="2000"/>
              <a:buAutoNum type="arabicPeriod"/>
            </a:pPr>
            <a:r>
              <a:rPr lang="en" sz="2000"/>
              <a:t>Ask about </a:t>
            </a:r>
            <a:r>
              <a:rPr lang="en" sz="2000"/>
              <a:t>participants</a:t>
            </a:r>
            <a:r>
              <a:rPr lang="en" sz="2000"/>
              <a:t> current investment habits</a:t>
            </a: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09" name="Shape 1609"/>
        <p:cNvGrpSpPr/>
        <p:nvPr/>
      </p:nvGrpSpPr>
      <p:grpSpPr>
        <a:xfrm>
          <a:off x="0" y="0"/>
          <a:ext cx="0" cy="0"/>
          <a:chOff x="0" y="0"/>
          <a:chExt cx="0" cy="0"/>
        </a:xfrm>
      </p:grpSpPr>
      <p:sp>
        <p:nvSpPr>
          <p:cNvPr id="1610" name="Google Shape;1610;p87"/>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Team </a:t>
            </a:r>
            <a:r>
              <a:rPr lang="en"/>
              <a:t>member roles</a:t>
            </a:r>
            <a:endParaRPr/>
          </a:p>
        </p:txBody>
      </p:sp>
      <p:grpSp>
        <p:nvGrpSpPr>
          <p:cNvPr id="1611" name="Google Shape;1611;p87"/>
          <p:cNvGrpSpPr/>
          <p:nvPr/>
        </p:nvGrpSpPr>
        <p:grpSpPr>
          <a:xfrm>
            <a:off x="981281" y="664057"/>
            <a:ext cx="189457" cy="154644"/>
            <a:chOff x="1190625" y="717625"/>
            <a:chExt cx="5219200" cy="4260175"/>
          </a:xfrm>
        </p:grpSpPr>
        <p:sp>
          <p:nvSpPr>
            <p:cNvPr id="1612" name="Google Shape;1612;p87"/>
            <p:cNvSpPr/>
            <p:nvPr/>
          </p:nvSpPr>
          <p:spPr>
            <a:xfrm>
              <a:off x="1190625" y="1538825"/>
              <a:ext cx="5219200" cy="3438975"/>
            </a:xfrm>
            <a:custGeom>
              <a:rect b="b" l="l" r="r" t="t"/>
              <a:pathLst>
                <a:path extrusionOk="0" h="137559" w="208768">
                  <a:moveTo>
                    <a:pt x="6948" y="1"/>
                  </a:moveTo>
                  <a:cubicBezTo>
                    <a:pt x="3132" y="1"/>
                    <a:pt x="0" y="3100"/>
                    <a:pt x="0" y="6949"/>
                  </a:cubicBezTo>
                  <a:lnTo>
                    <a:pt x="0" y="130578"/>
                  </a:lnTo>
                  <a:cubicBezTo>
                    <a:pt x="0" y="134427"/>
                    <a:pt x="3132" y="137559"/>
                    <a:pt x="6948" y="137559"/>
                  </a:cubicBezTo>
                  <a:lnTo>
                    <a:pt x="201819" y="137559"/>
                  </a:lnTo>
                  <a:cubicBezTo>
                    <a:pt x="205636" y="137559"/>
                    <a:pt x="208767" y="134427"/>
                    <a:pt x="208767" y="130578"/>
                  </a:cubicBezTo>
                  <a:lnTo>
                    <a:pt x="208767" y="6949"/>
                  </a:lnTo>
                  <a:cubicBezTo>
                    <a:pt x="208767" y="3100"/>
                    <a:pt x="205636" y="1"/>
                    <a:pt x="201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87"/>
            <p:cNvSpPr/>
            <p:nvPr/>
          </p:nvSpPr>
          <p:spPr>
            <a:xfrm>
              <a:off x="3800200" y="1538825"/>
              <a:ext cx="2609625" cy="3438975"/>
            </a:xfrm>
            <a:custGeom>
              <a:rect b="b" l="l" r="r" t="t"/>
              <a:pathLst>
                <a:path extrusionOk="0" h="137559" w="104385">
                  <a:moveTo>
                    <a:pt x="1" y="1"/>
                  </a:moveTo>
                  <a:lnTo>
                    <a:pt x="1" y="137559"/>
                  </a:lnTo>
                  <a:lnTo>
                    <a:pt x="97436" y="137559"/>
                  </a:lnTo>
                  <a:cubicBezTo>
                    <a:pt x="101253" y="137559"/>
                    <a:pt x="104384" y="134427"/>
                    <a:pt x="104384" y="130578"/>
                  </a:cubicBezTo>
                  <a:lnTo>
                    <a:pt x="104384" y="6949"/>
                  </a:lnTo>
                  <a:cubicBezTo>
                    <a:pt x="104384" y="3100"/>
                    <a:pt x="101253" y="1"/>
                    <a:pt x="97436" y="1"/>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87"/>
            <p:cNvSpPr/>
            <p:nvPr/>
          </p:nvSpPr>
          <p:spPr>
            <a:xfrm>
              <a:off x="1190625" y="717625"/>
              <a:ext cx="5219200" cy="1168625"/>
            </a:xfrm>
            <a:custGeom>
              <a:rect b="b" l="l" r="r" t="t"/>
              <a:pathLst>
                <a:path extrusionOk="0" h="46745" w="208768">
                  <a:moveTo>
                    <a:pt x="6948" y="0"/>
                  </a:moveTo>
                  <a:cubicBezTo>
                    <a:pt x="3132" y="0"/>
                    <a:pt x="0" y="3132"/>
                    <a:pt x="0" y="6981"/>
                  </a:cubicBezTo>
                  <a:lnTo>
                    <a:pt x="0" y="46745"/>
                  </a:lnTo>
                  <a:lnTo>
                    <a:pt x="208767" y="46745"/>
                  </a:lnTo>
                  <a:lnTo>
                    <a:pt x="208767" y="6981"/>
                  </a:lnTo>
                  <a:cubicBezTo>
                    <a:pt x="208767" y="3132"/>
                    <a:pt x="205636" y="0"/>
                    <a:pt x="2018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87"/>
            <p:cNvSpPr/>
            <p:nvPr/>
          </p:nvSpPr>
          <p:spPr>
            <a:xfrm>
              <a:off x="2084400" y="2624250"/>
              <a:ext cx="961500" cy="1591875"/>
            </a:xfrm>
            <a:custGeom>
              <a:rect b="b" l="l" r="r" t="t"/>
              <a:pathLst>
                <a:path extrusionOk="0" h="63675" w="38460">
                  <a:moveTo>
                    <a:pt x="19213" y="1"/>
                  </a:moveTo>
                  <a:cubicBezTo>
                    <a:pt x="15397" y="1"/>
                    <a:pt x="12265" y="3100"/>
                    <a:pt x="12265" y="6949"/>
                  </a:cubicBezTo>
                  <a:lnTo>
                    <a:pt x="12265" y="7242"/>
                  </a:lnTo>
                  <a:cubicBezTo>
                    <a:pt x="5252" y="8710"/>
                    <a:pt x="0" y="14941"/>
                    <a:pt x="0" y="22378"/>
                  </a:cubicBezTo>
                  <a:lnTo>
                    <a:pt x="0" y="23324"/>
                  </a:lnTo>
                  <a:cubicBezTo>
                    <a:pt x="0" y="31870"/>
                    <a:pt x="6916" y="38786"/>
                    <a:pt x="15462" y="38786"/>
                  </a:cubicBezTo>
                  <a:lnTo>
                    <a:pt x="22997" y="38786"/>
                  </a:lnTo>
                  <a:cubicBezTo>
                    <a:pt x="23845" y="38786"/>
                    <a:pt x="24531" y="39471"/>
                    <a:pt x="24531" y="40319"/>
                  </a:cubicBezTo>
                  <a:lnTo>
                    <a:pt x="24531" y="41297"/>
                  </a:lnTo>
                  <a:cubicBezTo>
                    <a:pt x="24531" y="42146"/>
                    <a:pt x="23845" y="42831"/>
                    <a:pt x="22997" y="42831"/>
                  </a:cubicBezTo>
                  <a:lnTo>
                    <a:pt x="6948" y="42831"/>
                  </a:lnTo>
                  <a:cubicBezTo>
                    <a:pt x="3099" y="42831"/>
                    <a:pt x="0" y="45962"/>
                    <a:pt x="0" y="49779"/>
                  </a:cubicBezTo>
                  <a:cubicBezTo>
                    <a:pt x="0" y="53628"/>
                    <a:pt x="3099" y="56759"/>
                    <a:pt x="6948" y="56759"/>
                  </a:cubicBezTo>
                  <a:lnTo>
                    <a:pt x="12265" y="56759"/>
                  </a:lnTo>
                  <a:cubicBezTo>
                    <a:pt x="12298" y="60576"/>
                    <a:pt x="15397" y="63675"/>
                    <a:pt x="19213" y="63675"/>
                  </a:cubicBezTo>
                  <a:cubicBezTo>
                    <a:pt x="23063" y="63675"/>
                    <a:pt x="26194" y="60576"/>
                    <a:pt x="26194" y="56727"/>
                  </a:cubicBezTo>
                  <a:lnTo>
                    <a:pt x="26194" y="56433"/>
                  </a:lnTo>
                  <a:cubicBezTo>
                    <a:pt x="33175" y="54965"/>
                    <a:pt x="38459" y="48735"/>
                    <a:pt x="38459" y="41297"/>
                  </a:cubicBezTo>
                  <a:lnTo>
                    <a:pt x="38459" y="40319"/>
                  </a:lnTo>
                  <a:cubicBezTo>
                    <a:pt x="38459" y="31805"/>
                    <a:pt x="31544" y="24890"/>
                    <a:pt x="22997" y="24890"/>
                  </a:cubicBezTo>
                  <a:lnTo>
                    <a:pt x="15462" y="24890"/>
                  </a:lnTo>
                  <a:cubicBezTo>
                    <a:pt x="14614" y="24890"/>
                    <a:pt x="13896" y="24172"/>
                    <a:pt x="13896" y="23324"/>
                  </a:cubicBezTo>
                  <a:lnTo>
                    <a:pt x="13896" y="22378"/>
                  </a:lnTo>
                  <a:cubicBezTo>
                    <a:pt x="13896" y="21530"/>
                    <a:pt x="14614" y="20845"/>
                    <a:pt x="15462" y="20845"/>
                  </a:cubicBezTo>
                  <a:lnTo>
                    <a:pt x="31511" y="20845"/>
                  </a:lnTo>
                  <a:cubicBezTo>
                    <a:pt x="35360" y="20845"/>
                    <a:pt x="38459" y="17713"/>
                    <a:pt x="38459" y="13864"/>
                  </a:cubicBezTo>
                  <a:cubicBezTo>
                    <a:pt x="38459" y="10048"/>
                    <a:pt x="35360" y="6916"/>
                    <a:pt x="31511" y="6916"/>
                  </a:cubicBezTo>
                  <a:lnTo>
                    <a:pt x="26194" y="6916"/>
                  </a:lnTo>
                  <a:cubicBezTo>
                    <a:pt x="26162" y="3100"/>
                    <a:pt x="23063" y="1"/>
                    <a:pt x="1921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87"/>
            <p:cNvSpPr/>
            <p:nvPr/>
          </p:nvSpPr>
          <p:spPr>
            <a:xfrm>
              <a:off x="3549025" y="2634050"/>
              <a:ext cx="2296475" cy="869325"/>
            </a:xfrm>
            <a:custGeom>
              <a:rect b="b" l="l" r="r" t="t"/>
              <a:pathLst>
                <a:path extrusionOk="0" h="34773" w="91859">
                  <a:moveTo>
                    <a:pt x="6981" y="0"/>
                  </a:moveTo>
                  <a:cubicBezTo>
                    <a:pt x="3132" y="0"/>
                    <a:pt x="1" y="3099"/>
                    <a:pt x="1" y="6948"/>
                  </a:cubicBezTo>
                  <a:lnTo>
                    <a:pt x="1" y="27825"/>
                  </a:lnTo>
                  <a:cubicBezTo>
                    <a:pt x="1" y="31674"/>
                    <a:pt x="3132" y="34773"/>
                    <a:pt x="6981" y="34773"/>
                  </a:cubicBezTo>
                  <a:lnTo>
                    <a:pt x="84910" y="34773"/>
                  </a:lnTo>
                  <a:cubicBezTo>
                    <a:pt x="88759" y="34773"/>
                    <a:pt x="91858" y="31674"/>
                    <a:pt x="91858" y="27825"/>
                  </a:cubicBezTo>
                  <a:lnTo>
                    <a:pt x="91858" y="6948"/>
                  </a:lnTo>
                  <a:cubicBezTo>
                    <a:pt x="91858" y="3099"/>
                    <a:pt x="88759" y="0"/>
                    <a:pt x="8491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87"/>
            <p:cNvSpPr/>
            <p:nvPr/>
          </p:nvSpPr>
          <p:spPr>
            <a:xfrm>
              <a:off x="3549025" y="3858100"/>
              <a:ext cx="2296475" cy="348250"/>
            </a:xfrm>
            <a:custGeom>
              <a:rect b="b" l="l" r="r" t="t"/>
              <a:pathLst>
                <a:path extrusionOk="0" h="13930" w="91859">
                  <a:moveTo>
                    <a:pt x="6981" y="1"/>
                  </a:moveTo>
                  <a:cubicBezTo>
                    <a:pt x="3132" y="1"/>
                    <a:pt x="1" y="3132"/>
                    <a:pt x="1" y="6981"/>
                  </a:cubicBezTo>
                  <a:cubicBezTo>
                    <a:pt x="1" y="10830"/>
                    <a:pt x="3132" y="13929"/>
                    <a:pt x="6981" y="13929"/>
                  </a:cubicBezTo>
                  <a:lnTo>
                    <a:pt x="84910" y="13929"/>
                  </a:lnTo>
                  <a:cubicBezTo>
                    <a:pt x="88759" y="13929"/>
                    <a:pt x="91858" y="10830"/>
                    <a:pt x="91858" y="6981"/>
                  </a:cubicBezTo>
                  <a:cubicBezTo>
                    <a:pt x="91858" y="3132"/>
                    <a:pt x="88759" y="1"/>
                    <a:pt x="8491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87"/>
            <p:cNvSpPr/>
            <p:nvPr/>
          </p:nvSpPr>
          <p:spPr>
            <a:xfrm>
              <a:off x="3800200" y="717625"/>
              <a:ext cx="2609625" cy="1168625"/>
            </a:xfrm>
            <a:custGeom>
              <a:rect b="b" l="l" r="r" t="t"/>
              <a:pathLst>
                <a:path extrusionOk="0" h="46745" w="104385">
                  <a:moveTo>
                    <a:pt x="1" y="0"/>
                  </a:moveTo>
                  <a:lnTo>
                    <a:pt x="1" y="46745"/>
                  </a:lnTo>
                  <a:lnTo>
                    <a:pt x="104384" y="46745"/>
                  </a:lnTo>
                  <a:lnTo>
                    <a:pt x="104384" y="6981"/>
                  </a:lnTo>
                  <a:cubicBezTo>
                    <a:pt x="104384" y="3132"/>
                    <a:pt x="101253" y="0"/>
                    <a:pt x="97436" y="0"/>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87"/>
            <p:cNvSpPr/>
            <p:nvPr/>
          </p:nvSpPr>
          <p:spPr>
            <a:xfrm>
              <a:off x="3800200" y="2634050"/>
              <a:ext cx="2045300" cy="869325"/>
            </a:xfrm>
            <a:custGeom>
              <a:rect b="b" l="l" r="r" t="t"/>
              <a:pathLst>
                <a:path extrusionOk="0" h="34773" w="81812">
                  <a:moveTo>
                    <a:pt x="1" y="0"/>
                  </a:moveTo>
                  <a:lnTo>
                    <a:pt x="1" y="34773"/>
                  </a:lnTo>
                  <a:lnTo>
                    <a:pt x="74863" y="34773"/>
                  </a:lnTo>
                  <a:cubicBezTo>
                    <a:pt x="78712" y="34773"/>
                    <a:pt x="81811" y="31674"/>
                    <a:pt x="81811" y="27825"/>
                  </a:cubicBezTo>
                  <a:lnTo>
                    <a:pt x="81811" y="6948"/>
                  </a:lnTo>
                  <a:cubicBezTo>
                    <a:pt x="81811" y="3099"/>
                    <a:pt x="78712" y="0"/>
                    <a:pt x="74863" y="0"/>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87"/>
            <p:cNvSpPr/>
            <p:nvPr/>
          </p:nvSpPr>
          <p:spPr>
            <a:xfrm>
              <a:off x="3800200" y="3858100"/>
              <a:ext cx="2045300" cy="348250"/>
            </a:xfrm>
            <a:custGeom>
              <a:rect b="b" l="l" r="r" t="t"/>
              <a:pathLst>
                <a:path extrusionOk="0" h="13930" w="81812">
                  <a:moveTo>
                    <a:pt x="1" y="1"/>
                  </a:moveTo>
                  <a:lnTo>
                    <a:pt x="1" y="13929"/>
                  </a:lnTo>
                  <a:lnTo>
                    <a:pt x="74863" y="13929"/>
                  </a:lnTo>
                  <a:cubicBezTo>
                    <a:pt x="78712" y="13929"/>
                    <a:pt x="81811" y="10830"/>
                    <a:pt x="81811" y="6981"/>
                  </a:cubicBezTo>
                  <a:cubicBezTo>
                    <a:pt x="81811" y="3132"/>
                    <a:pt x="78712" y="1"/>
                    <a:pt x="74863" y="1"/>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87"/>
            <p:cNvSpPr/>
            <p:nvPr/>
          </p:nvSpPr>
          <p:spPr>
            <a:xfrm>
              <a:off x="2068075" y="1186525"/>
              <a:ext cx="230825" cy="230825"/>
            </a:xfrm>
            <a:custGeom>
              <a:rect b="b" l="l" r="r" t="t"/>
              <a:pathLst>
                <a:path extrusionOk="0" h="9233" w="9233">
                  <a:moveTo>
                    <a:pt x="4633" y="1"/>
                  </a:moveTo>
                  <a:cubicBezTo>
                    <a:pt x="2056" y="1"/>
                    <a:pt x="1" y="2089"/>
                    <a:pt x="1" y="4633"/>
                  </a:cubicBezTo>
                  <a:cubicBezTo>
                    <a:pt x="1" y="7177"/>
                    <a:pt x="2056" y="9232"/>
                    <a:pt x="4633" y="9232"/>
                  </a:cubicBezTo>
                  <a:cubicBezTo>
                    <a:pt x="7177" y="9232"/>
                    <a:pt x="9232" y="7177"/>
                    <a:pt x="9232" y="4633"/>
                  </a:cubicBezTo>
                  <a:cubicBezTo>
                    <a:pt x="9232" y="2089"/>
                    <a:pt x="7177" y="1"/>
                    <a:pt x="46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87"/>
            <p:cNvSpPr/>
            <p:nvPr/>
          </p:nvSpPr>
          <p:spPr>
            <a:xfrm>
              <a:off x="1675825" y="1186525"/>
              <a:ext cx="230825" cy="230825"/>
            </a:xfrm>
            <a:custGeom>
              <a:rect b="b" l="l" r="r" t="t"/>
              <a:pathLst>
                <a:path extrusionOk="0" h="9233" w="9233">
                  <a:moveTo>
                    <a:pt x="4633" y="1"/>
                  </a:moveTo>
                  <a:cubicBezTo>
                    <a:pt x="2088" y="1"/>
                    <a:pt x="1" y="2089"/>
                    <a:pt x="1" y="4633"/>
                  </a:cubicBezTo>
                  <a:cubicBezTo>
                    <a:pt x="1" y="7177"/>
                    <a:pt x="2088" y="9232"/>
                    <a:pt x="4633" y="9232"/>
                  </a:cubicBezTo>
                  <a:cubicBezTo>
                    <a:pt x="7177" y="9232"/>
                    <a:pt x="9232" y="7177"/>
                    <a:pt x="9232" y="4633"/>
                  </a:cubicBezTo>
                  <a:cubicBezTo>
                    <a:pt x="9232" y="2089"/>
                    <a:pt x="7177" y="1"/>
                    <a:pt x="46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23" name="Google Shape;1623;p87"/>
          <p:cNvPicPr preferRelativeResize="0"/>
          <p:nvPr/>
        </p:nvPicPr>
        <p:blipFill rotWithShape="1">
          <a:blip r:embed="rId3">
            <a:alphaModFix/>
          </a:blip>
          <a:srcRect b="0" l="524" r="534" t="0"/>
          <a:stretch/>
        </p:blipFill>
        <p:spPr>
          <a:xfrm>
            <a:off x="720000" y="1860900"/>
            <a:ext cx="1406700" cy="1421700"/>
          </a:xfrm>
          <a:prstGeom prst="roundRect">
            <a:avLst>
              <a:gd fmla="val 16667" name="adj"/>
            </a:avLst>
          </a:prstGeom>
          <a:noFill/>
          <a:ln>
            <a:noFill/>
          </a:ln>
        </p:spPr>
      </p:pic>
      <p:pic>
        <p:nvPicPr>
          <p:cNvPr id="1624" name="Google Shape;1624;p87"/>
          <p:cNvPicPr preferRelativeResize="0"/>
          <p:nvPr/>
        </p:nvPicPr>
        <p:blipFill rotWithShape="1">
          <a:blip r:embed="rId4">
            <a:alphaModFix/>
          </a:blip>
          <a:srcRect b="0" l="504" r="495" t="0"/>
          <a:stretch/>
        </p:blipFill>
        <p:spPr>
          <a:xfrm>
            <a:off x="2654838" y="1860900"/>
            <a:ext cx="1406700" cy="1421700"/>
          </a:xfrm>
          <a:prstGeom prst="roundRect">
            <a:avLst>
              <a:gd fmla="val 16667" name="adj"/>
            </a:avLst>
          </a:prstGeom>
          <a:noFill/>
          <a:ln>
            <a:noFill/>
          </a:ln>
        </p:spPr>
      </p:pic>
      <p:pic>
        <p:nvPicPr>
          <p:cNvPr id="1625" name="Google Shape;1625;p87"/>
          <p:cNvPicPr preferRelativeResize="0"/>
          <p:nvPr/>
        </p:nvPicPr>
        <p:blipFill rotWithShape="1">
          <a:blip r:embed="rId5">
            <a:alphaModFix/>
          </a:blip>
          <a:srcRect b="6844" l="0" r="0" t="6844"/>
          <a:stretch/>
        </p:blipFill>
        <p:spPr>
          <a:xfrm>
            <a:off x="4660238" y="1860900"/>
            <a:ext cx="1406700" cy="1421700"/>
          </a:xfrm>
          <a:prstGeom prst="roundRect">
            <a:avLst>
              <a:gd fmla="val 16667" name="adj"/>
            </a:avLst>
          </a:prstGeom>
          <a:noFill/>
          <a:ln>
            <a:noFill/>
          </a:ln>
        </p:spPr>
      </p:pic>
      <p:pic>
        <p:nvPicPr>
          <p:cNvPr id="1626" name="Google Shape;1626;p87"/>
          <p:cNvPicPr preferRelativeResize="0"/>
          <p:nvPr/>
        </p:nvPicPr>
        <p:blipFill rotWithShape="1">
          <a:blip r:embed="rId6">
            <a:alphaModFix/>
          </a:blip>
          <a:srcRect b="3165" l="6040" r="6040" t="3165"/>
          <a:stretch/>
        </p:blipFill>
        <p:spPr>
          <a:xfrm>
            <a:off x="6696875" y="1860900"/>
            <a:ext cx="1344300" cy="1421700"/>
          </a:xfrm>
          <a:prstGeom prst="roundRect">
            <a:avLst>
              <a:gd fmla="val 16667" name="adj"/>
            </a:avLst>
          </a:prstGeom>
          <a:noFill/>
          <a:ln>
            <a:noFill/>
          </a:ln>
        </p:spPr>
      </p:pic>
      <p:sp>
        <p:nvSpPr>
          <p:cNvPr id="1627" name="Google Shape;1627;p87"/>
          <p:cNvSpPr txBox="1"/>
          <p:nvPr/>
        </p:nvSpPr>
        <p:spPr>
          <a:xfrm>
            <a:off x="757650" y="3347975"/>
            <a:ext cx="133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Avika Patel</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Facilitator</a:t>
            </a:r>
            <a:endParaRPr>
              <a:solidFill>
                <a:schemeClr val="lt1"/>
              </a:solidFill>
              <a:latin typeface="Rubik SemiBold"/>
              <a:ea typeface="Rubik SemiBold"/>
              <a:cs typeface="Rubik SemiBold"/>
              <a:sym typeface="Rubik SemiBold"/>
            </a:endParaRPr>
          </a:p>
        </p:txBody>
      </p:sp>
      <p:sp>
        <p:nvSpPr>
          <p:cNvPr id="1628" name="Google Shape;1628;p87"/>
          <p:cNvSpPr txBox="1"/>
          <p:nvPr/>
        </p:nvSpPr>
        <p:spPr>
          <a:xfrm>
            <a:off x="2654850" y="3347975"/>
            <a:ext cx="140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Juben Rana</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Observer</a:t>
            </a:r>
            <a:endParaRPr>
              <a:solidFill>
                <a:schemeClr val="lt1"/>
              </a:solidFill>
              <a:latin typeface="Rubik SemiBold"/>
              <a:ea typeface="Rubik SemiBold"/>
              <a:cs typeface="Rubik SemiBold"/>
              <a:sym typeface="Rubik SemiBold"/>
            </a:endParaRPr>
          </a:p>
        </p:txBody>
      </p:sp>
      <p:sp>
        <p:nvSpPr>
          <p:cNvPr id="1629" name="Google Shape;1629;p87"/>
          <p:cNvSpPr txBox="1"/>
          <p:nvPr/>
        </p:nvSpPr>
        <p:spPr>
          <a:xfrm>
            <a:off x="6773925" y="3347975"/>
            <a:ext cx="1190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Xinyi Wang</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Greeter</a:t>
            </a:r>
            <a:endParaRPr>
              <a:solidFill>
                <a:schemeClr val="lt1"/>
              </a:solidFill>
              <a:latin typeface="Rubik SemiBold"/>
              <a:ea typeface="Rubik SemiBold"/>
              <a:cs typeface="Rubik SemiBold"/>
              <a:sym typeface="Rubik SemiBold"/>
            </a:endParaRPr>
          </a:p>
        </p:txBody>
      </p:sp>
      <p:sp>
        <p:nvSpPr>
          <p:cNvPr id="1630" name="Google Shape;1630;p87"/>
          <p:cNvSpPr txBox="1"/>
          <p:nvPr/>
        </p:nvSpPr>
        <p:spPr>
          <a:xfrm>
            <a:off x="4660250" y="3347975"/>
            <a:ext cx="140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Madison Fan</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Computer</a:t>
            </a:r>
            <a:endParaRPr>
              <a:solidFill>
                <a:schemeClr val="lt1"/>
              </a:solidFill>
              <a:latin typeface="Rubik SemiBold"/>
              <a:ea typeface="Rubik SemiBold"/>
              <a:cs typeface="Rubik SemiBold"/>
              <a:sym typeface="Rubik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34" name="Shape 1634"/>
        <p:cNvGrpSpPr/>
        <p:nvPr/>
      </p:nvGrpSpPr>
      <p:grpSpPr>
        <a:xfrm>
          <a:off x="0" y="0"/>
          <a:ext cx="0" cy="0"/>
          <a:chOff x="0" y="0"/>
          <a:chExt cx="0" cy="0"/>
        </a:xfrm>
      </p:grpSpPr>
      <p:sp>
        <p:nvSpPr>
          <p:cNvPr id="1635" name="Google Shape;1635;p88"/>
          <p:cNvSpPr txBox="1"/>
          <p:nvPr>
            <p:ph idx="1" type="subTitle"/>
          </p:nvPr>
        </p:nvSpPr>
        <p:spPr>
          <a:xfrm>
            <a:off x="797825" y="2535875"/>
            <a:ext cx="1685400" cy="677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Introduce and overview</a:t>
            </a:r>
            <a:endParaRPr/>
          </a:p>
        </p:txBody>
      </p:sp>
      <p:sp>
        <p:nvSpPr>
          <p:cNvPr id="1636" name="Google Shape;1636;p88"/>
          <p:cNvSpPr txBox="1"/>
          <p:nvPr>
            <p:ph idx="3" type="subTitle"/>
          </p:nvPr>
        </p:nvSpPr>
        <p:spPr>
          <a:xfrm>
            <a:off x="797825" y="3130900"/>
            <a:ext cx="1685400" cy="113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&amp; Greeter asks for consent and gives overview of project</a:t>
            </a:r>
            <a:endParaRPr/>
          </a:p>
        </p:txBody>
      </p:sp>
      <p:sp>
        <p:nvSpPr>
          <p:cNvPr id="1637" name="Google Shape;1637;p88"/>
          <p:cNvSpPr txBox="1"/>
          <p:nvPr>
            <p:ph idx="5" type="subTitle"/>
          </p:nvPr>
        </p:nvSpPr>
        <p:spPr>
          <a:xfrm>
            <a:off x="2761894" y="2535875"/>
            <a:ext cx="1685400" cy="48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Complete tasks</a:t>
            </a:r>
            <a:endParaRPr/>
          </a:p>
        </p:txBody>
      </p:sp>
      <p:sp>
        <p:nvSpPr>
          <p:cNvPr id="1638" name="Google Shape;1638;p88"/>
          <p:cNvSpPr txBox="1"/>
          <p:nvPr>
            <p:ph idx="6" type="subTitle"/>
          </p:nvPr>
        </p:nvSpPr>
        <p:spPr>
          <a:xfrm>
            <a:off x="2761891" y="3136800"/>
            <a:ext cx="1685400" cy="113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Computer changes the paper prototypes, facilitator instructs when necessary</a:t>
            </a:r>
            <a:endParaRPr/>
          </a:p>
        </p:txBody>
      </p:sp>
      <p:sp>
        <p:nvSpPr>
          <p:cNvPr id="1639" name="Google Shape;1639;p88"/>
          <p:cNvSpPr txBox="1"/>
          <p:nvPr>
            <p:ph type="title"/>
          </p:nvPr>
        </p:nvSpPr>
        <p:spPr>
          <a:xfrm>
            <a:off x="911299" y="1954408"/>
            <a:ext cx="552900" cy="55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1640" name="Google Shape;1640;p88"/>
          <p:cNvSpPr txBox="1"/>
          <p:nvPr>
            <p:ph idx="2"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Testing Procedure</a:t>
            </a:r>
            <a:endParaRPr/>
          </a:p>
        </p:txBody>
      </p:sp>
      <p:sp>
        <p:nvSpPr>
          <p:cNvPr id="1641" name="Google Shape;1641;p88"/>
          <p:cNvSpPr txBox="1"/>
          <p:nvPr>
            <p:ph idx="4" type="title"/>
          </p:nvPr>
        </p:nvSpPr>
        <p:spPr>
          <a:xfrm>
            <a:off x="2875372" y="1954408"/>
            <a:ext cx="552900" cy="55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1642" name="Google Shape;1642;p88"/>
          <p:cNvSpPr txBox="1"/>
          <p:nvPr>
            <p:ph idx="7" type="title"/>
          </p:nvPr>
        </p:nvSpPr>
        <p:spPr>
          <a:xfrm>
            <a:off x="4839444" y="1954408"/>
            <a:ext cx="552900" cy="55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1643" name="Google Shape;1643;p88"/>
          <p:cNvSpPr txBox="1"/>
          <p:nvPr>
            <p:ph idx="8" type="subTitle"/>
          </p:nvPr>
        </p:nvSpPr>
        <p:spPr>
          <a:xfrm>
            <a:off x="4725979" y="2535875"/>
            <a:ext cx="1685400" cy="677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Comments &amp; record </a:t>
            </a:r>
            <a:endParaRPr/>
          </a:p>
        </p:txBody>
      </p:sp>
      <p:sp>
        <p:nvSpPr>
          <p:cNvPr id="1644" name="Google Shape;1644;p88"/>
          <p:cNvSpPr txBox="1"/>
          <p:nvPr>
            <p:ph idx="9" type="subTitle"/>
          </p:nvPr>
        </p:nvSpPr>
        <p:spPr>
          <a:xfrm>
            <a:off x="4725975" y="3130900"/>
            <a:ext cx="1685400" cy="113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share their reactions during the tasks and the note-taker records</a:t>
            </a:r>
            <a:endParaRPr/>
          </a:p>
        </p:txBody>
      </p:sp>
      <p:sp>
        <p:nvSpPr>
          <p:cNvPr id="1645" name="Google Shape;1645;p88"/>
          <p:cNvSpPr txBox="1"/>
          <p:nvPr>
            <p:ph idx="13" type="title"/>
          </p:nvPr>
        </p:nvSpPr>
        <p:spPr>
          <a:xfrm>
            <a:off x="6803516" y="1954408"/>
            <a:ext cx="552900" cy="55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1646" name="Google Shape;1646;p88"/>
          <p:cNvSpPr txBox="1"/>
          <p:nvPr>
            <p:ph idx="14" type="subTitle"/>
          </p:nvPr>
        </p:nvSpPr>
        <p:spPr>
          <a:xfrm>
            <a:off x="6690050" y="2535875"/>
            <a:ext cx="2347200" cy="677100"/>
          </a:xfrm>
          <a:prstGeom prst="rect">
            <a:avLst/>
          </a:prstGeom>
        </p:spPr>
        <p:txBody>
          <a:bodyPr anchorCtr="0" anchor="b" bIns="91425" lIns="91425" spcFirstLastPara="1" rIns="91425" wrap="square" tIns="91425">
            <a:spAutoFit/>
          </a:bodyPr>
          <a:lstStyle/>
          <a:p>
            <a:pPr indent="0" lvl="0" marL="0" rtl="0" algn="l">
              <a:lnSpc>
                <a:spcPct val="100000"/>
              </a:lnSpc>
              <a:spcBef>
                <a:spcPts val="0"/>
              </a:spcBef>
              <a:spcAft>
                <a:spcPts val="0"/>
              </a:spcAft>
              <a:buNone/>
            </a:pPr>
            <a:r>
              <a:rPr lang="en"/>
              <a:t>Follow-up questions and comments</a:t>
            </a:r>
            <a:endParaRPr/>
          </a:p>
        </p:txBody>
      </p:sp>
      <p:sp>
        <p:nvSpPr>
          <p:cNvPr id="1647" name="Google Shape;1647;p88"/>
          <p:cNvSpPr txBox="1"/>
          <p:nvPr>
            <p:ph idx="15" type="subTitle"/>
          </p:nvPr>
        </p:nvSpPr>
        <p:spPr>
          <a:xfrm>
            <a:off x="6690041" y="3212975"/>
            <a:ext cx="1685400" cy="1132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Facilitator asks follow-up questions based on observations &amp; feedback</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sp>
        <p:nvSpPr>
          <p:cNvPr id="1652" name="Google Shape;1652;p89"/>
          <p:cNvSpPr txBox="1"/>
          <p:nvPr>
            <p:ph idx="1" type="subTitle"/>
          </p:nvPr>
        </p:nvSpPr>
        <p:spPr>
          <a:xfrm>
            <a:off x="711650" y="2776875"/>
            <a:ext cx="1314600" cy="48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Mike</a:t>
            </a:r>
            <a:endParaRPr/>
          </a:p>
        </p:txBody>
      </p:sp>
      <p:sp>
        <p:nvSpPr>
          <p:cNvPr id="1653" name="Google Shape;1653;p89"/>
          <p:cNvSpPr txBox="1"/>
          <p:nvPr>
            <p:ph idx="3" type="subTitle"/>
          </p:nvPr>
        </p:nvSpPr>
        <p:spPr>
          <a:xfrm>
            <a:off x="711650" y="3225400"/>
            <a:ext cx="1314600" cy="113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 Artist, Part-time security guard</a:t>
            </a:r>
            <a:endParaRPr/>
          </a:p>
        </p:txBody>
      </p:sp>
      <p:sp>
        <p:nvSpPr>
          <p:cNvPr id="1654" name="Google Shape;1654;p89"/>
          <p:cNvSpPr txBox="1"/>
          <p:nvPr>
            <p:ph idx="2"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Participant selection</a:t>
            </a:r>
            <a:endParaRPr/>
          </a:p>
        </p:txBody>
      </p:sp>
      <p:grpSp>
        <p:nvGrpSpPr>
          <p:cNvPr id="1655" name="Google Shape;1655;p89"/>
          <p:cNvGrpSpPr/>
          <p:nvPr/>
        </p:nvGrpSpPr>
        <p:grpSpPr>
          <a:xfrm>
            <a:off x="3982389" y="1450840"/>
            <a:ext cx="840035" cy="1067882"/>
            <a:chOff x="7147436" y="1502999"/>
            <a:chExt cx="279054" cy="354754"/>
          </a:xfrm>
        </p:grpSpPr>
        <p:sp>
          <p:nvSpPr>
            <p:cNvPr id="1656" name="Google Shape;1656;p89"/>
            <p:cNvSpPr/>
            <p:nvPr/>
          </p:nvSpPr>
          <p:spPr>
            <a:xfrm>
              <a:off x="7147436" y="1745576"/>
              <a:ext cx="279054" cy="112177"/>
            </a:xfrm>
            <a:custGeom>
              <a:rect b="b" l="l" r="r" t="t"/>
              <a:pathLst>
                <a:path extrusionOk="0" h="4284" w="10657">
                  <a:moveTo>
                    <a:pt x="3234" y="0"/>
                  </a:moveTo>
                  <a:lnTo>
                    <a:pt x="954" y="668"/>
                  </a:lnTo>
                  <a:cubicBezTo>
                    <a:pt x="391" y="840"/>
                    <a:pt x="0" y="1355"/>
                    <a:pt x="0" y="1946"/>
                  </a:cubicBezTo>
                  <a:lnTo>
                    <a:pt x="0" y="3616"/>
                  </a:lnTo>
                  <a:cubicBezTo>
                    <a:pt x="0" y="3988"/>
                    <a:pt x="296" y="4284"/>
                    <a:pt x="668" y="4284"/>
                  </a:cubicBezTo>
                  <a:lnTo>
                    <a:pt x="9989" y="4284"/>
                  </a:lnTo>
                  <a:cubicBezTo>
                    <a:pt x="10361" y="4284"/>
                    <a:pt x="10656" y="3988"/>
                    <a:pt x="10656" y="3616"/>
                  </a:cubicBezTo>
                  <a:lnTo>
                    <a:pt x="10656" y="1946"/>
                  </a:lnTo>
                  <a:cubicBezTo>
                    <a:pt x="10656" y="1355"/>
                    <a:pt x="10265" y="840"/>
                    <a:pt x="9702" y="668"/>
                  </a:cubicBezTo>
                  <a:lnTo>
                    <a:pt x="7422" y="0"/>
                  </a:lnTo>
                  <a:lnTo>
                    <a:pt x="5696" y="1155"/>
                  </a:lnTo>
                  <a:cubicBezTo>
                    <a:pt x="5586" y="1226"/>
                    <a:pt x="5457" y="1262"/>
                    <a:pt x="5328" y="1262"/>
                  </a:cubicBezTo>
                  <a:cubicBezTo>
                    <a:pt x="5199" y="1262"/>
                    <a:pt x="5071" y="1226"/>
                    <a:pt x="4961" y="1155"/>
                  </a:cubicBezTo>
                  <a:lnTo>
                    <a:pt x="32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89"/>
            <p:cNvSpPr/>
            <p:nvPr/>
          </p:nvSpPr>
          <p:spPr>
            <a:xfrm>
              <a:off x="7187892" y="1694856"/>
              <a:ext cx="197618" cy="104688"/>
            </a:xfrm>
            <a:custGeom>
              <a:rect b="b" l="l" r="r" t="t"/>
              <a:pathLst>
                <a:path extrusionOk="0" h="3998" w="7547">
                  <a:moveTo>
                    <a:pt x="1336" y="1"/>
                  </a:moveTo>
                  <a:cubicBezTo>
                    <a:pt x="602" y="1"/>
                    <a:pt x="1" y="602"/>
                    <a:pt x="1" y="1336"/>
                  </a:cubicBezTo>
                  <a:cubicBezTo>
                    <a:pt x="1" y="2805"/>
                    <a:pt x="1193" y="3998"/>
                    <a:pt x="2662" y="3998"/>
                  </a:cubicBezTo>
                  <a:lnTo>
                    <a:pt x="4885" y="3998"/>
                  </a:lnTo>
                  <a:cubicBezTo>
                    <a:pt x="6354" y="3998"/>
                    <a:pt x="7547" y="2805"/>
                    <a:pt x="7547" y="1336"/>
                  </a:cubicBezTo>
                  <a:cubicBezTo>
                    <a:pt x="7547" y="602"/>
                    <a:pt x="6955" y="10"/>
                    <a:pt x="62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89"/>
            <p:cNvSpPr/>
            <p:nvPr/>
          </p:nvSpPr>
          <p:spPr>
            <a:xfrm>
              <a:off x="7206876" y="1712348"/>
              <a:ext cx="159912" cy="66274"/>
            </a:xfrm>
            <a:custGeom>
              <a:rect b="b" l="l" r="r" t="t"/>
              <a:pathLst>
                <a:path extrusionOk="0" h="2531" w="6107">
                  <a:moveTo>
                    <a:pt x="668" y="0"/>
                  </a:moveTo>
                  <a:cubicBezTo>
                    <a:pt x="191" y="0"/>
                    <a:pt x="1" y="630"/>
                    <a:pt x="401" y="897"/>
                  </a:cubicBezTo>
                  <a:lnTo>
                    <a:pt x="2691" y="2424"/>
                  </a:lnTo>
                  <a:cubicBezTo>
                    <a:pt x="2801" y="2495"/>
                    <a:pt x="2929" y="2531"/>
                    <a:pt x="3058" y="2531"/>
                  </a:cubicBezTo>
                  <a:cubicBezTo>
                    <a:pt x="3187" y="2531"/>
                    <a:pt x="3316" y="2495"/>
                    <a:pt x="3426" y="2424"/>
                  </a:cubicBezTo>
                  <a:lnTo>
                    <a:pt x="5715" y="897"/>
                  </a:lnTo>
                  <a:cubicBezTo>
                    <a:pt x="6106" y="630"/>
                    <a:pt x="5925" y="0"/>
                    <a:pt x="5438" y="0"/>
                  </a:cubicBezTo>
                  <a:close/>
                </a:path>
              </a:pathLst>
            </a:custGeom>
            <a:solidFill>
              <a:srgbClr val="BB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89"/>
            <p:cNvSpPr/>
            <p:nvPr/>
          </p:nvSpPr>
          <p:spPr>
            <a:xfrm>
              <a:off x="7232118" y="1700852"/>
              <a:ext cx="109689" cy="77769"/>
            </a:xfrm>
            <a:custGeom>
              <a:rect b="b" l="l" r="r" t="t"/>
              <a:pathLst>
                <a:path extrusionOk="0" h="2970" w="4189">
                  <a:moveTo>
                    <a:pt x="544" y="1"/>
                  </a:moveTo>
                  <a:lnTo>
                    <a:pt x="544" y="1050"/>
                  </a:lnTo>
                  <a:cubicBezTo>
                    <a:pt x="544" y="1346"/>
                    <a:pt x="344" y="1603"/>
                    <a:pt x="67" y="1689"/>
                  </a:cubicBezTo>
                  <a:lnTo>
                    <a:pt x="0" y="1708"/>
                  </a:lnTo>
                  <a:lnTo>
                    <a:pt x="1727" y="2863"/>
                  </a:lnTo>
                  <a:cubicBezTo>
                    <a:pt x="1837" y="2934"/>
                    <a:pt x="1965" y="2970"/>
                    <a:pt x="2094" y="2970"/>
                  </a:cubicBezTo>
                  <a:cubicBezTo>
                    <a:pt x="2223" y="2970"/>
                    <a:pt x="2352" y="2934"/>
                    <a:pt x="2462" y="2863"/>
                  </a:cubicBezTo>
                  <a:lnTo>
                    <a:pt x="4188" y="1708"/>
                  </a:lnTo>
                  <a:lnTo>
                    <a:pt x="4121" y="1689"/>
                  </a:lnTo>
                  <a:cubicBezTo>
                    <a:pt x="3845" y="1603"/>
                    <a:pt x="3644" y="1346"/>
                    <a:pt x="3644" y="1050"/>
                  </a:cubicBezTo>
                  <a:lnTo>
                    <a:pt x="3644"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89"/>
            <p:cNvSpPr/>
            <p:nvPr/>
          </p:nvSpPr>
          <p:spPr>
            <a:xfrm>
              <a:off x="7246101" y="1700852"/>
              <a:ext cx="81462" cy="23121"/>
            </a:xfrm>
            <a:custGeom>
              <a:rect b="b" l="l" r="r" t="t"/>
              <a:pathLst>
                <a:path extrusionOk="0" h="883" w="3111">
                  <a:moveTo>
                    <a:pt x="0" y="1"/>
                  </a:moveTo>
                  <a:lnTo>
                    <a:pt x="0" y="497"/>
                  </a:lnTo>
                  <a:cubicBezTo>
                    <a:pt x="487" y="754"/>
                    <a:pt x="1021" y="883"/>
                    <a:pt x="1555" y="883"/>
                  </a:cubicBezTo>
                  <a:cubicBezTo>
                    <a:pt x="2090" y="883"/>
                    <a:pt x="2624" y="754"/>
                    <a:pt x="3110" y="497"/>
                  </a:cubicBezTo>
                  <a:lnTo>
                    <a:pt x="3110"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89"/>
            <p:cNvSpPr/>
            <p:nvPr/>
          </p:nvSpPr>
          <p:spPr>
            <a:xfrm>
              <a:off x="7189149" y="1543716"/>
              <a:ext cx="190627" cy="168658"/>
            </a:xfrm>
            <a:custGeom>
              <a:rect b="b" l="l" r="r" t="t"/>
              <a:pathLst>
                <a:path extrusionOk="0" h="6441" w="7280">
                  <a:moveTo>
                    <a:pt x="6621" y="1"/>
                  </a:moveTo>
                  <a:lnTo>
                    <a:pt x="849" y="449"/>
                  </a:lnTo>
                  <a:lnTo>
                    <a:pt x="849" y="2672"/>
                  </a:lnTo>
                  <a:lnTo>
                    <a:pt x="735" y="2672"/>
                  </a:lnTo>
                  <a:cubicBezTo>
                    <a:pt x="0" y="2672"/>
                    <a:pt x="0" y="3779"/>
                    <a:pt x="735" y="3779"/>
                  </a:cubicBezTo>
                  <a:lnTo>
                    <a:pt x="859" y="3779"/>
                  </a:lnTo>
                  <a:cubicBezTo>
                    <a:pt x="973" y="5277"/>
                    <a:pt x="2223" y="6440"/>
                    <a:pt x="3730" y="6440"/>
                  </a:cubicBezTo>
                  <a:cubicBezTo>
                    <a:pt x="5238" y="6440"/>
                    <a:pt x="6488" y="5277"/>
                    <a:pt x="6602" y="3779"/>
                  </a:cubicBezTo>
                  <a:lnTo>
                    <a:pt x="6726" y="3779"/>
                  </a:lnTo>
                  <a:cubicBezTo>
                    <a:pt x="7031" y="3779"/>
                    <a:pt x="7279" y="3531"/>
                    <a:pt x="7279" y="3225"/>
                  </a:cubicBezTo>
                  <a:cubicBezTo>
                    <a:pt x="7279" y="2920"/>
                    <a:pt x="7031" y="2672"/>
                    <a:pt x="6726" y="2672"/>
                  </a:cubicBezTo>
                  <a:lnTo>
                    <a:pt x="6621" y="2672"/>
                  </a:lnTo>
                  <a:lnTo>
                    <a:pt x="6621"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89"/>
            <p:cNvSpPr/>
            <p:nvPr/>
          </p:nvSpPr>
          <p:spPr>
            <a:xfrm>
              <a:off x="7192893" y="1549713"/>
              <a:ext cx="146400" cy="162635"/>
            </a:xfrm>
            <a:custGeom>
              <a:rect b="b" l="l" r="r" t="t"/>
              <a:pathLst>
                <a:path extrusionOk="0" h="6211" w="5591">
                  <a:moveTo>
                    <a:pt x="5591" y="1"/>
                  </a:moveTo>
                  <a:lnTo>
                    <a:pt x="697" y="220"/>
                  </a:lnTo>
                  <a:lnTo>
                    <a:pt x="697" y="2443"/>
                  </a:lnTo>
                  <a:lnTo>
                    <a:pt x="621" y="2443"/>
                  </a:lnTo>
                  <a:cubicBezTo>
                    <a:pt x="614" y="2443"/>
                    <a:pt x="608" y="2443"/>
                    <a:pt x="601" y="2443"/>
                  </a:cubicBezTo>
                  <a:cubicBezTo>
                    <a:pt x="314" y="2443"/>
                    <a:pt x="76" y="2650"/>
                    <a:pt x="39" y="2939"/>
                  </a:cubicBezTo>
                  <a:cubicBezTo>
                    <a:pt x="0" y="3264"/>
                    <a:pt x="258" y="3550"/>
                    <a:pt x="592" y="3550"/>
                  </a:cubicBezTo>
                  <a:lnTo>
                    <a:pt x="706" y="3550"/>
                  </a:lnTo>
                  <a:cubicBezTo>
                    <a:pt x="810" y="5072"/>
                    <a:pt x="2090" y="6210"/>
                    <a:pt x="3566" y="6210"/>
                  </a:cubicBezTo>
                  <a:cubicBezTo>
                    <a:pt x="3718" y="6210"/>
                    <a:pt x="3871" y="6198"/>
                    <a:pt x="4026" y="6173"/>
                  </a:cubicBezTo>
                  <a:cubicBezTo>
                    <a:pt x="2624" y="5944"/>
                    <a:pt x="1594" y="4742"/>
                    <a:pt x="1594" y="3330"/>
                  </a:cubicBezTo>
                  <a:lnTo>
                    <a:pt x="1594" y="1556"/>
                  </a:lnTo>
                  <a:cubicBezTo>
                    <a:pt x="1594" y="1060"/>
                    <a:pt x="1994" y="659"/>
                    <a:pt x="2481" y="659"/>
                  </a:cubicBezTo>
                  <a:lnTo>
                    <a:pt x="5142" y="659"/>
                  </a:lnTo>
                  <a:cubicBezTo>
                    <a:pt x="5391" y="659"/>
                    <a:pt x="5591" y="459"/>
                    <a:pt x="5591" y="220"/>
                  </a:cubicBezTo>
                  <a:lnTo>
                    <a:pt x="5591"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89"/>
            <p:cNvSpPr/>
            <p:nvPr/>
          </p:nvSpPr>
          <p:spPr>
            <a:xfrm>
              <a:off x="7246101" y="1613604"/>
              <a:ext cx="11757" cy="17334"/>
            </a:xfrm>
            <a:custGeom>
              <a:rect b="b" l="l" r="r" t="t"/>
              <a:pathLst>
                <a:path extrusionOk="0" h="662" w="449">
                  <a:moveTo>
                    <a:pt x="225" y="1"/>
                  </a:moveTo>
                  <a:cubicBezTo>
                    <a:pt x="113" y="1"/>
                    <a:pt x="0" y="75"/>
                    <a:pt x="0" y="223"/>
                  </a:cubicBezTo>
                  <a:lnTo>
                    <a:pt x="0" y="442"/>
                  </a:lnTo>
                  <a:cubicBezTo>
                    <a:pt x="0" y="566"/>
                    <a:pt x="105" y="661"/>
                    <a:pt x="229" y="661"/>
                  </a:cubicBezTo>
                  <a:cubicBezTo>
                    <a:pt x="353" y="661"/>
                    <a:pt x="449" y="566"/>
                    <a:pt x="449" y="442"/>
                  </a:cubicBezTo>
                  <a:lnTo>
                    <a:pt x="449" y="223"/>
                  </a:lnTo>
                  <a:cubicBezTo>
                    <a:pt x="449" y="75"/>
                    <a:pt x="337" y="1"/>
                    <a:pt x="22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89"/>
            <p:cNvSpPr/>
            <p:nvPr/>
          </p:nvSpPr>
          <p:spPr>
            <a:xfrm>
              <a:off x="7316041" y="1613604"/>
              <a:ext cx="11521" cy="17334"/>
            </a:xfrm>
            <a:custGeom>
              <a:rect b="b" l="l" r="r" t="t"/>
              <a:pathLst>
                <a:path extrusionOk="0" h="662" w="440">
                  <a:moveTo>
                    <a:pt x="220" y="1"/>
                  </a:moveTo>
                  <a:cubicBezTo>
                    <a:pt x="110" y="1"/>
                    <a:pt x="1" y="75"/>
                    <a:pt x="1" y="223"/>
                  </a:cubicBezTo>
                  <a:lnTo>
                    <a:pt x="1" y="442"/>
                  </a:lnTo>
                  <a:cubicBezTo>
                    <a:pt x="1" y="566"/>
                    <a:pt x="96" y="661"/>
                    <a:pt x="220" y="661"/>
                  </a:cubicBezTo>
                  <a:cubicBezTo>
                    <a:pt x="344" y="661"/>
                    <a:pt x="439" y="566"/>
                    <a:pt x="439" y="442"/>
                  </a:cubicBezTo>
                  <a:lnTo>
                    <a:pt x="439" y="223"/>
                  </a:lnTo>
                  <a:cubicBezTo>
                    <a:pt x="439"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89"/>
            <p:cNvSpPr/>
            <p:nvPr/>
          </p:nvSpPr>
          <p:spPr>
            <a:xfrm>
              <a:off x="7238115" y="1593834"/>
              <a:ext cx="28097" cy="13878"/>
            </a:xfrm>
            <a:custGeom>
              <a:rect b="b" l="l" r="r" t="t"/>
              <a:pathLst>
                <a:path extrusionOk="0" h="530" w="1073">
                  <a:moveTo>
                    <a:pt x="759" y="1"/>
                  </a:moveTo>
                  <a:cubicBezTo>
                    <a:pt x="745" y="1"/>
                    <a:pt x="731" y="2"/>
                    <a:pt x="716" y="4"/>
                  </a:cubicBezTo>
                  <a:lnTo>
                    <a:pt x="267" y="90"/>
                  </a:lnTo>
                  <a:cubicBezTo>
                    <a:pt x="0" y="138"/>
                    <a:pt x="38" y="529"/>
                    <a:pt x="305" y="529"/>
                  </a:cubicBezTo>
                  <a:lnTo>
                    <a:pt x="353" y="529"/>
                  </a:lnTo>
                  <a:lnTo>
                    <a:pt x="792" y="443"/>
                  </a:lnTo>
                  <a:cubicBezTo>
                    <a:pt x="1072" y="389"/>
                    <a:pt x="1010" y="1"/>
                    <a:pt x="759"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89"/>
            <p:cNvSpPr/>
            <p:nvPr/>
          </p:nvSpPr>
          <p:spPr>
            <a:xfrm>
              <a:off x="7307767" y="1594044"/>
              <a:ext cx="27782" cy="13904"/>
            </a:xfrm>
            <a:custGeom>
              <a:rect b="b" l="l" r="r" t="t"/>
              <a:pathLst>
                <a:path extrusionOk="0" h="531" w="1061">
                  <a:moveTo>
                    <a:pt x="305" y="1"/>
                  </a:moveTo>
                  <a:cubicBezTo>
                    <a:pt x="60" y="1"/>
                    <a:pt x="0" y="391"/>
                    <a:pt x="269" y="445"/>
                  </a:cubicBezTo>
                  <a:lnTo>
                    <a:pt x="717" y="521"/>
                  </a:lnTo>
                  <a:lnTo>
                    <a:pt x="755" y="521"/>
                  </a:lnTo>
                  <a:lnTo>
                    <a:pt x="755" y="531"/>
                  </a:lnTo>
                  <a:cubicBezTo>
                    <a:pt x="1032" y="531"/>
                    <a:pt x="1061" y="140"/>
                    <a:pt x="803" y="92"/>
                  </a:cubicBezTo>
                  <a:lnTo>
                    <a:pt x="355" y="6"/>
                  </a:lnTo>
                  <a:cubicBezTo>
                    <a:pt x="337" y="3"/>
                    <a:pt x="321" y="1"/>
                    <a:pt x="305"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89"/>
            <p:cNvSpPr/>
            <p:nvPr/>
          </p:nvSpPr>
          <p:spPr>
            <a:xfrm>
              <a:off x="7211380" y="1502999"/>
              <a:ext cx="174392" cy="52501"/>
            </a:xfrm>
            <a:custGeom>
              <a:rect b="b" l="l" r="r" t="t"/>
              <a:pathLst>
                <a:path extrusionOk="0" h="2005" w="6660">
                  <a:moveTo>
                    <a:pt x="1994" y="1"/>
                  </a:moveTo>
                  <a:cubicBezTo>
                    <a:pt x="888" y="1"/>
                    <a:pt x="0" y="898"/>
                    <a:pt x="0" y="2004"/>
                  </a:cubicBezTo>
                  <a:lnTo>
                    <a:pt x="4656" y="2004"/>
                  </a:lnTo>
                  <a:cubicBezTo>
                    <a:pt x="5667" y="2004"/>
                    <a:pt x="6516" y="1251"/>
                    <a:pt x="6640" y="259"/>
                  </a:cubicBezTo>
                  <a:cubicBezTo>
                    <a:pt x="6659" y="125"/>
                    <a:pt x="6554" y="1"/>
                    <a:pt x="642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89"/>
            <p:cNvSpPr/>
            <p:nvPr/>
          </p:nvSpPr>
          <p:spPr>
            <a:xfrm>
              <a:off x="7257832" y="1502999"/>
              <a:ext cx="127940" cy="40744"/>
            </a:xfrm>
            <a:custGeom>
              <a:rect b="b" l="l" r="r" t="t"/>
              <a:pathLst>
                <a:path extrusionOk="0" h="1556" w="4886">
                  <a:moveTo>
                    <a:pt x="745" y="1"/>
                  </a:moveTo>
                  <a:cubicBezTo>
                    <a:pt x="430" y="259"/>
                    <a:pt x="192" y="602"/>
                    <a:pt x="77" y="993"/>
                  </a:cubicBezTo>
                  <a:cubicBezTo>
                    <a:pt x="1" y="1279"/>
                    <a:pt x="220" y="1556"/>
                    <a:pt x="506" y="1556"/>
                  </a:cubicBezTo>
                  <a:lnTo>
                    <a:pt x="4141" y="1556"/>
                  </a:lnTo>
                  <a:cubicBezTo>
                    <a:pt x="4542" y="1232"/>
                    <a:pt x="4809" y="764"/>
                    <a:pt x="4866" y="249"/>
                  </a:cubicBezTo>
                  <a:cubicBezTo>
                    <a:pt x="4885" y="115"/>
                    <a:pt x="4780" y="1"/>
                    <a:pt x="4647"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89"/>
            <p:cNvSpPr/>
            <p:nvPr/>
          </p:nvSpPr>
          <p:spPr>
            <a:xfrm>
              <a:off x="7252097" y="1782262"/>
              <a:ext cx="11521" cy="75491"/>
            </a:xfrm>
            <a:custGeom>
              <a:rect b="b" l="l" r="r" t="t"/>
              <a:pathLst>
                <a:path extrusionOk="0" h="2883" w="440">
                  <a:moveTo>
                    <a:pt x="235" y="1"/>
                  </a:moveTo>
                  <a:cubicBezTo>
                    <a:pt x="230" y="1"/>
                    <a:pt x="225" y="1"/>
                    <a:pt x="220" y="2"/>
                  </a:cubicBezTo>
                  <a:cubicBezTo>
                    <a:pt x="96" y="2"/>
                    <a:pt x="0" y="97"/>
                    <a:pt x="0" y="221"/>
                  </a:cubicBezTo>
                  <a:lnTo>
                    <a:pt x="0" y="2883"/>
                  </a:lnTo>
                  <a:lnTo>
                    <a:pt x="439" y="2883"/>
                  </a:lnTo>
                  <a:lnTo>
                    <a:pt x="439" y="221"/>
                  </a:lnTo>
                  <a:cubicBezTo>
                    <a:pt x="439" y="102"/>
                    <a:pt x="352" y="1"/>
                    <a:pt x="235"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89"/>
            <p:cNvSpPr/>
            <p:nvPr/>
          </p:nvSpPr>
          <p:spPr>
            <a:xfrm>
              <a:off x="7310045" y="1782262"/>
              <a:ext cx="11783" cy="75491"/>
            </a:xfrm>
            <a:custGeom>
              <a:rect b="b" l="l" r="r" t="t"/>
              <a:pathLst>
                <a:path extrusionOk="0" h="2883" w="450">
                  <a:moveTo>
                    <a:pt x="244" y="1"/>
                  </a:moveTo>
                  <a:cubicBezTo>
                    <a:pt x="239" y="1"/>
                    <a:pt x="235" y="1"/>
                    <a:pt x="230" y="2"/>
                  </a:cubicBezTo>
                  <a:cubicBezTo>
                    <a:pt x="106" y="2"/>
                    <a:pt x="1" y="97"/>
                    <a:pt x="1" y="221"/>
                  </a:cubicBezTo>
                  <a:lnTo>
                    <a:pt x="1" y="2883"/>
                  </a:lnTo>
                  <a:lnTo>
                    <a:pt x="449" y="2883"/>
                  </a:lnTo>
                  <a:lnTo>
                    <a:pt x="449" y="221"/>
                  </a:lnTo>
                  <a:cubicBezTo>
                    <a:pt x="449" y="102"/>
                    <a:pt x="353" y="1"/>
                    <a:pt x="244"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89"/>
            <p:cNvSpPr/>
            <p:nvPr/>
          </p:nvSpPr>
          <p:spPr>
            <a:xfrm>
              <a:off x="7260896" y="1654112"/>
              <a:ext cx="51872" cy="17570"/>
            </a:xfrm>
            <a:custGeom>
              <a:rect b="b" l="l" r="r" t="t"/>
              <a:pathLst>
                <a:path extrusionOk="0" h="671" w="1981">
                  <a:moveTo>
                    <a:pt x="331" y="0"/>
                  </a:moveTo>
                  <a:cubicBezTo>
                    <a:pt x="155" y="0"/>
                    <a:pt x="1" y="229"/>
                    <a:pt x="170" y="383"/>
                  </a:cubicBezTo>
                  <a:cubicBezTo>
                    <a:pt x="389" y="574"/>
                    <a:pt x="668" y="670"/>
                    <a:pt x="950" y="670"/>
                  </a:cubicBezTo>
                  <a:cubicBezTo>
                    <a:pt x="964" y="670"/>
                    <a:pt x="977" y="670"/>
                    <a:pt x="990" y="669"/>
                  </a:cubicBezTo>
                  <a:cubicBezTo>
                    <a:pt x="1004" y="670"/>
                    <a:pt x="1018" y="670"/>
                    <a:pt x="1032" y="670"/>
                  </a:cubicBezTo>
                  <a:cubicBezTo>
                    <a:pt x="1322" y="670"/>
                    <a:pt x="1592" y="574"/>
                    <a:pt x="1811" y="383"/>
                  </a:cubicBezTo>
                  <a:cubicBezTo>
                    <a:pt x="1980" y="229"/>
                    <a:pt x="1832" y="0"/>
                    <a:pt x="1658" y="0"/>
                  </a:cubicBezTo>
                  <a:cubicBezTo>
                    <a:pt x="1607" y="0"/>
                    <a:pt x="1554" y="20"/>
                    <a:pt x="1506" y="68"/>
                  </a:cubicBezTo>
                  <a:cubicBezTo>
                    <a:pt x="1353" y="173"/>
                    <a:pt x="1174" y="226"/>
                    <a:pt x="995" y="226"/>
                  </a:cubicBezTo>
                  <a:cubicBezTo>
                    <a:pt x="816" y="226"/>
                    <a:pt x="637" y="173"/>
                    <a:pt x="485" y="68"/>
                  </a:cubicBezTo>
                  <a:cubicBezTo>
                    <a:pt x="437" y="20"/>
                    <a:pt x="383" y="0"/>
                    <a:pt x="33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2" name="Google Shape;1672;p89"/>
          <p:cNvGrpSpPr/>
          <p:nvPr/>
        </p:nvGrpSpPr>
        <p:grpSpPr>
          <a:xfrm>
            <a:off x="5625205" y="1450857"/>
            <a:ext cx="833256" cy="1068039"/>
            <a:chOff x="7603081" y="1973072"/>
            <a:chExt cx="276802" cy="354807"/>
          </a:xfrm>
        </p:grpSpPr>
        <p:sp>
          <p:nvSpPr>
            <p:cNvPr id="1673" name="Google Shape;1673;p89"/>
            <p:cNvSpPr/>
            <p:nvPr/>
          </p:nvSpPr>
          <p:spPr>
            <a:xfrm>
              <a:off x="7603081" y="2189465"/>
              <a:ext cx="276802" cy="138414"/>
            </a:xfrm>
            <a:custGeom>
              <a:rect b="b" l="l" r="r" t="t"/>
              <a:pathLst>
                <a:path extrusionOk="0" h="5286" w="10571">
                  <a:moveTo>
                    <a:pt x="3081" y="1"/>
                  </a:moveTo>
                  <a:cubicBezTo>
                    <a:pt x="2967" y="1"/>
                    <a:pt x="2862" y="96"/>
                    <a:pt x="2862" y="220"/>
                  </a:cubicBezTo>
                  <a:lnTo>
                    <a:pt x="2862" y="1269"/>
                  </a:lnTo>
                  <a:cubicBezTo>
                    <a:pt x="2862" y="1565"/>
                    <a:pt x="2671" y="1823"/>
                    <a:pt x="2395" y="1909"/>
                  </a:cubicBezTo>
                  <a:lnTo>
                    <a:pt x="935" y="2357"/>
                  </a:lnTo>
                  <a:cubicBezTo>
                    <a:pt x="382" y="2529"/>
                    <a:pt x="0" y="3034"/>
                    <a:pt x="0" y="3616"/>
                  </a:cubicBezTo>
                  <a:lnTo>
                    <a:pt x="0" y="4627"/>
                  </a:lnTo>
                  <a:cubicBezTo>
                    <a:pt x="0" y="4990"/>
                    <a:pt x="296" y="5286"/>
                    <a:pt x="658" y="5286"/>
                  </a:cubicBezTo>
                  <a:lnTo>
                    <a:pt x="9912" y="5286"/>
                  </a:lnTo>
                  <a:cubicBezTo>
                    <a:pt x="10275" y="5286"/>
                    <a:pt x="10570" y="4990"/>
                    <a:pt x="10570" y="4627"/>
                  </a:cubicBezTo>
                  <a:lnTo>
                    <a:pt x="10570" y="3616"/>
                  </a:lnTo>
                  <a:cubicBezTo>
                    <a:pt x="10570" y="3034"/>
                    <a:pt x="10198" y="2529"/>
                    <a:pt x="9645" y="2357"/>
                  </a:cubicBezTo>
                  <a:lnTo>
                    <a:pt x="8176" y="1909"/>
                  </a:lnTo>
                  <a:cubicBezTo>
                    <a:pt x="7899" y="1823"/>
                    <a:pt x="7708" y="1565"/>
                    <a:pt x="7708" y="1269"/>
                  </a:cubicBezTo>
                  <a:lnTo>
                    <a:pt x="7708" y="220"/>
                  </a:lnTo>
                  <a:cubicBezTo>
                    <a:pt x="7708" y="96"/>
                    <a:pt x="7613" y="1"/>
                    <a:pt x="7489" y="1"/>
                  </a:cubicBezTo>
                  <a:close/>
                </a:path>
              </a:pathLst>
            </a:cu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89"/>
            <p:cNvSpPr/>
            <p:nvPr/>
          </p:nvSpPr>
          <p:spPr>
            <a:xfrm>
              <a:off x="7666527" y="2189465"/>
              <a:ext cx="149909" cy="92197"/>
            </a:xfrm>
            <a:custGeom>
              <a:rect b="b" l="l" r="r" t="t"/>
              <a:pathLst>
                <a:path extrusionOk="0" h="3521" w="5725">
                  <a:moveTo>
                    <a:pt x="649" y="1"/>
                  </a:moveTo>
                  <a:cubicBezTo>
                    <a:pt x="525" y="1"/>
                    <a:pt x="429" y="96"/>
                    <a:pt x="429" y="220"/>
                  </a:cubicBezTo>
                  <a:lnTo>
                    <a:pt x="429" y="1269"/>
                  </a:lnTo>
                  <a:cubicBezTo>
                    <a:pt x="429" y="1556"/>
                    <a:pt x="258" y="1804"/>
                    <a:pt x="0" y="1899"/>
                  </a:cubicBezTo>
                  <a:cubicBezTo>
                    <a:pt x="344" y="2834"/>
                    <a:pt x="1488" y="3521"/>
                    <a:pt x="2862" y="3521"/>
                  </a:cubicBezTo>
                  <a:cubicBezTo>
                    <a:pt x="4226" y="3521"/>
                    <a:pt x="5390" y="2834"/>
                    <a:pt x="5724" y="1899"/>
                  </a:cubicBezTo>
                  <a:cubicBezTo>
                    <a:pt x="5457" y="1804"/>
                    <a:pt x="5276" y="1556"/>
                    <a:pt x="5276" y="1269"/>
                  </a:cubicBezTo>
                  <a:lnTo>
                    <a:pt x="5276" y="220"/>
                  </a:lnTo>
                  <a:cubicBezTo>
                    <a:pt x="5276" y="96"/>
                    <a:pt x="5180" y="1"/>
                    <a:pt x="505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89"/>
            <p:cNvSpPr/>
            <p:nvPr/>
          </p:nvSpPr>
          <p:spPr>
            <a:xfrm>
              <a:off x="7679751" y="2189465"/>
              <a:ext cx="123698" cy="34564"/>
            </a:xfrm>
            <a:custGeom>
              <a:rect b="b" l="l" r="r" t="t"/>
              <a:pathLst>
                <a:path extrusionOk="0" h="1320" w="4724">
                  <a:moveTo>
                    <a:pt x="163" y="1"/>
                  </a:moveTo>
                  <a:cubicBezTo>
                    <a:pt x="96" y="1"/>
                    <a:pt x="39" y="20"/>
                    <a:pt x="1" y="67"/>
                  </a:cubicBezTo>
                  <a:cubicBezTo>
                    <a:pt x="568" y="902"/>
                    <a:pt x="1465" y="1319"/>
                    <a:pt x="2362" y="1319"/>
                  </a:cubicBezTo>
                  <a:cubicBezTo>
                    <a:pt x="3259" y="1319"/>
                    <a:pt x="4155" y="902"/>
                    <a:pt x="4723" y="67"/>
                  </a:cubicBezTo>
                  <a:cubicBezTo>
                    <a:pt x="4685" y="20"/>
                    <a:pt x="4628" y="1"/>
                    <a:pt x="4561" y="1"/>
                  </a:cubicBezTo>
                  <a:close/>
                </a:path>
              </a:pathLst>
            </a:custGeom>
            <a:solidFill>
              <a:srgbClr val="E8ED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89"/>
            <p:cNvSpPr/>
            <p:nvPr/>
          </p:nvSpPr>
          <p:spPr>
            <a:xfrm>
              <a:off x="7644532" y="2033585"/>
              <a:ext cx="189370" cy="155408"/>
            </a:xfrm>
            <a:custGeom>
              <a:rect b="b" l="l" r="r" t="t"/>
              <a:pathLst>
                <a:path extrusionOk="0" h="5935" w="7232">
                  <a:moveTo>
                    <a:pt x="850" y="1"/>
                  </a:moveTo>
                  <a:lnTo>
                    <a:pt x="850" y="2204"/>
                  </a:lnTo>
                  <a:lnTo>
                    <a:pt x="735" y="2204"/>
                  </a:lnTo>
                  <a:cubicBezTo>
                    <a:pt x="1" y="2204"/>
                    <a:pt x="1" y="3311"/>
                    <a:pt x="735" y="3311"/>
                  </a:cubicBezTo>
                  <a:lnTo>
                    <a:pt x="859" y="3311"/>
                  </a:lnTo>
                  <a:cubicBezTo>
                    <a:pt x="974" y="4790"/>
                    <a:pt x="2214" y="5935"/>
                    <a:pt x="3712" y="5935"/>
                  </a:cubicBezTo>
                  <a:cubicBezTo>
                    <a:pt x="5200" y="5935"/>
                    <a:pt x="6440" y="4790"/>
                    <a:pt x="6564" y="3311"/>
                  </a:cubicBezTo>
                  <a:lnTo>
                    <a:pt x="6679" y="3311"/>
                  </a:lnTo>
                  <a:cubicBezTo>
                    <a:pt x="6984" y="3311"/>
                    <a:pt x="7232" y="3063"/>
                    <a:pt x="7232" y="2758"/>
                  </a:cubicBezTo>
                  <a:cubicBezTo>
                    <a:pt x="7232" y="2452"/>
                    <a:pt x="6984" y="2204"/>
                    <a:pt x="6679" y="2204"/>
                  </a:cubicBezTo>
                  <a:lnTo>
                    <a:pt x="6574" y="2204"/>
                  </a:lnTo>
                  <a:lnTo>
                    <a:pt x="657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89"/>
            <p:cNvSpPr/>
            <p:nvPr/>
          </p:nvSpPr>
          <p:spPr>
            <a:xfrm>
              <a:off x="7701249" y="2092292"/>
              <a:ext cx="11521" cy="17020"/>
            </a:xfrm>
            <a:custGeom>
              <a:rect b="b" l="l" r="r" t="t"/>
              <a:pathLst>
                <a:path extrusionOk="0" h="650" w="440">
                  <a:moveTo>
                    <a:pt x="220" y="1"/>
                  </a:moveTo>
                  <a:cubicBezTo>
                    <a:pt x="115" y="1"/>
                    <a:pt x="10" y="67"/>
                    <a:pt x="0" y="201"/>
                  </a:cubicBezTo>
                  <a:lnTo>
                    <a:pt x="0" y="420"/>
                  </a:lnTo>
                  <a:cubicBezTo>
                    <a:pt x="0" y="544"/>
                    <a:pt x="96" y="649"/>
                    <a:pt x="220" y="649"/>
                  </a:cubicBezTo>
                  <a:cubicBezTo>
                    <a:pt x="334" y="640"/>
                    <a:pt x="439" y="544"/>
                    <a:pt x="439" y="420"/>
                  </a:cubicBezTo>
                  <a:lnTo>
                    <a:pt x="439" y="201"/>
                  </a:lnTo>
                  <a:cubicBezTo>
                    <a:pt x="430" y="67"/>
                    <a:pt x="325"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89"/>
            <p:cNvSpPr/>
            <p:nvPr/>
          </p:nvSpPr>
          <p:spPr>
            <a:xfrm>
              <a:off x="7770429" y="2092292"/>
              <a:ext cx="11521" cy="17020"/>
            </a:xfrm>
            <a:custGeom>
              <a:rect b="b" l="l" r="r" t="t"/>
              <a:pathLst>
                <a:path extrusionOk="0" h="650" w="440">
                  <a:moveTo>
                    <a:pt x="220" y="1"/>
                  </a:moveTo>
                  <a:cubicBezTo>
                    <a:pt x="115" y="1"/>
                    <a:pt x="10" y="67"/>
                    <a:pt x="1" y="201"/>
                  </a:cubicBezTo>
                  <a:lnTo>
                    <a:pt x="1" y="420"/>
                  </a:lnTo>
                  <a:cubicBezTo>
                    <a:pt x="1" y="544"/>
                    <a:pt x="96" y="640"/>
                    <a:pt x="220" y="649"/>
                  </a:cubicBezTo>
                  <a:cubicBezTo>
                    <a:pt x="344" y="640"/>
                    <a:pt x="440" y="544"/>
                    <a:pt x="440" y="420"/>
                  </a:cubicBezTo>
                  <a:lnTo>
                    <a:pt x="440" y="201"/>
                  </a:lnTo>
                  <a:cubicBezTo>
                    <a:pt x="430" y="67"/>
                    <a:pt x="325"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89"/>
            <p:cNvSpPr/>
            <p:nvPr/>
          </p:nvSpPr>
          <p:spPr>
            <a:xfrm>
              <a:off x="7693995" y="2074067"/>
              <a:ext cx="25766" cy="11495"/>
            </a:xfrm>
            <a:custGeom>
              <a:rect b="b" l="l" r="r" t="t"/>
              <a:pathLst>
                <a:path extrusionOk="0" h="439" w="984">
                  <a:moveTo>
                    <a:pt x="277" y="0"/>
                  </a:moveTo>
                  <a:cubicBezTo>
                    <a:pt x="1" y="19"/>
                    <a:pt x="1" y="420"/>
                    <a:pt x="277" y="439"/>
                  </a:cubicBezTo>
                  <a:lnTo>
                    <a:pt x="716" y="439"/>
                  </a:lnTo>
                  <a:cubicBezTo>
                    <a:pt x="983" y="420"/>
                    <a:pt x="983" y="19"/>
                    <a:pt x="71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89"/>
            <p:cNvSpPr/>
            <p:nvPr/>
          </p:nvSpPr>
          <p:spPr>
            <a:xfrm>
              <a:off x="7763202" y="2074067"/>
              <a:ext cx="25740" cy="11495"/>
            </a:xfrm>
            <a:custGeom>
              <a:rect b="b" l="l" r="r" t="t"/>
              <a:pathLst>
                <a:path extrusionOk="0" h="439" w="983">
                  <a:moveTo>
                    <a:pt x="277" y="0"/>
                  </a:moveTo>
                  <a:cubicBezTo>
                    <a:pt x="0" y="19"/>
                    <a:pt x="0" y="420"/>
                    <a:pt x="277" y="439"/>
                  </a:cubicBezTo>
                  <a:lnTo>
                    <a:pt x="716" y="439"/>
                  </a:lnTo>
                  <a:cubicBezTo>
                    <a:pt x="983" y="420"/>
                    <a:pt x="983" y="19"/>
                    <a:pt x="71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89"/>
            <p:cNvSpPr/>
            <p:nvPr/>
          </p:nvSpPr>
          <p:spPr>
            <a:xfrm>
              <a:off x="7647281" y="2033585"/>
              <a:ext cx="140430" cy="155879"/>
            </a:xfrm>
            <a:custGeom>
              <a:rect b="b" l="l" r="r" t="t"/>
              <a:pathLst>
                <a:path extrusionOk="0" h="5953" w="5363">
                  <a:moveTo>
                    <a:pt x="735" y="1"/>
                  </a:moveTo>
                  <a:lnTo>
                    <a:pt x="735" y="2204"/>
                  </a:lnTo>
                  <a:lnTo>
                    <a:pt x="649" y="2204"/>
                  </a:lnTo>
                  <a:cubicBezTo>
                    <a:pt x="392" y="2204"/>
                    <a:pt x="172" y="2367"/>
                    <a:pt x="96" y="2605"/>
                  </a:cubicBezTo>
                  <a:cubicBezTo>
                    <a:pt x="1" y="2958"/>
                    <a:pt x="258" y="3311"/>
                    <a:pt x="630" y="3311"/>
                  </a:cubicBezTo>
                  <a:lnTo>
                    <a:pt x="745" y="3311"/>
                  </a:lnTo>
                  <a:cubicBezTo>
                    <a:pt x="849" y="4816"/>
                    <a:pt x="2113" y="5952"/>
                    <a:pt x="3578" y="5952"/>
                  </a:cubicBezTo>
                  <a:cubicBezTo>
                    <a:pt x="3729" y="5952"/>
                    <a:pt x="3882" y="5940"/>
                    <a:pt x="4036" y="5915"/>
                  </a:cubicBezTo>
                  <a:cubicBezTo>
                    <a:pt x="2643" y="5696"/>
                    <a:pt x="1613" y="4494"/>
                    <a:pt x="1613" y="3092"/>
                  </a:cubicBezTo>
                  <a:lnTo>
                    <a:pt x="1613" y="1766"/>
                  </a:lnTo>
                  <a:cubicBezTo>
                    <a:pt x="1613" y="1155"/>
                    <a:pt x="2109" y="668"/>
                    <a:pt x="2720" y="668"/>
                  </a:cubicBezTo>
                  <a:lnTo>
                    <a:pt x="4923" y="668"/>
                  </a:lnTo>
                  <a:cubicBezTo>
                    <a:pt x="5162" y="668"/>
                    <a:pt x="5362" y="468"/>
                    <a:pt x="5362" y="230"/>
                  </a:cubicBezTo>
                  <a:lnTo>
                    <a:pt x="5362"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89"/>
            <p:cNvSpPr/>
            <p:nvPr/>
          </p:nvSpPr>
          <p:spPr>
            <a:xfrm>
              <a:off x="7652518" y="1983127"/>
              <a:ext cx="106206" cy="108694"/>
            </a:xfrm>
            <a:custGeom>
              <a:rect b="b" l="l" r="r" t="t"/>
              <a:pathLst>
                <a:path extrusionOk="0" h="4151" w="4056">
                  <a:moveTo>
                    <a:pt x="1861" y="1"/>
                  </a:moveTo>
                  <a:cubicBezTo>
                    <a:pt x="755" y="230"/>
                    <a:pt x="1" y="1260"/>
                    <a:pt x="115" y="2386"/>
                  </a:cubicBezTo>
                  <a:lnTo>
                    <a:pt x="306" y="4150"/>
                  </a:lnTo>
                  <a:lnTo>
                    <a:pt x="526" y="4150"/>
                  </a:lnTo>
                  <a:cubicBezTo>
                    <a:pt x="774" y="4141"/>
                    <a:pt x="964" y="3950"/>
                    <a:pt x="964" y="3702"/>
                  </a:cubicBezTo>
                  <a:lnTo>
                    <a:pt x="964" y="2815"/>
                  </a:lnTo>
                  <a:cubicBezTo>
                    <a:pt x="964" y="2452"/>
                    <a:pt x="1260" y="2157"/>
                    <a:pt x="1623" y="2157"/>
                  </a:cubicBezTo>
                  <a:lnTo>
                    <a:pt x="4055" y="2157"/>
                  </a:lnTo>
                  <a:lnTo>
                    <a:pt x="1861" y="1"/>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89"/>
            <p:cNvSpPr/>
            <p:nvPr/>
          </p:nvSpPr>
          <p:spPr>
            <a:xfrm>
              <a:off x="7678023" y="2126018"/>
              <a:ext cx="126919" cy="86463"/>
            </a:xfrm>
            <a:custGeom>
              <a:rect b="b" l="l" r="r" t="t"/>
              <a:pathLst>
                <a:path extrusionOk="0" h="3302" w="4847">
                  <a:moveTo>
                    <a:pt x="668" y="0"/>
                  </a:moveTo>
                  <a:cubicBezTo>
                    <a:pt x="296" y="0"/>
                    <a:pt x="0" y="296"/>
                    <a:pt x="0" y="659"/>
                  </a:cubicBezTo>
                  <a:lnTo>
                    <a:pt x="0" y="878"/>
                  </a:lnTo>
                  <a:cubicBezTo>
                    <a:pt x="0" y="2214"/>
                    <a:pt x="1088" y="3301"/>
                    <a:pt x="2423" y="3301"/>
                  </a:cubicBezTo>
                  <a:cubicBezTo>
                    <a:pt x="3768" y="3301"/>
                    <a:pt x="4846" y="2214"/>
                    <a:pt x="4846" y="878"/>
                  </a:cubicBezTo>
                  <a:lnTo>
                    <a:pt x="4846" y="659"/>
                  </a:lnTo>
                  <a:cubicBezTo>
                    <a:pt x="4846" y="296"/>
                    <a:pt x="4551" y="0"/>
                    <a:pt x="4188" y="0"/>
                  </a:cubicBezTo>
                  <a:close/>
                </a:path>
              </a:pathLst>
            </a:custGeom>
            <a:solidFill>
              <a:srgbClr val="788A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89"/>
            <p:cNvSpPr/>
            <p:nvPr/>
          </p:nvSpPr>
          <p:spPr>
            <a:xfrm>
              <a:off x="7715493" y="2142881"/>
              <a:ext cx="51165" cy="17701"/>
            </a:xfrm>
            <a:custGeom>
              <a:rect b="b" l="l" r="r" t="t"/>
              <a:pathLst>
                <a:path extrusionOk="0" h="676" w="1954">
                  <a:moveTo>
                    <a:pt x="323" y="0"/>
                  </a:moveTo>
                  <a:cubicBezTo>
                    <a:pt x="149" y="0"/>
                    <a:pt x="0" y="237"/>
                    <a:pt x="181" y="396"/>
                  </a:cubicBezTo>
                  <a:cubicBezTo>
                    <a:pt x="384" y="572"/>
                    <a:pt x="651" y="675"/>
                    <a:pt x="923" y="675"/>
                  </a:cubicBezTo>
                  <a:cubicBezTo>
                    <a:pt x="946" y="675"/>
                    <a:pt x="969" y="674"/>
                    <a:pt x="992" y="673"/>
                  </a:cubicBezTo>
                  <a:cubicBezTo>
                    <a:pt x="1015" y="674"/>
                    <a:pt x="1038" y="675"/>
                    <a:pt x="1061" y="675"/>
                  </a:cubicBezTo>
                  <a:cubicBezTo>
                    <a:pt x="1334" y="675"/>
                    <a:pt x="1601" y="572"/>
                    <a:pt x="1813" y="396"/>
                  </a:cubicBezTo>
                  <a:cubicBezTo>
                    <a:pt x="1954" y="233"/>
                    <a:pt x="1812" y="24"/>
                    <a:pt x="1643" y="24"/>
                  </a:cubicBezTo>
                  <a:cubicBezTo>
                    <a:pt x="1595" y="24"/>
                    <a:pt x="1545" y="41"/>
                    <a:pt x="1498" y="81"/>
                  </a:cubicBezTo>
                  <a:cubicBezTo>
                    <a:pt x="1345" y="186"/>
                    <a:pt x="1169" y="239"/>
                    <a:pt x="992" y="239"/>
                  </a:cubicBezTo>
                  <a:cubicBezTo>
                    <a:pt x="816" y="239"/>
                    <a:pt x="639" y="186"/>
                    <a:pt x="487" y="81"/>
                  </a:cubicBezTo>
                  <a:cubicBezTo>
                    <a:pt x="436" y="24"/>
                    <a:pt x="378" y="0"/>
                    <a:pt x="3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89"/>
            <p:cNvSpPr/>
            <p:nvPr/>
          </p:nvSpPr>
          <p:spPr>
            <a:xfrm>
              <a:off x="7678023" y="2126018"/>
              <a:ext cx="78215" cy="86463"/>
            </a:xfrm>
            <a:custGeom>
              <a:rect b="b" l="l" r="r" t="t"/>
              <a:pathLst>
                <a:path extrusionOk="0" h="3302" w="2987">
                  <a:moveTo>
                    <a:pt x="668" y="0"/>
                  </a:moveTo>
                  <a:cubicBezTo>
                    <a:pt x="296" y="0"/>
                    <a:pt x="0" y="296"/>
                    <a:pt x="0" y="659"/>
                  </a:cubicBezTo>
                  <a:lnTo>
                    <a:pt x="0" y="878"/>
                  </a:lnTo>
                  <a:cubicBezTo>
                    <a:pt x="0" y="2247"/>
                    <a:pt x="1117" y="3301"/>
                    <a:pt x="2419" y="3301"/>
                  </a:cubicBezTo>
                  <a:cubicBezTo>
                    <a:pt x="2605" y="3301"/>
                    <a:pt x="2795" y="3280"/>
                    <a:pt x="2986" y="3234"/>
                  </a:cubicBezTo>
                  <a:cubicBezTo>
                    <a:pt x="1879" y="2986"/>
                    <a:pt x="1107" y="2004"/>
                    <a:pt x="1107" y="878"/>
                  </a:cubicBezTo>
                  <a:lnTo>
                    <a:pt x="1107" y="659"/>
                  </a:lnTo>
                  <a:cubicBezTo>
                    <a:pt x="1107" y="296"/>
                    <a:pt x="1402" y="0"/>
                    <a:pt x="176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89"/>
            <p:cNvSpPr/>
            <p:nvPr/>
          </p:nvSpPr>
          <p:spPr>
            <a:xfrm>
              <a:off x="7666030" y="1973072"/>
              <a:ext cx="164625" cy="118749"/>
            </a:xfrm>
            <a:custGeom>
              <a:rect b="b" l="l" r="r" t="t"/>
              <a:pathLst>
                <a:path extrusionOk="0" h="4535" w="6287">
                  <a:moveTo>
                    <a:pt x="123" y="1"/>
                  </a:moveTo>
                  <a:cubicBezTo>
                    <a:pt x="58" y="1"/>
                    <a:pt x="0" y="56"/>
                    <a:pt x="0" y="127"/>
                  </a:cubicBezTo>
                  <a:cubicBezTo>
                    <a:pt x="0" y="785"/>
                    <a:pt x="315" y="2541"/>
                    <a:pt x="3539" y="2541"/>
                  </a:cubicBezTo>
                  <a:lnTo>
                    <a:pt x="4646" y="2541"/>
                  </a:lnTo>
                  <a:cubicBezTo>
                    <a:pt x="5009" y="2541"/>
                    <a:pt x="5304" y="2836"/>
                    <a:pt x="5304" y="3199"/>
                  </a:cubicBezTo>
                  <a:lnTo>
                    <a:pt x="5304" y="4086"/>
                  </a:lnTo>
                  <a:cubicBezTo>
                    <a:pt x="5304" y="4325"/>
                    <a:pt x="5495" y="4525"/>
                    <a:pt x="5734" y="4525"/>
                  </a:cubicBezTo>
                  <a:lnTo>
                    <a:pt x="5963" y="4534"/>
                  </a:lnTo>
                  <a:lnTo>
                    <a:pt x="6153" y="2770"/>
                  </a:lnTo>
                  <a:cubicBezTo>
                    <a:pt x="6287" y="1463"/>
                    <a:pt x="5266" y="337"/>
                    <a:pt x="3959" y="337"/>
                  </a:cubicBezTo>
                  <a:lnTo>
                    <a:pt x="1784" y="337"/>
                  </a:lnTo>
                  <a:cubicBezTo>
                    <a:pt x="1221" y="337"/>
                    <a:pt x="573" y="251"/>
                    <a:pt x="191" y="22"/>
                  </a:cubicBezTo>
                  <a:cubicBezTo>
                    <a:pt x="169" y="7"/>
                    <a:pt x="146" y="1"/>
                    <a:pt x="123"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7" name="Google Shape;1687;p89"/>
          <p:cNvGrpSpPr/>
          <p:nvPr/>
        </p:nvGrpSpPr>
        <p:grpSpPr>
          <a:xfrm>
            <a:off x="2339600" y="1450861"/>
            <a:ext cx="1022041" cy="1067960"/>
            <a:chOff x="5310611" y="1502972"/>
            <a:chExt cx="339515" cy="354781"/>
          </a:xfrm>
        </p:grpSpPr>
        <p:sp>
          <p:nvSpPr>
            <p:cNvPr id="1688" name="Google Shape;1688;p89"/>
            <p:cNvSpPr/>
            <p:nvPr/>
          </p:nvSpPr>
          <p:spPr>
            <a:xfrm>
              <a:off x="5310611" y="1502972"/>
              <a:ext cx="339515" cy="343285"/>
            </a:xfrm>
            <a:custGeom>
              <a:rect b="b" l="l" r="r" t="t"/>
              <a:pathLst>
                <a:path extrusionOk="0" h="13110" w="12966">
                  <a:moveTo>
                    <a:pt x="5684" y="1"/>
                  </a:moveTo>
                  <a:cubicBezTo>
                    <a:pt x="5669" y="1"/>
                    <a:pt x="5654" y="1"/>
                    <a:pt x="5639" y="2"/>
                  </a:cubicBezTo>
                  <a:cubicBezTo>
                    <a:pt x="4656" y="2"/>
                    <a:pt x="2672" y="956"/>
                    <a:pt x="2453" y="2788"/>
                  </a:cubicBezTo>
                  <a:cubicBezTo>
                    <a:pt x="2329" y="3875"/>
                    <a:pt x="1909" y="4009"/>
                    <a:pt x="1670" y="4772"/>
                  </a:cubicBezTo>
                  <a:cubicBezTo>
                    <a:pt x="1422" y="5592"/>
                    <a:pt x="1642" y="6098"/>
                    <a:pt x="1432" y="6842"/>
                  </a:cubicBezTo>
                  <a:cubicBezTo>
                    <a:pt x="1222" y="7586"/>
                    <a:pt x="802" y="7796"/>
                    <a:pt x="821" y="9055"/>
                  </a:cubicBezTo>
                  <a:cubicBezTo>
                    <a:pt x="840" y="10505"/>
                    <a:pt x="1" y="10839"/>
                    <a:pt x="325" y="11793"/>
                  </a:cubicBezTo>
                  <a:cubicBezTo>
                    <a:pt x="573" y="12509"/>
                    <a:pt x="1890" y="13110"/>
                    <a:pt x="1890" y="13110"/>
                  </a:cubicBezTo>
                  <a:lnTo>
                    <a:pt x="11067" y="13110"/>
                  </a:lnTo>
                  <a:cubicBezTo>
                    <a:pt x="11067" y="13110"/>
                    <a:pt x="12393" y="12509"/>
                    <a:pt x="12632" y="11793"/>
                  </a:cubicBezTo>
                  <a:cubicBezTo>
                    <a:pt x="12966" y="10839"/>
                    <a:pt x="12117" y="10515"/>
                    <a:pt x="12145" y="9055"/>
                  </a:cubicBezTo>
                  <a:cubicBezTo>
                    <a:pt x="12164" y="7796"/>
                    <a:pt x="11745" y="7577"/>
                    <a:pt x="11535" y="6842"/>
                  </a:cubicBezTo>
                  <a:cubicBezTo>
                    <a:pt x="11325" y="6098"/>
                    <a:pt x="11535" y="5592"/>
                    <a:pt x="11287" y="4772"/>
                  </a:cubicBezTo>
                  <a:cubicBezTo>
                    <a:pt x="11058" y="4009"/>
                    <a:pt x="10638" y="3875"/>
                    <a:pt x="10504" y="2788"/>
                  </a:cubicBezTo>
                  <a:cubicBezTo>
                    <a:pt x="10285" y="956"/>
                    <a:pt x="8301" y="2"/>
                    <a:pt x="7318" y="2"/>
                  </a:cubicBezTo>
                  <a:cubicBezTo>
                    <a:pt x="7303" y="1"/>
                    <a:pt x="7288" y="1"/>
                    <a:pt x="7273" y="1"/>
                  </a:cubicBezTo>
                  <a:cubicBezTo>
                    <a:pt x="7078" y="1"/>
                    <a:pt x="6886" y="58"/>
                    <a:pt x="6727" y="164"/>
                  </a:cubicBezTo>
                  <a:cubicBezTo>
                    <a:pt x="6650" y="212"/>
                    <a:pt x="6564" y="236"/>
                    <a:pt x="6480" y="236"/>
                  </a:cubicBezTo>
                  <a:cubicBezTo>
                    <a:pt x="6395" y="236"/>
                    <a:pt x="6312" y="212"/>
                    <a:pt x="6240" y="164"/>
                  </a:cubicBezTo>
                  <a:cubicBezTo>
                    <a:pt x="6072" y="58"/>
                    <a:pt x="5879" y="1"/>
                    <a:pt x="5684"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89"/>
            <p:cNvSpPr/>
            <p:nvPr/>
          </p:nvSpPr>
          <p:spPr>
            <a:xfrm>
              <a:off x="5310611" y="1502972"/>
              <a:ext cx="169914" cy="343285"/>
            </a:xfrm>
            <a:custGeom>
              <a:rect b="b" l="l" r="r" t="t"/>
              <a:pathLst>
                <a:path extrusionOk="0" h="13110" w="6489">
                  <a:moveTo>
                    <a:pt x="5694" y="1"/>
                  </a:moveTo>
                  <a:cubicBezTo>
                    <a:pt x="5679" y="1"/>
                    <a:pt x="5664" y="1"/>
                    <a:pt x="5649" y="2"/>
                  </a:cubicBezTo>
                  <a:cubicBezTo>
                    <a:pt x="4666" y="2"/>
                    <a:pt x="2682" y="956"/>
                    <a:pt x="2462" y="2788"/>
                  </a:cubicBezTo>
                  <a:cubicBezTo>
                    <a:pt x="2329" y="3875"/>
                    <a:pt x="1909" y="4009"/>
                    <a:pt x="1680" y="4772"/>
                  </a:cubicBezTo>
                  <a:cubicBezTo>
                    <a:pt x="1432" y="5592"/>
                    <a:pt x="1642" y="6098"/>
                    <a:pt x="1432" y="6842"/>
                  </a:cubicBezTo>
                  <a:cubicBezTo>
                    <a:pt x="1222" y="7586"/>
                    <a:pt x="802" y="7796"/>
                    <a:pt x="821" y="9055"/>
                  </a:cubicBezTo>
                  <a:cubicBezTo>
                    <a:pt x="850" y="10505"/>
                    <a:pt x="1" y="10839"/>
                    <a:pt x="335" y="11793"/>
                  </a:cubicBezTo>
                  <a:cubicBezTo>
                    <a:pt x="573" y="12509"/>
                    <a:pt x="1899" y="13110"/>
                    <a:pt x="1899" y="13110"/>
                  </a:cubicBezTo>
                  <a:lnTo>
                    <a:pt x="6488" y="13110"/>
                  </a:lnTo>
                  <a:lnTo>
                    <a:pt x="6479" y="231"/>
                  </a:lnTo>
                  <a:cubicBezTo>
                    <a:pt x="6393" y="231"/>
                    <a:pt x="6316" y="212"/>
                    <a:pt x="6240" y="164"/>
                  </a:cubicBezTo>
                  <a:cubicBezTo>
                    <a:pt x="6072" y="58"/>
                    <a:pt x="5887" y="1"/>
                    <a:pt x="5694"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89"/>
            <p:cNvSpPr/>
            <p:nvPr/>
          </p:nvSpPr>
          <p:spPr>
            <a:xfrm>
              <a:off x="5348841" y="1709101"/>
              <a:ext cx="263081" cy="148652"/>
            </a:xfrm>
            <a:custGeom>
              <a:rect b="b" l="l" r="r" t="t"/>
              <a:pathLst>
                <a:path extrusionOk="0" h="5677" w="10047">
                  <a:moveTo>
                    <a:pt x="3712" y="0"/>
                  </a:moveTo>
                  <a:lnTo>
                    <a:pt x="3712" y="1126"/>
                  </a:lnTo>
                  <a:cubicBezTo>
                    <a:pt x="3712" y="1498"/>
                    <a:pt x="3473" y="1822"/>
                    <a:pt x="3130" y="1946"/>
                  </a:cubicBezTo>
                  <a:lnTo>
                    <a:pt x="869" y="2748"/>
                  </a:lnTo>
                  <a:cubicBezTo>
                    <a:pt x="344" y="2929"/>
                    <a:pt x="1" y="3425"/>
                    <a:pt x="1" y="3978"/>
                  </a:cubicBezTo>
                  <a:lnTo>
                    <a:pt x="1" y="5028"/>
                  </a:lnTo>
                  <a:cubicBezTo>
                    <a:pt x="1" y="5381"/>
                    <a:pt x="287" y="5677"/>
                    <a:pt x="649" y="5677"/>
                  </a:cubicBezTo>
                  <a:lnTo>
                    <a:pt x="9388" y="5677"/>
                  </a:lnTo>
                  <a:cubicBezTo>
                    <a:pt x="9750" y="5677"/>
                    <a:pt x="10046" y="5381"/>
                    <a:pt x="10046" y="5028"/>
                  </a:cubicBezTo>
                  <a:lnTo>
                    <a:pt x="10046" y="3988"/>
                  </a:lnTo>
                  <a:cubicBezTo>
                    <a:pt x="10046" y="3425"/>
                    <a:pt x="9693" y="2929"/>
                    <a:pt x="9178" y="2748"/>
                  </a:cubicBezTo>
                  <a:lnTo>
                    <a:pt x="6917" y="1946"/>
                  </a:lnTo>
                  <a:cubicBezTo>
                    <a:pt x="6564" y="1822"/>
                    <a:pt x="6335" y="1498"/>
                    <a:pt x="6335" y="1126"/>
                  </a:cubicBezTo>
                  <a:lnTo>
                    <a:pt x="6335" y="0"/>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89"/>
            <p:cNvSpPr/>
            <p:nvPr/>
          </p:nvSpPr>
          <p:spPr>
            <a:xfrm>
              <a:off x="5348841" y="1767048"/>
              <a:ext cx="263081" cy="90705"/>
            </a:xfrm>
            <a:custGeom>
              <a:rect b="b" l="l" r="r" t="t"/>
              <a:pathLst>
                <a:path extrusionOk="0" h="3464" w="10047">
                  <a:moveTo>
                    <a:pt x="2376" y="1"/>
                  </a:moveTo>
                  <a:lnTo>
                    <a:pt x="878" y="535"/>
                  </a:lnTo>
                  <a:cubicBezTo>
                    <a:pt x="354" y="716"/>
                    <a:pt x="1" y="1212"/>
                    <a:pt x="1" y="1765"/>
                  </a:cubicBezTo>
                  <a:lnTo>
                    <a:pt x="1" y="2815"/>
                  </a:lnTo>
                  <a:cubicBezTo>
                    <a:pt x="1" y="3168"/>
                    <a:pt x="296" y="3464"/>
                    <a:pt x="659" y="3464"/>
                  </a:cubicBezTo>
                  <a:lnTo>
                    <a:pt x="9397" y="3464"/>
                  </a:lnTo>
                  <a:cubicBezTo>
                    <a:pt x="9760" y="3464"/>
                    <a:pt x="10046" y="3168"/>
                    <a:pt x="10046" y="2815"/>
                  </a:cubicBezTo>
                  <a:lnTo>
                    <a:pt x="10046" y="1775"/>
                  </a:lnTo>
                  <a:cubicBezTo>
                    <a:pt x="10046" y="1212"/>
                    <a:pt x="9703" y="716"/>
                    <a:pt x="9178" y="535"/>
                  </a:cubicBezTo>
                  <a:lnTo>
                    <a:pt x="7671" y="1"/>
                  </a:lnTo>
                  <a:cubicBezTo>
                    <a:pt x="7070" y="821"/>
                    <a:pt x="6268" y="1727"/>
                    <a:pt x="5333" y="2223"/>
                  </a:cubicBezTo>
                  <a:cubicBezTo>
                    <a:pt x="5238" y="2276"/>
                    <a:pt x="5131" y="2302"/>
                    <a:pt x="5023" y="2302"/>
                  </a:cubicBezTo>
                  <a:cubicBezTo>
                    <a:pt x="4916" y="2302"/>
                    <a:pt x="4809" y="2276"/>
                    <a:pt x="4713" y="2223"/>
                  </a:cubicBezTo>
                  <a:cubicBezTo>
                    <a:pt x="3778" y="1727"/>
                    <a:pt x="2977" y="821"/>
                    <a:pt x="2376" y="1"/>
                  </a:cubicBezTo>
                  <a:close/>
                </a:path>
              </a:pathLst>
            </a:custGeom>
            <a:solidFill>
              <a:srgbClr val="B73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89"/>
            <p:cNvSpPr/>
            <p:nvPr/>
          </p:nvSpPr>
          <p:spPr>
            <a:xfrm>
              <a:off x="5446013" y="1708839"/>
              <a:ext cx="68736" cy="23069"/>
            </a:xfrm>
            <a:custGeom>
              <a:rect b="b" l="l" r="r" t="t"/>
              <a:pathLst>
                <a:path extrusionOk="0" h="881" w="2625">
                  <a:moveTo>
                    <a:pt x="1" y="1"/>
                  </a:moveTo>
                  <a:lnTo>
                    <a:pt x="1" y="602"/>
                  </a:lnTo>
                  <a:cubicBezTo>
                    <a:pt x="416" y="788"/>
                    <a:pt x="862" y="881"/>
                    <a:pt x="1309" y="881"/>
                  </a:cubicBezTo>
                  <a:cubicBezTo>
                    <a:pt x="1756" y="881"/>
                    <a:pt x="2204" y="788"/>
                    <a:pt x="2624" y="602"/>
                  </a:cubicBezTo>
                  <a:lnTo>
                    <a:pt x="2624"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89"/>
            <p:cNvSpPr/>
            <p:nvPr/>
          </p:nvSpPr>
          <p:spPr>
            <a:xfrm>
              <a:off x="5406055" y="1548979"/>
              <a:ext cx="148652" cy="171381"/>
            </a:xfrm>
            <a:custGeom>
              <a:rect b="b" l="l" r="r" t="t"/>
              <a:pathLst>
                <a:path extrusionOk="0" h="6545" w="5677">
                  <a:moveTo>
                    <a:pt x="0" y="0"/>
                  </a:moveTo>
                  <a:lnTo>
                    <a:pt x="0" y="3711"/>
                  </a:lnTo>
                  <a:cubicBezTo>
                    <a:pt x="0" y="5276"/>
                    <a:pt x="1269" y="6545"/>
                    <a:pt x="2834" y="6545"/>
                  </a:cubicBezTo>
                  <a:cubicBezTo>
                    <a:pt x="4408" y="6545"/>
                    <a:pt x="5676" y="5276"/>
                    <a:pt x="5676" y="3711"/>
                  </a:cubicBezTo>
                  <a:lnTo>
                    <a:pt x="5676" y="0"/>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89"/>
            <p:cNvSpPr/>
            <p:nvPr/>
          </p:nvSpPr>
          <p:spPr>
            <a:xfrm>
              <a:off x="5405584" y="1548979"/>
              <a:ext cx="149124" cy="171590"/>
            </a:xfrm>
            <a:custGeom>
              <a:rect b="b" l="l" r="r" t="t"/>
              <a:pathLst>
                <a:path extrusionOk="0" h="6553" w="5695">
                  <a:moveTo>
                    <a:pt x="18" y="0"/>
                  </a:moveTo>
                  <a:lnTo>
                    <a:pt x="18" y="3711"/>
                  </a:lnTo>
                  <a:cubicBezTo>
                    <a:pt x="1" y="5302"/>
                    <a:pt x="1299" y="6552"/>
                    <a:pt x="2836" y="6552"/>
                  </a:cubicBezTo>
                  <a:cubicBezTo>
                    <a:pt x="2985" y="6552"/>
                    <a:pt x="3137" y="6541"/>
                    <a:pt x="3290" y="6516"/>
                  </a:cubicBezTo>
                  <a:cubicBezTo>
                    <a:pt x="1907" y="6297"/>
                    <a:pt x="886" y="5104"/>
                    <a:pt x="886" y="3711"/>
                  </a:cubicBezTo>
                  <a:lnTo>
                    <a:pt x="886" y="2576"/>
                  </a:lnTo>
                  <a:cubicBezTo>
                    <a:pt x="886" y="2395"/>
                    <a:pt x="944" y="2223"/>
                    <a:pt x="1039" y="2070"/>
                  </a:cubicBezTo>
                  <a:cubicBezTo>
                    <a:pt x="1392" y="1489"/>
                    <a:pt x="1735" y="1412"/>
                    <a:pt x="2117" y="1307"/>
                  </a:cubicBezTo>
                  <a:cubicBezTo>
                    <a:pt x="2384" y="1260"/>
                    <a:pt x="2632" y="1164"/>
                    <a:pt x="2852" y="1021"/>
                  </a:cubicBezTo>
                  <a:cubicBezTo>
                    <a:pt x="3081" y="1164"/>
                    <a:pt x="3329" y="1260"/>
                    <a:pt x="3586" y="1307"/>
                  </a:cubicBezTo>
                  <a:cubicBezTo>
                    <a:pt x="3977" y="1412"/>
                    <a:pt x="4311" y="1489"/>
                    <a:pt x="4664" y="2070"/>
                  </a:cubicBezTo>
                  <a:cubicBezTo>
                    <a:pt x="4931" y="2490"/>
                    <a:pt x="5284" y="2853"/>
                    <a:pt x="5694" y="3129"/>
                  </a:cubicBezTo>
                  <a:lnTo>
                    <a:pt x="5694" y="0"/>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89"/>
            <p:cNvSpPr/>
            <p:nvPr/>
          </p:nvSpPr>
          <p:spPr>
            <a:xfrm>
              <a:off x="5455047" y="1668802"/>
              <a:ext cx="50668" cy="17361"/>
            </a:xfrm>
            <a:custGeom>
              <a:rect b="b" l="l" r="r" t="t"/>
              <a:pathLst>
                <a:path extrusionOk="0" h="663" w="1935">
                  <a:moveTo>
                    <a:pt x="312" y="1"/>
                  </a:moveTo>
                  <a:cubicBezTo>
                    <a:pt x="143" y="1"/>
                    <a:pt x="0" y="224"/>
                    <a:pt x="161" y="385"/>
                  </a:cubicBezTo>
                  <a:cubicBezTo>
                    <a:pt x="371" y="567"/>
                    <a:pt x="641" y="662"/>
                    <a:pt x="922" y="662"/>
                  </a:cubicBezTo>
                  <a:cubicBezTo>
                    <a:pt x="936" y="662"/>
                    <a:pt x="949" y="662"/>
                    <a:pt x="963" y="662"/>
                  </a:cubicBezTo>
                  <a:cubicBezTo>
                    <a:pt x="976" y="662"/>
                    <a:pt x="990" y="662"/>
                    <a:pt x="1003" y="662"/>
                  </a:cubicBezTo>
                  <a:cubicBezTo>
                    <a:pt x="1284" y="662"/>
                    <a:pt x="1555" y="567"/>
                    <a:pt x="1773" y="385"/>
                  </a:cubicBezTo>
                  <a:cubicBezTo>
                    <a:pt x="1935" y="224"/>
                    <a:pt x="1792" y="1"/>
                    <a:pt x="1622" y="1"/>
                  </a:cubicBezTo>
                  <a:cubicBezTo>
                    <a:pt x="1571" y="1"/>
                    <a:pt x="1517" y="21"/>
                    <a:pt x="1468" y="70"/>
                  </a:cubicBezTo>
                  <a:cubicBezTo>
                    <a:pt x="1316" y="175"/>
                    <a:pt x="1139" y="228"/>
                    <a:pt x="964" y="228"/>
                  </a:cubicBezTo>
                  <a:cubicBezTo>
                    <a:pt x="788" y="228"/>
                    <a:pt x="614" y="175"/>
                    <a:pt x="467" y="70"/>
                  </a:cubicBezTo>
                  <a:cubicBezTo>
                    <a:pt x="418" y="21"/>
                    <a:pt x="364" y="1"/>
                    <a:pt x="3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89"/>
            <p:cNvSpPr/>
            <p:nvPr/>
          </p:nvSpPr>
          <p:spPr>
            <a:xfrm>
              <a:off x="5440279" y="1628844"/>
              <a:ext cx="11521" cy="17334"/>
            </a:xfrm>
            <a:custGeom>
              <a:rect b="b" l="l" r="r" t="t"/>
              <a:pathLst>
                <a:path extrusionOk="0" h="662" w="440">
                  <a:moveTo>
                    <a:pt x="220" y="1"/>
                  </a:moveTo>
                  <a:cubicBezTo>
                    <a:pt x="110" y="1"/>
                    <a:pt x="0" y="75"/>
                    <a:pt x="0" y="222"/>
                  </a:cubicBezTo>
                  <a:lnTo>
                    <a:pt x="0" y="442"/>
                  </a:lnTo>
                  <a:cubicBezTo>
                    <a:pt x="0" y="566"/>
                    <a:pt x="96" y="661"/>
                    <a:pt x="220" y="661"/>
                  </a:cubicBezTo>
                  <a:cubicBezTo>
                    <a:pt x="344" y="661"/>
                    <a:pt x="439" y="556"/>
                    <a:pt x="439" y="432"/>
                  </a:cubicBezTo>
                  <a:lnTo>
                    <a:pt x="439" y="222"/>
                  </a:lnTo>
                  <a:cubicBezTo>
                    <a:pt x="439" y="75"/>
                    <a:pt x="329"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89"/>
            <p:cNvSpPr/>
            <p:nvPr/>
          </p:nvSpPr>
          <p:spPr>
            <a:xfrm>
              <a:off x="5508962" y="1628844"/>
              <a:ext cx="11521" cy="17334"/>
            </a:xfrm>
            <a:custGeom>
              <a:rect b="b" l="l" r="r" t="t"/>
              <a:pathLst>
                <a:path extrusionOk="0" h="662" w="440">
                  <a:moveTo>
                    <a:pt x="220" y="1"/>
                  </a:moveTo>
                  <a:cubicBezTo>
                    <a:pt x="110" y="1"/>
                    <a:pt x="1" y="75"/>
                    <a:pt x="1" y="222"/>
                  </a:cubicBezTo>
                  <a:lnTo>
                    <a:pt x="1" y="442"/>
                  </a:lnTo>
                  <a:cubicBezTo>
                    <a:pt x="1" y="566"/>
                    <a:pt x="96" y="661"/>
                    <a:pt x="220" y="661"/>
                  </a:cubicBezTo>
                  <a:cubicBezTo>
                    <a:pt x="335" y="661"/>
                    <a:pt x="440" y="556"/>
                    <a:pt x="440" y="432"/>
                  </a:cubicBezTo>
                  <a:lnTo>
                    <a:pt x="440" y="222"/>
                  </a:lnTo>
                  <a:cubicBezTo>
                    <a:pt x="440"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89"/>
            <p:cNvSpPr/>
            <p:nvPr/>
          </p:nvSpPr>
          <p:spPr>
            <a:xfrm>
              <a:off x="5432528" y="1611666"/>
              <a:ext cx="26761" cy="11521"/>
            </a:xfrm>
            <a:custGeom>
              <a:rect b="b" l="l" r="r" t="t"/>
              <a:pathLst>
                <a:path extrusionOk="0" h="440" w="1022">
                  <a:moveTo>
                    <a:pt x="296" y="1"/>
                  </a:moveTo>
                  <a:cubicBezTo>
                    <a:pt x="0" y="1"/>
                    <a:pt x="0" y="440"/>
                    <a:pt x="296" y="440"/>
                  </a:cubicBezTo>
                  <a:lnTo>
                    <a:pt x="735" y="440"/>
                  </a:lnTo>
                  <a:cubicBezTo>
                    <a:pt x="1021" y="440"/>
                    <a:pt x="1021" y="1"/>
                    <a:pt x="73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89"/>
            <p:cNvSpPr/>
            <p:nvPr/>
          </p:nvSpPr>
          <p:spPr>
            <a:xfrm>
              <a:off x="5501211" y="1611666"/>
              <a:ext cx="26761" cy="11521"/>
            </a:xfrm>
            <a:custGeom>
              <a:rect b="b" l="l" r="r" t="t"/>
              <a:pathLst>
                <a:path extrusionOk="0" h="440" w="1022">
                  <a:moveTo>
                    <a:pt x="297" y="1"/>
                  </a:moveTo>
                  <a:cubicBezTo>
                    <a:pt x="1" y="1"/>
                    <a:pt x="1" y="440"/>
                    <a:pt x="297" y="440"/>
                  </a:cubicBezTo>
                  <a:lnTo>
                    <a:pt x="736" y="440"/>
                  </a:lnTo>
                  <a:cubicBezTo>
                    <a:pt x="1022" y="440"/>
                    <a:pt x="1022" y="1"/>
                    <a:pt x="736"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89"/>
            <p:cNvSpPr/>
            <p:nvPr/>
          </p:nvSpPr>
          <p:spPr>
            <a:xfrm>
              <a:off x="5353842" y="1786792"/>
              <a:ext cx="46740" cy="70961"/>
            </a:xfrm>
            <a:custGeom>
              <a:rect b="b" l="l" r="r" t="t"/>
              <a:pathLst>
                <a:path extrusionOk="0" h="2710" w="1785">
                  <a:moveTo>
                    <a:pt x="287" y="0"/>
                  </a:moveTo>
                  <a:cubicBezTo>
                    <a:pt x="172" y="96"/>
                    <a:pt x="77" y="210"/>
                    <a:pt x="0" y="334"/>
                  </a:cubicBezTo>
                  <a:lnTo>
                    <a:pt x="1117" y="1298"/>
                  </a:lnTo>
                  <a:cubicBezTo>
                    <a:pt x="1260" y="1422"/>
                    <a:pt x="1346" y="1603"/>
                    <a:pt x="1346" y="1794"/>
                  </a:cubicBezTo>
                  <a:lnTo>
                    <a:pt x="1346" y="2710"/>
                  </a:lnTo>
                  <a:lnTo>
                    <a:pt x="1784" y="2710"/>
                  </a:lnTo>
                  <a:lnTo>
                    <a:pt x="1784" y="1794"/>
                  </a:lnTo>
                  <a:cubicBezTo>
                    <a:pt x="1784" y="1479"/>
                    <a:pt x="1641" y="1174"/>
                    <a:pt x="1403" y="973"/>
                  </a:cubicBezTo>
                  <a:lnTo>
                    <a:pt x="287" y="0"/>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89"/>
            <p:cNvSpPr/>
            <p:nvPr/>
          </p:nvSpPr>
          <p:spPr>
            <a:xfrm>
              <a:off x="5560415" y="1786792"/>
              <a:ext cx="46740" cy="70961"/>
            </a:xfrm>
            <a:custGeom>
              <a:rect b="b" l="l" r="r" t="t"/>
              <a:pathLst>
                <a:path extrusionOk="0" h="2710" w="1785">
                  <a:moveTo>
                    <a:pt x="1489" y="0"/>
                  </a:moveTo>
                  <a:lnTo>
                    <a:pt x="383" y="973"/>
                  </a:lnTo>
                  <a:cubicBezTo>
                    <a:pt x="134" y="1174"/>
                    <a:pt x="1" y="1479"/>
                    <a:pt x="1" y="1794"/>
                  </a:cubicBezTo>
                  <a:lnTo>
                    <a:pt x="1" y="2710"/>
                  </a:lnTo>
                  <a:lnTo>
                    <a:pt x="440" y="2710"/>
                  </a:lnTo>
                  <a:lnTo>
                    <a:pt x="440" y="1794"/>
                  </a:lnTo>
                  <a:cubicBezTo>
                    <a:pt x="440" y="1603"/>
                    <a:pt x="516" y="1422"/>
                    <a:pt x="669" y="1298"/>
                  </a:cubicBezTo>
                  <a:lnTo>
                    <a:pt x="1785" y="334"/>
                  </a:lnTo>
                  <a:cubicBezTo>
                    <a:pt x="1699" y="210"/>
                    <a:pt x="1604" y="96"/>
                    <a:pt x="1489" y="0"/>
                  </a:cubicBez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89"/>
            <p:cNvSpPr/>
            <p:nvPr/>
          </p:nvSpPr>
          <p:spPr>
            <a:xfrm>
              <a:off x="5480499" y="1502972"/>
              <a:ext cx="149909" cy="256613"/>
            </a:xfrm>
            <a:custGeom>
              <a:rect b="b" l="l" r="r" t="t"/>
              <a:pathLst>
                <a:path extrusionOk="0" h="9800" w="5725">
                  <a:moveTo>
                    <a:pt x="785" y="1"/>
                  </a:moveTo>
                  <a:cubicBezTo>
                    <a:pt x="590" y="1"/>
                    <a:pt x="398" y="58"/>
                    <a:pt x="239" y="164"/>
                  </a:cubicBezTo>
                  <a:cubicBezTo>
                    <a:pt x="162" y="212"/>
                    <a:pt x="76" y="231"/>
                    <a:pt x="0" y="231"/>
                  </a:cubicBezTo>
                  <a:lnTo>
                    <a:pt x="0" y="2187"/>
                  </a:lnTo>
                  <a:cubicBezTo>
                    <a:pt x="563" y="2902"/>
                    <a:pt x="1393" y="2330"/>
                    <a:pt x="2185" y="3589"/>
                  </a:cubicBezTo>
                  <a:cubicBezTo>
                    <a:pt x="2843" y="4667"/>
                    <a:pt x="3683" y="4629"/>
                    <a:pt x="3969" y="5468"/>
                  </a:cubicBezTo>
                  <a:cubicBezTo>
                    <a:pt x="4055" y="5707"/>
                    <a:pt x="4007" y="5974"/>
                    <a:pt x="4026" y="6222"/>
                  </a:cubicBezTo>
                  <a:cubicBezTo>
                    <a:pt x="4150" y="7653"/>
                    <a:pt x="5238" y="8302"/>
                    <a:pt x="5724" y="9799"/>
                  </a:cubicBezTo>
                  <a:cubicBezTo>
                    <a:pt x="5676" y="9551"/>
                    <a:pt x="5648" y="9303"/>
                    <a:pt x="5657" y="9055"/>
                  </a:cubicBezTo>
                  <a:cubicBezTo>
                    <a:pt x="5676" y="7796"/>
                    <a:pt x="5257" y="7577"/>
                    <a:pt x="5047" y="6842"/>
                  </a:cubicBezTo>
                  <a:cubicBezTo>
                    <a:pt x="4837" y="6098"/>
                    <a:pt x="5047" y="5592"/>
                    <a:pt x="4799" y="4772"/>
                  </a:cubicBezTo>
                  <a:cubicBezTo>
                    <a:pt x="4570" y="4009"/>
                    <a:pt x="4150" y="3875"/>
                    <a:pt x="4016" y="2788"/>
                  </a:cubicBezTo>
                  <a:cubicBezTo>
                    <a:pt x="3797" y="956"/>
                    <a:pt x="1813" y="2"/>
                    <a:pt x="830" y="2"/>
                  </a:cubicBezTo>
                  <a:cubicBezTo>
                    <a:pt x="815" y="1"/>
                    <a:pt x="800" y="1"/>
                    <a:pt x="785"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89"/>
            <p:cNvSpPr/>
            <p:nvPr/>
          </p:nvSpPr>
          <p:spPr>
            <a:xfrm>
              <a:off x="5330354" y="1502972"/>
              <a:ext cx="149909" cy="256351"/>
            </a:xfrm>
            <a:custGeom>
              <a:rect b="b" l="l" r="r" t="t"/>
              <a:pathLst>
                <a:path extrusionOk="0" h="9790" w="5725">
                  <a:moveTo>
                    <a:pt x="4938" y="1"/>
                  </a:moveTo>
                  <a:cubicBezTo>
                    <a:pt x="4923" y="1"/>
                    <a:pt x="4909" y="1"/>
                    <a:pt x="4895" y="2"/>
                  </a:cubicBezTo>
                  <a:cubicBezTo>
                    <a:pt x="3902" y="2"/>
                    <a:pt x="1928" y="956"/>
                    <a:pt x="1699" y="2788"/>
                  </a:cubicBezTo>
                  <a:cubicBezTo>
                    <a:pt x="1575" y="3875"/>
                    <a:pt x="1155" y="4009"/>
                    <a:pt x="926" y="4772"/>
                  </a:cubicBezTo>
                  <a:cubicBezTo>
                    <a:pt x="678" y="5592"/>
                    <a:pt x="888" y="6098"/>
                    <a:pt x="678" y="6842"/>
                  </a:cubicBezTo>
                  <a:cubicBezTo>
                    <a:pt x="468" y="7577"/>
                    <a:pt x="48" y="7796"/>
                    <a:pt x="67" y="9055"/>
                  </a:cubicBezTo>
                  <a:cubicBezTo>
                    <a:pt x="77" y="9303"/>
                    <a:pt x="48" y="9551"/>
                    <a:pt x="1" y="9790"/>
                  </a:cubicBezTo>
                  <a:cubicBezTo>
                    <a:pt x="487" y="8302"/>
                    <a:pt x="1584" y="7653"/>
                    <a:pt x="1689" y="6222"/>
                  </a:cubicBezTo>
                  <a:cubicBezTo>
                    <a:pt x="1718" y="5974"/>
                    <a:pt x="1670" y="5707"/>
                    <a:pt x="1756" y="5468"/>
                  </a:cubicBezTo>
                  <a:cubicBezTo>
                    <a:pt x="2042" y="4629"/>
                    <a:pt x="2872" y="4667"/>
                    <a:pt x="3540" y="3589"/>
                  </a:cubicBezTo>
                  <a:cubicBezTo>
                    <a:pt x="4322" y="2330"/>
                    <a:pt x="5162" y="2902"/>
                    <a:pt x="5725" y="2187"/>
                  </a:cubicBezTo>
                  <a:lnTo>
                    <a:pt x="5725" y="231"/>
                  </a:lnTo>
                  <a:cubicBezTo>
                    <a:pt x="5639" y="231"/>
                    <a:pt x="5553" y="212"/>
                    <a:pt x="5486" y="164"/>
                  </a:cubicBezTo>
                  <a:cubicBezTo>
                    <a:pt x="5318" y="58"/>
                    <a:pt x="5125" y="1"/>
                    <a:pt x="4938"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4" name="Google Shape;1704;p89"/>
          <p:cNvGrpSpPr/>
          <p:nvPr/>
        </p:nvGrpSpPr>
        <p:grpSpPr>
          <a:xfrm>
            <a:off x="711642" y="1450852"/>
            <a:ext cx="820486" cy="1067645"/>
            <a:chOff x="4902701" y="2879989"/>
            <a:chExt cx="272560" cy="354676"/>
          </a:xfrm>
        </p:grpSpPr>
        <p:sp>
          <p:nvSpPr>
            <p:cNvPr id="1705" name="Google Shape;1705;p89"/>
            <p:cNvSpPr/>
            <p:nvPr/>
          </p:nvSpPr>
          <p:spPr>
            <a:xfrm>
              <a:off x="4902701" y="3081273"/>
              <a:ext cx="272560" cy="153392"/>
            </a:xfrm>
            <a:custGeom>
              <a:rect b="b" l="l" r="r" t="t"/>
              <a:pathLst>
                <a:path extrusionOk="0" h="5858" w="10409">
                  <a:moveTo>
                    <a:pt x="3673" y="0"/>
                  </a:moveTo>
                  <a:lnTo>
                    <a:pt x="3673" y="1040"/>
                  </a:lnTo>
                  <a:cubicBezTo>
                    <a:pt x="3673" y="1326"/>
                    <a:pt x="3482" y="1574"/>
                    <a:pt x="3206" y="1660"/>
                  </a:cubicBezTo>
                  <a:lnTo>
                    <a:pt x="935" y="2328"/>
                  </a:lnTo>
                  <a:cubicBezTo>
                    <a:pt x="372" y="2490"/>
                    <a:pt x="0" y="2996"/>
                    <a:pt x="0" y="3577"/>
                  </a:cubicBezTo>
                  <a:lnTo>
                    <a:pt x="0" y="5209"/>
                  </a:lnTo>
                  <a:cubicBezTo>
                    <a:pt x="0" y="5571"/>
                    <a:pt x="286" y="5858"/>
                    <a:pt x="649" y="5858"/>
                  </a:cubicBezTo>
                  <a:lnTo>
                    <a:pt x="9760" y="5858"/>
                  </a:lnTo>
                  <a:cubicBezTo>
                    <a:pt x="10113" y="5858"/>
                    <a:pt x="10408" y="5571"/>
                    <a:pt x="10408" y="5209"/>
                  </a:cubicBezTo>
                  <a:lnTo>
                    <a:pt x="10408" y="3577"/>
                  </a:lnTo>
                  <a:cubicBezTo>
                    <a:pt x="10408" y="2996"/>
                    <a:pt x="10027" y="2490"/>
                    <a:pt x="9464" y="2328"/>
                  </a:cubicBezTo>
                  <a:lnTo>
                    <a:pt x="7184" y="1660"/>
                  </a:lnTo>
                  <a:cubicBezTo>
                    <a:pt x="6907" y="1574"/>
                    <a:pt x="6716" y="1317"/>
                    <a:pt x="6716" y="1030"/>
                  </a:cubicBezTo>
                  <a:lnTo>
                    <a:pt x="6716" y="0"/>
                  </a:lnTo>
                  <a:close/>
                </a:path>
              </a:pathLst>
            </a:cu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89"/>
            <p:cNvSpPr/>
            <p:nvPr/>
          </p:nvSpPr>
          <p:spPr>
            <a:xfrm>
              <a:off x="4902701" y="3123483"/>
              <a:ext cx="272560" cy="111182"/>
            </a:xfrm>
            <a:custGeom>
              <a:rect b="b" l="l" r="r" t="t"/>
              <a:pathLst>
                <a:path extrusionOk="0" h="4246" w="10409">
                  <a:moveTo>
                    <a:pt x="3320" y="0"/>
                  </a:moveTo>
                  <a:cubicBezTo>
                    <a:pt x="3282" y="19"/>
                    <a:pt x="3244" y="29"/>
                    <a:pt x="3206" y="48"/>
                  </a:cubicBezTo>
                  <a:lnTo>
                    <a:pt x="935" y="716"/>
                  </a:lnTo>
                  <a:cubicBezTo>
                    <a:pt x="372" y="878"/>
                    <a:pt x="0" y="1384"/>
                    <a:pt x="0" y="1965"/>
                  </a:cubicBezTo>
                  <a:lnTo>
                    <a:pt x="0" y="3597"/>
                  </a:lnTo>
                  <a:cubicBezTo>
                    <a:pt x="0" y="3959"/>
                    <a:pt x="286" y="4246"/>
                    <a:pt x="649" y="4246"/>
                  </a:cubicBezTo>
                  <a:lnTo>
                    <a:pt x="9760" y="4246"/>
                  </a:lnTo>
                  <a:cubicBezTo>
                    <a:pt x="10113" y="4246"/>
                    <a:pt x="10408" y="3959"/>
                    <a:pt x="10408" y="3597"/>
                  </a:cubicBezTo>
                  <a:lnTo>
                    <a:pt x="10408" y="1965"/>
                  </a:lnTo>
                  <a:cubicBezTo>
                    <a:pt x="10408" y="1384"/>
                    <a:pt x="10027" y="878"/>
                    <a:pt x="9464" y="716"/>
                  </a:cubicBezTo>
                  <a:lnTo>
                    <a:pt x="7184" y="48"/>
                  </a:lnTo>
                  <a:cubicBezTo>
                    <a:pt x="7146" y="29"/>
                    <a:pt x="7107" y="19"/>
                    <a:pt x="7069" y="0"/>
                  </a:cubicBezTo>
                  <a:lnTo>
                    <a:pt x="5200" y="344"/>
                  </a:lnTo>
                  <a:lnTo>
                    <a:pt x="332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89"/>
            <p:cNvSpPr/>
            <p:nvPr/>
          </p:nvSpPr>
          <p:spPr>
            <a:xfrm>
              <a:off x="4966644" y="3123483"/>
              <a:ext cx="143913" cy="43781"/>
            </a:xfrm>
            <a:custGeom>
              <a:rect b="b" l="l" r="r" t="t"/>
              <a:pathLst>
                <a:path extrusionOk="0" h="1672" w="5496">
                  <a:moveTo>
                    <a:pt x="878" y="0"/>
                  </a:moveTo>
                  <a:cubicBezTo>
                    <a:pt x="840" y="19"/>
                    <a:pt x="802" y="29"/>
                    <a:pt x="764" y="48"/>
                  </a:cubicBezTo>
                  <a:lnTo>
                    <a:pt x="0" y="267"/>
                  </a:lnTo>
                  <a:cubicBezTo>
                    <a:pt x="39" y="372"/>
                    <a:pt x="105" y="468"/>
                    <a:pt x="191" y="544"/>
                  </a:cubicBezTo>
                  <a:lnTo>
                    <a:pt x="1260" y="1460"/>
                  </a:lnTo>
                  <a:cubicBezTo>
                    <a:pt x="1423" y="1602"/>
                    <a:pt x="1624" y="1671"/>
                    <a:pt x="1823" y="1671"/>
                  </a:cubicBezTo>
                  <a:cubicBezTo>
                    <a:pt x="2077" y="1671"/>
                    <a:pt x="2329" y="1559"/>
                    <a:pt x="2500" y="1345"/>
                  </a:cubicBezTo>
                  <a:lnTo>
                    <a:pt x="2748" y="1031"/>
                  </a:lnTo>
                  <a:lnTo>
                    <a:pt x="2996" y="1345"/>
                  </a:lnTo>
                  <a:cubicBezTo>
                    <a:pt x="3167" y="1559"/>
                    <a:pt x="3419" y="1671"/>
                    <a:pt x="3675" y="1671"/>
                  </a:cubicBezTo>
                  <a:cubicBezTo>
                    <a:pt x="3875" y="1671"/>
                    <a:pt x="4078" y="1602"/>
                    <a:pt x="4246" y="1460"/>
                  </a:cubicBezTo>
                  <a:lnTo>
                    <a:pt x="5314" y="544"/>
                  </a:lnTo>
                  <a:cubicBezTo>
                    <a:pt x="5400" y="468"/>
                    <a:pt x="5457" y="372"/>
                    <a:pt x="5495" y="267"/>
                  </a:cubicBezTo>
                  <a:lnTo>
                    <a:pt x="4732" y="48"/>
                  </a:lnTo>
                  <a:cubicBezTo>
                    <a:pt x="4694" y="29"/>
                    <a:pt x="4656" y="19"/>
                    <a:pt x="4627" y="0"/>
                  </a:cubicBezTo>
                  <a:lnTo>
                    <a:pt x="2748" y="344"/>
                  </a:lnTo>
                  <a:lnTo>
                    <a:pt x="878" y="0"/>
                  </a:ln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89"/>
            <p:cNvSpPr/>
            <p:nvPr/>
          </p:nvSpPr>
          <p:spPr>
            <a:xfrm>
              <a:off x="4998878" y="3081273"/>
              <a:ext cx="79445" cy="22676"/>
            </a:xfrm>
            <a:custGeom>
              <a:rect b="b" l="l" r="r" t="t"/>
              <a:pathLst>
                <a:path extrusionOk="0" h="866" w="3034">
                  <a:moveTo>
                    <a:pt x="0" y="0"/>
                  </a:moveTo>
                  <a:lnTo>
                    <a:pt x="0" y="487"/>
                  </a:lnTo>
                  <a:cubicBezTo>
                    <a:pt x="472" y="739"/>
                    <a:pt x="995" y="866"/>
                    <a:pt x="1517" y="866"/>
                  </a:cubicBezTo>
                  <a:cubicBezTo>
                    <a:pt x="2039" y="866"/>
                    <a:pt x="2562" y="739"/>
                    <a:pt x="3034" y="487"/>
                  </a:cubicBezTo>
                  <a:lnTo>
                    <a:pt x="3034" y="0"/>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89"/>
            <p:cNvSpPr/>
            <p:nvPr/>
          </p:nvSpPr>
          <p:spPr>
            <a:xfrm>
              <a:off x="4942397" y="2933616"/>
              <a:ext cx="187904" cy="158917"/>
            </a:xfrm>
            <a:custGeom>
              <a:rect b="b" l="l" r="r" t="t"/>
              <a:pathLst>
                <a:path extrusionOk="0" h="6069" w="7176">
                  <a:moveTo>
                    <a:pt x="860" y="1"/>
                  </a:moveTo>
                  <a:lnTo>
                    <a:pt x="860" y="2386"/>
                  </a:lnTo>
                  <a:lnTo>
                    <a:pt x="755" y="2386"/>
                  </a:lnTo>
                  <a:cubicBezTo>
                    <a:pt x="745" y="2386"/>
                    <a:pt x="736" y="2385"/>
                    <a:pt x="727" y="2385"/>
                  </a:cubicBezTo>
                  <a:cubicBezTo>
                    <a:pt x="4" y="2385"/>
                    <a:pt x="1" y="3474"/>
                    <a:pt x="718" y="3474"/>
                  </a:cubicBezTo>
                  <a:cubicBezTo>
                    <a:pt x="730" y="3474"/>
                    <a:pt x="742" y="3474"/>
                    <a:pt x="755" y="3473"/>
                  </a:cubicBezTo>
                  <a:lnTo>
                    <a:pt x="869" y="3473"/>
                  </a:lnTo>
                  <a:cubicBezTo>
                    <a:pt x="993" y="4933"/>
                    <a:pt x="2214" y="6068"/>
                    <a:pt x="3684" y="6068"/>
                  </a:cubicBezTo>
                  <a:cubicBezTo>
                    <a:pt x="5153" y="6068"/>
                    <a:pt x="6374" y="4933"/>
                    <a:pt x="6488" y="3473"/>
                  </a:cubicBezTo>
                  <a:lnTo>
                    <a:pt x="6603" y="3473"/>
                  </a:lnTo>
                  <a:cubicBezTo>
                    <a:pt x="6609" y="3474"/>
                    <a:pt x="6615" y="3474"/>
                    <a:pt x="6621" y="3474"/>
                  </a:cubicBezTo>
                  <a:cubicBezTo>
                    <a:pt x="6927" y="3474"/>
                    <a:pt x="7175" y="3238"/>
                    <a:pt x="7175" y="2930"/>
                  </a:cubicBezTo>
                  <a:cubicBezTo>
                    <a:pt x="7175" y="2630"/>
                    <a:pt x="6927" y="2386"/>
                    <a:pt x="6620" y="2386"/>
                  </a:cubicBezTo>
                  <a:cubicBezTo>
                    <a:pt x="6614" y="2386"/>
                    <a:pt x="6609" y="2386"/>
                    <a:pt x="6603" y="2386"/>
                  </a:cubicBezTo>
                  <a:lnTo>
                    <a:pt x="6498" y="2386"/>
                  </a:lnTo>
                  <a:lnTo>
                    <a:pt x="6498" y="1"/>
                  </a:lnTo>
                  <a:close/>
                </a:path>
              </a:pathLst>
            </a:cu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89"/>
            <p:cNvSpPr/>
            <p:nvPr/>
          </p:nvSpPr>
          <p:spPr>
            <a:xfrm>
              <a:off x="4947163" y="2933616"/>
              <a:ext cx="142656" cy="159074"/>
            </a:xfrm>
            <a:custGeom>
              <a:rect b="b" l="l" r="r" t="t"/>
              <a:pathLst>
                <a:path extrusionOk="0" h="6075" w="5448">
                  <a:moveTo>
                    <a:pt x="678" y="1"/>
                  </a:moveTo>
                  <a:lnTo>
                    <a:pt x="678" y="2386"/>
                  </a:lnTo>
                  <a:lnTo>
                    <a:pt x="601" y="2386"/>
                  </a:lnTo>
                  <a:cubicBezTo>
                    <a:pt x="595" y="2386"/>
                    <a:pt x="589" y="2386"/>
                    <a:pt x="583" y="2386"/>
                  </a:cubicBezTo>
                  <a:cubicBezTo>
                    <a:pt x="304" y="2386"/>
                    <a:pt x="66" y="2593"/>
                    <a:pt x="29" y="2872"/>
                  </a:cubicBezTo>
                  <a:cubicBezTo>
                    <a:pt x="0" y="3197"/>
                    <a:pt x="248" y="3473"/>
                    <a:pt x="573" y="3473"/>
                  </a:cubicBezTo>
                  <a:lnTo>
                    <a:pt x="687" y="3473"/>
                  </a:lnTo>
                  <a:cubicBezTo>
                    <a:pt x="800" y="4963"/>
                    <a:pt x="2044" y="6075"/>
                    <a:pt x="3486" y="6075"/>
                  </a:cubicBezTo>
                  <a:cubicBezTo>
                    <a:pt x="3632" y="6075"/>
                    <a:pt x="3781" y="6063"/>
                    <a:pt x="3931" y="6040"/>
                  </a:cubicBezTo>
                  <a:cubicBezTo>
                    <a:pt x="2567" y="5820"/>
                    <a:pt x="1546" y="4637"/>
                    <a:pt x="1546" y="3254"/>
                  </a:cubicBezTo>
                  <a:lnTo>
                    <a:pt x="1546" y="1737"/>
                  </a:lnTo>
                  <a:cubicBezTo>
                    <a:pt x="1546" y="1260"/>
                    <a:pt x="1937" y="869"/>
                    <a:pt x="2414" y="869"/>
                  </a:cubicBezTo>
                  <a:lnTo>
                    <a:pt x="5018" y="869"/>
                  </a:lnTo>
                  <a:cubicBezTo>
                    <a:pt x="5257" y="869"/>
                    <a:pt x="5448" y="678"/>
                    <a:pt x="5448" y="440"/>
                  </a:cubicBezTo>
                  <a:lnTo>
                    <a:pt x="5448"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89"/>
            <p:cNvSpPr/>
            <p:nvPr/>
          </p:nvSpPr>
          <p:spPr>
            <a:xfrm>
              <a:off x="4976883" y="3106175"/>
              <a:ext cx="61980" cy="49725"/>
            </a:xfrm>
            <a:custGeom>
              <a:rect b="b" l="l" r="r" t="t"/>
              <a:pathLst>
                <a:path extrusionOk="0" h="1899" w="2367">
                  <a:moveTo>
                    <a:pt x="500" y="1"/>
                  </a:moveTo>
                  <a:cubicBezTo>
                    <a:pt x="420" y="1"/>
                    <a:pt x="345" y="46"/>
                    <a:pt x="306" y="117"/>
                  </a:cubicBezTo>
                  <a:lnTo>
                    <a:pt x="39" y="661"/>
                  </a:lnTo>
                  <a:cubicBezTo>
                    <a:pt x="1" y="738"/>
                    <a:pt x="20" y="823"/>
                    <a:pt x="77" y="871"/>
                  </a:cubicBezTo>
                  <a:lnTo>
                    <a:pt x="1155" y="1797"/>
                  </a:lnTo>
                  <a:cubicBezTo>
                    <a:pt x="1235" y="1864"/>
                    <a:pt x="1337" y="1898"/>
                    <a:pt x="1438" y="1898"/>
                  </a:cubicBezTo>
                  <a:cubicBezTo>
                    <a:pt x="1564" y="1898"/>
                    <a:pt x="1690" y="1845"/>
                    <a:pt x="1775" y="1739"/>
                  </a:cubicBezTo>
                  <a:lnTo>
                    <a:pt x="2367" y="1005"/>
                  </a:lnTo>
                  <a:lnTo>
                    <a:pt x="611" y="32"/>
                  </a:lnTo>
                  <a:cubicBezTo>
                    <a:pt x="575" y="10"/>
                    <a:pt x="537" y="1"/>
                    <a:pt x="500"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89"/>
            <p:cNvSpPr/>
            <p:nvPr/>
          </p:nvSpPr>
          <p:spPr>
            <a:xfrm>
              <a:off x="5038836" y="3106175"/>
              <a:ext cx="61718" cy="49725"/>
            </a:xfrm>
            <a:custGeom>
              <a:rect b="b" l="l" r="r" t="t"/>
              <a:pathLst>
                <a:path extrusionOk="0" h="1899" w="2357">
                  <a:moveTo>
                    <a:pt x="1861" y="1"/>
                  </a:moveTo>
                  <a:cubicBezTo>
                    <a:pt x="1825" y="1"/>
                    <a:pt x="1789" y="10"/>
                    <a:pt x="1756" y="32"/>
                  </a:cubicBezTo>
                  <a:lnTo>
                    <a:pt x="1" y="1005"/>
                  </a:lnTo>
                  <a:lnTo>
                    <a:pt x="582" y="1739"/>
                  </a:lnTo>
                  <a:cubicBezTo>
                    <a:pt x="667" y="1845"/>
                    <a:pt x="793" y="1898"/>
                    <a:pt x="921" y="1898"/>
                  </a:cubicBezTo>
                  <a:cubicBezTo>
                    <a:pt x="1024" y="1898"/>
                    <a:pt x="1127" y="1864"/>
                    <a:pt x="1212" y="1797"/>
                  </a:cubicBezTo>
                  <a:lnTo>
                    <a:pt x="2281" y="871"/>
                  </a:lnTo>
                  <a:cubicBezTo>
                    <a:pt x="2338" y="823"/>
                    <a:pt x="2357" y="738"/>
                    <a:pt x="2319" y="661"/>
                  </a:cubicBezTo>
                  <a:lnTo>
                    <a:pt x="2052" y="117"/>
                  </a:lnTo>
                  <a:cubicBezTo>
                    <a:pt x="2012" y="46"/>
                    <a:pt x="1938" y="1"/>
                    <a:pt x="1861"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89"/>
            <p:cNvSpPr/>
            <p:nvPr/>
          </p:nvSpPr>
          <p:spPr>
            <a:xfrm>
              <a:off x="4999114" y="2996512"/>
              <a:ext cx="11260" cy="17073"/>
            </a:xfrm>
            <a:custGeom>
              <a:rect b="b" l="l" r="r" t="t"/>
              <a:pathLst>
                <a:path extrusionOk="0" h="652" w="430">
                  <a:moveTo>
                    <a:pt x="215" y="1"/>
                  </a:moveTo>
                  <a:cubicBezTo>
                    <a:pt x="108" y="1"/>
                    <a:pt x="1" y="75"/>
                    <a:pt x="1" y="222"/>
                  </a:cubicBezTo>
                  <a:lnTo>
                    <a:pt x="1" y="442"/>
                  </a:lnTo>
                  <a:cubicBezTo>
                    <a:pt x="1" y="556"/>
                    <a:pt x="96" y="652"/>
                    <a:pt x="211" y="652"/>
                  </a:cubicBezTo>
                  <a:cubicBezTo>
                    <a:pt x="335" y="652"/>
                    <a:pt x="430" y="556"/>
                    <a:pt x="430" y="432"/>
                  </a:cubicBezTo>
                  <a:lnTo>
                    <a:pt x="430" y="222"/>
                  </a:lnTo>
                  <a:cubicBezTo>
                    <a:pt x="430" y="75"/>
                    <a:pt x="323" y="1"/>
                    <a:pt x="21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89"/>
            <p:cNvSpPr/>
            <p:nvPr/>
          </p:nvSpPr>
          <p:spPr>
            <a:xfrm>
              <a:off x="5067064" y="2996512"/>
              <a:ext cx="11521" cy="17073"/>
            </a:xfrm>
            <a:custGeom>
              <a:rect b="b" l="l" r="r" t="t"/>
              <a:pathLst>
                <a:path extrusionOk="0" h="652" w="440">
                  <a:moveTo>
                    <a:pt x="220" y="1"/>
                  </a:moveTo>
                  <a:cubicBezTo>
                    <a:pt x="110" y="1"/>
                    <a:pt x="1" y="75"/>
                    <a:pt x="1" y="222"/>
                  </a:cubicBezTo>
                  <a:lnTo>
                    <a:pt x="1" y="442"/>
                  </a:lnTo>
                  <a:cubicBezTo>
                    <a:pt x="1" y="556"/>
                    <a:pt x="96" y="652"/>
                    <a:pt x="220" y="652"/>
                  </a:cubicBezTo>
                  <a:cubicBezTo>
                    <a:pt x="344" y="652"/>
                    <a:pt x="439" y="556"/>
                    <a:pt x="439" y="432"/>
                  </a:cubicBezTo>
                  <a:lnTo>
                    <a:pt x="439" y="222"/>
                  </a:lnTo>
                  <a:cubicBezTo>
                    <a:pt x="439"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89"/>
            <p:cNvSpPr/>
            <p:nvPr/>
          </p:nvSpPr>
          <p:spPr>
            <a:xfrm>
              <a:off x="4991363" y="2979099"/>
              <a:ext cx="26525" cy="11521"/>
            </a:xfrm>
            <a:custGeom>
              <a:rect b="b" l="l" r="r" t="t"/>
              <a:pathLst>
                <a:path extrusionOk="0" h="440" w="1013">
                  <a:moveTo>
                    <a:pt x="287" y="0"/>
                  </a:moveTo>
                  <a:cubicBezTo>
                    <a:pt x="1" y="0"/>
                    <a:pt x="1" y="430"/>
                    <a:pt x="287" y="439"/>
                  </a:cubicBezTo>
                  <a:lnTo>
                    <a:pt x="726" y="439"/>
                  </a:lnTo>
                  <a:cubicBezTo>
                    <a:pt x="1012" y="430"/>
                    <a:pt x="1012" y="0"/>
                    <a:pt x="72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89"/>
            <p:cNvSpPr/>
            <p:nvPr/>
          </p:nvSpPr>
          <p:spPr>
            <a:xfrm>
              <a:off x="5059575" y="2979099"/>
              <a:ext cx="26499" cy="11521"/>
            </a:xfrm>
            <a:custGeom>
              <a:rect b="b" l="l" r="r" t="t"/>
              <a:pathLst>
                <a:path extrusionOk="0" h="440" w="1012">
                  <a:moveTo>
                    <a:pt x="287" y="0"/>
                  </a:moveTo>
                  <a:cubicBezTo>
                    <a:pt x="0" y="0"/>
                    <a:pt x="0" y="439"/>
                    <a:pt x="287" y="439"/>
                  </a:cubicBezTo>
                  <a:lnTo>
                    <a:pt x="725" y="439"/>
                  </a:lnTo>
                  <a:cubicBezTo>
                    <a:pt x="1012" y="430"/>
                    <a:pt x="1012" y="0"/>
                    <a:pt x="72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89"/>
            <p:cNvSpPr/>
            <p:nvPr/>
          </p:nvSpPr>
          <p:spPr>
            <a:xfrm>
              <a:off x="5013097" y="3033538"/>
              <a:ext cx="51244" cy="22781"/>
            </a:xfrm>
            <a:custGeom>
              <a:rect b="b" l="l" r="r" t="t"/>
              <a:pathLst>
                <a:path extrusionOk="0" h="870" w="1957">
                  <a:moveTo>
                    <a:pt x="125" y="1"/>
                  </a:moveTo>
                  <a:cubicBezTo>
                    <a:pt x="58" y="1"/>
                    <a:pt x="1" y="58"/>
                    <a:pt x="10" y="125"/>
                  </a:cubicBezTo>
                  <a:cubicBezTo>
                    <a:pt x="87" y="545"/>
                    <a:pt x="487" y="869"/>
                    <a:pt x="984" y="869"/>
                  </a:cubicBezTo>
                  <a:cubicBezTo>
                    <a:pt x="1470" y="869"/>
                    <a:pt x="1871" y="545"/>
                    <a:pt x="1947" y="125"/>
                  </a:cubicBezTo>
                  <a:cubicBezTo>
                    <a:pt x="1957" y="58"/>
                    <a:pt x="1909" y="1"/>
                    <a:pt x="18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89"/>
            <p:cNvSpPr/>
            <p:nvPr/>
          </p:nvSpPr>
          <p:spPr>
            <a:xfrm>
              <a:off x="5033102" y="3172188"/>
              <a:ext cx="11260" cy="11260"/>
            </a:xfrm>
            <a:custGeom>
              <a:rect b="b" l="l" r="r" t="t"/>
              <a:pathLst>
                <a:path extrusionOk="0" h="430" w="430">
                  <a:moveTo>
                    <a:pt x="220" y="1"/>
                  </a:moveTo>
                  <a:cubicBezTo>
                    <a:pt x="95" y="1"/>
                    <a:pt x="0" y="96"/>
                    <a:pt x="0" y="220"/>
                  </a:cubicBezTo>
                  <a:cubicBezTo>
                    <a:pt x="0" y="334"/>
                    <a:pt x="95" y="430"/>
                    <a:pt x="220" y="430"/>
                  </a:cubicBezTo>
                  <a:cubicBezTo>
                    <a:pt x="334" y="430"/>
                    <a:pt x="429" y="334"/>
                    <a:pt x="429" y="220"/>
                  </a:cubicBezTo>
                  <a:cubicBezTo>
                    <a:pt x="429" y="96"/>
                    <a:pt x="334" y="1"/>
                    <a:pt x="220" y="1"/>
                  </a:cubicBezTo>
                  <a:close/>
                </a:path>
              </a:pathLst>
            </a:custGeom>
            <a:solidFill>
              <a:srgbClr val="ED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89"/>
            <p:cNvSpPr/>
            <p:nvPr/>
          </p:nvSpPr>
          <p:spPr>
            <a:xfrm>
              <a:off x="5033102" y="3206150"/>
              <a:ext cx="11260" cy="11521"/>
            </a:xfrm>
            <a:custGeom>
              <a:rect b="b" l="l" r="r" t="t"/>
              <a:pathLst>
                <a:path extrusionOk="0" h="440" w="430">
                  <a:moveTo>
                    <a:pt x="220" y="1"/>
                  </a:moveTo>
                  <a:cubicBezTo>
                    <a:pt x="95" y="1"/>
                    <a:pt x="0" y="96"/>
                    <a:pt x="0" y="220"/>
                  </a:cubicBezTo>
                  <a:cubicBezTo>
                    <a:pt x="0" y="344"/>
                    <a:pt x="95" y="440"/>
                    <a:pt x="220" y="440"/>
                  </a:cubicBezTo>
                  <a:cubicBezTo>
                    <a:pt x="334" y="440"/>
                    <a:pt x="429" y="344"/>
                    <a:pt x="429" y="220"/>
                  </a:cubicBezTo>
                  <a:cubicBezTo>
                    <a:pt x="429" y="96"/>
                    <a:pt x="334" y="1"/>
                    <a:pt x="220" y="1"/>
                  </a:cubicBezTo>
                  <a:close/>
                </a:path>
              </a:pathLst>
            </a:custGeom>
            <a:solidFill>
              <a:srgbClr val="ED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89"/>
            <p:cNvSpPr/>
            <p:nvPr/>
          </p:nvSpPr>
          <p:spPr>
            <a:xfrm>
              <a:off x="4944413" y="2922383"/>
              <a:ext cx="188637" cy="76460"/>
            </a:xfrm>
            <a:custGeom>
              <a:rect b="b" l="l" r="r" t="t"/>
              <a:pathLst>
                <a:path extrusionOk="0" h="2920" w="7204">
                  <a:moveTo>
                    <a:pt x="1174" y="1"/>
                  </a:moveTo>
                  <a:cubicBezTo>
                    <a:pt x="516" y="1"/>
                    <a:pt x="0" y="583"/>
                    <a:pt x="105" y="1241"/>
                  </a:cubicBezTo>
                  <a:lnTo>
                    <a:pt x="353" y="2920"/>
                  </a:lnTo>
                  <a:lnTo>
                    <a:pt x="840" y="2863"/>
                  </a:lnTo>
                  <a:cubicBezTo>
                    <a:pt x="1050" y="2834"/>
                    <a:pt x="1212" y="2653"/>
                    <a:pt x="1222" y="2433"/>
                  </a:cubicBezTo>
                  <a:lnTo>
                    <a:pt x="1222" y="1298"/>
                  </a:lnTo>
                  <a:cubicBezTo>
                    <a:pt x="1222" y="1060"/>
                    <a:pt x="1412" y="869"/>
                    <a:pt x="1651" y="869"/>
                  </a:cubicBezTo>
                  <a:lnTo>
                    <a:pt x="5553" y="869"/>
                  </a:lnTo>
                  <a:cubicBezTo>
                    <a:pt x="5791" y="869"/>
                    <a:pt x="5991" y="1060"/>
                    <a:pt x="5991" y="1298"/>
                  </a:cubicBezTo>
                  <a:lnTo>
                    <a:pt x="5991" y="2433"/>
                  </a:lnTo>
                  <a:cubicBezTo>
                    <a:pt x="5991" y="2653"/>
                    <a:pt x="6154" y="2834"/>
                    <a:pt x="6373" y="2863"/>
                  </a:cubicBezTo>
                  <a:lnTo>
                    <a:pt x="6860" y="2920"/>
                  </a:lnTo>
                  <a:lnTo>
                    <a:pt x="7108" y="1241"/>
                  </a:lnTo>
                  <a:cubicBezTo>
                    <a:pt x="7203" y="583"/>
                    <a:pt x="6697" y="1"/>
                    <a:pt x="603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89"/>
            <p:cNvSpPr/>
            <p:nvPr/>
          </p:nvSpPr>
          <p:spPr>
            <a:xfrm>
              <a:off x="4976385" y="2879989"/>
              <a:ext cx="150668" cy="65148"/>
            </a:xfrm>
            <a:custGeom>
              <a:rect b="b" l="l" r="r" t="t"/>
              <a:pathLst>
                <a:path extrusionOk="0" h="2488" w="5754">
                  <a:moveTo>
                    <a:pt x="5093" y="0"/>
                  </a:moveTo>
                  <a:cubicBezTo>
                    <a:pt x="5059" y="0"/>
                    <a:pt x="5024" y="8"/>
                    <a:pt x="4990" y="26"/>
                  </a:cubicBezTo>
                  <a:cubicBezTo>
                    <a:pt x="4770" y="151"/>
                    <a:pt x="4351" y="313"/>
                    <a:pt x="3683" y="313"/>
                  </a:cubicBezTo>
                  <a:lnTo>
                    <a:pt x="1517" y="313"/>
                  </a:lnTo>
                  <a:cubicBezTo>
                    <a:pt x="678" y="313"/>
                    <a:pt x="1" y="1000"/>
                    <a:pt x="1" y="1839"/>
                  </a:cubicBezTo>
                  <a:cubicBezTo>
                    <a:pt x="1" y="2192"/>
                    <a:pt x="287" y="2488"/>
                    <a:pt x="649" y="2488"/>
                  </a:cubicBezTo>
                  <a:lnTo>
                    <a:pt x="4122" y="2488"/>
                  </a:lnTo>
                  <a:cubicBezTo>
                    <a:pt x="4933" y="2488"/>
                    <a:pt x="5753" y="1524"/>
                    <a:pt x="5305" y="151"/>
                  </a:cubicBezTo>
                  <a:cubicBezTo>
                    <a:pt x="5270" y="60"/>
                    <a:pt x="5184" y="0"/>
                    <a:pt x="5093" y="0"/>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89"/>
            <p:cNvSpPr/>
            <p:nvPr/>
          </p:nvSpPr>
          <p:spPr>
            <a:xfrm>
              <a:off x="4936427" y="3183421"/>
              <a:ext cx="17256" cy="51244"/>
            </a:xfrm>
            <a:custGeom>
              <a:rect b="b" l="l" r="r" t="t"/>
              <a:pathLst>
                <a:path extrusionOk="0" h="1957" w="659">
                  <a:moveTo>
                    <a:pt x="658" y="1"/>
                  </a:moveTo>
                  <a:cubicBezTo>
                    <a:pt x="296" y="1"/>
                    <a:pt x="0" y="297"/>
                    <a:pt x="0" y="659"/>
                  </a:cubicBezTo>
                  <a:lnTo>
                    <a:pt x="0" y="1957"/>
                  </a:lnTo>
                  <a:lnTo>
                    <a:pt x="658" y="1957"/>
                  </a:lnTo>
                  <a:lnTo>
                    <a:pt x="658" y="1"/>
                  </a:ln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89"/>
            <p:cNvSpPr/>
            <p:nvPr/>
          </p:nvSpPr>
          <p:spPr>
            <a:xfrm>
              <a:off x="5123781" y="3183421"/>
              <a:ext cx="16994" cy="51244"/>
            </a:xfrm>
            <a:custGeom>
              <a:rect b="b" l="l" r="r" t="t"/>
              <a:pathLst>
                <a:path extrusionOk="0" h="1957" w="649">
                  <a:moveTo>
                    <a:pt x="0" y="1"/>
                  </a:moveTo>
                  <a:lnTo>
                    <a:pt x="0" y="1957"/>
                  </a:lnTo>
                  <a:lnTo>
                    <a:pt x="649" y="1957"/>
                  </a:lnTo>
                  <a:lnTo>
                    <a:pt x="649" y="659"/>
                  </a:lnTo>
                  <a:cubicBezTo>
                    <a:pt x="649" y="297"/>
                    <a:pt x="363" y="1"/>
                    <a:pt x="0" y="1"/>
                  </a:cubicBez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89"/>
            <p:cNvSpPr/>
            <p:nvPr/>
          </p:nvSpPr>
          <p:spPr>
            <a:xfrm>
              <a:off x="4953657" y="3127725"/>
              <a:ext cx="22755" cy="106940"/>
            </a:xfrm>
            <a:custGeom>
              <a:rect b="b" l="l" r="r" t="t"/>
              <a:pathLst>
                <a:path extrusionOk="0" h="4084" w="869">
                  <a:moveTo>
                    <a:pt x="869" y="0"/>
                  </a:moveTo>
                  <a:lnTo>
                    <a:pt x="0" y="258"/>
                  </a:lnTo>
                  <a:lnTo>
                    <a:pt x="0" y="4084"/>
                  </a:lnTo>
                  <a:lnTo>
                    <a:pt x="869" y="4084"/>
                  </a:lnTo>
                  <a:lnTo>
                    <a:pt x="869" y="0"/>
                  </a:lnTo>
                  <a:close/>
                </a:path>
              </a:pathLst>
            </a:custGeom>
            <a:solidFill>
              <a:srgbClr val="F4F7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89"/>
            <p:cNvSpPr/>
            <p:nvPr/>
          </p:nvSpPr>
          <p:spPr>
            <a:xfrm>
              <a:off x="5101288" y="3127725"/>
              <a:ext cx="22755" cy="106940"/>
            </a:xfrm>
            <a:custGeom>
              <a:rect b="b" l="l" r="r" t="t"/>
              <a:pathLst>
                <a:path extrusionOk="0" h="4084" w="869">
                  <a:moveTo>
                    <a:pt x="0" y="0"/>
                  </a:moveTo>
                  <a:lnTo>
                    <a:pt x="0" y="4084"/>
                  </a:lnTo>
                  <a:lnTo>
                    <a:pt x="869" y="4084"/>
                  </a:lnTo>
                  <a:lnTo>
                    <a:pt x="869" y="258"/>
                  </a:lnTo>
                  <a:lnTo>
                    <a:pt x="0" y="0"/>
                  </a:lnTo>
                  <a:close/>
                </a:path>
              </a:pathLst>
            </a:custGeom>
            <a:solidFill>
              <a:srgbClr val="F4F7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89"/>
            <p:cNvSpPr/>
            <p:nvPr/>
          </p:nvSpPr>
          <p:spPr>
            <a:xfrm>
              <a:off x="4953657" y="3183421"/>
              <a:ext cx="11260" cy="51244"/>
            </a:xfrm>
            <a:custGeom>
              <a:rect b="b" l="l" r="r" t="t"/>
              <a:pathLst>
                <a:path extrusionOk="0" h="1957" w="430">
                  <a:moveTo>
                    <a:pt x="0" y="1"/>
                  </a:moveTo>
                  <a:lnTo>
                    <a:pt x="0" y="1957"/>
                  </a:lnTo>
                  <a:lnTo>
                    <a:pt x="430" y="1957"/>
                  </a:lnTo>
                  <a:lnTo>
                    <a:pt x="430" y="440"/>
                  </a:lnTo>
                  <a:cubicBezTo>
                    <a:pt x="430" y="201"/>
                    <a:pt x="239" y="1"/>
                    <a:pt x="0"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89"/>
            <p:cNvSpPr/>
            <p:nvPr/>
          </p:nvSpPr>
          <p:spPr>
            <a:xfrm>
              <a:off x="5112521" y="3183421"/>
              <a:ext cx="11286" cy="51244"/>
            </a:xfrm>
            <a:custGeom>
              <a:rect b="b" l="l" r="r" t="t"/>
              <a:pathLst>
                <a:path extrusionOk="0" h="1957" w="431">
                  <a:moveTo>
                    <a:pt x="430" y="1"/>
                  </a:moveTo>
                  <a:cubicBezTo>
                    <a:pt x="192" y="1"/>
                    <a:pt x="1" y="201"/>
                    <a:pt x="1" y="440"/>
                  </a:cubicBezTo>
                  <a:lnTo>
                    <a:pt x="1" y="1957"/>
                  </a:lnTo>
                  <a:lnTo>
                    <a:pt x="430" y="1957"/>
                  </a:lnTo>
                  <a:lnTo>
                    <a:pt x="430" y="1"/>
                  </a:ln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89"/>
            <p:cNvSpPr/>
            <p:nvPr/>
          </p:nvSpPr>
          <p:spPr>
            <a:xfrm>
              <a:off x="5010112" y="2880172"/>
              <a:ext cx="110448" cy="44488"/>
            </a:xfrm>
            <a:custGeom>
              <a:rect b="b" l="l" r="r" t="t"/>
              <a:pathLst>
                <a:path extrusionOk="0" h="1699" w="4218">
                  <a:moveTo>
                    <a:pt x="3811" y="1"/>
                  </a:moveTo>
                  <a:cubicBezTo>
                    <a:pt x="3775" y="1"/>
                    <a:pt x="3738" y="10"/>
                    <a:pt x="3702" y="29"/>
                  </a:cubicBezTo>
                  <a:cubicBezTo>
                    <a:pt x="3482" y="153"/>
                    <a:pt x="3063" y="315"/>
                    <a:pt x="2395" y="315"/>
                  </a:cubicBezTo>
                  <a:lnTo>
                    <a:pt x="229" y="315"/>
                  </a:lnTo>
                  <a:lnTo>
                    <a:pt x="182" y="344"/>
                  </a:lnTo>
                  <a:cubicBezTo>
                    <a:pt x="67" y="563"/>
                    <a:pt x="0" y="811"/>
                    <a:pt x="0" y="1059"/>
                  </a:cubicBezTo>
                  <a:lnTo>
                    <a:pt x="0" y="1069"/>
                  </a:lnTo>
                  <a:cubicBezTo>
                    <a:pt x="10" y="1374"/>
                    <a:pt x="277" y="1613"/>
                    <a:pt x="582" y="1613"/>
                  </a:cubicBezTo>
                  <a:lnTo>
                    <a:pt x="3521" y="1613"/>
                  </a:lnTo>
                  <a:cubicBezTo>
                    <a:pt x="3673" y="1613"/>
                    <a:pt x="3826" y="1641"/>
                    <a:pt x="3959" y="1699"/>
                  </a:cubicBezTo>
                  <a:cubicBezTo>
                    <a:pt x="4160" y="1298"/>
                    <a:pt x="4217" y="764"/>
                    <a:pt x="4017" y="144"/>
                  </a:cubicBezTo>
                  <a:cubicBezTo>
                    <a:pt x="3983" y="55"/>
                    <a:pt x="3901" y="1"/>
                    <a:pt x="381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9" name="Google Shape;1729;p89"/>
          <p:cNvGrpSpPr/>
          <p:nvPr/>
        </p:nvGrpSpPr>
        <p:grpSpPr>
          <a:xfrm>
            <a:off x="7261260" y="1450844"/>
            <a:ext cx="792661" cy="1067803"/>
            <a:chOff x="5809723" y="2419290"/>
            <a:chExt cx="263316" cy="354728"/>
          </a:xfrm>
        </p:grpSpPr>
        <p:sp>
          <p:nvSpPr>
            <p:cNvPr id="1730" name="Google Shape;1730;p89"/>
            <p:cNvSpPr/>
            <p:nvPr/>
          </p:nvSpPr>
          <p:spPr>
            <a:xfrm>
              <a:off x="5815484" y="2419290"/>
              <a:ext cx="80205" cy="80205"/>
            </a:xfrm>
            <a:custGeom>
              <a:rect b="b" l="l" r="r" t="t"/>
              <a:pathLst>
                <a:path extrusionOk="0" h="3063" w="3063">
                  <a:moveTo>
                    <a:pt x="1536" y="0"/>
                  </a:moveTo>
                  <a:cubicBezTo>
                    <a:pt x="687" y="0"/>
                    <a:pt x="0" y="687"/>
                    <a:pt x="0" y="1527"/>
                  </a:cubicBezTo>
                  <a:cubicBezTo>
                    <a:pt x="0" y="2376"/>
                    <a:pt x="687" y="3063"/>
                    <a:pt x="1536" y="3063"/>
                  </a:cubicBezTo>
                  <a:cubicBezTo>
                    <a:pt x="2376" y="3063"/>
                    <a:pt x="3063" y="2376"/>
                    <a:pt x="3063" y="1527"/>
                  </a:cubicBezTo>
                  <a:cubicBezTo>
                    <a:pt x="3063" y="687"/>
                    <a:pt x="2376" y="0"/>
                    <a:pt x="1536"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89"/>
            <p:cNvSpPr/>
            <p:nvPr/>
          </p:nvSpPr>
          <p:spPr>
            <a:xfrm>
              <a:off x="5987100" y="2419290"/>
              <a:ext cx="80205" cy="80205"/>
            </a:xfrm>
            <a:custGeom>
              <a:rect b="b" l="l" r="r" t="t"/>
              <a:pathLst>
                <a:path extrusionOk="0" h="3063" w="3063">
                  <a:moveTo>
                    <a:pt x="1527" y="0"/>
                  </a:moveTo>
                  <a:cubicBezTo>
                    <a:pt x="687" y="0"/>
                    <a:pt x="0" y="687"/>
                    <a:pt x="0" y="1527"/>
                  </a:cubicBezTo>
                  <a:cubicBezTo>
                    <a:pt x="0" y="2376"/>
                    <a:pt x="687" y="3063"/>
                    <a:pt x="1527" y="3063"/>
                  </a:cubicBezTo>
                  <a:cubicBezTo>
                    <a:pt x="2376" y="3063"/>
                    <a:pt x="3062" y="2376"/>
                    <a:pt x="3062" y="1527"/>
                  </a:cubicBezTo>
                  <a:cubicBezTo>
                    <a:pt x="3062" y="687"/>
                    <a:pt x="2376" y="0"/>
                    <a:pt x="1527"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89"/>
            <p:cNvSpPr/>
            <p:nvPr/>
          </p:nvSpPr>
          <p:spPr>
            <a:xfrm>
              <a:off x="5823732" y="2424789"/>
              <a:ext cx="235325" cy="137419"/>
            </a:xfrm>
            <a:custGeom>
              <a:rect b="b" l="l" r="r" t="t"/>
              <a:pathLst>
                <a:path extrusionOk="0" h="5248" w="8987">
                  <a:moveTo>
                    <a:pt x="4493" y="0"/>
                  </a:moveTo>
                  <a:cubicBezTo>
                    <a:pt x="1794" y="0"/>
                    <a:pt x="0" y="2795"/>
                    <a:pt x="1116" y="5247"/>
                  </a:cubicBezTo>
                  <a:lnTo>
                    <a:pt x="7880" y="5247"/>
                  </a:lnTo>
                  <a:cubicBezTo>
                    <a:pt x="8987" y="2795"/>
                    <a:pt x="7193" y="0"/>
                    <a:pt x="4493" y="0"/>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89"/>
            <p:cNvSpPr/>
            <p:nvPr/>
          </p:nvSpPr>
          <p:spPr>
            <a:xfrm>
              <a:off x="5809723" y="2630865"/>
              <a:ext cx="263081" cy="143153"/>
            </a:xfrm>
            <a:custGeom>
              <a:rect b="b" l="l" r="r" t="t"/>
              <a:pathLst>
                <a:path extrusionOk="0" h="5467" w="10047">
                  <a:moveTo>
                    <a:pt x="3712" y="1"/>
                  </a:moveTo>
                  <a:lnTo>
                    <a:pt x="3712" y="1126"/>
                  </a:lnTo>
                  <a:cubicBezTo>
                    <a:pt x="3712" y="1498"/>
                    <a:pt x="3483" y="1832"/>
                    <a:pt x="3130" y="1956"/>
                  </a:cubicBezTo>
                  <a:lnTo>
                    <a:pt x="878" y="2748"/>
                  </a:lnTo>
                  <a:cubicBezTo>
                    <a:pt x="354" y="2939"/>
                    <a:pt x="1" y="3435"/>
                    <a:pt x="1" y="3988"/>
                  </a:cubicBezTo>
                  <a:lnTo>
                    <a:pt x="1" y="4809"/>
                  </a:lnTo>
                  <a:cubicBezTo>
                    <a:pt x="1" y="5171"/>
                    <a:pt x="297" y="5467"/>
                    <a:pt x="659" y="5467"/>
                  </a:cubicBezTo>
                  <a:lnTo>
                    <a:pt x="9398" y="5467"/>
                  </a:lnTo>
                  <a:cubicBezTo>
                    <a:pt x="9751" y="5467"/>
                    <a:pt x="10046" y="5171"/>
                    <a:pt x="10046" y="4809"/>
                  </a:cubicBezTo>
                  <a:lnTo>
                    <a:pt x="10046" y="3988"/>
                  </a:lnTo>
                  <a:cubicBezTo>
                    <a:pt x="10046" y="3435"/>
                    <a:pt x="9703" y="2939"/>
                    <a:pt x="9178" y="2748"/>
                  </a:cubicBezTo>
                  <a:lnTo>
                    <a:pt x="6927" y="1956"/>
                  </a:lnTo>
                  <a:cubicBezTo>
                    <a:pt x="6574" y="1832"/>
                    <a:pt x="6335" y="1498"/>
                    <a:pt x="6335" y="1126"/>
                  </a:cubicBezTo>
                  <a:lnTo>
                    <a:pt x="633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89"/>
            <p:cNvSpPr/>
            <p:nvPr/>
          </p:nvSpPr>
          <p:spPr>
            <a:xfrm>
              <a:off x="5809985" y="2694809"/>
              <a:ext cx="263055" cy="79210"/>
            </a:xfrm>
            <a:custGeom>
              <a:rect b="b" l="l" r="r" t="t"/>
              <a:pathLst>
                <a:path extrusionOk="0" h="3025" w="10046">
                  <a:moveTo>
                    <a:pt x="1737" y="1"/>
                  </a:moveTo>
                  <a:lnTo>
                    <a:pt x="868" y="306"/>
                  </a:lnTo>
                  <a:cubicBezTo>
                    <a:pt x="344" y="497"/>
                    <a:pt x="0" y="993"/>
                    <a:pt x="0" y="1546"/>
                  </a:cubicBezTo>
                  <a:lnTo>
                    <a:pt x="0" y="2367"/>
                  </a:lnTo>
                  <a:cubicBezTo>
                    <a:pt x="0" y="2729"/>
                    <a:pt x="287" y="3025"/>
                    <a:pt x="649" y="3025"/>
                  </a:cubicBezTo>
                  <a:lnTo>
                    <a:pt x="9388" y="3025"/>
                  </a:lnTo>
                  <a:cubicBezTo>
                    <a:pt x="9750" y="3025"/>
                    <a:pt x="10046" y="2729"/>
                    <a:pt x="10046" y="2367"/>
                  </a:cubicBezTo>
                  <a:lnTo>
                    <a:pt x="10046" y="1546"/>
                  </a:lnTo>
                  <a:cubicBezTo>
                    <a:pt x="10046" y="993"/>
                    <a:pt x="9693" y="497"/>
                    <a:pt x="9168" y="306"/>
                  </a:cubicBezTo>
                  <a:lnTo>
                    <a:pt x="8300" y="1"/>
                  </a:lnTo>
                  <a:cubicBezTo>
                    <a:pt x="7432" y="993"/>
                    <a:pt x="6225" y="1489"/>
                    <a:pt x="5018" y="1489"/>
                  </a:cubicBezTo>
                  <a:cubicBezTo>
                    <a:pt x="3812" y="1489"/>
                    <a:pt x="2605" y="993"/>
                    <a:pt x="1737"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89"/>
            <p:cNvSpPr/>
            <p:nvPr/>
          </p:nvSpPr>
          <p:spPr>
            <a:xfrm>
              <a:off x="5907157" y="2630865"/>
              <a:ext cx="68709" cy="23017"/>
            </a:xfrm>
            <a:custGeom>
              <a:rect b="b" l="l" r="r" t="t"/>
              <a:pathLst>
                <a:path extrusionOk="0" h="879" w="2624">
                  <a:moveTo>
                    <a:pt x="0" y="1"/>
                  </a:moveTo>
                  <a:lnTo>
                    <a:pt x="0" y="592"/>
                  </a:lnTo>
                  <a:cubicBezTo>
                    <a:pt x="415" y="783"/>
                    <a:pt x="861" y="878"/>
                    <a:pt x="1309" y="878"/>
                  </a:cubicBezTo>
                  <a:cubicBezTo>
                    <a:pt x="1756" y="878"/>
                    <a:pt x="2204" y="783"/>
                    <a:pt x="2624" y="592"/>
                  </a:cubicBezTo>
                  <a:lnTo>
                    <a:pt x="262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89"/>
            <p:cNvSpPr/>
            <p:nvPr/>
          </p:nvSpPr>
          <p:spPr>
            <a:xfrm>
              <a:off x="5844942" y="2465009"/>
              <a:ext cx="192643" cy="177377"/>
            </a:xfrm>
            <a:custGeom>
              <a:rect b="b" l="l" r="r" t="t"/>
              <a:pathLst>
                <a:path extrusionOk="0" h="6774" w="7357">
                  <a:moveTo>
                    <a:pt x="3683" y="0"/>
                  </a:moveTo>
                  <a:cubicBezTo>
                    <a:pt x="2119" y="0"/>
                    <a:pt x="840" y="1269"/>
                    <a:pt x="840" y="2843"/>
                  </a:cubicBezTo>
                  <a:lnTo>
                    <a:pt x="840" y="3062"/>
                  </a:lnTo>
                  <a:lnTo>
                    <a:pt x="735" y="3062"/>
                  </a:lnTo>
                  <a:cubicBezTo>
                    <a:pt x="1" y="3062"/>
                    <a:pt x="1" y="4150"/>
                    <a:pt x="735" y="4150"/>
                  </a:cubicBezTo>
                  <a:lnTo>
                    <a:pt x="850" y="4150"/>
                  </a:lnTo>
                  <a:cubicBezTo>
                    <a:pt x="964" y="5629"/>
                    <a:pt x="2195" y="6773"/>
                    <a:pt x="3683" y="6773"/>
                  </a:cubicBezTo>
                  <a:cubicBezTo>
                    <a:pt x="5162" y="6773"/>
                    <a:pt x="6393" y="5629"/>
                    <a:pt x="6507" y="4150"/>
                  </a:cubicBezTo>
                  <a:lnTo>
                    <a:pt x="6631" y="4150"/>
                  </a:lnTo>
                  <a:cubicBezTo>
                    <a:pt x="7356" y="4150"/>
                    <a:pt x="7356" y="3062"/>
                    <a:pt x="6631" y="3062"/>
                  </a:cubicBezTo>
                  <a:lnTo>
                    <a:pt x="6526" y="3062"/>
                  </a:lnTo>
                  <a:lnTo>
                    <a:pt x="6526" y="2843"/>
                  </a:lnTo>
                  <a:cubicBezTo>
                    <a:pt x="6526" y="1269"/>
                    <a:pt x="5248" y="0"/>
                    <a:pt x="36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89"/>
            <p:cNvSpPr/>
            <p:nvPr/>
          </p:nvSpPr>
          <p:spPr>
            <a:xfrm>
              <a:off x="5845439" y="2464931"/>
              <a:ext cx="170150" cy="177430"/>
            </a:xfrm>
            <a:custGeom>
              <a:rect b="b" l="l" r="r" t="t"/>
              <a:pathLst>
                <a:path extrusionOk="0" h="6776" w="6498">
                  <a:moveTo>
                    <a:pt x="3657" y="0"/>
                  </a:moveTo>
                  <a:cubicBezTo>
                    <a:pt x="3615" y="0"/>
                    <a:pt x="3573" y="1"/>
                    <a:pt x="3531" y="3"/>
                  </a:cubicBezTo>
                  <a:cubicBezTo>
                    <a:pt x="2004" y="79"/>
                    <a:pt x="821" y="1281"/>
                    <a:pt x="821" y="2894"/>
                  </a:cubicBezTo>
                  <a:lnTo>
                    <a:pt x="821" y="3065"/>
                  </a:lnTo>
                  <a:lnTo>
                    <a:pt x="745" y="3065"/>
                  </a:lnTo>
                  <a:cubicBezTo>
                    <a:pt x="736" y="3065"/>
                    <a:pt x="727" y="3065"/>
                    <a:pt x="717" y="3065"/>
                  </a:cubicBezTo>
                  <a:cubicBezTo>
                    <a:pt x="19" y="3065"/>
                    <a:pt x="1" y="4134"/>
                    <a:pt x="716" y="4153"/>
                  </a:cubicBezTo>
                  <a:lnTo>
                    <a:pt x="841" y="4153"/>
                  </a:lnTo>
                  <a:cubicBezTo>
                    <a:pt x="944" y="5656"/>
                    <a:pt x="2190" y="6776"/>
                    <a:pt x="3642" y="6776"/>
                  </a:cubicBezTo>
                  <a:cubicBezTo>
                    <a:pt x="3794" y="6776"/>
                    <a:pt x="3948" y="6764"/>
                    <a:pt x="4103" y="6738"/>
                  </a:cubicBezTo>
                  <a:cubicBezTo>
                    <a:pt x="2720" y="6528"/>
                    <a:pt x="1699" y="5336"/>
                    <a:pt x="1699" y="3934"/>
                  </a:cubicBezTo>
                  <a:lnTo>
                    <a:pt x="1699" y="2846"/>
                  </a:lnTo>
                  <a:cubicBezTo>
                    <a:pt x="1699" y="2636"/>
                    <a:pt x="1718" y="2417"/>
                    <a:pt x="1766" y="2216"/>
                  </a:cubicBezTo>
                  <a:cubicBezTo>
                    <a:pt x="1869" y="1802"/>
                    <a:pt x="2237" y="1543"/>
                    <a:pt x="2624" y="1543"/>
                  </a:cubicBezTo>
                  <a:cubicBezTo>
                    <a:pt x="2772" y="1543"/>
                    <a:pt x="2923" y="1581"/>
                    <a:pt x="3063" y="1663"/>
                  </a:cubicBezTo>
                  <a:cubicBezTo>
                    <a:pt x="4113" y="2255"/>
                    <a:pt x="5286" y="2588"/>
                    <a:pt x="6498" y="2617"/>
                  </a:cubicBezTo>
                  <a:cubicBezTo>
                    <a:pt x="6377" y="1133"/>
                    <a:pt x="5129" y="0"/>
                    <a:pt x="36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89"/>
            <p:cNvSpPr/>
            <p:nvPr/>
          </p:nvSpPr>
          <p:spPr>
            <a:xfrm>
              <a:off x="5916086" y="2590723"/>
              <a:ext cx="50616" cy="17465"/>
            </a:xfrm>
            <a:custGeom>
              <a:rect b="b" l="l" r="r" t="t"/>
              <a:pathLst>
                <a:path extrusionOk="0" h="667" w="1933">
                  <a:moveTo>
                    <a:pt x="316" y="0"/>
                  </a:moveTo>
                  <a:cubicBezTo>
                    <a:pt x="148" y="0"/>
                    <a:pt x="0" y="224"/>
                    <a:pt x="155" y="379"/>
                  </a:cubicBezTo>
                  <a:cubicBezTo>
                    <a:pt x="375" y="562"/>
                    <a:pt x="647" y="666"/>
                    <a:pt x="929" y="666"/>
                  </a:cubicBezTo>
                  <a:cubicBezTo>
                    <a:pt x="942" y="666"/>
                    <a:pt x="954" y="666"/>
                    <a:pt x="966" y="665"/>
                  </a:cubicBezTo>
                  <a:cubicBezTo>
                    <a:pt x="979" y="666"/>
                    <a:pt x="991" y="666"/>
                    <a:pt x="1003" y="666"/>
                  </a:cubicBezTo>
                  <a:cubicBezTo>
                    <a:pt x="1286" y="666"/>
                    <a:pt x="1558" y="562"/>
                    <a:pt x="1777" y="379"/>
                  </a:cubicBezTo>
                  <a:cubicBezTo>
                    <a:pt x="1932" y="224"/>
                    <a:pt x="1784" y="0"/>
                    <a:pt x="1616" y="0"/>
                  </a:cubicBezTo>
                  <a:cubicBezTo>
                    <a:pt x="1568" y="0"/>
                    <a:pt x="1517" y="19"/>
                    <a:pt x="1472" y="64"/>
                  </a:cubicBezTo>
                  <a:cubicBezTo>
                    <a:pt x="1319" y="169"/>
                    <a:pt x="1143" y="222"/>
                    <a:pt x="966" y="222"/>
                  </a:cubicBezTo>
                  <a:cubicBezTo>
                    <a:pt x="790" y="222"/>
                    <a:pt x="613" y="169"/>
                    <a:pt x="461" y="64"/>
                  </a:cubicBezTo>
                  <a:cubicBezTo>
                    <a:pt x="416" y="19"/>
                    <a:pt x="365" y="0"/>
                    <a:pt x="3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89"/>
            <p:cNvSpPr/>
            <p:nvPr/>
          </p:nvSpPr>
          <p:spPr>
            <a:xfrm>
              <a:off x="5901397" y="2545135"/>
              <a:ext cx="11521" cy="17073"/>
            </a:xfrm>
            <a:custGeom>
              <a:rect b="b" l="l" r="r" t="t"/>
              <a:pathLst>
                <a:path extrusionOk="0" h="652" w="440">
                  <a:moveTo>
                    <a:pt x="220" y="0"/>
                  </a:moveTo>
                  <a:cubicBezTo>
                    <a:pt x="111" y="0"/>
                    <a:pt x="1" y="74"/>
                    <a:pt x="1" y="222"/>
                  </a:cubicBezTo>
                  <a:lnTo>
                    <a:pt x="1" y="441"/>
                  </a:lnTo>
                  <a:cubicBezTo>
                    <a:pt x="1" y="556"/>
                    <a:pt x="96" y="651"/>
                    <a:pt x="220" y="651"/>
                  </a:cubicBezTo>
                  <a:cubicBezTo>
                    <a:pt x="335" y="651"/>
                    <a:pt x="440" y="556"/>
                    <a:pt x="440" y="441"/>
                  </a:cubicBezTo>
                  <a:lnTo>
                    <a:pt x="440" y="222"/>
                  </a:lnTo>
                  <a:cubicBezTo>
                    <a:pt x="440" y="74"/>
                    <a:pt x="330" y="0"/>
                    <a:pt x="220"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89"/>
            <p:cNvSpPr/>
            <p:nvPr/>
          </p:nvSpPr>
          <p:spPr>
            <a:xfrm>
              <a:off x="5970106" y="2545135"/>
              <a:ext cx="11260" cy="17073"/>
            </a:xfrm>
            <a:custGeom>
              <a:rect b="b" l="l" r="r" t="t"/>
              <a:pathLst>
                <a:path extrusionOk="0" h="652" w="430">
                  <a:moveTo>
                    <a:pt x="215" y="0"/>
                  </a:moveTo>
                  <a:cubicBezTo>
                    <a:pt x="108" y="0"/>
                    <a:pt x="0" y="74"/>
                    <a:pt x="0" y="222"/>
                  </a:cubicBezTo>
                  <a:lnTo>
                    <a:pt x="0" y="441"/>
                  </a:lnTo>
                  <a:cubicBezTo>
                    <a:pt x="0" y="556"/>
                    <a:pt x="96" y="651"/>
                    <a:pt x="210" y="651"/>
                  </a:cubicBezTo>
                  <a:cubicBezTo>
                    <a:pt x="334" y="651"/>
                    <a:pt x="430" y="556"/>
                    <a:pt x="430" y="441"/>
                  </a:cubicBezTo>
                  <a:lnTo>
                    <a:pt x="430" y="222"/>
                  </a:lnTo>
                  <a:cubicBezTo>
                    <a:pt x="430" y="74"/>
                    <a:pt x="322" y="0"/>
                    <a:pt x="215"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89"/>
            <p:cNvSpPr/>
            <p:nvPr/>
          </p:nvSpPr>
          <p:spPr>
            <a:xfrm>
              <a:off x="5893672" y="2527958"/>
              <a:ext cx="21000" cy="11495"/>
            </a:xfrm>
            <a:custGeom>
              <a:rect b="b" l="l" r="r" t="t"/>
              <a:pathLst>
                <a:path extrusionOk="0" h="439" w="802">
                  <a:moveTo>
                    <a:pt x="296" y="0"/>
                  </a:moveTo>
                  <a:cubicBezTo>
                    <a:pt x="0" y="0"/>
                    <a:pt x="0" y="439"/>
                    <a:pt x="296" y="439"/>
                  </a:cubicBezTo>
                  <a:lnTo>
                    <a:pt x="515" y="439"/>
                  </a:lnTo>
                  <a:cubicBezTo>
                    <a:pt x="802" y="439"/>
                    <a:pt x="802" y="0"/>
                    <a:pt x="51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89"/>
            <p:cNvSpPr/>
            <p:nvPr/>
          </p:nvSpPr>
          <p:spPr>
            <a:xfrm>
              <a:off x="5968116" y="2527932"/>
              <a:ext cx="19246" cy="11521"/>
            </a:xfrm>
            <a:custGeom>
              <a:rect b="b" l="l" r="r" t="t"/>
              <a:pathLst>
                <a:path extrusionOk="0" h="440" w="735">
                  <a:moveTo>
                    <a:pt x="521" y="1"/>
                  </a:moveTo>
                  <a:cubicBezTo>
                    <a:pt x="516" y="1"/>
                    <a:pt x="511" y="1"/>
                    <a:pt x="506" y="1"/>
                  </a:cubicBezTo>
                  <a:lnTo>
                    <a:pt x="286" y="1"/>
                  </a:lnTo>
                  <a:cubicBezTo>
                    <a:pt x="0" y="1"/>
                    <a:pt x="0" y="440"/>
                    <a:pt x="286" y="440"/>
                  </a:cubicBezTo>
                  <a:lnTo>
                    <a:pt x="515" y="440"/>
                  </a:lnTo>
                  <a:cubicBezTo>
                    <a:pt x="639" y="440"/>
                    <a:pt x="735" y="335"/>
                    <a:pt x="735" y="211"/>
                  </a:cubicBezTo>
                  <a:cubicBezTo>
                    <a:pt x="735" y="101"/>
                    <a:pt x="638" y="1"/>
                    <a:pt x="52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89"/>
            <p:cNvSpPr/>
            <p:nvPr/>
          </p:nvSpPr>
          <p:spPr>
            <a:xfrm>
              <a:off x="5875919" y="2425025"/>
              <a:ext cx="162661" cy="97199"/>
            </a:xfrm>
            <a:custGeom>
              <a:rect b="b" l="l" r="r" t="t"/>
              <a:pathLst>
                <a:path extrusionOk="0" h="3712" w="6212">
                  <a:moveTo>
                    <a:pt x="2500" y="1"/>
                  </a:moveTo>
                  <a:cubicBezTo>
                    <a:pt x="1575" y="1"/>
                    <a:pt x="688" y="344"/>
                    <a:pt x="1" y="964"/>
                  </a:cubicBezTo>
                  <a:cubicBezTo>
                    <a:pt x="1327" y="2701"/>
                    <a:pt x="3378" y="3712"/>
                    <a:pt x="5553" y="3712"/>
                  </a:cubicBezTo>
                  <a:cubicBezTo>
                    <a:pt x="5782" y="3712"/>
                    <a:pt x="6001" y="3702"/>
                    <a:pt x="6211" y="3683"/>
                  </a:cubicBezTo>
                  <a:cubicBezTo>
                    <a:pt x="6192" y="1642"/>
                    <a:pt x="4542" y="1"/>
                    <a:pt x="250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89"/>
            <p:cNvSpPr/>
            <p:nvPr/>
          </p:nvSpPr>
          <p:spPr>
            <a:xfrm>
              <a:off x="5843947" y="2694809"/>
              <a:ext cx="194869" cy="50485"/>
            </a:xfrm>
            <a:custGeom>
              <a:rect b="b" l="l" r="r" t="t"/>
              <a:pathLst>
                <a:path extrusionOk="0" h="1928" w="7442">
                  <a:moveTo>
                    <a:pt x="440" y="1"/>
                  </a:moveTo>
                  <a:lnTo>
                    <a:pt x="1" y="163"/>
                  </a:lnTo>
                  <a:cubicBezTo>
                    <a:pt x="907" y="1279"/>
                    <a:pt x="2281" y="1928"/>
                    <a:pt x="3721" y="1928"/>
                  </a:cubicBezTo>
                  <a:cubicBezTo>
                    <a:pt x="5162" y="1928"/>
                    <a:pt x="6536" y="1279"/>
                    <a:pt x="7442" y="163"/>
                  </a:cubicBezTo>
                  <a:lnTo>
                    <a:pt x="7003" y="1"/>
                  </a:lnTo>
                  <a:cubicBezTo>
                    <a:pt x="6135" y="993"/>
                    <a:pt x="4928" y="1489"/>
                    <a:pt x="3721" y="1489"/>
                  </a:cubicBezTo>
                  <a:cubicBezTo>
                    <a:pt x="2515" y="1489"/>
                    <a:pt x="1308" y="993"/>
                    <a:pt x="440" y="1"/>
                  </a:cubicBez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89"/>
            <p:cNvSpPr/>
            <p:nvPr/>
          </p:nvSpPr>
          <p:spPr>
            <a:xfrm>
              <a:off x="5809723" y="2688577"/>
              <a:ext cx="85965" cy="85442"/>
            </a:xfrm>
            <a:custGeom>
              <a:rect b="b" l="l" r="r" t="t"/>
              <a:pathLst>
                <a:path extrusionOk="0" h="3263" w="3283">
                  <a:moveTo>
                    <a:pt x="2424" y="0"/>
                  </a:moveTo>
                  <a:lnTo>
                    <a:pt x="878" y="544"/>
                  </a:lnTo>
                  <a:cubicBezTo>
                    <a:pt x="354" y="735"/>
                    <a:pt x="1" y="1231"/>
                    <a:pt x="1" y="1784"/>
                  </a:cubicBezTo>
                  <a:lnTo>
                    <a:pt x="1" y="2605"/>
                  </a:lnTo>
                  <a:cubicBezTo>
                    <a:pt x="1" y="2967"/>
                    <a:pt x="297" y="3263"/>
                    <a:pt x="659" y="3263"/>
                  </a:cubicBezTo>
                  <a:lnTo>
                    <a:pt x="3283" y="3263"/>
                  </a:lnTo>
                  <a:lnTo>
                    <a:pt x="3283" y="1126"/>
                  </a:lnTo>
                  <a:cubicBezTo>
                    <a:pt x="3283" y="954"/>
                    <a:pt x="3216" y="783"/>
                    <a:pt x="3092" y="668"/>
                  </a:cubicBezTo>
                  <a:lnTo>
                    <a:pt x="2424"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89"/>
            <p:cNvSpPr/>
            <p:nvPr/>
          </p:nvSpPr>
          <p:spPr>
            <a:xfrm>
              <a:off x="5987100" y="2688577"/>
              <a:ext cx="85939" cy="85442"/>
            </a:xfrm>
            <a:custGeom>
              <a:rect b="b" l="l" r="r" t="t"/>
              <a:pathLst>
                <a:path extrusionOk="0" h="3263" w="3282">
                  <a:moveTo>
                    <a:pt x="859" y="0"/>
                  </a:moveTo>
                  <a:lnTo>
                    <a:pt x="191" y="668"/>
                  </a:lnTo>
                  <a:cubicBezTo>
                    <a:pt x="76" y="783"/>
                    <a:pt x="0" y="954"/>
                    <a:pt x="0" y="1126"/>
                  </a:cubicBezTo>
                  <a:lnTo>
                    <a:pt x="0" y="3263"/>
                  </a:lnTo>
                  <a:lnTo>
                    <a:pt x="2624" y="3263"/>
                  </a:lnTo>
                  <a:cubicBezTo>
                    <a:pt x="2986" y="3263"/>
                    <a:pt x="3282" y="2967"/>
                    <a:pt x="3282" y="2605"/>
                  </a:cubicBezTo>
                  <a:lnTo>
                    <a:pt x="3282" y="1784"/>
                  </a:lnTo>
                  <a:cubicBezTo>
                    <a:pt x="3282" y="1231"/>
                    <a:pt x="2929" y="735"/>
                    <a:pt x="2404" y="544"/>
                  </a:cubicBezTo>
                  <a:lnTo>
                    <a:pt x="859"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7" name="Google Shape;1747;p89"/>
          <p:cNvSpPr txBox="1"/>
          <p:nvPr>
            <p:ph idx="1" type="subTitle"/>
          </p:nvPr>
        </p:nvSpPr>
        <p:spPr>
          <a:xfrm>
            <a:off x="2339588" y="2777200"/>
            <a:ext cx="1314600" cy="48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Alice</a:t>
            </a:r>
            <a:endParaRPr/>
          </a:p>
        </p:txBody>
      </p:sp>
      <p:sp>
        <p:nvSpPr>
          <p:cNvPr id="1748" name="Google Shape;1748;p89"/>
          <p:cNvSpPr txBox="1"/>
          <p:nvPr>
            <p:ph idx="3" type="subTitle"/>
          </p:nvPr>
        </p:nvSpPr>
        <p:spPr>
          <a:xfrm>
            <a:off x="2339588" y="3225725"/>
            <a:ext cx="1314600" cy="1132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Stanford Employee at Student Financial Services</a:t>
            </a:r>
            <a:endParaRPr/>
          </a:p>
        </p:txBody>
      </p:sp>
      <p:sp>
        <p:nvSpPr>
          <p:cNvPr id="1749" name="Google Shape;1749;p89"/>
          <p:cNvSpPr txBox="1"/>
          <p:nvPr>
            <p:ph idx="1" type="subTitle"/>
          </p:nvPr>
        </p:nvSpPr>
        <p:spPr>
          <a:xfrm>
            <a:off x="3982400" y="2777100"/>
            <a:ext cx="1314600" cy="48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Patrick</a:t>
            </a:r>
            <a:endParaRPr/>
          </a:p>
        </p:txBody>
      </p:sp>
      <p:sp>
        <p:nvSpPr>
          <p:cNvPr id="1750" name="Google Shape;1750;p89"/>
          <p:cNvSpPr txBox="1"/>
          <p:nvPr>
            <p:ph idx="3" type="subTitle"/>
          </p:nvPr>
        </p:nvSpPr>
        <p:spPr>
          <a:xfrm>
            <a:off x="3982400" y="3225625"/>
            <a:ext cx="1314600" cy="113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AT&amp;T SWE</a:t>
            </a:r>
            <a:endParaRPr/>
          </a:p>
        </p:txBody>
      </p:sp>
      <p:sp>
        <p:nvSpPr>
          <p:cNvPr id="1751" name="Google Shape;1751;p89"/>
          <p:cNvSpPr txBox="1"/>
          <p:nvPr>
            <p:ph idx="1" type="subTitle"/>
          </p:nvPr>
        </p:nvSpPr>
        <p:spPr>
          <a:xfrm>
            <a:off x="5621825" y="2777275"/>
            <a:ext cx="1314600" cy="48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Yusef</a:t>
            </a:r>
            <a:endParaRPr/>
          </a:p>
        </p:txBody>
      </p:sp>
      <p:sp>
        <p:nvSpPr>
          <p:cNvPr id="1752" name="Google Shape;1752;p89"/>
          <p:cNvSpPr txBox="1"/>
          <p:nvPr>
            <p:ph idx="3" type="subTitle"/>
          </p:nvPr>
        </p:nvSpPr>
        <p:spPr>
          <a:xfrm>
            <a:off x="5621825" y="3225800"/>
            <a:ext cx="1314600" cy="113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Middle-Older age living 1 hr from campus</a:t>
            </a:r>
            <a:endParaRPr/>
          </a:p>
        </p:txBody>
      </p:sp>
      <p:sp>
        <p:nvSpPr>
          <p:cNvPr id="1753" name="Google Shape;1753;p89"/>
          <p:cNvSpPr txBox="1"/>
          <p:nvPr>
            <p:ph idx="1" type="subTitle"/>
          </p:nvPr>
        </p:nvSpPr>
        <p:spPr>
          <a:xfrm>
            <a:off x="7261275" y="2777025"/>
            <a:ext cx="1314600" cy="48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Susan</a:t>
            </a:r>
            <a:endParaRPr/>
          </a:p>
        </p:txBody>
      </p:sp>
      <p:sp>
        <p:nvSpPr>
          <p:cNvPr id="1754" name="Google Shape;1754;p89"/>
          <p:cNvSpPr txBox="1"/>
          <p:nvPr>
            <p:ph idx="3" type="subTitle"/>
          </p:nvPr>
        </p:nvSpPr>
        <p:spPr>
          <a:xfrm>
            <a:off x="7261275" y="3225550"/>
            <a:ext cx="1314600" cy="113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Visitor from Germany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58" name="Shape 1758"/>
        <p:cNvGrpSpPr/>
        <p:nvPr/>
      </p:nvGrpSpPr>
      <p:grpSpPr>
        <a:xfrm>
          <a:off x="0" y="0"/>
          <a:ext cx="0" cy="0"/>
          <a:chOff x="0" y="0"/>
          <a:chExt cx="0" cy="0"/>
        </a:xfrm>
      </p:grpSpPr>
      <p:sp>
        <p:nvSpPr>
          <p:cNvPr id="1759" name="Google Shape;1759;p90"/>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Participant Details</a:t>
            </a:r>
            <a:endParaRPr/>
          </a:p>
        </p:txBody>
      </p:sp>
      <p:sp>
        <p:nvSpPr>
          <p:cNvPr id="1760" name="Google Shape;1760;p90"/>
          <p:cNvSpPr txBox="1"/>
          <p:nvPr>
            <p:ph idx="3" type="subTitle"/>
          </p:nvPr>
        </p:nvSpPr>
        <p:spPr>
          <a:xfrm>
            <a:off x="522850" y="4271600"/>
            <a:ext cx="2435400" cy="50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Alice</a:t>
            </a:r>
            <a:endParaRPr/>
          </a:p>
        </p:txBody>
      </p:sp>
      <p:sp>
        <p:nvSpPr>
          <p:cNvPr id="1761" name="Google Shape;1761;p90"/>
          <p:cNvSpPr txBox="1"/>
          <p:nvPr>
            <p:ph idx="4" type="subTitle"/>
          </p:nvPr>
        </p:nvSpPr>
        <p:spPr>
          <a:xfrm>
            <a:off x="1453508" y="3464521"/>
            <a:ext cx="4945500" cy="1038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Really new investor—heard about investing but never started themself</a:t>
            </a:r>
            <a:endParaRPr/>
          </a:p>
        </p:txBody>
      </p:sp>
      <p:sp>
        <p:nvSpPr>
          <p:cNvPr id="1762" name="Google Shape;1762;p90"/>
          <p:cNvSpPr txBox="1"/>
          <p:nvPr>
            <p:ph idx="1" type="subTitle"/>
          </p:nvPr>
        </p:nvSpPr>
        <p:spPr>
          <a:xfrm>
            <a:off x="601275" y="2421575"/>
            <a:ext cx="2435400" cy="50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Mike</a:t>
            </a:r>
            <a:endParaRPr/>
          </a:p>
        </p:txBody>
      </p:sp>
      <p:sp>
        <p:nvSpPr>
          <p:cNvPr id="1763" name="Google Shape;1763;p90"/>
          <p:cNvSpPr txBox="1"/>
          <p:nvPr>
            <p:ph idx="2" type="subTitle"/>
          </p:nvPr>
        </p:nvSpPr>
        <p:spPr>
          <a:xfrm>
            <a:off x="1453500" y="1492488"/>
            <a:ext cx="5881500" cy="1169700"/>
          </a:xfrm>
          <a:prstGeom prst="rect">
            <a:avLst/>
          </a:prstGeom>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lang="en"/>
              <a:t>Knows about the market but doesn’t invest because it’s time consuming</a:t>
            </a:r>
            <a:endParaRPr/>
          </a:p>
          <a:p>
            <a:pPr indent="-330200" lvl="0" marL="457200" rtl="0" algn="l">
              <a:spcBef>
                <a:spcPts val="0"/>
              </a:spcBef>
              <a:spcAft>
                <a:spcPts val="0"/>
              </a:spcAft>
              <a:buSzPts val="1600"/>
              <a:buChar char="●"/>
            </a:pPr>
            <a:r>
              <a:rPr lang="en"/>
              <a:t>Likes the idea of group investing: “Don’t be scared as a group if everyone is investing together”</a:t>
            </a:r>
            <a:endParaRPr/>
          </a:p>
        </p:txBody>
      </p:sp>
      <p:grpSp>
        <p:nvGrpSpPr>
          <p:cNvPr id="1764" name="Google Shape;1764;p90"/>
          <p:cNvGrpSpPr/>
          <p:nvPr/>
        </p:nvGrpSpPr>
        <p:grpSpPr>
          <a:xfrm>
            <a:off x="499367" y="1353927"/>
            <a:ext cx="820486" cy="1067645"/>
            <a:chOff x="4902701" y="2879989"/>
            <a:chExt cx="272560" cy="354676"/>
          </a:xfrm>
        </p:grpSpPr>
        <p:sp>
          <p:nvSpPr>
            <p:cNvPr id="1765" name="Google Shape;1765;p90"/>
            <p:cNvSpPr/>
            <p:nvPr/>
          </p:nvSpPr>
          <p:spPr>
            <a:xfrm>
              <a:off x="4902701" y="3081273"/>
              <a:ext cx="272560" cy="153392"/>
            </a:xfrm>
            <a:custGeom>
              <a:rect b="b" l="l" r="r" t="t"/>
              <a:pathLst>
                <a:path extrusionOk="0" h="5858" w="10409">
                  <a:moveTo>
                    <a:pt x="3673" y="0"/>
                  </a:moveTo>
                  <a:lnTo>
                    <a:pt x="3673" y="1040"/>
                  </a:lnTo>
                  <a:cubicBezTo>
                    <a:pt x="3673" y="1326"/>
                    <a:pt x="3482" y="1574"/>
                    <a:pt x="3206" y="1660"/>
                  </a:cubicBezTo>
                  <a:lnTo>
                    <a:pt x="935" y="2328"/>
                  </a:lnTo>
                  <a:cubicBezTo>
                    <a:pt x="372" y="2490"/>
                    <a:pt x="0" y="2996"/>
                    <a:pt x="0" y="3577"/>
                  </a:cubicBezTo>
                  <a:lnTo>
                    <a:pt x="0" y="5209"/>
                  </a:lnTo>
                  <a:cubicBezTo>
                    <a:pt x="0" y="5571"/>
                    <a:pt x="286" y="5858"/>
                    <a:pt x="649" y="5858"/>
                  </a:cubicBezTo>
                  <a:lnTo>
                    <a:pt x="9760" y="5858"/>
                  </a:lnTo>
                  <a:cubicBezTo>
                    <a:pt x="10113" y="5858"/>
                    <a:pt x="10408" y="5571"/>
                    <a:pt x="10408" y="5209"/>
                  </a:cubicBezTo>
                  <a:lnTo>
                    <a:pt x="10408" y="3577"/>
                  </a:lnTo>
                  <a:cubicBezTo>
                    <a:pt x="10408" y="2996"/>
                    <a:pt x="10027" y="2490"/>
                    <a:pt x="9464" y="2328"/>
                  </a:cubicBezTo>
                  <a:lnTo>
                    <a:pt x="7184" y="1660"/>
                  </a:lnTo>
                  <a:cubicBezTo>
                    <a:pt x="6907" y="1574"/>
                    <a:pt x="6716" y="1317"/>
                    <a:pt x="6716" y="1030"/>
                  </a:cubicBezTo>
                  <a:lnTo>
                    <a:pt x="6716" y="0"/>
                  </a:lnTo>
                  <a:close/>
                </a:path>
              </a:pathLst>
            </a:cu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90"/>
            <p:cNvSpPr/>
            <p:nvPr/>
          </p:nvSpPr>
          <p:spPr>
            <a:xfrm>
              <a:off x="4902701" y="3123483"/>
              <a:ext cx="272560" cy="111182"/>
            </a:xfrm>
            <a:custGeom>
              <a:rect b="b" l="l" r="r" t="t"/>
              <a:pathLst>
                <a:path extrusionOk="0" h="4246" w="10409">
                  <a:moveTo>
                    <a:pt x="3320" y="0"/>
                  </a:moveTo>
                  <a:cubicBezTo>
                    <a:pt x="3282" y="19"/>
                    <a:pt x="3244" y="29"/>
                    <a:pt x="3206" y="48"/>
                  </a:cubicBezTo>
                  <a:lnTo>
                    <a:pt x="935" y="716"/>
                  </a:lnTo>
                  <a:cubicBezTo>
                    <a:pt x="372" y="878"/>
                    <a:pt x="0" y="1384"/>
                    <a:pt x="0" y="1965"/>
                  </a:cubicBezTo>
                  <a:lnTo>
                    <a:pt x="0" y="3597"/>
                  </a:lnTo>
                  <a:cubicBezTo>
                    <a:pt x="0" y="3959"/>
                    <a:pt x="286" y="4246"/>
                    <a:pt x="649" y="4246"/>
                  </a:cubicBezTo>
                  <a:lnTo>
                    <a:pt x="9760" y="4246"/>
                  </a:lnTo>
                  <a:cubicBezTo>
                    <a:pt x="10113" y="4246"/>
                    <a:pt x="10408" y="3959"/>
                    <a:pt x="10408" y="3597"/>
                  </a:cubicBezTo>
                  <a:lnTo>
                    <a:pt x="10408" y="1965"/>
                  </a:lnTo>
                  <a:cubicBezTo>
                    <a:pt x="10408" y="1384"/>
                    <a:pt x="10027" y="878"/>
                    <a:pt x="9464" y="716"/>
                  </a:cubicBezTo>
                  <a:lnTo>
                    <a:pt x="7184" y="48"/>
                  </a:lnTo>
                  <a:cubicBezTo>
                    <a:pt x="7146" y="29"/>
                    <a:pt x="7107" y="19"/>
                    <a:pt x="7069" y="0"/>
                  </a:cubicBezTo>
                  <a:lnTo>
                    <a:pt x="5200" y="344"/>
                  </a:lnTo>
                  <a:lnTo>
                    <a:pt x="332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90"/>
            <p:cNvSpPr/>
            <p:nvPr/>
          </p:nvSpPr>
          <p:spPr>
            <a:xfrm>
              <a:off x="4966644" y="3123483"/>
              <a:ext cx="143913" cy="43781"/>
            </a:xfrm>
            <a:custGeom>
              <a:rect b="b" l="l" r="r" t="t"/>
              <a:pathLst>
                <a:path extrusionOk="0" h="1672" w="5496">
                  <a:moveTo>
                    <a:pt x="878" y="0"/>
                  </a:moveTo>
                  <a:cubicBezTo>
                    <a:pt x="840" y="19"/>
                    <a:pt x="802" y="29"/>
                    <a:pt x="764" y="48"/>
                  </a:cubicBezTo>
                  <a:lnTo>
                    <a:pt x="0" y="267"/>
                  </a:lnTo>
                  <a:cubicBezTo>
                    <a:pt x="39" y="372"/>
                    <a:pt x="105" y="468"/>
                    <a:pt x="191" y="544"/>
                  </a:cubicBezTo>
                  <a:lnTo>
                    <a:pt x="1260" y="1460"/>
                  </a:lnTo>
                  <a:cubicBezTo>
                    <a:pt x="1423" y="1602"/>
                    <a:pt x="1624" y="1671"/>
                    <a:pt x="1823" y="1671"/>
                  </a:cubicBezTo>
                  <a:cubicBezTo>
                    <a:pt x="2077" y="1671"/>
                    <a:pt x="2329" y="1559"/>
                    <a:pt x="2500" y="1345"/>
                  </a:cubicBezTo>
                  <a:lnTo>
                    <a:pt x="2748" y="1031"/>
                  </a:lnTo>
                  <a:lnTo>
                    <a:pt x="2996" y="1345"/>
                  </a:lnTo>
                  <a:cubicBezTo>
                    <a:pt x="3167" y="1559"/>
                    <a:pt x="3419" y="1671"/>
                    <a:pt x="3675" y="1671"/>
                  </a:cubicBezTo>
                  <a:cubicBezTo>
                    <a:pt x="3875" y="1671"/>
                    <a:pt x="4078" y="1602"/>
                    <a:pt x="4246" y="1460"/>
                  </a:cubicBezTo>
                  <a:lnTo>
                    <a:pt x="5314" y="544"/>
                  </a:lnTo>
                  <a:cubicBezTo>
                    <a:pt x="5400" y="468"/>
                    <a:pt x="5457" y="372"/>
                    <a:pt x="5495" y="267"/>
                  </a:cubicBezTo>
                  <a:lnTo>
                    <a:pt x="4732" y="48"/>
                  </a:lnTo>
                  <a:cubicBezTo>
                    <a:pt x="4694" y="29"/>
                    <a:pt x="4656" y="19"/>
                    <a:pt x="4627" y="0"/>
                  </a:cubicBezTo>
                  <a:lnTo>
                    <a:pt x="2748" y="344"/>
                  </a:lnTo>
                  <a:lnTo>
                    <a:pt x="878" y="0"/>
                  </a:ln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90"/>
            <p:cNvSpPr/>
            <p:nvPr/>
          </p:nvSpPr>
          <p:spPr>
            <a:xfrm>
              <a:off x="4998878" y="3081273"/>
              <a:ext cx="79445" cy="22676"/>
            </a:xfrm>
            <a:custGeom>
              <a:rect b="b" l="l" r="r" t="t"/>
              <a:pathLst>
                <a:path extrusionOk="0" h="866" w="3034">
                  <a:moveTo>
                    <a:pt x="0" y="0"/>
                  </a:moveTo>
                  <a:lnTo>
                    <a:pt x="0" y="487"/>
                  </a:lnTo>
                  <a:cubicBezTo>
                    <a:pt x="472" y="739"/>
                    <a:pt x="995" y="866"/>
                    <a:pt x="1517" y="866"/>
                  </a:cubicBezTo>
                  <a:cubicBezTo>
                    <a:pt x="2039" y="866"/>
                    <a:pt x="2562" y="739"/>
                    <a:pt x="3034" y="487"/>
                  </a:cubicBezTo>
                  <a:lnTo>
                    <a:pt x="3034" y="0"/>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90"/>
            <p:cNvSpPr/>
            <p:nvPr/>
          </p:nvSpPr>
          <p:spPr>
            <a:xfrm>
              <a:off x="4942397" y="2933616"/>
              <a:ext cx="187904" cy="158917"/>
            </a:xfrm>
            <a:custGeom>
              <a:rect b="b" l="l" r="r" t="t"/>
              <a:pathLst>
                <a:path extrusionOk="0" h="6069" w="7176">
                  <a:moveTo>
                    <a:pt x="860" y="1"/>
                  </a:moveTo>
                  <a:lnTo>
                    <a:pt x="860" y="2386"/>
                  </a:lnTo>
                  <a:lnTo>
                    <a:pt x="755" y="2386"/>
                  </a:lnTo>
                  <a:cubicBezTo>
                    <a:pt x="745" y="2386"/>
                    <a:pt x="736" y="2385"/>
                    <a:pt x="727" y="2385"/>
                  </a:cubicBezTo>
                  <a:cubicBezTo>
                    <a:pt x="4" y="2385"/>
                    <a:pt x="1" y="3474"/>
                    <a:pt x="718" y="3474"/>
                  </a:cubicBezTo>
                  <a:cubicBezTo>
                    <a:pt x="730" y="3474"/>
                    <a:pt x="742" y="3474"/>
                    <a:pt x="755" y="3473"/>
                  </a:cubicBezTo>
                  <a:lnTo>
                    <a:pt x="869" y="3473"/>
                  </a:lnTo>
                  <a:cubicBezTo>
                    <a:pt x="993" y="4933"/>
                    <a:pt x="2214" y="6068"/>
                    <a:pt x="3684" y="6068"/>
                  </a:cubicBezTo>
                  <a:cubicBezTo>
                    <a:pt x="5153" y="6068"/>
                    <a:pt x="6374" y="4933"/>
                    <a:pt x="6488" y="3473"/>
                  </a:cubicBezTo>
                  <a:lnTo>
                    <a:pt x="6603" y="3473"/>
                  </a:lnTo>
                  <a:cubicBezTo>
                    <a:pt x="6609" y="3474"/>
                    <a:pt x="6615" y="3474"/>
                    <a:pt x="6621" y="3474"/>
                  </a:cubicBezTo>
                  <a:cubicBezTo>
                    <a:pt x="6927" y="3474"/>
                    <a:pt x="7175" y="3238"/>
                    <a:pt x="7175" y="2930"/>
                  </a:cubicBezTo>
                  <a:cubicBezTo>
                    <a:pt x="7175" y="2630"/>
                    <a:pt x="6927" y="2386"/>
                    <a:pt x="6620" y="2386"/>
                  </a:cubicBezTo>
                  <a:cubicBezTo>
                    <a:pt x="6614" y="2386"/>
                    <a:pt x="6609" y="2386"/>
                    <a:pt x="6603" y="2386"/>
                  </a:cubicBezTo>
                  <a:lnTo>
                    <a:pt x="6498" y="2386"/>
                  </a:lnTo>
                  <a:lnTo>
                    <a:pt x="6498" y="1"/>
                  </a:lnTo>
                  <a:close/>
                </a:path>
              </a:pathLst>
            </a:cu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90"/>
            <p:cNvSpPr/>
            <p:nvPr/>
          </p:nvSpPr>
          <p:spPr>
            <a:xfrm>
              <a:off x="4947163" y="2933616"/>
              <a:ext cx="142656" cy="159074"/>
            </a:xfrm>
            <a:custGeom>
              <a:rect b="b" l="l" r="r" t="t"/>
              <a:pathLst>
                <a:path extrusionOk="0" h="6075" w="5448">
                  <a:moveTo>
                    <a:pt x="678" y="1"/>
                  </a:moveTo>
                  <a:lnTo>
                    <a:pt x="678" y="2386"/>
                  </a:lnTo>
                  <a:lnTo>
                    <a:pt x="601" y="2386"/>
                  </a:lnTo>
                  <a:cubicBezTo>
                    <a:pt x="595" y="2386"/>
                    <a:pt x="589" y="2386"/>
                    <a:pt x="583" y="2386"/>
                  </a:cubicBezTo>
                  <a:cubicBezTo>
                    <a:pt x="304" y="2386"/>
                    <a:pt x="66" y="2593"/>
                    <a:pt x="29" y="2872"/>
                  </a:cubicBezTo>
                  <a:cubicBezTo>
                    <a:pt x="0" y="3197"/>
                    <a:pt x="248" y="3473"/>
                    <a:pt x="573" y="3473"/>
                  </a:cubicBezTo>
                  <a:lnTo>
                    <a:pt x="687" y="3473"/>
                  </a:lnTo>
                  <a:cubicBezTo>
                    <a:pt x="800" y="4963"/>
                    <a:pt x="2044" y="6075"/>
                    <a:pt x="3486" y="6075"/>
                  </a:cubicBezTo>
                  <a:cubicBezTo>
                    <a:pt x="3632" y="6075"/>
                    <a:pt x="3781" y="6063"/>
                    <a:pt x="3931" y="6040"/>
                  </a:cubicBezTo>
                  <a:cubicBezTo>
                    <a:pt x="2567" y="5820"/>
                    <a:pt x="1546" y="4637"/>
                    <a:pt x="1546" y="3254"/>
                  </a:cubicBezTo>
                  <a:lnTo>
                    <a:pt x="1546" y="1737"/>
                  </a:lnTo>
                  <a:cubicBezTo>
                    <a:pt x="1546" y="1260"/>
                    <a:pt x="1937" y="869"/>
                    <a:pt x="2414" y="869"/>
                  </a:cubicBezTo>
                  <a:lnTo>
                    <a:pt x="5018" y="869"/>
                  </a:lnTo>
                  <a:cubicBezTo>
                    <a:pt x="5257" y="869"/>
                    <a:pt x="5448" y="678"/>
                    <a:pt x="5448" y="440"/>
                  </a:cubicBezTo>
                  <a:lnTo>
                    <a:pt x="5448"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90"/>
            <p:cNvSpPr/>
            <p:nvPr/>
          </p:nvSpPr>
          <p:spPr>
            <a:xfrm>
              <a:off x="4976883" y="3106175"/>
              <a:ext cx="61980" cy="49725"/>
            </a:xfrm>
            <a:custGeom>
              <a:rect b="b" l="l" r="r" t="t"/>
              <a:pathLst>
                <a:path extrusionOk="0" h="1899" w="2367">
                  <a:moveTo>
                    <a:pt x="500" y="1"/>
                  </a:moveTo>
                  <a:cubicBezTo>
                    <a:pt x="420" y="1"/>
                    <a:pt x="345" y="46"/>
                    <a:pt x="306" y="117"/>
                  </a:cubicBezTo>
                  <a:lnTo>
                    <a:pt x="39" y="661"/>
                  </a:lnTo>
                  <a:cubicBezTo>
                    <a:pt x="1" y="738"/>
                    <a:pt x="20" y="823"/>
                    <a:pt x="77" y="871"/>
                  </a:cubicBezTo>
                  <a:lnTo>
                    <a:pt x="1155" y="1797"/>
                  </a:lnTo>
                  <a:cubicBezTo>
                    <a:pt x="1235" y="1864"/>
                    <a:pt x="1337" y="1898"/>
                    <a:pt x="1438" y="1898"/>
                  </a:cubicBezTo>
                  <a:cubicBezTo>
                    <a:pt x="1564" y="1898"/>
                    <a:pt x="1690" y="1845"/>
                    <a:pt x="1775" y="1739"/>
                  </a:cubicBezTo>
                  <a:lnTo>
                    <a:pt x="2367" y="1005"/>
                  </a:lnTo>
                  <a:lnTo>
                    <a:pt x="611" y="32"/>
                  </a:lnTo>
                  <a:cubicBezTo>
                    <a:pt x="575" y="10"/>
                    <a:pt x="537" y="1"/>
                    <a:pt x="500"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90"/>
            <p:cNvSpPr/>
            <p:nvPr/>
          </p:nvSpPr>
          <p:spPr>
            <a:xfrm>
              <a:off x="5038836" y="3106175"/>
              <a:ext cx="61718" cy="49725"/>
            </a:xfrm>
            <a:custGeom>
              <a:rect b="b" l="l" r="r" t="t"/>
              <a:pathLst>
                <a:path extrusionOk="0" h="1899" w="2357">
                  <a:moveTo>
                    <a:pt x="1861" y="1"/>
                  </a:moveTo>
                  <a:cubicBezTo>
                    <a:pt x="1825" y="1"/>
                    <a:pt x="1789" y="10"/>
                    <a:pt x="1756" y="32"/>
                  </a:cubicBezTo>
                  <a:lnTo>
                    <a:pt x="1" y="1005"/>
                  </a:lnTo>
                  <a:lnTo>
                    <a:pt x="582" y="1739"/>
                  </a:lnTo>
                  <a:cubicBezTo>
                    <a:pt x="667" y="1845"/>
                    <a:pt x="793" y="1898"/>
                    <a:pt x="921" y="1898"/>
                  </a:cubicBezTo>
                  <a:cubicBezTo>
                    <a:pt x="1024" y="1898"/>
                    <a:pt x="1127" y="1864"/>
                    <a:pt x="1212" y="1797"/>
                  </a:cubicBezTo>
                  <a:lnTo>
                    <a:pt x="2281" y="871"/>
                  </a:lnTo>
                  <a:cubicBezTo>
                    <a:pt x="2338" y="823"/>
                    <a:pt x="2357" y="738"/>
                    <a:pt x="2319" y="661"/>
                  </a:cubicBezTo>
                  <a:lnTo>
                    <a:pt x="2052" y="117"/>
                  </a:lnTo>
                  <a:cubicBezTo>
                    <a:pt x="2012" y="46"/>
                    <a:pt x="1938" y="1"/>
                    <a:pt x="1861"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90"/>
            <p:cNvSpPr/>
            <p:nvPr/>
          </p:nvSpPr>
          <p:spPr>
            <a:xfrm>
              <a:off x="4999114" y="2996512"/>
              <a:ext cx="11260" cy="17073"/>
            </a:xfrm>
            <a:custGeom>
              <a:rect b="b" l="l" r="r" t="t"/>
              <a:pathLst>
                <a:path extrusionOk="0" h="652" w="430">
                  <a:moveTo>
                    <a:pt x="215" y="1"/>
                  </a:moveTo>
                  <a:cubicBezTo>
                    <a:pt x="108" y="1"/>
                    <a:pt x="1" y="75"/>
                    <a:pt x="1" y="222"/>
                  </a:cubicBezTo>
                  <a:lnTo>
                    <a:pt x="1" y="442"/>
                  </a:lnTo>
                  <a:cubicBezTo>
                    <a:pt x="1" y="556"/>
                    <a:pt x="96" y="652"/>
                    <a:pt x="211" y="652"/>
                  </a:cubicBezTo>
                  <a:cubicBezTo>
                    <a:pt x="335" y="652"/>
                    <a:pt x="430" y="556"/>
                    <a:pt x="430" y="432"/>
                  </a:cubicBezTo>
                  <a:lnTo>
                    <a:pt x="430" y="222"/>
                  </a:lnTo>
                  <a:cubicBezTo>
                    <a:pt x="430" y="75"/>
                    <a:pt x="323" y="1"/>
                    <a:pt x="21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90"/>
            <p:cNvSpPr/>
            <p:nvPr/>
          </p:nvSpPr>
          <p:spPr>
            <a:xfrm>
              <a:off x="5067064" y="2996512"/>
              <a:ext cx="11521" cy="17073"/>
            </a:xfrm>
            <a:custGeom>
              <a:rect b="b" l="l" r="r" t="t"/>
              <a:pathLst>
                <a:path extrusionOk="0" h="652" w="440">
                  <a:moveTo>
                    <a:pt x="220" y="1"/>
                  </a:moveTo>
                  <a:cubicBezTo>
                    <a:pt x="110" y="1"/>
                    <a:pt x="1" y="75"/>
                    <a:pt x="1" y="222"/>
                  </a:cubicBezTo>
                  <a:lnTo>
                    <a:pt x="1" y="442"/>
                  </a:lnTo>
                  <a:cubicBezTo>
                    <a:pt x="1" y="556"/>
                    <a:pt x="96" y="652"/>
                    <a:pt x="220" y="652"/>
                  </a:cubicBezTo>
                  <a:cubicBezTo>
                    <a:pt x="344" y="652"/>
                    <a:pt x="439" y="556"/>
                    <a:pt x="439" y="432"/>
                  </a:cubicBezTo>
                  <a:lnTo>
                    <a:pt x="439" y="222"/>
                  </a:lnTo>
                  <a:cubicBezTo>
                    <a:pt x="439"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90"/>
            <p:cNvSpPr/>
            <p:nvPr/>
          </p:nvSpPr>
          <p:spPr>
            <a:xfrm>
              <a:off x="4991363" y="2979099"/>
              <a:ext cx="26525" cy="11521"/>
            </a:xfrm>
            <a:custGeom>
              <a:rect b="b" l="l" r="r" t="t"/>
              <a:pathLst>
                <a:path extrusionOk="0" h="440" w="1013">
                  <a:moveTo>
                    <a:pt x="287" y="0"/>
                  </a:moveTo>
                  <a:cubicBezTo>
                    <a:pt x="1" y="0"/>
                    <a:pt x="1" y="430"/>
                    <a:pt x="287" y="439"/>
                  </a:cubicBezTo>
                  <a:lnTo>
                    <a:pt x="726" y="439"/>
                  </a:lnTo>
                  <a:cubicBezTo>
                    <a:pt x="1012" y="430"/>
                    <a:pt x="1012" y="0"/>
                    <a:pt x="72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90"/>
            <p:cNvSpPr/>
            <p:nvPr/>
          </p:nvSpPr>
          <p:spPr>
            <a:xfrm>
              <a:off x="5059575" y="2979099"/>
              <a:ext cx="26499" cy="11521"/>
            </a:xfrm>
            <a:custGeom>
              <a:rect b="b" l="l" r="r" t="t"/>
              <a:pathLst>
                <a:path extrusionOk="0" h="440" w="1012">
                  <a:moveTo>
                    <a:pt x="287" y="0"/>
                  </a:moveTo>
                  <a:cubicBezTo>
                    <a:pt x="0" y="0"/>
                    <a:pt x="0" y="439"/>
                    <a:pt x="287" y="439"/>
                  </a:cubicBezTo>
                  <a:lnTo>
                    <a:pt x="725" y="439"/>
                  </a:lnTo>
                  <a:cubicBezTo>
                    <a:pt x="1012" y="430"/>
                    <a:pt x="1012" y="0"/>
                    <a:pt x="72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90"/>
            <p:cNvSpPr/>
            <p:nvPr/>
          </p:nvSpPr>
          <p:spPr>
            <a:xfrm>
              <a:off x="5013097" y="3033538"/>
              <a:ext cx="51244" cy="22781"/>
            </a:xfrm>
            <a:custGeom>
              <a:rect b="b" l="l" r="r" t="t"/>
              <a:pathLst>
                <a:path extrusionOk="0" h="870" w="1957">
                  <a:moveTo>
                    <a:pt x="125" y="1"/>
                  </a:moveTo>
                  <a:cubicBezTo>
                    <a:pt x="58" y="1"/>
                    <a:pt x="1" y="58"/>
                    <a:pt x="10" y="125"/>
                  </a:cubicBezTo>
                  <a:cubicBezTo>
                    <a:pt x="87" y="545"/>
                    <a:pt x="487" y="869"/>
                    <a:pt x="984" y="869"/>
                  </a:cubicBezTo>
                  <a:cubicBezTo>
                    <a:pt x="1470" y="869"/>
                    <a:pt x="1871" y="545"/>
                    <a:pt x="1947" y="125"/>
                  </a:cubicBezTo>
                  <a:cubicBezTo>
                    <a:pt x="1957" y="58"/>
                    <a:pt x="1909" y="1"/>
                    <a:pt x="18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90"/>
            <p:cNvSpPr/>
            <p:nvPr/>
          </p:nvSpPr>
          <p:spPr>
            <a:xfrm>
              <a:off x="5033102" y="3172188"/>
              <a:ext cx="11260" cy="11260"/>
            </a:xfrm>
            <a:custGeom>
              <a:rect b="b" l="l" r="r" t="t"/>
              <a:pathLst>
                <a:path extrusionOk="0" h="430" w="430">
                  <a:moveTo>
                    <a:pt x="220" y="1"/>
                  </a:moveTo>
                  <a:cubicBezTo>
                    <a:pt x="95" y="1"/>
                    <a:pt x="0" y="96"/>
                    <a:pt x="0" y="220"/>
                  </a:cubicBezTo>
                  <a:cubicBezTo>
                    <a:pt x="0" y="334"/>
                    <a:pt x="95" y="430"/>
                    <a:pt x="220" y="430"/>
                  </a:cubicBezTo>
                  <a:cubicBezTo>
                    <a:pt x="334" y="430"/>
                    <a:pt x="429" y="334"/>
                    <a:pt x="429" y="220"/>
                  </a:cubicBezTo>
                  <a:cubicBezTo>
                    <a:pt x="429" y="96"/>
                    <a:pt x="334" y="1"/>
                    <a:pt x="220" y="1"/>
                  </a:cubicBezTo>
                  <a:close/>
                </a:path>
              </a:pathLst>
            </a:custGeom>
            <a:solidFill>
              <a:srgbClr val="ED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90"/>
            <p:cNvSpPr/>
            <p:nvPr/>
          </p:nvSpPr>
          <p:spPr>
            <a:xfrm>
              <a:off x="5033102" y="3206150"/>
              <a:ext cx="11260" cy="11521"/>
            </a:xfrm>
            <a:custGeom>
              <a:rect b="b" l="l" r="r" t="t"/>
              <a:pathLst>
                <a:path extrusionOk="0" h="440" w="430">
                  <a:moveTo>
                    <a:pt x="220" y="1"/>
                  </a:moveTo>
                  <a:cubicBezTo>
                    <a:pt x="95" y="1"/>
                    <a:pt x="0" y="96"/>
                    <a:pt x="0" y="220"/>
                  </a:cubicBezTo>
                  <a:cubicBezTo>
                    <a:pt x="0" y="344"/>
                    <a:pt x="95" y="440"/>
                    <a:pt x="220" y="440"/>
                  </a:cubicBezTo>
                  <a:cubicBezTo>
                    <a:pt x="334" y="440"/>
                    <a:pt x="429" y="344"/>
                    <a:pt x="429" y="220"/>
                  </a:cubicBezTo>
                  <a:cubicBezTo>
                    <a:pt x="429" y="96"/>
                    <a:pt x="334" y="1"/>
                    <a:pt x="220" y="1"/>
                  </a:cubicBezTo>
                  <a:close/>
                </a:path>
              </a:pathLst>
            </a:custGeom>
            <a:solidFill>
              <a:srgbClr val="ED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90"/>
            <p:cNvSpPr/>
            <p:nvPr/>
          </p:nvSpPr>
          <p:spPr>
            <a:xfrm>
              <a:off x="4944413" y="2922383"/>
              <a:ext cx="188637" cy="76460"/>
            </a:xfrm>
            <a:custGeom>
              <a:rect b="b" l="l" r="r" t="t"/>
              <a:pathLst>
                <a:path extrusionOk="0" h="2920" w="7204">
                  <a:moveTo>
                    <a:pt x="1174" y="1"/>
                  </a:moveTo>
                  <a:cubicBezTo>
                    <a:pt x="516" y="1"/>
                    <a:pt x="0" y="583"/>
                    <a:pt x="105" y="1241"/>
                  </a:cubicBezTo>
                  <a:lnTo>
                    <a:pt x="353" y="2920"/>
                  </a:lnTo>
                  <a:lnTo>
                    <a:pt x="840" y="2863"/>
                  </a:lnTo>
                  <a:cubicBezTo>
                    <a:pt x="1050" y="2834"/>
                    <a:pt x="1212" y="2653"/>
                    <a:pt x="1222" y="2433"/>
                  </a:cubicBezTo>
                  <a:lnTo>
                    <a:pt x="1222" y="1298"/>
                  </a:lnTo>
                  <a:cubicBezTo>
                    <a:pt x="1222" y="1060"/>
                    <a:pt x="1412" y="869"/>
                    <a:pt x="1651" y="869"/>
                  </a:cubicBezTo>
                  <a:lnTo>
                    <a:pt x="5553" y="869"/>
                  </a:lnTo>
                  <a:cubicBezTo>
                    <a:pt x="5791" y="869"/>
                    <a:pt x="5991" y="1060"/>
                    <a:pt x="5991" y="1298"/>
                  </a:cubicBezTo>
                  <a:lnTo>
                    <a:pt x="5991" y="2433"/>
                  </a:lnTo>
                  <a:cubicBezTo>
                    <a:pt x="5991" y="2653"/>
                    <a:pt x="6154" y="2834"/>
                    <a:pt x="6373" y="2863"/>
                  </a:cubicBezTo>
                  <a:lnTo>
                    <a:pt x="6860" y="2920"/>
                  </a:lnTo>
                  <a:lnTo>
                    <a:pt x="7108" y="1241"/>
                  </a:lnTo>
                  <a:cubicBezTo>
                    <a:pt x="7203" y="583"/>
                    <a:pt x="6697" y="1"/>
                    <a:pt x="603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90"/>
            <p:cNvSpPr/>
            <p:nvPr/>
          </p:nvSpPr>
          <p:spPr>
            <a:xfrm>
              <a:off x="4976385" y="2879989"/>
              <a:ext cx="150668" cy="65148"/>
            </a:xfrm>
            <a:custGeom>
              <a:rect b="b" l="l" r="r" t="t"/>
              <a:pathLst>
                <a:path extrusionOk="0" h="2488" w="5754">
                  <a:moveTo>
                    <a:pt x="5093" y="0"/>
                  </a:moveTo>
                  <a:cubicBezTo>
                    <a:pt x="5059" y="0"/>
                    <a:pt x="5024" y="8"/>
                    <a:pt x="4990" y="26"/>
                  </a:cubicBezTo>
                  <a:cubicBezTo>
                    <a:pt x="4770" y="151"/>
                    <a:pt x="4351" y="313"/>
                    <a:pt x="3683" y="313"/>
                  </a:cubicBezTo>
                  <a:lnTo>
                    <a:pt x="1517" y="313"/>
                  </a:lnTo>
                  <a:cubicBezTo>
                    <a:pt x="678" y="313"/>
                    <a:pt x="1" y="1000"/>
                    <a:pt x="1" y="1839"/>
                  </a:cubicBezTo>
                  <a:cubicBezTo>
                    <a:pt x="1" y="2192"/>
                    <a:pt x="287" y="2488"/>
                    <a:pt x="649" y="2488"/>
                  </a:cubicBezTo>
                  <a:lnTo>
                    <a:pt x="4122" y="2488"/>
                  </a:lnTo>
                  <a:cubicBezTo>
                    <a:pt x="4933" y="2488"/>
                    <a:pt x="5753" y="1524"/>
                    <a:pt x="5305" y="151"/>
                  </a:cubicBezTo>
                  <a:cubicBezTo>
                    <a:pt x="5270" y="60"/>
                    <a:pt x="5184" y="0"/>
                    <a:pt x="5093" y="0"/>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90"/>
            <p:cNvSpPr/>
            <p:nvPr/>
          </p:nvSpPr>
          <p:spPr>
            <a:xfrm>
              <a:off x="4936427" y="3183421"/>
              <a:ext cx="17256" cy="51244"/>
            </a:xfrm>
            <a:custGeom>
              <a:rect b="b" l="l" r="r" t="t"/>
              <a:pathLst>
                <a:path extrusionOk="0" h="1957" w="659">
                  <a:moveTo>
                    <a:pt x="658" y="1"/>
                  </a:moveTo>
                  <a:cubicBezTo>
                    <a:pt x="296" y="1"/>
                    <a:pt x="0" y="297"/>
                    <a:pt x="0" y="659"/>
                  </a:cubicBezTo>
                  <a:lnTo>
                    <a:pt x="0" y="1957"/>
                  </a:lnTo>
                  <a:lnTo>
                    <a:pt x="658" y="1957"/>
                  </a:lnTo>
                  <a:lnTo>
                    <a:pt x="658" y="1"/>
                  </a:ln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90"/>
            <p:cNvSpPr/>
            <p:nvPr/>
          </p:nvSpPr>
          <p:spPr>
            <a:xfrm>
              <a:off x="5123781" y="3183421"/>
              <a:ext cx="16994" cy="51244"/>
            </a:xfrm>
            <a:custGeom>
              <a:rect b="b" l="l" r="r" t="t"/>
              <a:pathLst>
                <a:path extrusionOk="0" h="1957" w="649">
                  <a:moveTo>
                    <a:pt x="0" y="1"/>
                  </a:moveTo>
                  <a:lnTo>
                    <a:pt x="0" y="1957"/>
                  </a:lnTo>
                  <a:lnTo>
                    <a:pt x="649" y="1957"/>
                  </a:lnTo>
                  <a:lnTo>
                    <a:pt x="649" y="659"/>
                  </a:lnTo>
                  <a:cubicBezTo>
                    <a:pt x="649" y="297"/>
                    <a:pt x="363" y="1"/>
                    <a:pt x="0" y="1"/>
                  </a:cubicBez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90"/>
            <p:cNvSpPr/>
            <p:nvPr/>
          </p:nvSpPr>
          <p:spPr>
            <a:xfrm>
              <a:off x="4953657" y="3127725"/>
              <a:ext cx="22755" cy="106940"/>
            </a:xfrm>
            <a:custGeom>
              <a:rect b="b" l="l" r="r" t="t"/>
              <a:pathLst>
                <a:path extrusionOk="0" h="4084" w="869">
                  <a:moveTo>
                    <a:pt x="869" y="0"/>
                  </a:moveTo>
                  <a:lnTo>
                    <a:pt x="0" y="258"/>
                  </a:lnTo>
                  <a:lnTo>
                    <a:pt x="0" y="4084"/>
                  </a:lnTo>
                  <a:lnTo>
                    <a:pt x="869" y="4084"/>
                  </a:lnTo>
                  <a:lnTo>
                    <a:pt x="869" y="0"/>
                  </a:lnTo>
                  <a:close/>
                </a:path>
              </a:pathLst>
            </a:custGeom>
            <a:solidFill>
              <a:srgbClr val="F4F7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90"/>
            <p:cNvSpPr/>
            <p:nvPr/>
          </p:nvSpPr>
          <p:spPr>
            <a:xfrm>
              <a:off x="5101288" y="3127725"/>
              <a:ext cx="22755" cy="106940"/>
            </a:xfrm>
            <a:custGeom>
              <a:rect b="b" l="l" r="r" t="t"/>
              <a:pathLst>
                <a:path extrusionOk="0" h="4084" w="869">
                  <a:moveTo>
                    <a:pt x="0" y="0"/>
                  </a:moveTo>
                  <a:lnTo>
                    <a:pt x="0" y="4084"/>
                  </a:lnTo>
                  <a:lnTo>
                    <a:pt x="869" y="4084"/>
                  </a:lnTo>
                  <a:lnTo>
                    <a:pt x="869" y="258"/>
                  </a:lnTo>
                  <a:lnTo>
                    <a:pt x="0" y="0"/>
                  </a:lnTo>
                  <a:close/>
                </a:path>
              </a:pathLst>
            </a:custGeom>
            <a:solidFill>
              <a:srgbClr val="F4F7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90"/>
            <p:cNvSpPr/>
            <p:nvPr/>
          </p:nvSpPr>
          <p:spPr>
            <a:xfrm>
              <a:off x="4953657" y="3183421"/>
              <a:ext cx="11260" cy="51244"/>
            </a:xfrm>
            <a:custGeom>
              <a:rect b="b" l="l" r="r" t="t"/>
              <a:pathLst>
                <a:path extrusionOk="0" h="1957" w="430">
                  <a:moveTo>
                    <a:pt x="0" y="1"/>
                  </a:moveTo>
                  <a:lnTo>
                    <a:pt x="0" y="1957"/>
                  </a:lnTo>
                  <a:lnTo>
                    <a:pt x="430" y="1957"/>
                  </a:lnTo>
                  <a:lnTo>
                    <a:pt x="430" y="440"/>
                  </a:lnTo>
                  <a:cubicBezTo>
                    <a:pt x="430" y="201"/>
                    <a:pt x="239" y="1"/>
                    <a:pt x="0"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90"/>
            <p:cNvSpPr/>
            <p:nvPr/>
          </p:nvSpPr>
          <p:spPr>
            <a:xfrm>
              <a:off x="5112521" y="3183421"/>
              <a:ext cx="11286" cy="51244"/>
            </a:xfrm>
            <a:custGeom>
              <a:rect b="b" l="l" r="r" t="t"/>
              <a:pathLst>
                <a:path extrusionOk="0" h="1957" w="431">
                  <a:moveTo>
                    <a:pt x="430" y="1"/>
                  </a:moveTo>
                  <a:cubicBezTo>
                    <a:pt x="192" y="1"/>
                    <a:pt x="1" y="201"/>
                    <a:pt x="1" y="440"/>
                  </a:cubicBezTo>
                  <a:lnTo>
                    <a:pt x="1" y="1957"/>
                  </a:lnTo>
                  <a:lnTo>
                    <a:pt x="430" y="1957"/>
                  </a:lnTo>
                  <a:lnTo>
                    <a:pt x="430" y="1"/>
                  </a:ln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90"/>
            <p:cNvSpPr/>
            <p:nvPr/>
          </p:nvSpPr>
          <p:spPr>
            <a:xfrm>
              <a:off x="5010112" y="2880172"/>
              <a:ext cx="110448" cy="44488"/>
            </a:xfrm>
            <a:custGeom>
              <a:rect b="b" l="l" r="r" t="t"/>
              <a:pathLst>
                <a:path extrusionOk="0" h="1699" w="4218">
                  <a:moveTo>
                    <a:pt x="3811" y="1"/>
                  </a:moveTo>
                  <a:cubicBezTo>
                    <a:pt x="3775" y="1"/>
                    <a:pt x="3738" y="10"/>
                    <a:pt x="3702" y="29"/>
                  </a:cubicBezTo>
                  <a:cubicBezTo>
                    <a:pt x="3482" y="153"/>
                    <a:pt x="3063" y="315"/>
                    <a:pt x="2395" y="315"/>
                  </a:cubicBezTo>
                  <a:lnTo>
                    <a:pt x="229" y="315"/>
                  </a:lnTo>
                  <a:lnTo>
                    <a:pt x="182" y="344"/>
                  </a:lnTo>
                  <a:cubicBezTo>
                    <a:pt x="67" y="563"/>
                    <a:pt x="0" y="811"/>
                    <a:pt x="0" y="1059"/>
                  </a:cubicBezTo>
                  <a:lnTo>
                    <a:pt x="0" y="1069"/>
                  </a:lnTo>
                  <a:cubicBezTo>
                    <a:pt x="10" y="1374"/>
                    <a:pt x="277" y="1613"/>
                    <a:pt x="582" y="1613"/>
                  </a:cubicBezTo>
                  <a:lnTo>
                    <a:pt x="3521" y="1613"/>
                  </a:lnTo>
                  <a:cubicBezTo>
                    <a:pt x="3673" y="1613"/>
                    <a:pt x="3826" y="1641"/>
                    <a:pt x="3959" y="1699"/>
                  </a:cubicBezTo>
                  <a:cubicBezTo>
                    <a:pt x="4160" y="1298"/>
                    <a:pt x="4217" y="764"/>
                    <a:pt x="4017" y="144"/>
                  </a:cubicBezTo>
                  <a:cubicBezTo>
                    <a:pt x="3983" y="55"/>
                    <a:pt x="3901" y="1"/>
                    <a:pt x="381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9" name="Google Shape;1789;p90"/>
          <p:cNvGrpSpPr/>
          <p:nvPr/>
        </p:nvGrpSpPr>
        <p:grpSpPr>
          <a:xfrm>
            <a:off x="405975" y="3203636"/>
            <a:ext cx="1022041" cy="1067960"/>
            <a:chOff x="5310611" y="1502972"/>
            <a:chExt cx="339515" cy="354781"/>
          </a:xfrm>
        </p:grpSpPr>
        <p:sp>
          <p:nvSpPr>
            <p:cNvPr id="1790" name="Google Shape;1790;p90"/>
            <p:cNvSpPr/>
            <p:nvPr/>
          </p:nvSpPr>
          <p:spPr>
            <a:xfrm>
              <a:off x="5310611" y="1502972"/>
              <a:ext cx="339515" cy="343285"/>
            </a:xfrm>
            <a:custGeom>
              <a:rect b="b" l="l" r="r" t="t"/>
              <a:pathLst>
                <a:path extrusionOk="0" h="13110" w="12966">
                  <a:moveTo>
                    <a:pt x="5684" y="1"/>
                  </a:moveTo>
                  <a:cubicBezTo>
                    <a:pt x="5669" y="1"/>
                    <a:pt x="5654" y="1"/>
                    <a:pt x="5639" y="2"/>
                  </a:cubicBezTo>
                  <a:cubicBezTo>
                    <a:pt x="4656" y="2"/>
                    <a:pt x="2672" y="956"/>
                    <a:pt x="2453" y="2788"/>
                  </a:cubicBezTo>
                  <a:cubicBezTo>
                    <a:pt x="2329" y="3875"/>
                    <a:pt x="1909" y="4009"/>
                    <a:pt x="1670" y="4772"/>
                  </a:cubicBezTo>
                  <a:cubicBezTo>
                    <a:pt x="1422" y="5592"/>
                    <a:pt x="1642" y="6098"/>
                    <a:pt x="1432" y="6842"/>
                  </a:cubicBezTo>
                  <a:cubicBezTo>
                    <a:pt x="1222" y="7586"/>
                    <a:pt x="802" y="7796"/>
                    <a:pt x="821" y="9055"/>
                  </a:cubicBezTo>
                  <a:cubicBezTo>
                    <a:pt x="840" y="10505"/>
                    <a:pt x="1" y="10839"/>
                    <a:pt x="325" y="11793"/>
                  </a:cubicBezTo>
                  <a:cubicBezTo>
                    <a:pt x="573" y="12509"/>
                    <a:pt x="1890" y="13110"/>
                    <a:pt x="1890" y="13110"/>
                  </a:cubicBezTo>
                  <a:lnTo>
                    <a:pt x="11067" y="13110"/>
                  </a:lnTo>
                  <a:cubicBezTo>
                    <a:pt x="11067" y="13110"/>
                    <a:pt x="12393" y="12509"/>
                    <a:pt x="12632" y="11793"/>
                  </a:cubicBezTo>
                  <a:cubicBezTo>
                    <a:pt x="12966" y="10839"/>
                    <a:pt x="12117" y="10515"/>
                    <a:pt x="12145" y="9055"/>
                  </a:cubicBezTo>
                  <a:cubicBezTo>
                    <a:pt x="12164" y="7796"/>
                    <a:pt x="11745" y="7577"/>
                    <a:pt x="11535" y="6842"/>
                  </a:cubicBezTo>
                  <a:cubicBezTo>
                    <a:pt x="11325" y="6098"/>
                    <a:pt x="11535" y="5592"/>
                    <a:pt x="11287" y="4772"/>
                  </a:cubicBezTo>
                  <a:cubicBezTo>
                    <a:pt x="11058" y="4009"/>
                    <a:pt x="10638" y="3875"/>
                    <a:pt x="10504" y="2788"/>
                  </a:cubicBezTo>
                  <a:cubicBezTo>
                    <a:pt x="10285" y="956"/>
                    <a:pt x="8301" y="2"/>
                    <a:pt x="7318" y="2"/>
                  </a:cubicBezTo>
                  <a:cubicBezTo>
                    <a:pt x="7303" y="1"/>
                    <a:pt x="7288" y="1"/>
                    <a:pt x="7273" y="1"/>
                  </a:cubicBezTo>
                  <a:cubicBezTo>
                    <a:pt x="7078" y="1"/>
                    <a:pt x="6886" y="58"/>
                    <a:pt x="6727" y="164"/>
                  </a:cubicBezTo>
                  <a:cubicBezTo>
                    <a:pt x="6650" y="212"/>
                    <a:pt x="6564" y="236"/>
                    <a:pt x="6480" y="236"/>
                  </a:cubicBezTo>
                  <a:cubicBezTo>
                    <a:pt x="6395" y="236"/>
                    <a:pt x="6312" y="212"/>
                    <a:pt x="6240" y="164"/>
                  </a:cubicBezTo>
                  <a:cubicBezTo>
                    <a:pt x="6072" y="58"/>
                    <a:pt x="5879" y="1"/>
                    <a:pt x="5684"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90"/>
            <p:cNvSpPr/>
            <p:nvPr/>
          </p:nvSpPr>
          <p:spPr>
            <a:xfrm>
              <a:off x="5310611" y="1502972"/>
              <a:ext cx="169914" cy="343285"/>
            </a:xfrm>
            <a:custGeom>
              <a:rect b="b" l="l" r="r" t="t"/>
              <a:pathLst>
                <a:path extrusionOk="0" h="13110" w="6489">
                  <a:moveTo>
                    <a:pt x="5694" y="1"/>
                  </a:moveTo>
                  <a:cubicBezTo>
                    <a:pt x="5679" y="1"/>
                    <a:pt x="5664" y="1"/>
                    <a:pt x="5649" y="2"/>
                  </a:cubicBezTo>
                  <a:cubicBezTo>
                    <a:pt x="4666" y="2"/>
                    <a:pt x="2682" y="956"/>
                    <a:pt x="2462" y="2788"/>
                  </a:cubicBezTo>
                  <a:cubicBezTo>
                    <a:pt x="2329" y="3875"/>
                    <a:pt x="1909" y="4009"/>
                    <a:pt x="1680" y="4772"/>
                  </a:cubicBezTo>
                  <a:cubicBezTo>
                    <a:pt x="1432" y="5592"/>
                    <a:pt x="1642" y="6098"/>
                    <a:pt x="1432" y="6842"/>
                  </a:cubicBezTo>
                  <a:cubicBezTo>
                    <a:pt x="1222" y="7586"/>
                    <a:pt x="802" y="7796"/>
                    <a:pt x="821" y="9055"/>
                  </a:cubicBezTo>
                  <a:cubicBezTo>
                    <a:pt x="850" y="10505"/>
                    <a:pt x="1" y="10839"/>
                    <a:pt x="335" y="11793"/>
                  </a:cubicBezTo>
                  <a:cubicBezTo>
                    <a:pt x="573" y="12509"/>
                    <a:pt x="1899" y="13110"/>
                    <a:pt x="1899" y="13110"/>
                  </a:cubicBezTo>
                  <a:lnTo>
                    <a:pt x="6488" y="13110"/>
                  </a:lnTo>
                  <a:lnTo>
                    <a:pt x="6479" y="231"/>
                  </a:lnTo>
                  <a:cubicBezTo>
                    <a:pt x="6393" y="231"/>
                    <a:pt x="6316" y="212"/>
                    <a:pt x="6240" y="164"/>
                  </a:cubicBezTo>
                  <a:cubicBezTo>
                    <a:pt x="6072" y="58"/>
                    <a:pt x="5887" y="1"/>
                    <a:pt x="5694"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90"/>
            <p:cNvSpPr/>
            <p:nvPr/>
          </p:nvSpPr>
          <p:spPr>
            <a:xfrm>
              <a:off x="5348841" y="1709101"/>
              <a:ext cx="263081" cy="148652"/>
            </a:xfrm>
            <a:custGeom>
              <a:rect b="b" l="l" r="r" t="t"/>
              <a:pathLst>
                <a:path extrusionOk="0" h="5677" w="10047">
                  <a:moveTo>
                    <a:pt x="3712" y="0"/>
                  </a:moveTo>
                  <a:lnTo>
                    <a:pt x="3712" y="1126"/>
                  </a:lnTo>
                  <a:cubicBezTo>
                    <a:pt x="3712" y="1498"/>
                    <a:pt x="3473" y="1822"/>
                    <a:pt x="3130" y="1946"/>
                  </a:cubicBezTo>
                  <a:lnTo>
                    <a:pt x="869" y="2748"/>
                  </a:lnTo>
                  <a:cubicBezTo>
                    <a:pt x="344" y="2929"/>
                    <a:pt x="1" y="3425"/>
                    <a:pt x="1" y="3978"/>
                  </a:cubicBezTo>
                  <a:lnTo>
                    <a:pt x="1" y="5028"/>
                  </a:lnTo>
                  <a:cubicBezTo>
                    <a:pt x="1" y="5381"/>
                    <a:pt x="287" y="5677"/>
                    <a:pt x="649" y="5677"/>
                  </a:cubicBezTo>
                  <a:lnTo>
                    <a:pt x="9388" y="5677"/>
                  </a:lnTo>
                  <a:cubicBezTo>
                    <a:pt x="9750" y="5677"/>
                    <a:pt x="10046" y="5381"/>
                    <a:pt x="10046" y="5028"/>
                  </a:cubicBezTo>
                  <a:lnTo>
                    <a:pt x="10046" y="3988"/>
                  </a:lnTo>
                  <a:cubicBezTo>
                    <a:pt x="10046" y="3425"/>
                    <a:pt x="9693" y="2929"/>
                    <a:pt x="9178" y="2748"/>
                  </a:cubicBezTo>
                  <a:lnTo>
                    <a:pt x="6917" y="1946"/>
                  </a:lnTo>
                  <a:cubicBezTo>
                    <a:pt x="6564" y="1822"/>
                    <a:pt x="6335" y="1498"/>
                    <a:pt x="6335" y="1126"/>
                  </a:cubicBezTo>
                  <a:lnTo>
                    <a:pt x="6335" y="0"/>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90"/>
            <p:cNvSpPr/>
            <p:nvPr/>
          </p:nvSpPr>
          <p:spPr>
            <a:xfrm>
              <a:off x="5348841" y="1767048"/>
              <a:ext cx="263081" cy="90705"/>
            </a:xfrm>
            <a:custGeom>
              <a:rect b="b" l="l" r="r" t="t"/>
              <a:pathLst>
                <a:path extrusionOk="0" h="3464" w="10047">
                  <a:moveTo>
                    <a:pt x="2376" y="1"/>
                  </a:moveTo>
                  <a:lnTo>
                    <a:pt x="878" y="535"/>
                  </a:lnTo>
                  <a:cubicBezTo>
                    <a:pt x="354" y="716"/>
                    <a:pt x="1" y="1212"/>
                    <a:pt x="1" y="1765"/>
                  </a:cubicBezTo>
                  <a:lnTo>
                    <a:pt x="1" y="2815"/>
                  </a:lnTo>
                  <a:cubicBezTo>
                    <a:pt x="1" y="3168"/>
                    <a:pt x="296" y="3464"/>
                    <a:pt x="659" y="3464"/>
                  </a:cubicBezTo>
                  <a:lnTo>
                    <a:pt x="9397" y="3464"/>
                  </a:lnTo>
                  <a:cubicBezTo>
                    <a:pt x="9760" y="3464"/>
                    <a:pt x="10046" y="3168"/>
                    <a:pt x="10046" y="2815"/>
                  </a:cubicBezTo>
                  <a:lnTo>
                    <a:pt x="10046" y="1775"/>
                  </a:lnTo>
                  <a:cubicBezTo>
                    <a:pt x="10046" y="1212"/>
                    <a:pt x="9703" y="716"/>
                    <a:pt x="9178" y="535"/>
                  </a:cubicBezTo>
                  <a:lnTo>
                    <a:pt x="7671" y="1"/>
                  </a:lnTo>
                  <a:cubicBezTo>
                    <a:pt x="7070" y="821"/>
                    <a:pt x="6268" y="1727"/>
                    <a:pt x="5333" y="2223"/>
                  </a:cubicBezTo>
                  <a:cubicBezTo>
                    <a:pt x="5238" y="2276"/>
                    <a:pt x="5131" y="2302"/>
                    <a:pt x="5023" y="2302"/>
                  </a:cubicBezTo>
                  <a:cubicBezTo>
                    <a:pt x="4916" y="2302"/>
                    <a:pt x="4809" y="2276"/>
                    <a:pt x="4713" y="2223"/>
                  </a:cubicBezTo>
                  <a:cubicBezTo>
                    <a:pt x="3778" y="1727"/>
                    <a:pt x="2977" y="821"/>
                    <a:pt x="2376" y="1"/>
                  </a:cubicBezTo>
                  <a:close/>
                </a:path>
              </a:pathLst>
            </a:custGeom>
            <a:solidFill>
              <a:srgbClr val="B73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90"/>
            <p:cNvSpPr/>
            <p:nvPr/>
          </p:nvSpPr>
          <p:spPr>
            <a:xfrm>
              <a:off x="5446013" y="1708839"/>
              <a:ext cx="68736" cy="23069"/>
            </a:xfrm>
            <a:custGeom>
              <a:rect b="b" l="l" r="r" t="t"/>
              <a:pathLst>
                <a:path extrusionOk="0" h="881" w="2625">
                  <a:moveTo>
                    <a:pt x="1" y="1"/>
                  </a:moveTo>
                  <a:lnTo>
                    <a:pt x="1" y="602"/>
                  </a:lnTo>
                  <a:cubicBezTo>
                    <a:pt x="416" y="788"/>
                    <a:pt x="862" y="881"/>
                    <a:pt x="1309" y="881"/>
                  </a:cubicBezTo>
                  <a:cubicBezTo>
                    <a:pt x="1756" y="881"/>
                    <a:pt x="2204" y="788"/>
                    <a:pt x="2624" y="602"/>
                  </a:cubicBezTo>
                  <a:lnTo>
                    <a:pt x="2624"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90"/>
            <p:cNvSpPr/>
            <p:nvPr/>
          </p:nvSpPr>
          <p:spPr>
            <a:xfrm>
              <a:off x="5406055" y="1548979"/>
              <a:ext cx="148652" cy="171381"/>
            </a:xfrm>
            <a:custGeom>
              <a:rect b="b" l="l" r="r" t="t"/>
              <a:pathLst>
                <a:path extrusionOk="0" h="6545" w="5677">
                  <a:moveTo>
                    <a:pt x="0" y="0"/>
                  </a:moveTo>
                  <a:lnTo>
                    <a:pt x="0" y="3711"/>
                  </a:lnTo>
                  <a:cubicBezTo>
                    <a:pt x="0" y="5276"/>
                    <a:pt x="1269" y="6545"/>
                    <a:pt x="2834" y="6545"/>
                  </a:cubicBezTo>
                  <a:cubicBezTo>
                    <a:pt x="4408" y="6545"/>
                    <a:pt x="5676" y="5276"/>
                    <a:pt x="5676" y="3711"/>
                  </a:cubicBezTo>
                  <a:lnTo>
                    <a:pt x="5676" y="0"/>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90"/>
            <p:cNvSpPr/>
            <p:nvPr/>
          </p:nvSpPr>
          <p:spPr>
            <a:xfrm>
              <a:off x="5405584" y="1548979"/>
              <a:ext cx="149124" cy="171590"/>
            </a:xfrm>
            <a:custGeom>
              <a:rect b="b" l="l" r="r" t="t"/>
              <a:pathLst>
                <a:path extrusionOk="0" h="6553" w="5695">
                  <a:moveTo>
                    <a:pt x="18" y="0"/>
                  </a:moveTo>
                  <a:lnTo>
                    <a:pt x="18" y="3711"/>
                  </a:lnTo>
                  <a:cubicBezTo>
                    <a:pt x="1" y="5302"/>
                    <a:pt x="1299" y="6552"/>
                    <a:pt x="2836" y="6552"/>
                  </a:cubicBezTo>
                  <a:cubicBezTo>
                    <a:pt x="2985" y="6552"/>
                    <a:pt x="3137" y="6541"/>
                    <a:pt x="3290" y="6516"/>
                  </a:cubicBezTo>
                  <a:cubicBezTo>
                    <a:pt x="1907" y="6297"/>
                    <a:pt x="886" y="5104"/>
                    <a:pt x="886" y="3711"/>
                  </a:cubicBezTo>
                  <a:lnTo>
                    <a:pt x="886" y="2576"/>
                  </a:lnTo>
                  <a:cubicBezTo>
                    <a:pt x="886" y="2395"/>
                    <a:pt x="944" y="2223"/>
                    <a:pt x="1039" y="2070"/>
                  </a:cubicBezTo>
                  <a:cubicBezTo>
                    <a:pt x="1392" y="1489"/>
                    <a:pt x="1735" y="1412"/>
                    <a:pt x="2117" y="1307"/>
                  </a:cubicBezTo>
                  <a:cubicBezTo>
                    <a:pt x="2384" y="1260"/>
                    <a:pt x="2632" y="1164"/>
                    <a:pt x="2852" y="1021"/>
                  </a:cubicBezTo>
                  <a:cubicBezTo>
                    <a:pt x="3081" y="1164"/>
                    <a:pt x="3329" y="1260"/>
                    <a:pt x="3586" y="1307"/>
                  </a:cubicBezTo>
                  <a:cubicBezTo>
                    <a:pt x="3977" y="1412"/>
                    <a:pt x="4311" y="1489"/>
                    <a:pt x="4664" y="2070"/>
                  </a:cubicBezTo>
                  <a:cubicBezTo>
                    <a:pt x="4931" y="2490"/>
                    <a:pt x="5284" y="2853"/>
                    <a:pt x="5694" y="3129"/>
                  </a:cubicBezTo>
                  <a:lnTo>
                    <a:pt x="5694" y="0"/>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90"/>
            <p:cNvSpPr/>
            <p:nvPr/>
          </p:nvSpPr>
          <p:spPr>
            <a:xfrm>
              <a:off x="5455047" y="1668802"/>
              <a:ext cx="50668" cy="17361"/>
            </a:xfrm>
            <a:custGeom>
              <a:rect b="b" l="l" r="r" t="t"/>
              <a:pathLst>
                <a:path extrusionOk="0" h="663" w="1935">
                  <a:moveTo>
                    <a:pt x="312" y="1"/>
                  </a:moveTo>
                  <a:cubicBezTo>
                    <a:pt x="143" y="1"/>
                    <a:pt x="0" y="224"/>
                    <a:pt x="161" y="385"/>
                  </a:cubicBezTo>
                  <a:cubicBezTo>
                    <a:pt x="371" y="567"/>
                    <a:pt x="641" y="662"/>
                    <a:pt x="922" y="662"/>
                  </a:cubicBezTo>
                  <a:cubicBezTo>
                    <a:pt x="936" y="662"/>
                    <a:pt x="949" y="662"/>
                    <a:pt x="963" y="662"/>
                  </a:cubicBezTo>
                  <a:cubicBezTo>
                    <a:pt x="976" y="662"/>
                    <a:pt x="990" y="662"/>
                    <a:pt x="1003" y="662"/>
                  </a:cubicBezTo>
                  <a:cubicBezTo>
                    <a:pt x="1284" y="662"/>
                    <a:pt x="1555" y="567"/>
                    <a:pt x="1773" y="385"/>
                  </a:cubicBezTo>
                  <a:cubicBezTo>
                    <a:pt x="1935" y="224"/>
                    <a:pt x="1792" y="1"/>
                    <a:pt x="1622" y="1"/>
                  </a:cubicBezTo>
                  <a:cubicBezTo>
                    <a:pt x="1571" y="1"/>
                    <a:pt x="1517" y="21"/>
                    <a:pt x="1468" y="70"/>
                  </a:cubicBezTo>
                  <a:cubicBezTo>
                    <a:pt x="1316" y="175"/>
                    <a:pt x="1139" y="228"/>
                    <a:pt x="964" y="228"/>
                  </a:cubicBezTo>
                  <a:cubicBezTo>
                    <a:pt x="788" y="228"/>
                    <a:pt x="614" y="175"/>
                    <a:pt x="467" y="70"/>
                  </a:cubicBezTo>
                  <a:cubicBezTo>
                    <a:pt x="418" y="21"/>
                    <a:pt x="364" y="1"/>
                    <a:pt x="3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90"/>
            <p:cNvSpPr/>
            <p:nvPr/>
          </p:nvSpPr>
          <p:spPr>
            <a:xfrm>
              <a:off x="5440279" y="1628844"/>
              <a:ext cx="11521" cy="17334"/>
            </a:xfrm>
            <a:custGeom>
              <a:rect b="b" l="l" r="r" t="t"/>
              <a:pathLst>
                <a:path extrusionOk="0" h="662" w="440">
                  <a:moveTo>
                    <a:pt x="220" y="1"/>
                  </a:moveTo>
                  <a:cubicBezTo>
                    <a:pt x="110" y="1"/>
                    <a:pt x="0" y="75"/>
                    <a:pt x="0" y="222"/>
                  </a:cubicBezTo>
                  <a:lnTo>
                    <a:pt x="0" y="442"/>
                  </a:lnTo>
                  <a:cubicBezTo>
                    <a:pt x="0" y="566"/>
                    <a:pt x="96" y="661"/>
                    <a:pt x="220" y="661"/>
                  </a:cubicBezTo>
                  <a:cubicBezTo>
                    <a:pt x="344" y="661"/>
                    <a:pt x="439" y="556"/>
                    <a:pt x="439" y="432"/>
                  </a:cubicBezTo>
                  <a:lnTo>
                    <a:pt x="439" y="222"/>
                  </a:lnTo>
                  <a:cubicBezTo>
                    <a:pt x="439" y="75"/>
                    <a:pt x="329"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90"/>
            <p:cNvSpPr/>
            <p:nvPr/>
          </p:nvSpPr>
          <p:spPr>
            <a:xfrm>
              <a:off x="5508962" y="1628844"/>
              <a:ext cx="11521" cy="17334"/>
            </a:xfrm>
            <a:custGeom>
              <a:rect b="b" l="l" r="r" t="t"/>
              <a:pathLst>
                <a:path extrusionOk="0" h="662" w="440">
                  <a:moveTo>
                    <a:pt x="220" y="1"/>
                  </a:moveTo>
                  <a:cubicBezTo>
                    <a:pt x="110" y="1"/>
                    <a:pt x="1" y="75"/>
                    <a:pt x="1" y="222"/>
                  </a:cubicBezTo>
                  <a:lnTo>
                    <a:pt x="1" y="442"/>
                  </a:lnTo>
                  <a:cubicBezTo>
                    <a:pt x="1" y="566"/>
                    <a:pt x="96" y="661"/>
                    <a:pt x="220" y="661"/>
                  </a:cubicBezTo>
                  <a:cubicBezTo>
                    <a:pt x="335" y="661"/>
                    <a:pt x="440" y="556"/>
                    <a:pt x="440" y="432"/>
                  </a:cubicBezTo>
                  <a:lnTo>
                    <a:pt x="440" y="222"/>
                  </a:lnTo>
                  <a:cubicBezTo>
                    <a:pt x="440"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90"/>
            <p:cNvSpPr/>
            <p:nvPr/>
          </p:nvSpPr>
          <p:spPr>
            <a:xfrm>
              <a:off x="5432528" y="1611666"/>
              <a:ext cx="26761" cy="11521"/>
            </a:xfrm>
            <a:custGeom>
              <a:rect b="b" l="l" r="r" t="t"/>
              <a:pathLst>
                <a:path extrusionOk="0" h="440" w="1022">
                  <a:moveTo>
                    <a:pt x="296" y="1"/>
                  </a:moveTo>
                  <a:cubicBezTo>
                    <a:pt x="0" y="1"/>
                    <a:pt x="0" y="440"/>
                    <a:pt x="296" y="440"/>
                  </a:cubicBezTo>
                  <a:lnTo>
                    <a:pt x="735" y="440"/>
                  </a:lnTo>
                  <a:cubicBezTo>
                    <a:pt x="1021" y="440"/>
                    <a:pt x="1021" y="1"/>
                    <a:pt x="73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90"/>
            <p:cNvSpPr/>
            <p:nvPr/>
          </p:nvSpPr>
          <p:spPr>
            <a:xfrm>
              <a:off x="5501211" y="1611666"/>
              <a:ext cx="26761" cy="11521"/>
            </a:xfrm>
            <a:custGeom>
              <a:rect b="b" l="l" r="r" t="t"/>
              <a:pathLst>
                <a:path extrusionOk="0" h="440" w="1022">
                  <a:moveTo>
                    <a:pt x="297" y="1"/>
                  </a:moveTo>
                  <a:cubicBezTo>
                    <a:pt x="1" y="1"/>
                    <a:pt x="1" y="440"/>
                    <a:pt x="297" y="440"/>
                  </a:cubicBezTo>
                  <a:lnTo>
                    <a:pt x="736" y="440"/>
                  </a:lnTo>
                  <a:cubicBezTo>
                    <a:pt x="1022" y="440"/>
                    <a:pt x="1022" y="1"/>
                    <a:pt x="736"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90"/>
            <p:cNvSpPr/>
            <p:nvPr/>
          </p:nvSpPr>
          <p:spPr>
            <a:xfrm>
              <a:off x="5353842" y="1786792"/>
              <a:ext cx="46740" cy="70961"/>
            </a:xfrm>
            <a:custGeom>
              <a:rect b="b" l="l" r="r" t="t"/>
              <a:pathLst>
                <a:path extrusionOk="0" h="2710" w="1785">
                  <a:moveTo>
                    <a:pt x="287" y="0"/>
                  </a:moveTo>
                  <a:cubicBezTo>
                    <a:pt x="172" y="96"/>
                    <a:pt x="77" y="210"/>
                    <a:pt x="0" y="334"/>
                  </a:cubicBezTo>
                  <a:lnTo>
                    <a:pt x="1117" y="1298"/>
                  </a:lnTo>
                  <a:cubicBezTo>
                    <a:pt x="1260" y="1422"/>
                    <a:pt x="1346" y="1603"/>
                    <a:pt x="1346" y="1794"/>
                  </a:cubicBezTo>
                  <a:lnTo>
                    <a:pt x="1346" y="2710"/>
                  </a:lnTo>
                  <a:lnTo>
                    <a:pt x="1784" y="2710"/>
                  </a:lnTo>
                  <a:lnTo>
                    <a:pt x="1784" y="1794"/>
                  </a:lnTo>
                  <a:cubicBezTo>
                    <a:pt x="1784" y="1479"/>
                    <a:pt x="1641" y="1174"/>
                    <a:pt x="1403" y="973"/>
                  </a:cubicBezTo>
                  <a:lnTo>
                    <a:pt x="287" y="0"/>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90"/>
            <p:cNvSpPr/>
            <p:nvPr/>
          </p:nvSpPr>
          <p:spPr>
            <a:xfrm>
              <a:off x="5560415" y="1786792"/>
              <a:ext cx="46740" cy="70961"/>
            </a:xfrm>
            <a:custGeom>
              <a:rect b="b" l="l" r="r" t="t"/>
              <a:pathLst>
                <a:path extrusionOk="0" h="2710" w="1785">
                  <a:moveTo>
                    <a:pt x="1489" y="0"/>
                  </a:moveTo>
                  <a:lnTo>
                    <a:pt x="383" y="973"/>
                  </a:lnTo>
                  <a:cubicBezTo>
                    <a:pt x="134" y="1174"/>
                    <a:pt x="1" y="1479"/>
                    <a:pt x="1" y="1794"/>
                  </a:cubicBezTo>
                  <a:lnTo>
                    <a:pt x="1" y="2710"/>
                  </a:lnTo>
                  <a:lnTo>
                    <a:pt x="440" y="2710"/>
                  </a:lnTo>
                  <a:lnTo>
                    <a:pt x="440" y="1794"/>
                  </a:lnTo>
                  <a:cubicBezTo>
                    <a:pt x="440" y="1603"/>
                    <a:pt x="516" y="1422"/>
                    <a:pt x="669" y="1298"/>
                  </a:cubicBezTo>
                  <a:lnTo>
                    <a:pt x="1785" y="334"/>
                  </a:lnTo>
                  <a:cubicBezTo>
                    <a:pt x="1699" y="210"/>
                    <a:pt x="1604" y="96"/>
                    <a:pt x="1489" y="0"/>
                  </a:cubicBez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90"/>
            <p:cNvSpPr/>
            <p:nvPr/>
          </p:nvSpPr>
          <p:spPr>
            <a:xfrm>
              <a:off x="5480499" y="1502972"/>
              <a:ext cx="149909" cy="256613"/>
            </a:xfrm>
            <a:custGeom>
              <a:rect b="b" l="l" r="r" t="t"/>
              <a:pathLst>
                <a:path extrusionOk="0" h="9800" w="5725">
                  <a:moveTo>
                    <a:pt x="785" y="1"/>
                  </a:moveTo>
                  <a:cubicBezTo>
                    <a:pt x="590" y="1"/>
                    <a:pt x="398" y="58"/>
                    <a:pt x="239" y="164"/>
                  </a:cubicBezTo>
                  <a:cubicBezTo>
                    <a:pt x="162" y="212"/>
                    <a:pt x="76" y="231"/>
                    <a:pt x="0" y="231"/>
                  </a:cubicBezTo>
                  <a:lnTo>
                    <a:pt x="0" y="2187"/>
                  </a:lnTo>
                  <a:cubicBezTo>
                    <a:pt x="563" y="2902"/>
                    <a:pt x="1393" y="2330"/>
                    <a:pt x="2185" y="3589"/>
                  </a:cubicBezTo>
                  <a:cubicBezTo>
                    <a:pt x="2843" y="4667"/>
                    <a:pt x="3683" y="4629"/>
                    <a:pt x="3969" y="5468"/>
                  </a:cubicBezTo>
                  <a:cubicBezTo>
                    <a:pt x="4055" y="5707"/>
                    <a:pt x="4007" y="5974"/>
                    <a:pt x="4026" y="6222"/>
                  </a:cubicBezTo>
                  <a:cubicBezTo>
                    <a:pt x="4150" y="7653"/>
                    <a:pt x="5238" y="8302"/>
                    <a:pt x="5724" y="9799"/>
                  </a:cubicBezTo>
                  <a:cubicBezTo>
                    <a:pt x="5676" y="9551"/>
                    <a:pt x="5648" y="9303"/>
                    <a:pt x="5657" y="9055"/>
                  </a:cubicBezTo>
                  <a:cubicBezTo>
                    <a:pt x="5676" y="7796"/>
                    <a:pt x="5257" y="7577"/>
                    <a:pt x="5047" y="6842"/>
                  </a:cubicBezTo>
                  <a:cubicBezTo>
                    <a:pt x="4837" y="6098"/>
                    <a:pt x="5047" y="5592"/>
                    <a:pt x="4799" y="4772"/>
                  </a:cubicBezTo>
                  <a:cubicBezTo>
                    <a:pt x="4570" y="4009"/>
                    <a:pt x="4150" y="3875"/>
                    <a:pt x="4016" y="2788"/>
                  </a:cubicBezTo>
                  <a:cubicBezTo>
                    <a:pt x="3797" y="956"/>
                    <a:pt x="1813" y="2"/>
                    <a:pt x="830" y="2"/>
                  </a:cubicBezTo>
                  <a:cubicBezTo>
                    <a:pt x="815" y="1"/>
                    <a:pt x="800" y="1"/>
                    <a:pt x="785"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90"/>
            <p:cNvSpPr/>
            <p:nvPr/>
          </p:nvSpPr>
          <p:spPr>
            <a:xfrm>
              <a:off x="5330354" y="1502972"/>
              <a:ext cx="149909" cy="256351"/>
            </a:xfrm>
            <a:custGeom>
              <a:rect b="b" l="l" r="r" t="t"/>
              <a:pathLst>
                <a:path extrusionOk="0" h="9790" w="5725">
                  <a:moveTo>
                    <a:pt x="4938" y="1"/>
                  </a:moveTo>
                  <a:cubicBezTo>
                    <a:pt x="4923" y="1"/>
                    <a:pt x="4909" y="1"/>
                    <a:pt x="4895" y="2"/>
                  </a:cubicBezTo>
                  <a:cubicBezTo>
                    <a:pt x="3902" y="2"/>
                    <a:pt x="1928" y="956"/>
                    <a:pt x="1699" y="2788"/>
                  </a:cubicBezTo>
                  <a:cubicBezTo>
                    <a:pt x="1575" y="3875"/>
                    <a:pt x="1155" y="4009"/>
                    <a:pt x="926" y="4772"/>
                  </a:cubicBezTo>
                  <a:cubicBezTo>
                    <a:pt x="678" y="5592"/>
                    <a:pt x="888" y="6098"/>
                    <a:pt x="678" y="6842"/>
                  </a:cubicBezTo>
                  <a:cubicBezTo>
                    <a:pt x="468" y="7577"/>
                    <a:pt x="48" y="7796"/>
                    <a:pt x="67" y="9055"/>
                  </a:cubicBezTo>
                  <a:cubicBezTo>
                    <a:pt x="77" y="9303"/>
                    <a:pt x="48" y="9551"/>
                    <a:pt x="1" y="9790"/>
                  </a:cubicBezTo>
                  <a:cubicBezTo>
                    <a:pt x="487" y="8302"/>
                    <a:pt x="1584" y="7653"/>
                    <a:pt x="1689" y="6222"/>
                  </a:cubicBezTo>
                  <a:cubicBezTo>
                    <a:pt x="1718" y="5974"/>
                    <a:pt x="1670" y="5707"/>
                    <a:pt x="1756" y="5468"/>
                  </a:cubicBezTo>
                  <a:cubicBezTo>
                    <a:pt x="2042" y="4629"/>
                    <a:pt x="2872" y="4667"/>
                    <a:pt x="3540" y="3589"/>
                  </a:cubicBezTo>
                  <a:cubicBezTo>
                    <a:pt x="4322" y="2330"/>
                    <a:pt x="5162" y="2902"/>
                    <a:pt x="5725" y="2187"/>
                  </a:cubicBezTo>
                  <a:lnTo>
                    <a:pt x="5725" y="231"/>
                  </a:lnTo>
                  <a:cubicBezTo>
                    <a:pt x="5639" y="231"/>
                    <a:pt x="5553" y="212"/>
                    <a:pt x="5486" y="164"/>
                  </a:cubicBezTo>
                  <a:cubicBezTo>
                    <a:pt x="5318" y="58"/>
                    <a:pt x="5125" y="1"/>
                    <a:pt x="4938"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64"/>
          <p:cNvSpPr txBox="1"/>
          <p:nvPr>
            <p:ph idx="5" type="subTitle"/>
          </p:nvPr>
        </p:nvSpPr>
        <p:spPr>
          <a:xfrm>
            <a:off x="797825" y="1965375"/>
            <a:ext cx="1983600" cy="677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VALUE PROPOSITION</a:t>
            </a:r>
            <a:endParaRPr/>
          </a:p>
        </p:txBody>
      </p:sp>
      <p:sp>
        <p:nvSpPr>
          <p:cNvPr id="960" name="Google Shape;960;p64"/>
          <p:cNvSpPr txBox="1"/>
          <p:nvPr>
            <p:ph idx="18"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961" name="Google Shape;961;p64"/>
          <p:cNvSpPr txBox="1"/>
          <p:nvPr>
            <p:ph idx="4" type="subTitle"/>
          </p:nvPr>
        </p:nvSpPr>
        <p:spPr>
          <a:xfrm>
            <a:off x="3524177" y="1965375"/>
            <a:ext cx="2176800" cy="923400"/>
          </a:xfrm>
          <a:prstGeom prst="rect">
            <a:avLst/>
          </a:prstGeom>
        </p:spPr>
        <p:txBody>
          <a:bodyPr anchorCtr="0" anchor="b" bIns="91425" lIns="91425" spcFirstLastPara="1" rIns="91425" wrap="square" tIns="91425">
            <a:spAutoFit/>
          </a:bodyPr>
          <a:lstStyle/>
          <a:p>
            <a:pPr indent="0" lvl="0" marL="0" rtl="0" algn="l">
              <a:lnSpc>
                <a:spcPct val="100000"/>
              </a:lnSpc>
              <a:spcBef>
                <a:spcPts val="0"/>
              </a:spcBef>
              <a:spcAft>
                <a:spcPts val="0"/>
              </a:spcAft>
              <a:buNone/>
            </a:pPr>
            <a:r>
              <a:rPr lang="en"/>
              <a:t>EXPLORING DESIGN IDEAS</a:t>
            </a:r>
            <a:endParaRPr/>
          </a:p>
          <a:p>
            <a:pPr indent="0" lvl="0" marL="0" rtl="0" algn="l">
              <a:spcBef>
                <a:spcPts val="0"/>
              </a:spcBef>
              <a:spcAft>
                <a:spcPts val="0"/>
              </a:spcAft>
              <a:buNone/>
            </a:pPr>
            <a:r>
              <a:t/>
            </a:r>
            <a:endParaRPr/>
          </a:p>
        </p:txBody>
      </p:sp>
      <p:sp>
        <p:nvSpPr>
          <p:cNvPr id="962" name="Google Shape;962;p64"/>
          <p:cNvSpPr txBox="1"/>
          <p:nvPr>
            <p:ph idx="3" type="subTitle"/>
          </p:nvPr>
        </p:nvSpPr>
        <p:spPr>
          <a:xfrm>
            <a:off x="797825" y="3714350"/>
            <a:ext cx="3383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LO-FI PROTOTYPE</a:t>
            </a:r>
            <a:endParaRPr/>
          </a:p>
        </p:txBody>
      </p:sp>
      <p:sp>
        <p:nvSpPr>
          <p:cNvPr id="963" name="Google Shape;963;p64"/>
          <p:cNvSpPr txBox="1"/>
          <p:nvPr>
            <p:ph idx="2" type="subTitle"/>
          </p:nvPr>
        </p:nvSpPr>
        <p:spPr>
          <a:xfrm>
            <a:off x="3524184" y="3714346"/>
            <a:ext cx="2176800" cy="677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USABILITY TESTING METHODS</a:t>
            </a:r>
            <a:endParaRPr/>
          </a:p>
        </p:txBody>
      </p:sp>
      <p:sp>
        <p:nvSpPr>
          <p:cNvPr id="964" name="Google Shape;964;p64"/>
          <p:cNvSpPr txBox="1"/>
          <p:nvPr>
            <p:ph idx="1" type="subTitle"/>
          </p:nvPr>
        </p:nvSpPr>
        <p:spPr>
          <a:xfrm>
            <a:off x="6298796" y="3714346"/>
            <a:ext cx="21768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TESTING RESULTS</a:t>
            </a:r>
            <a:endParaRPr/>
          </a:p>
        </p:txBody>
      </p:sp>
      <p:sp>
        <p:nvSpPr>
          <p:cNvPr id="965" name="Google Shape;965;p64"/>
          <p:cNvSpPr/>
          <p:nvPr/>
        </p:nvSpPr>
        <p:spPr>
          <a:xfrm>
            <a:off x="972841" y="687188"/>
            <a:ext cx="211900" cy="86217"/>
          </a:xfrm>
          <a:custGeom>
            <a:rect b="b" l="l" r="r" t="t"/>
            <a:pathLst>
              <a:path extrusionOk="0" h="84943" w="208768">
                <a:moveTo>
                  <a:pt x="6948" y="1"/>
                </a:moveTo>
                <a:cubicBezTo>
                  <a:pt x="3132" y="1"/>
                  <a:pt x="0" y="3132"/>
                  <a:pt x="0" y="6981"/>
                </a:cubicBezTo>
                <a:lnTo>
                  <a:pt x="0" y="77995"/>
                </a:lnTo>
                <a:cubicBezTo>
                  <a:pt x="0" y="81844"/>
                  <a:pt x="3132" y="84943"/>
                  <a:pt x="6948" y="84943"/>
                </a:cubicBezTo>
                <a:lnTo>
                  <a:pt x="52779" y="84943"/>
                </a:lnTo>
                <a:cubicBezTo>
                  <a:pt x="56628" y="84943"/>
                  <a:pt x="59727" y="81844"/>
                  <a:pt x="59727" y="77995"/>
                </a:cubicBezTo>
                <a:lnTo>
                  <a:pt x="59727" y="49453"/>
                </a:lnTo>
                <a:lnTo>
                  <a:pt x="149040" y="49453"/>
                </a:lnTo>
                <a:lnTo>
                  <a:pt x="149040" y="77995"/>
                </a:lnTo>
                <a:cubicBezTo>
                  <a:pt x="149040" y="81844"/>
                  <a:pt x="152139" y="84943"/>
                  <a:pt x="155988" y="84943"/>
                </a:cubicBezTo>
                <a:lnTo>
                  <a:pt x="201819" y="84943"/>
                </a:lnTo>
                <a:cubicBezTo>
                  <a:pt x="205636" y="84943"/>
                  <a:pt x="208767" y="81844"/>
                  <a:pt x="208767" y="77995"/>
                </a:cubicBezTo>
                <a:lnTo>
                  <a:pt x="208767" y="6981"/>
                </a:lnTo>
                <a:cubicBezTo>
                  <a:pt x="208767" y="3132"/>
                  <a:pt x="205636" y="1"/>
                  <a:pt x="2018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64"/>
          <p:cNvSpPr/>
          <p:nvPr/>
        </p:nvSpPr>
        <p:spPr>
          <a:xfrm>
            <a:off x="1078790" y="687188"/>
            <a:ext cx="105951" cy="86217"/>
          </a:xfrm>
          <a:custGeom>
            <a:rect b="b" l="l" r="r" t="t"/>
            <a:pathLst>
              <a:path extrusionOk="0" h="84943" w="104385">
                <a:moveTo>
                  <a:pt x="1" y="1"/>
                </a:moveTo>
                <a:lnTo>
                  <a:pt x="1" y="49453"/>
                </a:lnTo>
                <a:lnTo>
                  <a:pt x="44657" y="49453"/>
                </a:lnTo>
                <a:lnTo>
                  <a:pt x="44657" y="77995"/>
                </a:lnTo>
                <a:cubicBezTo>
                  <a:pt x="44657" y="81844"/>
                  <a:pt x="47756" y="84943"/>
                  <a:pt x="51605" y="84943"/>
                </a:cubicBezTo>
                <a:lnTo>
                  <a:pt x="97436" y="84943"/>
                </a:lnTo>
                <a:cubicBezTo>
                  <a:pt x="101253" y="84943"/>
                  <a:pt x="104384" y="81844"/>
                  <a:pt x="104384" y="77995"/>
                </a:cubicBezTo>
                <a:lnTo>
                  <a:pt x="104384" y="6981"/>
                </a:lnTo>
                <a:cubicBezTo>
                  <a:pt x="104384" y="3132"/>
                  <a:pt x="101253" y="1"/>
                  <a:pt x="97436" y="1"/>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64"/>
          <p:cNvSpPr/>
          <p:nvPr/>
        </p:nvSpPr>
        <p:spPr>
          <a:xfrm>
            <a:off x="972841" y="657323"/>
            <a:ext cx="211900" cy="44003"/>
          </a:xfrm>
          <a:custGeom>
            <a:rect b="b" l="l" r="r" t="t"/>
            <a:pathLst>
              <a:path extrusionOk="0" h="43353" w="208768">
                <a:moveTo>
                  <a:pt x="6948" y="1"/>
                </a:moveTo>
                <a:cubicBezTo>
                  <a:pt x="3132" y="1"/>
                  <a:pt x="0" y="3100"/>
                  <a:pt x="0" y="6949"/>
                </a:cubicBezTo>
                <a:lnTo>
                  <a:pt x="0" y="43353"/>
                </a:lnTo>
                <a:lnTo>
                  <a:pt x="208767" y="43353"/>
                </a:lnTo>
                <a:lnTo>
                  <a:pt x="208767" y="6949"/>
                </a:lnTo>
                <a:cubicBezTo>
                  <a:pt x="208767" y="3100"/>
                  <a:pt x="205636" y="1"/>
                  <a:pt x="20181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64"/>
          <p:cNvSpPr/>
          <p:nvPr/>
        </p:nvSpPr>
        <p:spPr>
          <a:xfrm>
            <a:off x="1078790" y="657323"/>
            <a:ext cx="105951" cy="44003"/>
          </a:xfrm>
          <a:custGeom>
            <a:rect b="b" l="l" r="r" t="t"/>
            <a:pathLst>
              <a:path extrusionOk="0" h="43353" w="104385">
                <a:moveTo>
                  <a:pt x="1" y="1"/>
                </a:moveTo>
                <a:lnTo>
                  <a:pt x="1" y="43353"/>
                </a:lnTo>
                <a:lnTo>
                  <a:pt x="104384" y="43353"/>
                </a:lnTo>
                <a:lnTo>
                  <a:pt x="104384" y="6949"/>
                </a:lnTo>
                <a:cubicBezTo>
                  <a:pt x="104384" y="3100"/>
                  <a:pt x="101253" y="1"/>
                  <a:pt x="97436" y="1"/>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64"/>
          <p:cNvSpPr/>
          <p:nvPr/>
        </p:nvSpPr>
        <p:spPr>
          <a:xfrm>
            <a:off x="999162" y="723243"/>
            <a:ext cx="159257" cy="14139"/>
          </a:xfrm>
          <a:custGeom>
            <a:rect b="b" l="l" r="r" t="t"/>
            <a:pathLst>
              <a:path extrusionOk="0" h="13930" w="156903">
                <a:moveTo>
                  <a:pt x="6949" y="1"/>
                </a:moveTo>
                <a:cubicBezTo>
                  <a:pt x="3100" y="1"/>
                  <a:pt x="1" y="3132"/>
                  <a:pt x="1" y="6949"/>
                </a:cubicBezTo>
                <a:cubicBezTo>
                  <a:pt x="1" y="10798"/>
                  <a:pt x="3100" y="13930"/>
                  <a:pt x="6949" y="13930"/>
                </a:cubicBezTo>
                <a:lnTo>
                  <a:pt x="149954" y="13930"/>
                </a:lnTo>
                <a:cubicBezTo>
                  <a:pt x="153803" y="13930"/>
                  <a:pt x="156902" y="10798"/>
                  <a:pt x="156902" y="6949"/>
                </a:cubicBezTo>
                <a:cubicBezTo>
                  <a:pt x="156902" y="3100"/>
                  <a:pt x="153803" y="1"/>
                  <a:pt x="1499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64"/>
          <p:cNvSpPr/>
          <p:nvPr/>
        </p:nvSpPr>
        <p:spPr>
          <a:xfrm>
            <a:off x="1078790" y="723243"/>
            <a:ext cx="79629" cy="14139"/>
          </a:xfrm>
          <a:custGeom>
            <a:rect b="b" l="l" r="r" t="t"/>
            <a:pathLst>
              <a:path extrusionOk="0" h="13930" w="78452">
                <a:moveTo>
                  <a:pt x="1" y="1"/>
                </a:moveTo>
                <a:lnTo>
                  <a:pt x="1" y="13930"/>
                </a:lnTo>
                <a:lnTo>
                  <a:pt x="71503" y="13930"/>
                </a:lnTo>
                <a:cubicBezTo>
                  <a:pt x="75352" y="13930"/>
                  <a:pt x="78451" y="10798"/>
                  <a:pt x="78451" y="6949"/>
                </a:cubicBezTo>
                <a:cubicBezTo>
                  <a:pt x="78451" y="3132"/>
                  <a:pt x="75352" y="1"/>
                  <a:pt x="71503" y="1"/>
                </a:cubicBezTo>
                <a:close/>
              </a:path>
            </a:pathLst>
          </a:cu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64"/>
          <p:cNvSpPr/>
          <p:nvPr/>
        </p:nvSpPr>
        <p:spPr>
          <a:xfrm>
            <a:off x="1019358" y="723243"/>
            <a:ext cx="118864" cy="108302"/>
          </a:xfrm>
          <a:custGeom>
            <a:rect b="b" l="l" r="r" t="t"/>
            <a:pathLst>
              <a:path extrusionOk="0" h="106701" w="117107">
                <a:moveTo>
                  <a:pt x="1" y="1"/>
                </a:moveTo>
                <a:lnTo>
                  <a:pt x="1" y="99752"/>
                </a:lnTo>
                <a:cubicBezTo>
                  <a:pt x="1" y="103602"/>
                  <a:pt x="3100" y="106700"/>
                  <a:pt x="6949" y="106700"/>
                </a:cubicBezTo>
                <a:lnTo>
                  <a:pt x="110158" y="106700"/>
                </a:lnTo>
                <a:cubicBezTo>
                  <a:pt x="114007" y="106700"/>
                  <a:pt x="117106" y="103602"/>
                  <a:pt x="117106" y="99752"/>
                </a:cubicBezTo>
                <a:lnTo>
                  <a:pt x="11710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64"/>
          <p:cNvSpPr/>
          <p:nvPr/>
        </p:nvSpPr>
        <p:spPr>
          <a:xfrm>
            <a:off x="1071738" y="757512"/>
            <a:ext cx="14105" cy="24734"/>
          </a:xfrm>
          <a:custGeom>
            <a:rect b="b" l="l" r="r" t="t"/>
            <a:pathLst>
              <a:path extrusionOk="0" h="24368" w="13897">
                <a:moveTo>
                  <a:pt x="6949" y="0"/>
                </a:moveTo>
                <a:cubicBezTo>
                  <a:pt x="3099" y="0"/>
                  <a:pt x="1" y="3132"/>
                  <a:pt x="1" y="6981"/>
                </a:cubicBezTo>
                <a:lnTo>
                  <a:pt x="1" y="17419"/>
                </a:lnTo>
                <a:cubicBezTo>
                  <a:pt x="1" y="21236"/>
                  <a:pt x="3099" y="24367"/>
                  <a:pt x="6949" y="24367"/>
                </a:cubicBezTo>
                <a:cubicBezTo>
                  <a:pt x="10798" y="24367"/>
                  <a:pt x="13897" y="21236"/>
                  <a:pt x="13897" y="17419"/>
                </a:cubicBezTo>
                <a:lnTo>
                  <a:pt x="13897" y="6981"/>
                </a:lnTo>
                <a:cubicBezTo>
                  <a:pt x="13897" y="3132"/>
                  <a:pt x="10798" y="0"/>
                  <a:pt x="694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64"/>
          <p:cNvSpPr/>
          <p:nvPr/>
        </p:nvSpPr>
        <p:spPr>
          <a:xfrm>
            <a:off x="1078790" y="723243"/>
            <a:ext cx="59432" cy="108302"/>
          </a:xfrm>
          <a:custGeom>
            <a:rect b="b" l="l" r="r" t="t"/>
            <a:pathLst>
              <a:path extrusionOk="0" h="106701" w="58554">
                <a:moveTo>
                  <a:pt x="1" y="1"/>
                </a:moveTo>
                <a:lnTo>
                  <a:pt x="1" y="106700"/>
                </a:lnTo>
                <a:lnTo>
                  <a:pt x="51605" y="106700"/>
                </a:lnTo>
                <a:cubicBezTo>
                  <a:pt x="55454" y="106700"/>
                  <a:pt x="58553" y="103602"/>
                  <a:pt x="58553" y="99752"/>
                </a:cubicBezTo>
                <a:lnTo>
                  <a:pt x="585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64"/>
          <p:cNvSpPr/>
          <p:nvPr/>
        </p:nvSpPr>
        <p:spPr>
          <a:xfrm>
            <a:off x="1041774" y="723243"/>
            <a:ext cx="74033" cy="85886"/>
          </a:xfrm>
          <a:custGeom>
            <a:rect b="b" l="l" r="r" t="t"/>
            <a:pathLst>
              <a:path extrusionOk="0" h="84617" w="72939">
                <a:moveTo>
                  <a:pt x="1" y="1"/>
                </a:moveTo>
                <a:lnTo>
                  <a:pt x="1" y="63773"/>
                </a:lnTo>
                <a:cubicBezTo>
                  <a:pt x="1" y="65599"/>
                  <a:pt x="718" y="67393"/>
                  <a:pt x="2023" y="68698"/>
                </a:cubicBezTo>
                <a:lnTo>
                  <a:pt x="15919" y="82562"/>
                </a:lnTo>
                <a:cubicBezTo>
                  <a:pt x="17224" y="83867"/>
                  <a:pt x="18985" y="84617"/>
                  <a:pt x="20845" y="84617"/>
                </a:cubicBezTo>
                <a:lnTo>
                  <a:pt x="52094" y="84617"/>
                </a:lnTo>
                <a:cubicBezTo>
                  <a:pt x="53954" y="84617"/>
                  <a:pt x="55715" y="83867"/>
                  <a:pt x="57020" y="82562"/>
                </a:cubicBezTo>
                <a:lnTo>
                  <a:pt x="70916" y="68698"/>
                </a:lnTo>
                <a:cubicBezTo>
                  <a:pt x="72221" y="67393"/>
                  <a:pt x="72939" y="65599"/>
                  <a:pt x="72939" y="63773"/>
                </a:cubicBezTo>
                <a:lnTo>
                  <a:pt x="72939" y="1"/>
                </a:lnTo>
                <a:lnTo>
                  <a:pt x="59043" y="1"/>
                </a:lnTo>
                <a:lnTo>
                  <a:pt x="59043" y="13930"/>
                </a:lnTo>
                <a:lnTo>
                  <a:pt x="59043" y="60870"/>
                </a:lnTo>
                <a:lnTo>
                  <a:pt x="49224" y="70688"/>
                </a:lnTo>
                <a:lnTo>
                  <a:pt x="23715" y="70688"/>
                </a:lnTo>
                <a:lnTo>
                  <a:pt x="13897" y="60870"/>
                </a:lnTo>
                <a:lnTo>
                  <a:pt x="13897" y="13930"/>
                </a:lnTo>
                <a:lnTo>
                  <a:pt x="1389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64"/>
          <p:cNvSpPr/>
          <p:nvPr/>
        </p:nvSpPr>
        <p:spPr>
          <a:xfrm>
            <a:off x="1061242" y="723243"/>
            <a:ext cx="35692" cy="17980"/>
          </a:xfrm>
          <a:custGeom>
            <a:rect b="b" l="l" r="r" t="t"/>
            <a:pathLst>
              <a:path extrusionOk="0" h="17714" w="35165">
                <a:moveTo>
                  <a:pt x="33" y="1"/>
                </a:moveTo>
                <a:cubicBezTo>
                  <a:pt x="0" y="131"/>
                  <a:pt x="0" y="294"/>
                  <a:pt x="0" y="425"/>
                </a:cubicBezTo>
                <a:cubicBezTo>
                  <a:pt x="0" y="9950"/>
                  <a:pt x="7764" y="17713"/>
                  <a:pt x="17289" y="17713"/>
                </a:cubicBezTo>
                <a:cubicBezTo>
                  <a:pt x="27727" y="17713"/>
                  <a:pt x="35164" y="8547"/>
                  <a:pt x="3454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6" name="Google Shape;976;p64"/>
          <p:cNvGrpSpPr/>
          <p:nvPr/>
        </p:nvGrpSpPr>
        <p:grpSpPr>
          <a:xfrm>
            <a:off x="1078790" y="723243"/>
            <a:ext cx="37017" cy="85886"/>
            <a:chOff x="1078790" y="723243"/>
            <a:chExt cx="37017" cy="85886"/>
          </a:xfrm>
        </p:grpSpPr>
        <p:sp>
          <p:nvSpPr>
            <p:cNvPr id="977" name="Google Shape;977;p64"/>
            <p:cNvSpPr/>
            <p:nvPr/>
          </p:nvSpPr>
          <p:spPr>
            <a:xfrm>
              <a:off x="1078790" y="723243"/>
              <a:ext cx="37017" cy="85886"/>
            </a:xfrm>
            <a:custGeom>
              <a:rect b="b" l="l" r="r" t="t"/>
              <a:pathLst>
                <a:path extrusionOk="0" h="84617" w="36470">
                  <a:moveTo>
                    <a:pt x="22574" y="1"/>
                  </a:moveTo>
                  <a:lnTo>
                    <a:pt x="22574" y="13930"/>
                  </a:lnTo>
                  <a:lnTo>
                    <a:pt x="22574" y="60870"/>
                  </a:lnTo>
                  <a:lnTo>
                    <a:pt x="12755" y="70688"/>
                  </a:lnTo>
                  <a:lnTo>
                    <a:pt x="1" y="70688"/>
                  </a:lnTo>
                  <a:lnTo>
                    <a:pt x="1" y="84617"/>
                  </a:lnTo>
                  <a:lnTo>
                    <a:pt x="15625" y="84617"/>
                  </a:lnTo>
                  <a:cubicBezTo>
                    <a:pt x="17485" y="84617"/>
                    <a:pt x="19246" y="83867"/>
                    <a:pt x="20551" y="82562"/>
                  </a:cubicBezTo>
                  <a:lnTo>
                    <a:pt x="34447" y="68698"/>
                  </a:lnTo>
                  <a:cubicBezTo>
                    <a:pt x="35752" y="67393"/>
                    <a:pt x="36470" y="65599"/>
                    <a:pt x="36470" y="63773"/>
                  </a:cubicBezTo>
                  <a:lnTo>
                    <a:pt x="36470" y="1"/>
                  </a:ln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64"/>
            <p:cNvSpPr/>
            <p:nvPr/>
          </p:nvSpPr>
          <p:spPr>
            <a:xfrm>
              <a:off x="1078790" y="757512"/>
              <a:ext cx="7053" cy="24734"/>
            </a:xfrm>
            <a:custGeom>
              <a:rect b="b" l="l" r="r" t="t"/>
              <a:pathLst>
                <a:path extrusionOk="0" h="24368" w="6949">
                  <a:moveTo>
                    <a:pt x="1" y="0"/>
                  </a:moveTo>
                  <a:lnTo>
                    <a:pt x="1" y="24367"/>
                  </a:lnTo>
                  <a:cubicBezTo>
                    <a:pt x="3850" y="24367"/>
                    <a:pt x="6949" y="21236"/>
                    <a:pt x="6949" y="17419"/>
                  </a:cubicBezTo>
                  <a:lnTo>
                    <a:pt x="6949" y="6981"/>
                  </a:lnTo>
                  <a:cubicBezTo>
                    <a:pt x="6949" y="3132"/>
                    <a:pt x="3850" y="0"/>
                    <a:pt x="1" y="0"/>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64"/>
            <p:cNvSpPr/>
            <p:nvPr/>
          </p:nvSpPr>
          <p:spPr>
            <a:xfrm>
              <a:off x="1078790" y="723243"/>
              <a:ext cx="18145" cy="17980"/>
            </a:xfrm>
            <a:custGeom>
              <a:rect b="b" l="l" r="r" t="t"/>
              <a:pathLst>
                <a:path extrusionOk="0" h="17714" w="17877">
                  <a:moveTo>
                    <a:pt x="1" y="1"/>
                  </a:moveTo>
                  <a:lnTo>
                    <a:pt x="1" y="17713"/>
                  </a:lnTo>
                  <a:cubicBezTo>
                    <a:pt x="10439" y="17713"/>
                    <a:pt x="17876" y="8547"/>
                    <a:pt x="17256" y="1"/>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0" name="Google Shape;980;p64"/>
          <p:cNvSpPr txBox="1"/>
          <p:nvPr>
            <p:ph type="title"/>
          </p:nvPr>
        </p:nvSpPr>
        <p:spPr>
          <a:xfrm>
            <a:off x="6402943" y="3161443"/>
            <a:ext cx="552900" cy="55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5</a:t>
            </a:r>
            <a:endParaRPr/>
          </a:p>
        </p:txBody>
      </p:sp>
      <p:sp>
        <p:nvSpPr>
          <p:cNvPr id="981" name="Google Shape;981;p64"/>
          <p:cNvSpPr txBox="1"/>
          <p:nvPr>
            <p:ph idx="7" type="title"/>
          </p:nvPr>
        </p:nvSpPr>
        <p:spPr>
          <a:xfrm>
            <a:off x="3628335" y="3161443"/>
            <a:ext cx="552900" cy="55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982" name="Google Shape;982;p64"/>
          <p:cNvSpPr txBox="1"/>
          <p:nvPr>
            <p:ph idx="9" type="title"/>
          </p:nvPr>
        </p:nvSpPr>
        <p:spPr>
          <a:xfrm>
            <a:off x="911299" y="3161443"/>
            <a:ext cx="552900" cy="55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983" name="Google Shape;983;p64"/>
          <p:cNvSpPr txBox="1"/>
          <p:nvPr>
            <p:ph idx="14" type="title"/>
          </p:nvPr>
        </p:nvSpPr>
        <p:spPr>
          <a:xfrm>
            <a:off x="3628335" y="1412450"/>
            <a:ext cx="552900" cy="55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984" name="Google Shape;984;p64"/>
          <p:cNvSpPr txBox="1"/>
          <p:nvPr>
            <p:ph idx="16" type="title"/>
          </p:nvPr>
        </p:nvSpPr>
        <p:spPr>
          <a:xfrm>
            <a:off x="911299" y="1412450"/>
            <a:ext cx="552900" cy="55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09" name="Shape 1809"/>
        <p:cNvGrpSpPr/>
        <p:nvPr/>
      </p:nvGrpSpPr>
      <p:grpSpPr>
        <a:xfrm>
          <a:off x="0" y="0"/>
          <a:ext cx="0" cy="0"/>
          <a:chOff x="0" y="0"/>
          <a:chExt cx="0" cy="0"/>
        </a:xfrm>
      </p:grpSpPr>
      <p:sp>
        <p:nvSpPr>
          <p:cNvPr id="1810" name="Google Shape;1810;p91"/>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Participant Details</a:t>
            </a:r>
            <a:endParaRPr/>
          </a:p>
        </p:txBody>
      </p:sp>
      <p:sp>
        <p:nvSpPr>
          <p:cNvPr id="1811" name="Google Shape;1811;p91"/>
          <p:cNvSpPr txBox="1"/>
          <p:nvPr>
            <p:ph idx="3" type="subTitle"/>
          </p:nvPr>
        </p:nvSpPr>
        <p:spPr>
          <a:xfrm>
            <a:off x="526250" y="4368375"/>
            <a:ext cx="2435400" cy="4617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Yusef</a:t>
            </a:r>
            <a:endParaRPr/>
          </a:p>
        </p:txBody>
      </p:sp>
      <p:sp>
        <p:nvSpPr>
          <p:cNvPr id="1812" name="Google Shape;1812;p91"/>
          <p:cNvSpPr txBox="1"/>
          <p:nvPr>
            <p:ph idx="4" type="subTitle"/>
          </p:nvPr>
        </p:nvSpPr>
        <p:spPr>
          <a:xfrm>
            <a:off x="1453508" y="3464521"/>
            <a:ext cx="4945500" cy="1038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“Don’t have enough money to invest”</a:t>
            </a:r>
            <a:endParaRPr/>
          </a:p>
          <a:p>
            <a:pPr indent="-330200" lvl="0" marL="457200" rtl="0" algn="l">
              <a:spcBef>
                <a:spcPts val="0"/>
              </a:spcBef>
              <a:spcAft>
                <a:spcPts val="0"/>
              </a:spcAft>
              <a:buSzPts val="1600"/>
              <a:buChar char="●"/>
            </a:pPr>
            <a:r>
              <a:rPr lang="en"/>
              <a:t>New and unfamiliar to investment concepts</a:t>
            </a:r>
            <a:endParaRPr/>
          </a:p>
        </p:txBody>
      </p:sp>
      <p:sp>
        <p:nvSpPr>
          <p:cNvPr id="1813" name="Google Shape;1813;p91"/>
          <p:cNvSpPr txBox="1"/>
          <p:nvPr>
            <p:ph idx="1" type="subTitle"/>
          </p:nvPr>
        </p:nvSpPr>
        <p:spPr>
          <a:xfrm>
            <a:off x="526250" y="2428875"/>
            <a:ext cx="2435400" cy="4617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Patrick</a:t>
            </a:r>
            <a:endParaRPr/>
          </a:p>
        </p:txBody>
      </p:sp>
      <p:sp>
        <p:nvSpPr>
          <p:cNvPr id="1814" name="Google Shape;1814;p91"/>
          <p:cNvSpPr txBox="1"/>
          <p:nvPr>
            <p:ph idx="2" type="subTitle"/>
          </p:nvPr>
        </p:nvSpPr>
        <p:spPr>
          <a:xfrm>
            <a:off x="1453500" y="1492488"/>
            <a:ext cx="5881500" cy="677100"/>
          </a:xfrm>
          <a:prstGeom prst="rect">
            <a:avLst/>
          </a:prstGeom>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lang="en"/>
              <a:t>Experience in investing</a:t>
            </a:r>
            <a:endParaRPr/>
          </a:p>
          <a:p>
            <a:pPr indent="-330200" lvl="0" marL="457200" rtl="0" algn="l">
              <a:spcBef>
                <a:spcPts val="0"/>
              </a:spcBef>
              <a:spcAft>
                <a:spcPts val="0"/>
              </a:spcAft>
              <a:buSzPts val="1600"/>
              <a:buChar char="●"/>
            </a:pPr>
            <a:r>
              <a:rPr lang="en"/>
              <a:t>Has “lost money, lost a lot of money”</a:t>
            </a:r>
            <a:endParaRPr/>
          </a:p>
        </p:txBody>
      </p:sp>
      <p:grpSp>
        <p:nvGrpSpPr>
          <p:cNvPr id="1815" name="Google Shape;1815;p91"/>
          <p:cNvGrpSpPr/>
          <p:nvPr/>
        </p:nvGrpSpPr>
        <p:grpSpPr>
          <a:xfrm>
            <a:off x="522839" y="1353690"/>
            <a:ext cx="840035" cy="1067882"/>
            <a:chOff x="7147436" y="1502999"/>
            <a:chExt cx="279054" cy="354754"/>
          </a:xfrm>
        </p:grpSpPr>
        <p:sp>
          <p:nvSpPr>
            <p:cNvPr id="1816" name="Google Shape;1816;p91"/>
            <p:cNvSpPr/>
            <p:nvPr/>
          </p:nvSpPr>
          <p:spPr>
            <a:xfrm>
              <a:off x="7147436" y="1745576"/>
              <a:ext cx="279054" cy="112177"/>
            </a:xfrm>
            <a:custGeom>
              <a:rect b="b" l="l" r="r" t="t"/>
              <a:pathLst>
                <a:path extrusionOk="0" h="4284" w="10657">
                  <a:moveTo>
                    <a:pt x="3234" y="0"/>
                  </a:moveTo>
                  <a:lnTo>
                    <a:pt x="954" y="668"/>
                  </a:lnTo>
                  <a:cubicBezTo>
                    <a:pt x="391" y="840"/>
                    <a:pt x="0" y="1355"/>
                    <a:pt x="0" y="1946"/>
                  </a:cubicBezTo>
                  <a:lnTo>
                    <a:pt x="0" y="3616"/>
                  </a:lnTo>
                  <a:cubicBezTo>
                    <a:pt x="0" y="3988"/>
                    <a:pt x="296" y="4284"/>
                    <a:pt x="668" y="4284"/>
                  </a:cubicBezTo>
                  <a:lnTo>
                    <a:pt x="9989" y="4284"/>
                  </a:lnTo>
                  <a:cubicBezTo>
                    <a:pt x="10361" y="4284"/>
                    <a:pt x="10656" y="3988"/>
                    <a:pt x="10656" y="3616"/>
                  </a:cubicBezTo>
                  <a:lnTo>
                    <a:pt x="10656" y="1946"/>
                  </a:lnTo>
                  <a:cubicBezTo>
                    <a:pt x="10656" y="1355"/>
                    <a:pt x="10265" y="840"/>
                    <a:pt x="9702" y="668"/>
                  </a:cubicBezTo>
                  <a:lnTo>
                    <a:pt x="7422" y="0"/>
                  </a:lnTo>
                  <a:lnTo>
                    <a:pt x="5696" y="1155"/>
                  </a:lnTo>
                  <a:cubicBezTo>
                    <a:pt x="5586" y="1226"/>
                    <a:pt x="5457" y="1262"/>
                    <a:pt x="5328" y="1262"/>
                  </a:cubicBezTo>
                  <a:cubicBezTo>
                    <a:pt x="5199" y="1262"/>
                    <a:pt x="5071" y="1226"/>
                    <a:pt x="4961" y="1155"/>
                  </a:cubicBezTo>
                  <a:lnTo>
                    <a:pt x="32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91"/>
            <p:cNvSpPr/>
            <p:nvPr/>
          </p:nvSpPr>
          <p:spPr>
            <a:xfrm>
              <a:off x="7187892" y="1694856"/>
              <a:ext cx="197618" cy="104688"/>
            </a:xfrm>
            <a:custGeom>
              <a:rect b="b" l="l" r="r" t="t"/>
              <a:pathLst>
                <a:path extrusionOk="0" h="3998" w="7547">
                  <a:moveTo>
                    <a:pt x="1336" y="1"/>
                  </a:moveTo>
                  <a:cubicBezTo>
                    <a:pt x="602" y="1"/>
                    <a:pt x="1" y="602"/>
                    <a:pt x="1" y="1336"/>
                  </a:cubicBezTo>
                  <a:cubicBezTo>
                    <a:pt x="1" y="2805"/>
                    <a:pt x="1193" y="3998"/>
                    <a:pt x="2662" y="3998"/>
                  </a:cubicBezTo>
                  <a:lnTo>
                    <a:pt x="4885" y="3998"/>
                  </a:lnTo>
                  <a:cubicBezTo>
                    <a:pt x="6354" y="3998"/>
                    <a:pt x="7547" y="2805"/>
                    <a:pt x="7547" y="1336"/>
                  </a:cubicBezTo>
                  <a:cubicBezTo>
                    <a:pt x="7547" y="602"/>
                    <a:pt x="6955" y="10"/>
                    <a:pt x="62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91"/>
            <p:cNvSpPr/>
            <p:nvPr/>
          </p:nvSpPr>
          <p:spPr>
            <a:xfrm>
              <a:off x="7206876" y="1712348"/>
              <a:ext cx="159912" cy="66274"/>
            </a:xfrm>
            <a:custGeom>
              <a:rect b="b" l="l" r="r" t="t"/>
              <a:pathLst>
                <a:path extrusionOk="0" h="2531" w="6107">
                  <a:moveTo>
                    <a:pt x="668" y="0"/>
                  </a:moveTo>
                  <a:cubicBezTo>
                    <a:pt x="191" y="0"/>
                    <a:pt x="1" y="630"/>
                    <a:pt x="401" y="897"/>
                  </a:cubicBezTo>
                  <a:lnTo>
                    <a:pt x="2691" y="2424"/>
                  </a:lnTo>
                  <a:cubicBezTo>
                    <a:pt x="2801" y="2495"/>
                    <a:pt x="2929" y="2531"/>
                    <a:pt x="3058" y="2531"/>
                  </a:cubicBezTo>
                  <a:cubicBezTo>
                    <a:pt x="3187" y="2531"/>
                    <a:pt x="3316" y="2495"/>
                    <a:pt x="3426" y="2424"/>
                  </a:cubicBezTo>
                  <a:lnTo>
                    <a:pt x="5715" y="897"/>
                  </a:lnTo>
                  <a:cubicBezTo>
                    <a:pt x="6106" y="630"/>
                    <a:pt x="5925" y="0"/>
                    <a:pt x="5438" y="0"/>
                  </a:cubicBezTo>
                  <a:close/>
                </a:path>
              </a:pathLst>
            </a:custGeom>
            <a:solidFill>
              <a:srgbClr val="BB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91"/>
            <p:cNvSpPr/>
            <p:nvPr/>
          </p:nvSpPr>
          <p:spPr>
            <a:xfrm>
              <a:off x="7232118" y="1700852"/>
              <a:ext cx="109689" cy="77769"/>
            </a:xfrm>
            <a:custGeom>
              <a:rect b="b" l="l" r="r" t="t"/>
              <a:pathLst>
                <a:path extrusionOk="0" h="2970" w="4189">
                  <a:moveTo>
                    <a:pt x="544" y="1"/>
                  </a:moveTo>
                  <a:lnTo>
                    <a:pt x="544" y="1050"/>
                  </a:lnTo>
                  <a:cubicBezTo>
                    <a:pt x="544" y="1346"/>
                    <a:pt x="344" y="1603"/>
                    <a:pt x="67" y="1689"/>
                  </a:cubicBezTo>
                  <a:lnTo>
                    <a:pt x="0" y="1708"/>
                  </a:lnTo>
                  <a:lnTo>
                    <a:pt x="1727" y="2863"/>
                  </a:lnTo>
                  <a:cubicBezTo>
                    <a:pt x="1837" y="2934"/>
                    <a:pt x="1965" y="2970"/>
                    <a:pt x="2094" y="2970"/>
                  </a:cubicBezTo>
                  <a:cubicBezTo>
                    <a:pt x="2223" y="2970"/>
                    <a:pt x="2352" y="2934"/>
                    <a:pt x="2462" y="2863"/>
                  </a:cubicBezTo>
                  <a:lnTo>
                    <a:pt x="4188" y="1708"/>
                  </a:lnTo>
                  <a:lnTo>
                    <a:pt x="4121" y="1689"/>
                  </a:lnTo>
                  <a:cubicBezTo>
                    <a:pt x="3845" y="1603"/>
                    <a:pt x="3644" y="1346"/>
                    <a:pt x="3644" y="1050"/>
                  </a:cubicBezTo>
                  <a:lnTo>
                    <a:pt x="3644"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91"/>
            <p:cNvSpPr/>
            <p:nvPr/>
          </p:nvSpPr>
          <p:spPr>
            <a:xfrm>
              <a:off x="7246101" y="1700852"/>
              <a:ext cx="81462" cy="23121"/>
            </a:xfrm>
            <a:custGeom>
              <a:rect b="b" l="l" r="r" t="t"/>
              <a:pathLst>
                <a:path extrusionOk="0" h="883" w="3111">
                  <a:moveTo>
                    <a:pt x="0" y="1"/>
                  </a:moveTo>
                  <a:lnTo>
                    <a:pt x="0" y="497"/>
                  </a:lnTo>
                  <a:cubicBezTo>
                    <a:pt x="487" y="754"/>
                    <a:pt x="1021" y="883"/>
                    <a:pt x="1555" y="883"/>
                  </a:cubicBezTo>
                  <a:cubicBezTo>
                    <a:pt x="2090" y="883"/>
                    <a:pt x="2624" y="754"/>
                    <a:pt x="3110" y="497"/>
                  </a:cubicBezTo>
                  <a:lnTo>
                    <a:pt x="3110"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91"/>
            <p:cNvSpPr/>
            <p:nvPr/>
          </p:nvSpPr>
          <p:spPr>
            <a:xfrm>
              <a:off x="7189149" y="1543716"/>
              <a:ext cx="190627" cy="168658"/>
            </a:xfrm>
            <a:custGeom>
              <a:rect b="b" l="l" r="r" t="t"/>
              <a:pathLst>
                <a:path extrusionOk="0" h="6441" w="7280">
                  <a:moveTo>
                    <a:pt x="6621" y="1"/>
                  </a:moveTo>
                  <a:lnTo>
                    <a:pt x="849" y="449"/>
                  </a:lnTo>
                  <a:lnTo>
                    <a:pt x="849" y="2672"/>
                  </a:lnTo>
                  <a:lnTo>
                    <a:pt x="735" y="2672"/>
                  </a:lnTo>
                  <a:cubicBezTo>
                    <a:pt x="0" y="2672"/>
                    <a:pt x="0" y="3779"/>
                    <a:pt x="735" y="3779"/>
                  </a:cubicBezTo>
                  <a:lnTo>
                    <a:pt x="859" y="3779"/>
                  </a:lnTo>
                  <a:cubicBezTo>
                    <a:pt x="973" y="5277"/>
                    <a:pt x="2223" y="6440"/>
                    <a:pt x="3730" y="6440"/>
                  </a:cubicBezTo>
                  <a:cubicBezTo>
                    <a:pt x="5238" y="6440"/>
                    <a:pt x="6488" y="5277"/>
                    <a:pt x="6602" y="3779"/>
                  </a:cubicBezTo>
                  <a:lnTo>
                    <a:pt x="6726" y="3779"/>
                  </a:lnTo>
                  <a:cubicBezTo>
                    <a:pt x="7031" y="3779"/>
                    <a:pt x="7279" y="3531"/>
                    <a:pt x="7279" y="3225"/>
                  </a:cubicBezTo>
                  <a:cubicBezTo>
                    <a:pt x="7279" y="2920"/>
                    <a:pt x="7031" y="2672"/>
                    <a:pt x="6726" y="2672"/>
                  </a:cubicBezTo>
                  <a:lnTo>
                    <a:pt x="6621" y="2672"/>
                  </a:lnTo>
                  <a:lnTo>
                    <a:pt x="6621"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91"/>
            <p:cNvSpPr/>
            <p:nvPr/>
          </p:nvSpPr>
          <p:spPr>
            <a:xfrm>
              <a:off x="7192893" y="1549713"/>
              <a:ext cx="146400" cy="162635"/>
            </a:xfrm>
            <a:custGeom>
              <a:rect b="b" l="l" r="r" t="t"/>
              <a:pathLst>
                <a:path extrusionOk="0" h="6211" w="5591">
                  <a:moveTo>
                    <a:pt x="5591" y="1"/>
                  </a:moveTo>
                  <a:lnTo>
                    <a:pt x="697" y="220"/>
                  </a:lnTo>
                  <a:lnTo>
                    <a:pt x="697" y="2443"/>
                  </a:lnTo>
                  <a:lnTo>
                    <a:pt x="621" y="2443"/>
                  </a:lnTo>
                  <a:cubicBezTo>
                    <a:pt x="614" y="2443"/>
                    <a:pt x="608" y="2443"/>
                    <a:pt x="601" y="2443"/>
                  </a:cubicBezTo>
                  <a:cubicBezTo>
                    <a:pt x="314" y="2443"/>
                    <a:pt x="76" y="2650"/>
                    <a:pt x="39" y="2939"/>
                  </a:cubicBezTo>
                  <a:cubicBezTo>
                    <a:pt x="0" y="3264"/>
                    <a:pt x="258" y="3550"/>
                    <a:pt x="592" y="3550"/>
                  </a:cubicBezTo>
                  <a:lnTo>
                    <a:pt x="706" y="3550"/>
                  </a:lnTo>
                  <a:cubicBezTo>
                    <a:pt x="810" y="5072"/>
                    <a:pt x="2090" y="6210"/>
                    <a:pt x="3566" y="6210"/>
                  </a:cubicBezTo>
                  <a:cubicBezTo>
                    <a:pt x="3718" y="6210"/>
                    <a:pt x="3871" y="6198"/>
                    <a:pt x="4026" y="6173"/>
                  </a:cubicBezTo>
                  <a:cubicBezTo>
                    <a:pt x="2624" y="5944"/>
                    <a:pt x="1594" y="4742"/>
                    <a:pt x="1594" y="3330"/>
                  </a:cubicBezTo>
                  <a:lnTo>
                    <a:pt x="1594" y="1556"/>
                  </a:lnTo>
                  <a:cubicBezTo>
                    <a:pt x="1594" y="1060"/>
                    <a:pt x="1994" y="659"/>
                    <a:pt x="2481" y="659"/>
                  </a:cubicBezTo>
                  <a:lnTo>
                    <a:pt x="5142" y="659"/>
                  </a:lnTo>
                  <a:cubicBezTo>
                    <a:pt x="5391" y="659"/>
                    <a:pt x="5591" y="459"/>
                    <a:pt x="5591" y="220"/>
                  </a:cubicBezTo>
                  <a:lnTo>
                    <a:pt x="5591"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91"/>
            <p:cNvSpPr/>
            <p:nvPr/>
          </p:nvSpPr>
          <p:spPr>
            <a:xfrm>
              <a:off x="7246101" y="1613604"/>
              <a:ext cx="11757" cy="17334"/>
            </a:xfrm>
            <a:custGeom>
              <a:rect b="b" l="l" r="r" t="t"/>
              <a:pathLst>
                <a:path extrusionOk="0" h="662" w="449">
                  <a:moveTo>
                    <a:pt x="225" y="1"/>
                  </a:moveTo>
                  <a:cubicBezTo>
                    <a:pt x="113" y="1"/>
                    <a:pt x="0" y="75"/>
                    <a:pt x="0" y="223"/>
                  </a:cubicBezTo>
                  <a:lnTo>
                    <a:pt x="0" y="442"/>
                  </a:lnTo>
                  <a:cubicBezTo>
                    <a:pt x="0" y="566"/>
                    <a:pt x="105" y="661"/>
                    <a:pt x="229" y="661"/>
                  </a:cubicBezTo>
                  <a:cubicBezTo>
                    <a:pt x="353" y="661"/>
                    <a:pt x="449" y="566"/>
                    <a:pt x="449" y="442"/>
                  </a:cubicBezTo>
                  <a:lnTo>
                    <a:pt x="449" y="223"/>
                  </a:lnTo>
                  <a:cubicBezTo>
                    <a:pt x="449" y="75"/>
                    <a:pt x="337" y="1"/>
                    <a:pt x="22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91"/>
            <p:cNvSpPr/>
            <p:nvPr/>
          </p:nvSpPr>
          <p:spPr>
            <a:xfrm>
              <a:off x="7316041" y="1613604"/>
              <a:ext cx="11521" cy="17334"/>
            </a:xfrm>
            <a:custGeom>
              <a:rect b="b" l="l" r="r" t="t"/>
              <a:pathLst>
                <a:path extrusionOk="0" h="662" w="440">
                  <a:moveTo>
                    <a:pt x="220" y="1"/>
                  </a:moveTo>
                  <a:cubicBezTo>
                    <a:pt x="110" y="1"/>
                    <a:pt x="1" y="75"/>
                    <a:pt x="1" y="223"/>
                  </a:cubicBezTo>
                  <a:lnTo>
                    <a:pt x="1" y="442"/>
                  </a:lnTo>
                  <a:cubicBezTo>
                    <a:pt x="1" y="566"/>
                    <a:pt x="96" y="661"/>
                    <a:pt x="220" y="661"/>
                  </a:cubicBezTo>
                  <a:cubicBezTo>
                    <a:pt x="344" y="661"/>
                    <a:pt x="439" y="566"/>
                    <a:pt x="439" y="442"/>
                  </a:cubicBezTo>
                  <a:lnTo>
                    <a:pt x="439" y="223"/>
                  </a:lnTo>
                  <a:cubicBezTo>
                    <a:pt x="439"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91"/>
            <p:cNvSpPr/>
            <p:nvPr/>
          </p:nvSpPr>
          <p:spPr>
            <a:xfrm>
              <a:off x="7238115" y="1593834"/>
              <a:ext cx="28097" cy="13878"/>
            </a:xfrm>
            <a:custGeom>
              <a:rect b="b" l="l" r="r" t="t"/>
              <a:pathLst>
                <a:path extrusionOk="0" h="530" w="1073">
                  <a:moveTo>
                    <a:pt x="759" y="1"/>
                  </a:moveTo>
                  <a:cubicBezTo>
                    <a:pt x="745" y="1"/>
                    <a:pt x="731" y="2"/>
                    <a:pt x="716" y="4"/>
                  </a:cubicBezTo>
                  <a:lnTo>
                    <a:pt x="267" y="90"/>
                  </a:lnTo>
                  <a:cubicBezTo>
                    <a:pt x="0" y="138"/>
                    <a:pt x="38" y="529"/>
                    <a:pt x="305" y="529"/>
                  </a:cubicBezTo>
                  <a:lnTo>
                    <a:pt x="353" y="529"/>
                  </a:lnTo>
                  <a:lnTo>
                    <a:pt x="792" y="443"/>
                  </a:lnTo>
                  <a:cubicBezTo>
                    <a:pt x="1072" y="389"/>
                    <a:pt x="1010" y="1"/>
                    <a:pt x="759"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91"/>
            <p:cNvSpPr/>
            <p:nvPr/>
          </p:nvSpPr>
          <p:spPr>
            <a:xfrm>
              <a:off x="7307767" y="1594044"/>
              <a:ext cx="27782" cy="13904"/>
            </a:xfrm>
            <a:custGeom>
              <a:rect b="b" l="l" r="r" t="t"/>
              <a:pathLst>
                <a:path extrusionOk="0" h="531" w="1061">
                  <a:moveTo>
                    <a:pt x="305" y="1"/>
                  </a:moveTo>
                  <a:cubicBezTo>
                    <a:pt x="60" y="1"/>
                    <a:pt x="0" y="391"/>
                    <a:pt x="269" y="445"/>
                  </a:cubicBezTo>
                  <a:lnTo>
                    <a:pt x="717" y="521"/>
                  </a:lnTo>
                  <a:lnTo>
                    <a:pt x="755" y="521"/>
                  </a:lnTo>
                  <a:lnTo>
                    <a:pt x="755" y="531"/>
                  </a:lnTo>
                  <a:cubicBezTo>
                    <a:pt x="1032" y="531"/>
                    <a:pt x="1061" y="140"/>
                    <a:pt x="803" y="92"/>
                  </a:cubicBezTo>
                  <a:lnTo>
                    <a:pt x="355" y="6"/>
                  </a:lnTo>
                  <a:cubicBezTo>
                    <a:pt x="337" y="3"/>
                    <a:pt x="321" y="1"/>
                    <a:pt x="305"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91"/>
            <p:cNvSpPr/>
            <p:nvPr/>
          </p:nvSpPr>
          <p:spPr>
            <a:xfrm>
              <a:off x="7211380" y="1502999"/>
              <a:ext cx="174392" cy="52501"/>
            </a:xfrm>
            <a:custGeom>
              <a:rect b="b" l="l" r="r" t="t"/>
              <a:pathLst>
                <a:path extrusionOk="0" h="2005" w="6660">
                  <a:moveTo>
                    <a:pt x="1994" y="1"/>
                  </a:moveTo>
                  <a:cubicBezTo>
                    <a:pt x="888" y="1"/>
                    <a:pt x="0" y="898"/>
                    <a:pt x="0" y="2004"/>
                  </a:cubicBezTo>
                  <a:lnTo>
                    <a:pt x="4656" y="2004"/>
                  </a:lnTo>
                  <a:cubicBezTo>
                    <a:pt x="5667" y="2004"/>
                    <a:pt x="6516" y="1251"/>
                    <a:pt x="6640" y="259"/>
                  </a:cubicBezTo>
                  <a:cubicBezTo>
                    <a:pt x="6659" y="125"/>
                    <a:pt x="6554" y="1"/>
                    <a:pt x="642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91"/>
            <p:cNvSpPr/>
            <p:nvPr/>
          </p:nvSpPr>
          <p:spPr>
            <a:xfrm>
              <a:off x="7257832" y="1502999"/>
              <a:ext cx="127940" cy="40744"/>
            </a:xfrm>
            <a:custGeom>
              <a:rect b="b" l="l" r="r" t="t"/>
              <a:pathLst>
                <a:path extrusionOk="0" h="1556" w="4886">
                  <a:moveTo>
                    <a:pt x="745" y="1"/>
                  </a:moveTo>
                  <a:cubicBezTo>
                    <a:pt x="430" y="259"/>
                    <a:pt x="192" y="602"/>
                    <a:pt x="77" y="993"/>
                  </a:cubicBezTo>
                  <a:cubicBezTo>
                    <a:pt x="1" y="1279"/>
                    <a:pt x="220" y="1556"/>
                    <a:pt x="506" y="1556"/>
                  </a:cubicBezTo>
                  <a:lnTo>
                    <a:pt x="4141" y="1556"/>
                  </a:lnTo>
                  <a:cubicBezTo>
                    <a:pt x="4542" y="1232"/>
                    <a:pt x="4809" y="764"/>
                    <a:pt x="4866" y="249"/>
                  </a:cubicBezTo>
                  <a:cubicBezTo>
                    <a:pt x="4885" y="115"/>
                    <a:pt x="4780" y="1"/>
                    <a:pt x="4647"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91"/>
            <p:cNvSpPr/>
            <p:nvPr/>
          </p:nvSpPr>
          <p:spPr>
            <a:xfrm>
              <a:off x="7252097" y="1782262"/>
              <a:ext cx="11521" cy="75491"/>
            </a:xfrm>
            <a:custGeom>
              <a:rect b="b" l="l" r="r" t="t"/>
              <a:pathLst>
                <a:path extrusionOk="0" h="2883" w="440">
                  <a:moveTo>
                    <a:pt x="235" y="1"/>
                  </a:moveTo>
                  <a:cubicBezTo>
                    <a:pt x="230" y="1"/>
                    <a:pt x="225" y="1"/>
                    <a:pt x="220" y="2"/>
                  </a:cubicBezTo>
                  <a:cubicBezTo>
                    <a:pt x="96" y="2"/>
                    <a:pt x="0" y="97"/>
                    <a:pt x="0" y="221"/>
                  </a:cubicBezTo>
                  <a:lnTo>
                    <a:pt x="0" y="2883"/>
                  </a:lnTo>
                  <a:lnTo>
                    <a:pt x="439" y="2883"/>
                  </a:lnTo>
                  <a:lnTo>
                    <a:pt x="439" y="221"/>
                  </a:lnTo>
                  <a:cubicBezTo>
                    <a:pt x="439" y="102"/>
                    <a:pt x="352" y="1"/>
                    <a:pt x="235"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91"/>
            <p:cNvSpPr/>
            <p:nvPr/>
          </p:nvSpPr>
          <p:spPr>
            <a:xfrm>
              <a:off x="7310045" y="1782262"/>
              <a:ext cx="11783" cy="75491"/>
            </a:xfrm>
            <a:custGeom>
              <a:rect b="b" l="l" r="r" t="t"/>
              <a:pathLst>
                <a:path extrusionOk="0" h="2883" w="450">
                  <a:moveTo>
                    <a:pt x="244" y="1"/>
                  </a:moveTo>
                  <a:cubicBezTo>
                    <a:pt x="239" y="1"/>
                    <a:pt x="235" y="1"/>
                    <a:pt x="230" y="2"/>
                  </a:cubicBezTo>
                  <a:cubicBezTo>
                    <a:pt x="106" y="2"/>
                    <a:pt x="1" y="97"/>
                    <a:pt x="1" y="221"/>
                  </a:cubicBezTo>
                  <a:lnTo>
                    <a:pt x="1" y="2883"/>
                  </a:lnTo>
                  <a:lnTo>
                    <a:pt x="449" y="2883"/>
                  </a:lnTo>
                  <a:lnTo>
                    <a:pt x="449" y="221"/>
                  </a:lnTo>
                  <a:cubicBezTo>
                    <a:pt x="449" y="102"/>
                    <a:pt x="353" y="1"/>
                    <a:pt x="244"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91"/>
            <p:cNvSpPr/>
            <p:nvPr/>
          </p:nvSpPr>
          <p:spPr>
            <a:xfrm>
              <a:off x="7260896" y="1654112"/>
              <a:ext cx="51872" cy="17570"/>
            </a:xfrm>
            <a:custGeom>
              <a:rect b="b" l="l" r="r" t="t"/>
              <a:pathLst>
                <a:path extrusionOk="0" h="671" w="1981">
                  <a:moveTo>
                    <a:pt x="331" y="0"/>
                  </a:moveTo>
                  <a:cubicBezTo>
                    <a:pt x="155" y="0"/>
                    <a:pt x="1" y="229"/>
                    <a:pt x="170" y="383"/>
                  </a:cubicBezTo>
                  <a:cubicBezTo>
                    <a:pt x="389" y="574"/>
                    <a:pt x="668" y="670"/>
                    <a:pt x="950" y="670"/>
                  </a:cubicBezTo>
                  <a:cubicBezTo>
                    <a:pt x="964" y="670"/>
                    <a:pt x="977" y="670"/>
                    <a:pt x="990" y="669"/>
                  </a:cubicBezTo>
                  <a:cubicBezTo>
                    <a:pt x="1004" y="670"/>
                    <a:pt x="1018" y="670"/>
                    <a:pt x="1032" y="670"/>
                  </a:cubicBezTo>
                  <a:cubicBezTo>
                    <a:pt x="1322" y="670"/>
                    <a:pt x="1592" y="574"/>
                    <a:pt x="1811" y="383"/>
                  </a:cubicBezTo>
                  <a:cubicBezTo>
                    <a:pt x="1980" y="229"/>
                    <a:pt x="1832" y="0"/>
                    <a:pt x="1658" y="0"/>
                  </a:cubicBezTo>
                  <a:cubicBezTo>
                    <a:pt x="1607" y="0"/>
                    <a:pt x="1554" y="20"/>
                    <a:pt x="1506" y="68"/>
                  </a:cubicBezTo>
                  <a:cubicBezTo>
                    <a:pt x="1353" y="173"/>
                    <a:pt x="1174" y="226"/>
                    <a:pt x="995" y="226"/>
                  </a:cubicBezTo>
                  <a:cubicBezTo>
                    <a:pt x="816" y="226"/>
                    <a:pt x="637" y="173"/>
                    <a:pt x="485" y="68"/>
                  </a:cubicBezTo>
                  <a:cubicBezTo>
                    <a:pt x="437" y="20"/>
                    <a:pt x="383" y="0"/>
                    <a:pt x="33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2" name="Google Shape;1832;p91"/>
          <p:cNvGrpSpPr/>
          <p:nvPr/>
        </p:nvGrpSpPr>
        <p:grpSpPr>
          <a:xfrm>
            <a:off x="526243" y="3300345"/>
            <a:ext cx="833256" cy="1068039"/>
            <a:chOff x="7603081" y="1973072"/>
            <a:chExt cx="276802" cy="354807"/>
          </a:xfrm>
        </p:grpSpPr>
        <p:sp>
          <p:nvSpPr>
            <p:cNvPr id="1833" name="Google Shape;1833;p91"/>
            <p:cNvSpPr/>
            <p:nvPr/>
          </p:nvSpPr>
          <p:spPr>
            <a:xfrm>
              <a:off x="7603081" y="2189465"/>
              <a:ext cx="276802" cy="138414"/>
            </a:xfrm>
            <a:custGeom>
              <a:rect b="b" l="l" r="r" t="t"/>
              <a:pathLst>
                <a:path extrusionOk="0" h="5286" w="10571">
                  <a:moveTo>
                    <a:pt x="3081" y="1"/>
                  </a:moveTo>
                  <a:cubicBezTo>
                    <a:pt x="2967" y="1"/>
                    <a:pt x="2862" y="96"/>
                    <a:pt x="2862" y="220"/>
                  </a:cubicBezTo>
                  <a:lnTo>
                    <a:pt x="2862" y="1269"/>
                  </a:lnTo>
                  <a:cubicBezTo>
                    <a:pt x="2862" y="1565"/>
                    <a:pt x="2671" y="1823"/>
                    <a:pt x="2395" y="1909"/>
                  </a:cubicBezTo>
                  <a:lnTo>
                    <a:pt x="935" y="2357"/>
                  </a:lnTo>
                  <a:cubicBezTo>
                    <a:pt x="382" y="2529"/>
                    <a:pt x="0" y="3034"/>
                    <a:pt x="0" y="3616"/>
                  </a:cubicBezTo>
                  <a:lnTo>
                    <a:pt x="0" y="4627"/>
                  </a:lnTo>
                  <a:cubicBezTo>
                    <a:pt x="0" y="4990"/>
                    <a:pt x="296" y="5286"/>
                    <a:pt x="658" y="5286"/>
                  </a:cubicBezTo>
                  <a:lnTo>
                    <a:pt x="9912" y="5286"/>
                  </a:lnTo>
                  <a:cubicBezTo>
                    <a:pt x="10275" y="5286"/>
                    <a:pt x="10570" y="4990"/>
                    <a:pt x="10570" y="4627"/>
                  </a:cubicBezTo>
                  <a:lnTo>
                    <a:pt x="10570" y="3616"/>
                  </a:lnTo>
                  <a:cubicBezTo>
                    <a:pt x="10570" y="3034"/>
                    <a:pt x="10198" y="2529"/>
                    <a:pt x="9645" y="2357"/>
                  </a:cubicBezTo>
                  <a:lnTo>
                    <a:pt x="8176" y="1909"/>
                  </a:lnTo>
                  <a:cubicBezTo>
                    <a:pt x="7899" y="1823"/>
                    <a:pt x="7708" y="1565"/>
                    <a:pt x="7708" y="1269"/>
                  </a:cubicBezTo>
                  <a:lnTo>
                    <a:pt x="7708" y="220"/>
                  </a:lnTo>
                  <a:cubicBezTo>
                    <a:pt x="7708" y="96"/>
                    <a:pt x="7613" y="1"/>
                    <a:pt x="7489" y="1"/>
                  </a:cubicBezTo>
                  <a:close/>
                </a:path>
              </a:pathLst>
            </a:cu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91"/>
            <p:cNvSpPr/>
            <p:nvPr/>
          </p:nvSpPr>
          <p:spPr>
            <a:xfrm>
              <a:off x="7666527" y="2189465"/>
              <a:ext cx="149909" cy="92197"/>
            </a:xfrm>
            <a:custGeom>
              <a:rect b="b" l="l" r="r" t="t"/>
              <a:pathLst>
                <a:path extrusionOk="0" h="3521" w="5725">
                  <a:moveTo>
                    <a:pt x="649" y="1"/>
                  </a:moveTo>
                  <a:cubicBezTo>
                    <a:pt x="525" y="1"/>
                    <a:pt x="429" y="96"/>
                    <a:pt x="429" y="220"/>
                  </a:cubicBezTo>
                  <a:lnTo>
                    <a:pt x="429" y="1269"/>
                  </a:lnTo>
                  <a:cubicBezTo>
                    <a:pt x="429" y="1556"/>
                    <a:pt x="258" y="1804"/>
                    <a:pt x="0" y="1899"/>
                  </a:cubicBezTo>
                  <a:cubicBezTo>
                    <a:pt x="344" y="2834"/>
                    <a:pt x="1488" y="3521"/>
                    <a:pt x="2862" y="3521"/>
                  </a:cubicBezTo>
                  <a:cubicBezTo>
                    <a:pt x="4226" y="3521"/>
                    <a:pt x="5390" y="2834"/>
                    <a:pt x="5724" y="1899"/>
                  </a:cubicBezTo>
                  <a:cubicBezTo>
                    <a:pt x="5457" y="1804"/>
                    <a:pt x="5276" y="1556"/>
                    <a:pt x="5276" y="1269"/>
                  </a:cubicBezTo>
                  <a:lnTo>
                    <a:pt x="5276" y="220"/>
                  </a:lnTo>
                  <a:cubicBezTo>
                    <a:pt x="5276" y="96"/>
                    <a:pt x="5180" y="1"/>
                    <a:pt x="505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91"/>
            <p:cNvSpPr/>
            <p:nvPr/>
          </p:nvSpPr>
          <p:spPr>
            <a:xfrm>
              <a:off x="7679751" y="2189465"/>
              <a:ext cx="123698" cy="34564"/>
            </a:xfrm>
            <a:custGeom>
              <a:rect b="b" l="l" r="r" t="t"/>
              <a:pathLst>
                <a:path extrusionOk="0" h="1320" w="4724">
                  <a:moveTo>
                    <a:pt x="163" y="1"/>
                  </a:moveTo>
                  <a:cubicBezTo>
                    <a:pt x="96" y="1"/>
                    <a:pt x="39" y="20"/>
                    <a:pt x="1" y="67"/>
                  </a:cubicBezTo>
                  <a:cubicBezTo>
                    <a:pt x="568" y="902"/>
                    <a:pt x="1465" y="1319"/>
                    <a:pt x="2362" y="1319"/>
                  </a:cubicBezTo>
                  <a:cubicBezTo>
                    <a:pt x="3259" y="1319"/>
                    <a:pt x="4155" y="902"/>
                    <a:pt x="4723" y="67"/>
                  </a:cubicBezTo>
                  <a:cubicBezTo>
                    <a:pt x="4685" y="20"/>
                    <a:pt x="4628" y="1"/>
                    <a:pt x="4561" y="1"/>
                  </a:cubicBezTo>
                  <a:close/>
                </a:path>
              </a:pathLst>
            </a:custGeom>
            <a:solidFill>
              <a:srgbClr val="E8ED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91"/>
            <p:cNvSpPr/>
            <p:nvPr/>
          </p:nvSpPr>
          <p:spPr>
            <a:xfrm>
              <a:off x="7644532" y="2033585"/>
              <a:ext cx="189370" cy="155408"/>
            </a:xfrm>
            <a:custGeom>
              <a:rect b="b" l="l" r="r" t="t"/>
              <a:pathLst>
                <a:path extrusionOk="0" h="5935" w="7232">
                  <a:moveTo>
                    <a:pt x="850" y="1"/>
                  </a:moveTo>
                  <a:lnTo>
                    <a:pt x="850" y="2204"/>
                  </a:lnTo>
                  <a:lnTo>
                    <a:pt x="735" y="2204"/>
                  </a:lnTo>
                  <a:cubicBezTo>
                    <a:pt x="1" y="2204"/>
                    <a:pt x="1" y="3311"/>
                    <a:pt x="735" y="3311"/>
                  </a:cubicBezTo>
                  <a:lnTo>
                    <a:pt x="859" y="3311"/>
                  </a:lnTo>
                  <a:cubicBezTo>
                    <a:pt x="974" y="4790"/>
                    <a:pt x="2214" y="5935"/>
                    <a:pt x="3712" y="5935"/>
                  </a:cubicBezTo>
                  <a:cubicBezTo>
                    <a:pt x="5200" y="5935"/>
                    <a:pt x="6440" y="4790"/>
                    <a:pt x="6564" y="3311"/>
                  </a:cubicBezTo>
                  <a:lnTo>
                    <a:pt x="6679" y="3311"/>
                  </a:lnTo>
                  <a:cubicBezTo>
                    <a:pt x="6984" y="3311"/>
                    <a:pt x="7232" y="3063"/>
                    <a:pt x="7232" y="2758"/>
                  </a:cubicBezTo>
                  <a:cubicBezTo>
                    <a:pt x="7232" y="2452"/>
                    <a:pt x="6984" y="2204"/>
                    <a:pt x="6679" y="2204"/>
                  </a:cubicBezTo>
                  <a:lnTo>
                    <a:pt x="6574" y="2204"/>
                  </a:lnTo>
                  <a:lnTo>
                    <a:pt x="657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91"/>
            <p:cNvSpPr/>
            <p:nvPr/>
          </p:nvSpPr>
          <p:spPr>
            <a:xfrm>
              <a:off x="7701249" y="2092292"/>
              <a:ext cx="11521" cy="17020"/>
            </a:xfrm>
            <a:custGeom>
              <a:rect b="b" l="l" r="r" t="t"/>
              <a:pathLst>
                <a:path extrusionOk="0" h="650" w="440">
                  <a:moveTo>
                    <a:pt x="220" y="1"/>
                  </a:moveTo>
                  <a:cubicBezTo>
                    <a:pt x="115" y="1"/>
                    <a:pt x="10" y="67"/>
                    <a:pt x="0" y="201"/>
                  </a:cubicBezTo>
                  <a:lnTo>
                    <a:pt x="0" y="420"/>
                  </a:lnTo>
                  <a:cubicBezTo>
                    <a:pt x="0" y="544"/>
                    <a:pt x="96" y="649"/>
                    <a:pt x="220" y="649"/>
                  </a:cubicBezTo>
                  <a:cubicBezTo>
                    <a:pt x="334" y="640"/>
                    <a:pt x="439" y="544"/>
                    <a:pt x="439" y="420"/>
                  </a:cubicBezTo>
                  <a:lnTo>
                    <a:pt x="439" y="201"/>
                  </a:lnTo>
                  <a:cubicBezTo>
                    <a:pt x="430" y="67"/>
                    <a:pt x="325"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91"/>
            <p:cNvSpPr/>
            <p:nvPr/>
          </p:nvSpPr>
          <p:spPr>
            <a:xfrm>
              <a:off x="7770429" y="2092292"/>
              <a:ext cx="11521" cy="17020"/>
            </a:xfrm>
            <a:custGeom>
              <a:rect b="b" l="l" r="r" t="t"/>
              <a:pathLst>
                <a:path extrusionOk="0" h="650" w="440">
                  <a:moveTo>
                    <a:pt x="220" y="1"/>
                  </a:moveTo>
                  <a:cubicBezTo>
                    <a:pt x="115" y="1"/>
                    <a:pt x="10" y="67"/>
                    <a:pt x="1" y="201"/>
                  </a:cubicBezTo>
                  <a:lnTo>
                    <a:pt x="1" y="420"/>
                  </a:lnTo>
                  <a:cubicBezTo>
                    <a:pt x="1" y="544"/>
                    <a:pt x="96" y="640"/>
                    <a:pt x="220" y="649"/>
                  </a:cubicBezTo>
                  <a:cubicBezTo>
                    <a:pt x="344" y="640"/>
                    <a:pt x="440" y="544"/>
                    <a:pt x="440" y="420"/>
                  </a:cubicBezTo>
                  <a:lnTo>
                    <a:pt x="440" y="201"/>
                  </a:lnTo>
                  <a:cubicBezTo>
                    <a:pt x="430" y="67"/>
                    <a:pt x="325"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91"/>
            <p:cNvSpPr/>
            <p:nvPr/>
          </p:nvSpPr>
          <p:spPr>
            <a:xfrm>
              <a:off x="7693995" y="2074067"/>
              <a:ext cx="25766" cy="11495"/>
            </a:xfrm>
            <a:custGeom>
              <a:rect b="b" l="l" r="r" t="t"/>
              <a:pathLst>
                <a:path extrusionOk="0" h="439" w="984">
                  <a:moveTo>
                    <a:pt x="277" y="0"/>
                  </a:moveTo>
                  <a:cubicBezTo>
                    <a:pt x="1" y="19"/>
                    <a:pt x="1" y="420"/>
                    <a:pt x="277" y="439"/>
                  </a:cubicBezTo>
                  <a:lnTo>
                    <a:pt x="716" y="439"/>
                  </a:lnTo>
                  <a:cubicBezTo>
                    <a:pt x="983" y="420"/>
                    <a:pt x="983" y="19"/>
                    <a:pt x="71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91"/>
            <p:cNvSpPr/>
            <p:nvPr/>
          </p:nvSpPr>
          <p:spPr>
            <a:xfrm>
              <a:off x="7763202" y="2074067"/>
              <a:ext cx="25740" cy="11495"/>
            </a:xfrm>
            <a:custGeom>
              <a:rect b="b" l="l" r="r" t="t"/>
              <a:pathLst>
                <a:path extrusionOk="0" h="439" w="983">
                  <a:moveTo>
                    <a:pt x="277" y="0"/>
                  </a:moveTo>
                  <a:cubicBezTo>
                    <a:pt x="0" y="19"/>
                    <a:pt x="0" y="420"/>
                    <a:pt x="277" y="439"/>
                  </a:cubicBezTo>
                  <a:lnTo>
                    <a:pt x="716" y="439"/>
                  </a:lnTo>
                  <a:cubicBezTo>
                    <a:pt x="983" y="420"/>
                    <a:pt x="983" y="19"/>
                    <a:pt x="71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91"/>
            <p:cNvSpPr/>
            <p:nvPr/>
          </p:nvSpPr>
          <p:spPr>
            <a:xfrm>
              <a:off x="7647281" y="2033585"/>
              <a:ext cx="140430" cy="155879"/>
            </a:xfrm>
            <a:custGeom>
              <a:rect b="b" l="l" r="r" t="t"/>
              <a:pathLst>
                <a:path extrusionOk="0" h="5953" w="5363">
                  <a:moveTo>
                    <a:pt x="735" y="1"/>
                  </a:moveTo>
                  <a:lnTo>
                    <a:pt x="735" y="2204"/>
                  </a:lnTo>
                  <a:lnTo>
                    <a:pt x="649" y="2204"/>
                  </a:lnTo>
                  <a:cubicBezTo>
                    <a:pt x="392" y="2204"/>
                    <a:pt x="172" y="2367"/>
                    <a:pt x="96" y="2605"/>
                  </a:cubicBezTo>
                  <a:cubicBezTo>
                    <a:pt x="1" y="2958"/>
                    <a:pt x="258" y="3311"/>
                    <a:pt x="630" y="3311"/>
                  </a:cubicBezTo>
                  <a:lnTo>
                    <a:pt x="745" y="3311"/>
                  </a:lnTo>
                  <a:cubicBezTo>
                    <a:pt x="849" y="4816"/>
                    <a:pt x="2113" y="5952"/>
                    <a:pt x="3578" y="5952"/>
                  </a:cubicBezTo>
                  <a:cubicBezTo>
                    <a:pt x="3729" y="5952"/>
                    <a:pt x="3882" y="5940"/>
                    <a:pt x="4036" y="5915"/>
                  </a:cubicBezTo>
                  <a:cubicBezTo>
                    <a:pt x="2643" y="5696"/>
                    <a:pt x="1613" y="4494"/>
                    <a:pt x="1613" y="3092"/>
                  </a:cubicBezTo>
                  <a:lnTo>
                    <a:pt x="1613" y="1766"/>
                  </a:lnTo>
                  <a:cubicBezTo>
                    <a:pt x="1613" y="1155"/>
                    <a:pt x="2109" y="668"/>
                    <a:pt x="2720" y="668"/>
                  </a:cubicBezTo>
                  <a:lnTo>
                    <a:pt x="4923" y="668"/>
                  </a:lnTo>
                  <a:cubicBezTo>
                    <a:pt x="5162" y="668"/>
                    <a:pt x="5362" y="468"/>
                    <a:pt x="5362" y="230"/>
                  </a:cubicBezTo>
                  <a:lnTo>
                    <a:pt x="5362"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91"/>
            <p:cNvSpPr/>
            <p:nvPr/>
          </p:nvSpPr>
          <p:spPr>
            <a:xfrm>
              <a:off x="7652518" y="1983127"/>
              <a:ext cx="106206" cy="108694"/>
            </a:xfrm>
            <a:custGeom>
              <a:rect b="b" l="l" r="r" t="t"/>
              <a:pathLst>
                <a:path extrusionOk="0" h="4151" w="4056">
                  <a:moveTo>
                    <a:pt x="1861" y="1"/>
                  </a:moveTo>
                  <a:cubicBezTo>
                    <a:pt x="755" y="230"/>
                    <a:pt x="1" y="1260"/>
                    <a:pt x="115" y="2386"/>
                  </a:cubicBezTo>
                  <a:lnTo>
                    <a:pt x="306" y="4150"/>
                  </a:lnTo>
                  <a:lnTo>
                    <a:pt x="526" y="4150"/>
                  </a:lnTo>
                  <a:cubicBezTo>
                    <a:pt x="774" y="4141"/>
                    <a:pt x="964" y="3950"/>
                    <a:pt x="964" y="3702"/>
                  </a:cubicBezTo>
                  <a:lnTo>
                    <a:pt x="964" y="2815"/>
                  </a:lnTo>
                  <a:cubicBezTo>
                    <a:pt x="964" y="2452"/>
                    <a:pt x="1260" y="2157"/>
                    <a:pt x="1623" y="2157"/>
                  </a:cubicBezTo>
                  <a:lnTo>
                    <a:pt x="4055" y="2157"/>
                  </a:lnTo>
                  <a:lnTo>
                    <a:pt x="1861" y="1"/>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91"/>
            <p:cNvSpPr/>
            <p:nvPr/>
          </p:nvSpPr>
          <p:spPr>
            <a:xfrm>
              <a:off x="7678023" y="2126018"/>
              <a:ext cx="126919" cy="86463"/>
            </a:xfrm>
            <a:custGeom>
              <a:rect b="b" l="l" r="r" t="t"/>
              <a:pathLst>
                <a:path extrusionOk="0" h="3302" w="4847">
                  <a:moveTo>
                    <a:pt x="668" y="0"/>
                  </a:moveTo>
                  <a:cubicBezTo>
                    <a:pt x="296" y="0"/>
                    <a:pt x="0" y="296"/>
                    <a:pt x="0" y="659"/>
                  </a:cubicBezTo>
                  <a:lnTo>
                    <a:pt x="0" y="878"/>
                  </a:lnTo>
                  <a:cubicBezTo>
                    <a:pt x="0" y="2214"/>
                    <a:pt x="1088" y="3301"/>
                    <a:pt x="2423" y="3301"/>
                  </a:cubicBezTo>
                  <a:cubicBezTo>
                    <a:pt x="3768" y="3301"/>
                    <a:pt x="4846" y="2214"/>
                    <a:pt x="4846" y="878"/>
                  </a:cubicBezTo>
                  <a:lnTo>
                    <a:pt x="4846" y="659"/>
                  </a:lnTo>
                  <a:cubicBezTo>
                    <a:pt x="4846" y="296"/>
                    <a:pt x="4551" y="0"/>
                    <a:pt x="4188" y="0"/>
                  </a:cubicBezTo>
                  <a:close/>
                </a:path>
              </a:pathLst>
            </a:custGeom>
            <a:solidFill>
              <a:srgbClr val="788A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91"/>
            <p:cNvSpPr/>
            <p:nvPr/>
          </p:nvSpPr>
          <p:spPr>
            <a:xfrm>
              <a:off x="7715493" y="2142881"/>
              <a:ext cx="51165" cy="17701"/>
            </a:xfrm>
            <a:custGeom>
              <a:rect b="b" l="l" r="r" t="t"/>
              <a:pathLst>
                <a:path extrusionOk="0" h="676" w="1954">
                  <a:moveTo>
                    <a:pt x="323" y="0"/>
                  </a:moveTo>
                  <a:cubicBezTo>
                    <a:pt x="149" y="0"/>
                    <a:pt x="0" y="237"/>
                    <a:pt x="181" y="396"/>
                  </a:cubicBezTo>
                  <a:cubicBezTo>
                    <a:pt x="384" y="572"/>
                    <a:pt x="651" y="675"/>
                    <a:pt x="923" y="675"/>
                  </a:cubicBezTo>
                  <a:cubicBezTo>
                    <a:pt x="946" y="675"/>
                    <a:pt x="969" y="674"/>
                    <a:pt x="992" y="673"/>
                  </a:cubicBezTo>
                  <a:cubicBezTo>
                    <a:pt x="1015" y="674"/>
                    <a:pt x="1038" y="675"/>
                    <a:pt x="1061" y="675"/>
                  </a:cubicBezTo>
                  <a:cubicBezTo>
                    <a:pt x="1334" y="675"/>
                    <a:pt x="1601" y="572"/>
                    <a:pt x="1813" y="396"/>
                  </a:cubicBezTo>
                  <a:cubicBezTo>
                    <a:pt x="1954" y="233"/>
                    <a:pt x="1812" y="24"/>
                    <a:pt x="1643" y="24"/>
                  </a:cubicBezTo>
                  <a:cubicBezTo>
                    <a:pt x="1595" y="24"/>
                    <a:pt x="1545" y="41"/>
                    <a:pt x="1498" y="81"/>
                  </a:cubicBezTo>
                  <a:cubicBezTo>
                    <a:pt x="1345" y="186"/>
                    <a:pt x="1169" y="239"/>
                    <a:pt x="992" y="239"/>
                  </a:cubicBezTo>
                  <a:cubicBezTo>
                    <a:pt x="816" y="239"/>
                    <a:pt x="639" y="186"/>
                    <a:pt x="487" y="81"/>
                  </a:cubicBezTo>
                  <a:cubicBezTo>
                    <a:pt x="436" y="24"/>
                    <a:pt x="378" y="0"/>
                    <a:pt x="3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91"/>
            <p:cNvSpPr/>
            <p:nvPr/>
          </p:nvSpPr>
          <p:spPr>
            <a:xfrm>
              <a:off x="7678023" y="2126018"/>
              <a:ext cx="78215" cy="86463"/>
            </a:xfrm>
            <a:custGeom>
              <a:rect b="b" l="l" r="r" t="t"/>
              <a:pathLst>
                <a:path extrusionOk="0" h="3302" w="2987">
                  <a:moveTo>
                    <a:pt x="668" y="0"/>
                  </a:moveTo>
                  <a:cubicBezTo>
                    <a:pt x="296" y="0"/>
                    <a:pt x="0" y="296"/>
                    <a:pt x="0" y="659"/>
                  </a:cubicBezTo>
                  <a:lnTo>
                    <a:pt x="0" y="878"/>
                  </a:lnTo>
                  <a:cubicBezTo>
                    <a:pt x="0" y="2247"/>
                    <a:pt x="1117" y="3301"/>
                    <a:pt x="2419" y="3301"/>
                  </a:cubicBezTo>
                  <a:cubicBezTo>
                    <a:pt x="2605" y="3301"/>
                    <a:pt x="2795" y="3280"/>
                    <a:pt x="2986" y="3234"/>
                  </a:cubicBezTo>
                  <a:cubicBezTo>
                    <a:pt x="1879" y="2986"/>
                    <a:pt x="1107" y="2004"/>
                    <a:pt x="1107" y="878"/>
                  </a:cubicBezTo>
                  <a:lnTo>
                    <a:pt x="1107" y="659"/>
                  </a:lnTo>
                  <a:cubicBezTo>
                    <a:pt x="1107" y="296"/>
                    <a:pt x="1402" y="0"/>
                    <a:pt x="176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91"/>
            <p:cNvSpPr/>
            <p:nvPr/>
          </p:nvSpPr>
          <p:spPr>
            <a:xfrm>
              <a:off x="7666030" y="1973072"/>
              <a:ext cx="164625" cy="118749"/>
            </a:xfrm>
            <a:custGeom>
              <a:rect b="b" l="l" r="r" t="t"/>
              <a:pathLst>
                <a:path extrusionOk="0" h="4535" w="6287">
                  <a:moveTo>
                    <a:pt x="123" y="1"/>
                  </a:moveTo>
                  <a:cubicBezTo>
                    <a:pt x="58" y="1"/>
                    <a:pt x="0" y="56"/>
                    <a:pt x="0" y="127"/>
                  </a:cubicBezTo>
                  <a:cubicBezTo>
                    <a:pt x="0" y="785"/>
                    <a:pt x="315" y="2541"/>
                    <a:pt x="3539" y="2541"/>
                  </a:cubicBezTo>
                  <a:lnTo>
                    <a:pt x="4646" y="2541"/>
                  </a:lnTo>
                  <a:cubicBezTo>
                    <a:pt x="5009" y="2541"/>
                    <a:pt x="5304" y="2836"/>
                    <a:pt x="5304" y="3199"/>
                  </a:cubicBezTo>
                  <a:lnTo>
                    <a:pt x="5304" y="4086"/>
                  </a:lnTo>
                  <a:cubicBezTo>
                    <a:pt x="5304" y="4325"/>
                    <a:pt x="5495" y="4525"/>
                    <a:pt x="5734" y="4525"/>
                  </a:cubicBezTo>
                  <a:lnTo>
                    <a:pt x="5963" y="4534"/>
                  </a:lnTo>
                  <a:lnTo>
                    <a:pt x="6153" y="2770"/>
                  </a:lnTo>
                  <a:cubicBezTo>
                    <a:pt x="6287" y="1463"/>
                    <a:pt x="5266" y="337"/>
                    <a:pt x="3959" y="337"/>
                  </a:cubicBezTo>
                  <a:lnTo>
                    <a:pt x="1784" y="337"/>
                  </a:lnTo>
                  <a:cubicBezTo>
                    <a:pt x="1221" y="337"/>
                    <a:pt x="573" y="251"/>
                    <a:pt x="191" y="22"/>
                  </a:cubicBezTo>
                  <a:cubicBezTo>
                    <a:pt x="169" y="7"/>
                    <a:pt x="146" y="1"/>
                    <a:pt x="123"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50" name="Shape 1850"/>
        <p:cNvGrpSpPr/>
        <p:nvPr/>
      </p:nvGrpSpPr>
      <p:grpSpPr>
        <a:xfrm>
          <a:off x="0" y="0"/>
          <a:ext cx="0" cy="0"/>
          <a:chOff x="0" y="0"/>
          <a:chExt cx="0" cy="0"/>
        </a:xfrm>
      </p:grpSpPr>
      <p:sp>
        <p:nvSpPr>
          <p:cNvPr id="1851" name="Google Shape;1851;p92"/>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Participant Details</a:t>
            </a:r>
            <a:endParaRPr/>
          </a:p>
        </p:txBody>
      </p:sp>
      <p:sp>
        <p:nvSpPr>
          <p:cNvPr id="1852" name="Google Shape;1852;p92"/>
          <p:cNvSpPr txBox="1"/>
          <p:nvPr>
            <p:ph idx="1" type="subTitle"/>
          </p:nvPr>
        </p:nvSpPr>
        <p:spPr>
          <a:xfrm>
            <a:off x="533500" y="3127300"/>
            <a:ext cx="2435400" cy="4617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Susan</a:t>
            </a:r>
            <a:endParaRPr/>
          </a:p>
        </p:txBody>
      </p:sp>
      <p:sp>
        <p:nvSpPr>
          <p:cNvPr id="1853" name="Google Shape;1853;p92"/>
          <p:cNvSpPr txBox="1"/>
          <p:nvPr>
            <p:ph idx="2" type="subTitle"/>
          </p:nvPr>
        </p:nvSpPr>
        <p:spPr>
          <a:xfrm>
            <a:off x="1616550" y="1893413"/>
            <a:ext cx="5881500" cy="1908600"/>
          </a:xfrm>
          <a:prstGeom prst="rect">
            <a:avLst/>
          </a:prstGeom>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lang="en"/>
              <a:t>Lives in Germany</a:t>
            </a:r>
            <a:endParaRPr/>
          </a:p>
          <a:p>
            <a:pPr indent="-330200" lvl="0" marL="457200" rtl="0" algn="l">
              <a:spcBef>
                <a:spcPts val="0"/>
              </a:spcBef>
              <a:spcAft>
                <a:spcPts val="0"/>
              </a:spcAft>
              <a:buSzPts val="1600"/>
              <a:buChar char="●"/>
            </a:pPr>
            <a:r>
              <a:rPr lang="en"/>
              <a:t>Invests a significant amount “for fun”, but it’s not enough to impact her living even if she loses all</a:t>
            </a:r>
            <a:endParaRPr/>
          </a:p>
          <a:p>
            <a:pPr indent="-330200" lvl="0" marL="457200" rtl="0" algn="l">
              <a:spcBef>
                <a:spcPts val="0"/>
              </a:spcBef>
              <a:spcAft>
                <a:spcPts val="0"/>
              </a:spcAft>
              <a:buSzPts val="1600"/>
              <a:buChar char="●"/>
            </a:pPr>
            <a:r>
              <a:rPr lang="en"/>
              <a:t>Said that Germany is more strict on </a:t>
            </a:r>
            <a:r>
              <a:rPr lang="en"/>
              <a:t>investing</a:t>
            </a:r>
            <a:r>
              <a:rPr lang="en"/>
              <a:t> (requires a questionnaire on investment knowledge)</a:t>
            </a:r>
            <a:endParaRPr/>
          </a:p>
          <a:p>
            <a:pPr indent="-330200" lvl="0" marL="457200" rtl="0" algn="l">
              <a:spcBef>
                <a:spcPts val="0"/>
              </a:spcBef>
              <a:spcAft>
                <a:spcPts val="0"/>
              </a:spcAft>
              <a:buSzPts val="1600"/>
              <a:buChar char="●"/>
            </a:pPr>
            <a:r>
              <a:rPr lang="en"/>
              <a:t>Has heard of stories of people losing money and suicide and restricts her investment amount</a:t>
            </a:r>
            <a:endParaRPr/>
          </a:p>
        </p:txBody>
      </p:sp>
      <p:grpSp>
        <p:nvGrpSpPr>
          <p:cNvPr id="1854" name="Google Shape;1854;p92"/>
          <p:cNvGrpSpPr/>
          <p:nvPr/>
        </p:nvGrpSpPr>
        <p:grpSpPr>
          <a:xfrm>
            <a:off x="603285" y="2059494"/>
            <a:ext cx="792661" cy="1067803"/>
            <a:chOff x="5809723" y="2419290"/>
            <a:chExt cx="263316" cy="354728"/>
          </a:xfrm>
        </p:grpSpPr>
        <p:sp>
          <p:nvSpPr>
            <p:cNvPr id="1855" name="Google Shape;1855;p92"/>
            <p:cNvSpPr/>
            <p:nvPr/>
          </p:nvSpPr>
          <p:spPr>
            <a:xfrm>
              <a:off x="5815484" y="2419290"/>
              <a:ext cx="80205" cy="80205"/>
            </a:xfrm>
            <a:custGeom>
              <a:rect b="b" l="l" r="r" t="t"/>
              <a:pathLst>
                <a:path extrusionOk="0" h="3063" w="3063">
                  <a:moveTo>
                    <a:pt x="1536" y="0"/>
                  </a:moveTo>
                  <a:cubicBezTo>
                    <a:pt x="687" y="0"/>
                    <a:pt x="0" y="687"/>
                    <a:pt x="0" y="1527"/>
                  </a:cubicBezTo>
                  <a:cubicBezTo>
                    <a:pt x="0" y="2376"/>
                    <a:pt x="687" y="3063"/>
                    <a:pt x="1536" y="3063"/>
                  </a:cubicBezTo>
                  <a:cubicBezTo>
                    <a:pt x="2376" y="3063"/>
                    <a:pt x="3063" y="2376"/>
                    <a:pt x="3063" y="1527"/>
                  </a:cubicBezTo>
                  <a:cubicBezTo>
                    <a:pt x="3063" y="687"/>
                    <a:pt x="2376" y="0"/>
                    <a:pt x="1536"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92"/>
            <p:cNvSpPr/>
            <p:nvPr/>
          </p:nvSpPr>
          <p:spPr>
            <a:xfrm>
              <a:off x="5987100" y="2419290"/>
              <a:ext cx="80205" cy="80205"/>
            </a:xfrm>
            <a:custGeom>
              <a:rect b="b" l="l" r="r" t="t"/>
              <a:pathLst>
                <a:path extrusionOk="0" h="3063" w="3063">
                  <a:moveTo>
                    <a:pt x="1527" y="0"/>
                  </a:moveTo>
                  <a:cubicBezTo>
                    <a:pt x="687" y="0"/>
                    <a:pt x="0" y="687"/>
                    <a:pt x="0" y="1527"/>
                  </a:cubicBezTo>
                  <a:cubicBezTo>
                    <a:pt x="0" y="2376"/>
                    <a:pt x="687" y="3063"/>
                    <a:pt x="1527" y="3063"/>
                  </a:cubicBezTo>
                  <a:cubicBezTo>
                    <a:pt x="2376" y="3063"/>
                    <a:pt x="3062" y="2376"/>
                    <a:pt x="3062" y="1527"/>
                  </a:cubicBezTo>
                  <a:cubicBezTo>
                    <a:pt x="3062" y="687"/>
                    <a:pt x="2376" y="0"/>
                    <a:pt x="1527"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92"/>
            <p:cNvSpPr/>
            <p:nvPr/>
          </p:nvSpPr>
          <p:spPr>
            <a:xfrm>
              <a:off x="5823732" y="2424789"/>
              <a:ext cx="235325" cy="137419"/>
            </a:xfrm>
            <a:custGeom>
              <a:rect b="b" l="l" r="r" t="t"/>
              <a:pathLst>
                <a:path extrusionOk="0" h="5248" w="8987">
                  <a:moveTo>
                    <a:pt x="4493" y="0"/>
                  </a:moveTo>
                  <a:cubicBezTo>
                    <a:pt x="1794" y="0"/>
                    <a:pt x="0" y="2795"/>
                    <a:pt x="1116" y="5247"/>
                  </a:cubicBezTo>
                  <a:lnTo>
                    <a:pt x="7880" y="5247"/>
                  </a:lnTo>
                  <a:cubicBezTo>
                    <a:pt x="8987" y="2795"/>
                    <a:pt x="7193" y="0"/>
                    <a:pt x="4493" y="0"/>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92"/>
            <p:cNvSpPr/>
            <p:nvPr/>
          </p:nvSpPr>
          <p:spPr>
            <a:xfrm>
              <a:off x="5809723" y="2630865"/>
              <a:ext cx="263081" cy="143153"/>
            </a:xfrm>
            <a:custGeom>
              <a:rect b="b" l="l" r="r" t="t"/>
              <a:pathLst>
                <a:path extrusionOk="0" h="5467" w="10047">
                  <a:moveTo>
                    <a:pt x="3712" y="1"/>
                  </a:moveTo>
                  <a:lnTo>
                    <a:pt x="3712" y="1126"/>
                  </a:lnTo>
                  <a:cubicBezTo>
                    <a:pt x="3712" y="1498"/>
                    <a:pt x="3483" y="1832"/>
                    <a:pt x="3130" y="1956"/>
                  </a:cubicBezTo>
                  <a:lnTo>
                    <a:pt x="878" y="2748"/>
                  </a:lnTo>
                  <a:cubicBezTo>
                    <a:pt x="354" y="2939"/>
                    <a:pt x="1" y="3435"/>
                    <a:pt x="1" y="3988"/>
                  </a:cubicBezTo>
                  <a:lnTo>
                    <a:pt x="1" y="4809"/>
                  </a:lnTo>
                  <a:cubicBezTo>
                    <a:pt x="1" y="5171"/>
                    <a:pt x="297" y="5467"/>
                    <a:pt x="659" y="5467"/>
                  </a:cubicBezTo>
                  <a:lnTo>
                    <a:pt x="9398" y="5467"/>
                  </a:lnTo>
                  <a:cubicBezTo>
                    <a:pt x="9751" y="5467"/>
                    <a:pt x="10046" y="5171"/>
                    <a:pt x="10046" y="4809"/>
                  </a:cubicBezTo>
                  <a:lnTo>
                    <a:pt x="10046" y="3988"/>
                  </a:lnTo>
                  <a:cubicBezTo>
                    <a:pt x="10046" y="3435"/>
                    <a:pt x="9703" y="2939"/>
                    <a:pt x="9178" y="2748"/>
                  </a:cubicBezTo>
                  <a:lnTo>
                    <a:pt x="6927" y="1956"/>
                  </a:lnTo>
                  <a:cubicBezTo>
                    <a:pt x="6574" y="1832"/>
                    <a:pt x="6335" y="1498"/>
                    <a:pt x="6335" y="1126"/>
                  </a:cubicBezTo>
                  <a:lnTo>
                    <a:pt x="633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92"/>
            <p:cNvSpPr/>
            <p:nvPr/>
          </p:nvSpPr>
          <p:spPr>
            <a:xfrm>
              <a:off x="5809985" y="2694809"/>
              <a:ext cx="263055" cy="79210"/>
            </a:xfrm>
            <a:custGeom>
              <a:rect b="b" l="l" r="r" t="t"/>
              <a:pathLst>
                <a:path extrusionOk="0" h="3025" w="10046">
                  <a:moveTo>
                    <a:pt x="1737" y="1"/>
                  </a:moveTo>
                  <a:lnTo>
                    <a:pt x="868" y="306"/>
                  </a:lnTo>
                  <a:cubicBezTo>
                    <a:pt x="344" y="497"/>
                    <a:pt x="0" y="993"/>
                    <a:pt x="0" y="1546"/>
                  </a:cubicBezTo>
                  <a:lnTo>
                    <a:pt x="0" y="2367"/>
                  </a:lnTo>
                  <a:cubicBezTo>
                    <a:pt x="0" y="2729"/>
                    <a:pt x="287" y="3025"/>
                    <a:pt x="649" y="3025"/>
                  </a:cubicBezTo>
                  <a:lnTo>
                    <a:pt x="9388" y="3025"/>
                  </a:lnTo>
                  <a:cubicBezTo>
                    <a:pt x="9750" y="3025"/>
                    <a:pt x="10046" y="2729"/>
                    <a:pt x="10046" y="2367"/>
                  </a:cubicBezTo>
                  <a:lnTo>
                    <a:pt x="10046" y="1546"/>
                  </a:lnTo>
                  <a:cubicBezTo>
                    <a:pt x="10046" y="993"/>
                    <a:pt x="9693" y="497"/>
                    <a:pt x="9168" y="306"/>
                  </a:cubicBezTo>
                  <a:lnTo>
                    <a:pt x="8300" y="1"/>
                  </a:lnTo>
                  <a:cubicBezTo>
                    <a:pt x="7432" y="993"/>
                    <a:pt x="6225" y="1489"/>
                    <a:pt x="5018" y="1489"/>
                  </a:cubicBezTo>
                  <a:cubicBezTo>
                    <a:pt x="3812" y="1489"/>
                    <a:pt x="2605" y="993"/>
                    <a:pt x="1737"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92"/>
            <p:cNvSpPr/>
            <p:nvPr/>
          </p:nvSpPr>
          <p:spPr>
            <a:xfrm>
              <a:off x="5907157" y="2630865"/>
              <a:ext cx="68709" cy="23017"/>
            </a:xfrm>
            <a:custGeom>
              <a:rect b="b" l="l" r="r" t="t"/>
              <a:pathLst>
                <a:path extrusionOk="0" h="879" w="2624">
                  <a:moveTo>
                    <a:pt x="0" y="1"/>
                  </a:moveTo>
                  <a:lnTo>
                    <a:pt x="0" y="592"/>
                  </a:lnTo>
                  <a:cubicBezTo>
                    <a:pt x="415" y="783"/>
                    <a:pt x="861" y="878"/>
                    <a:pt x="1309" y="878"/>
                  </a:cubicBezTo>
                  <a:cubicBezTo>
                    <a:pt x="1756" y="878"/>
                    <a:pt x="2204" y="783"/>
                    <a:pt x="2624" y="592"/>
                  </a:cubicBezTo>
                  <a:lnTo>
                    <a:pt x="262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92"/>
            <p:cNvSpPr/>
            <p:nvPr/>
          </p:nvSpPr>
          <p:spPr>
            <a:xfrm>
              <a:off x="5844942" y="2465009"/>
              <a:ext cx="192643" cy="177377"/>
            </a:xfrm>
            <a:custGeom>
              <a:rect b="b" l="l" r="r" t="t"/>
              <a:pathLst>
                <a:path extrusionOk="0" h="6774" w="7357">
                  <a:moveTo>
                    <a:pt x="3683" y="0"/>
                  </a:moveTo>
                  <a:cubicBezTo>
                    <a:pt x="2119" y="0"/>
                    <a:pt x="840" y="1269"/>
                    <a:pt x="840" y="2843"/>
                  </a:cubicBezTo>
                  <a:lnTo>
                    <a:pt x="840" y="3062"/>
                  </a:lnTo>
                  <a:lnTo>
                    <a:pt x="735" y="3062"/>
                  </a:lnTo>
                  <a:cubicBezTo>
                    <a:pt x="1" y="3062"/>
                    <a:pt x="1" y="4150"/>
                    <a:pt x="735" y="4150"/>
                  </a:cubicBezTo>
                  <a:lnTo>
                    <a:pt x="850" y="4150"/>
                  </a:lnTo>
                  <a:cubicBezTo>
                    <a:pt x="964" y="5629"/>
                    <a:pt x="2195" y="6773"/>
                    <a:pt x="3683" y="6773"/>
                  </a:cubicBezTo>
                  <a:cubicBezTo>
                    <a:pt x="5162" y="6773"/>
                    <a:pt x="6393" y="5629"/>
                    <a:pt x="6507" y="4150"/>
                  </a:cubicBezTo>
                  <a:lnTo>
                    <a:pt x="6631" y="4150"/>
                  </a:lnTo>
                  <a:cubicBezTo>
                    <a:pt x="7356" y="4150"/>
                    <a:pt x="7356" y="3062"/>
                    <a:pt x="6631" y="3062"/>
                  </a:cubicBezTo>
                  <a:lnTo>
                    <a:pt x="6526" y="3062"/>
                  </a:lnTo>
                  <a:lnTo>
                    <a:pt x="6526" y="2843"/>
                  </a:lnTo>
                  <a:cubicBezTo>
                    <a:pt x="6526" y="1269"/>
                    <a:pt x="5248" y="0"/>
                    <a:pt x="36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92"/>
            <p:cNvSpPr/>
            <p:nvPr/>
          </p:nvSpPr>
          <p:spPr>
            <a:xfrm>
              <a:off x="5845439" y="2464931"/>
              <a:ext cx="170150" cy="177430"/>
            </a:xfrm>
            <a:custGeom>
              <a:rect b="b" l="l" r="r" t="t"/>
              <a:pathLst>
                <a:path extrusionOk="0" h="6776" w="6498">
                  <a:moveTo>
                    <a:pt x="3657" y="0"/>
                  </a:moveTo>
                  <a:cubicBezTo>
                    <a:pt x="3615" y="0"/>
                    <a:pt x="3573" y="1"/>
                    <a:pt x="3531" y="3"/>
                  </a:cubicBezTo>
                  <a:cubicBezTo>
                    <a:pt x="2004" y="79"/>
                    <a:pt x="821" y="1281"/>
                    <a:pt x="821" y="2894"/>
                  </a:cubicBezTo>
                  <a:lnTo>
                    <a:pt x="821" y="3065"/>
                  </a:lnTo>
                  <a:lnTo>
                    <a:pt x="745" y="3065"/>
                  </a:lnTo>
                  <a:cubicBezTo>
                    <a:pt x="736" y="3065"/>
                    <a:pt x="727" y="3065"/>
                    <a:pt x="717" y="3065"/>
                  </a:cubicBezTo>
                  <a:cubicBezTo>
                    <a:pt x="19" y="3065"/>
                    <a:pt x="1" y="4134"/>
                    <a:pt x="716" y="4153"/>
                  </a:cubicBezTo>
                  <a:lnTo>
                    <a:pt x="841" y="4153"/>
                  </a:lnTo>
                  <a:cubicBezTo>
                    <a:pt x="944" y="5656"/>
                    <a:pt x="2190" y="6776"/>
                    <a:pt x="3642" y="6776"/>
                  </a:cubicBezTo>
                  <a:cubicBezTo>
                    <a:pt x="3794" y="6776"/>
                    <a:pt x="3948" y="6764"/>
                    <a:pt x="4103" y="6738"/>
                  </a:cubicBezTo>
                  <a:cubicBezTo>
                    <a:pt x="2720" y="6528"/>
                    <a:pt x="1699" y="5336"/>
                    <a:pt x="1699" y="3934"/>
                  </a:cubicBezTo>
                  <a:lnTo>
                    <a:pt x="1699" y="2846"/>
                  </a:lnTo>
                  <a:cubicBezTo>
                    <a:pt x="1699" y="2636"/>
                    <a:pt x="1718" y="2417"/>
                    <a:pt x="1766" y="2216"/>
                  </a:cubicBezTo>
                  <a:cubicBezTo>
                    <a:pt x="1869" y="1802"/>
                    <a:pt x="2237" y="1543"/>
                    <a:pt x="2624" y="1543"/>
                  </a:cubicBezTo>
                  <a:cubicBezTo>
                    <a:pt x="2772" y="1543"/>
                    <a:pt x="2923" y="1581"/>
                    <a:pt x="3063" y="1663"/>
                  </a:cubicBezTo>
                  <a:cubicBezTo>
                    <a:pt x="4113" y="2255"/>
                    <a:pt x="5286" y="2588"/>
                    <a:pt x="6498" y="2617"/>
                  </a:cubicBezTo>
                  <a:cubicBezTo>
                    <a:pt x="6377" y="1133"/>
                    <a:pt x="5129" y="0"/>
                    <a:pt x="36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92"/>
            <p:cNvSpPr/>
            <p:nvPr/>
          </p:nvSpPr>
          <p:spPr>
            <a:xfrm>
              <a:off x="5916086" y="2590723"/>
              <a:ext cx="50616" cy="17465"/>
            </a:xfrm>
            <a:custGeom>
              <a:rect b="b" l="l" r="r" t="t"/>
              <a:pathLst>
                <a:path extrusionOk="0" h="667" w="1933">
                  <a:moveTo>
                    <a:pt x="316" y="0"/>
                  </a:moveTo>
                  <a:cubicBezTo>
                    <a:pt x="148" y="0"/>
                    <a:pt x="0" y="224"/>
                    <a:pt x="155" y="379"/>
                  </a:cubicBezTo>
                  <a:cubicBezTo>
                    <a:pt x="375" y="562"/>
                    <a:pt x="647" y="666"/>
                    <a:pt x="929" y="666"/>
                  </a:cubicBezTo>
                  <a:cubicBezTo>
                    <a:pt x="942" y="666"/>
                    <a:pt x="954" y="666"/>
                    <a:pt x="966" y="665"/>
                  </a:cubicBezTo>
                  <a:cubicBezTo>
                    <a:pt x="979" y="666"/>
                    <a:pt x="991" y="666"/>
                    <a:pt x="1003" y="666"/>
                  </a:cubicBezTo>
                  <a:cubicBezTo>
                    <a:pt x="1286" y="666"/>
                    <a:pt x="1558" y="562"/>
                    <a:pt x="1777" y="379"/>
                  </a:cubicBezTo>
                  <a:cubicBezTo>
                    <a:pt x="1932" y="224"/>
                    <a:pt x="1784" y="0"/>
                    <a:pt x="1616" y="0"/>
                  </a:cubicBezTo>
                  <a:cubicBezTo>
                    <a:pt x="1568" y="0"/>
                    <a:pt x="1517" y="19"/>
                    <a:pt x="1472" y="64"/>
                  </a:cubicBezTo>
                  <a:cubicBezTo>
                    <a:pt x="1319" y="169"/>
                    <a:pt x="1143" y="222"/>
                    <a:pt x="966" y="222"/>
                  </a:cubicBezTo>
                  <a:cubicBezTo>
                    <a:pt x="790" y="222"/>
                    <a:pt x="613" y="169"/>
                    <a:pt x="461" y="64"/>
                  </a:cubicBezTo>
                  <a:cubicBezTo>
                    <a:pt x="416" y="19"/>
                    <a:pt x="365" y="0"/>
                    <a:pt x="3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92"/>
            <p:cNvSpPr/>
            <p:nvPr/>
          </p:nvSpPr>
          <p:spPr>
            <a:xfrm>
              <a:off x="5901397" y="2545135"/>
              <a:ext cx="11521" cy="17073"/>
            </a:xfrm>
            <a:custGeom>
              <a:rect b="b" l="l" r="r" t="t"/>
              <a:pathLst>
                <a:path extrusionOk="0" h="652" w="440">
                  <a:moveTo>
                    <a:pt x="220" y="0"/>
                  </a:moveTo>
                  <a:cubicBezTo>
                    <a:pt x="111" y="0"/>
                    <a:pt x="1" y="74"/>
                    <a:pt x="1" y="222"/>
                  </a:cubicBezTo>
                  <a:lnTo>
                    <a:pt x="1" y="441"/>
                  </a:lnTo>
                  <a:cubicBezTo>
                    <a:pt x="1" y="556"/>
                    <a:pt x="96" y="651"/>
                    <a:pt x="220" y="651"/>
                  </a:cubicBezTo>
                  <a:cubicBezTo>
                    <a:pt x="335" y="651"/>
                    <a:pt x="440" y="556"/>
                    <a:pt x="440" y="441"/>
                  </a:cubicBezTo>
                  <a:lnTo>
                    <a:pt x="440" y="222"/>
                  </a:lnTo>
                  <a:cubicBezTo>
                    <a:pt x="440" y="74"/>
                    <a:pt x="330" y="0"/>
                    <a:pt x="220"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92"/>
            <p:cNvSpPr/>
            <p:nvPr/>
          </p:nvSpPr>
          <p:spPr>
            <a:xfrm>
              <a:off x="5970106" y="2545135"/>
              <a:ext cx="11260" cy="17073"/>
            </a:xfrm>
            <a:custGeom>
              <a:rect b="b" l="l" r="r" t="t"/>
              <a:pathLst>
                <a:path extrusionOk="0" h="652" w="430">
                  <a:moveTo>
                    <a:pt x="215" y="0"/>
                  </a:moveTo>
                  <a:cubicBezTo>
                    <a:pt x="108" y="0"/>
                    <a:pt x="0" y="74"/>
                    <a:pt x="0" y="222"/>
                  </a:cubicBezTo>
                  <a:lnTo>
                    <a:pt x="0" y="441"/>
                  </a:lnTo>
                  <a:cubicBezTo>
                    <a:pt x="0" y="556"/>
                    <a:pt x="96" y="651"/>
                    <a:pt x="210" y="651"/>
                  </a:cubicBezTo>
                  <a:cubicBezTo>
                    <a:pt x="334" y="651"/>
                    <a:pt x="430" y="556"/>
                    <a:pt x="430" y="441"/>
                  </a:cubicBezTo>
                  <a:lnTo>
                    <a:pt x="430" y="222"/>
                  </a:lnTo>
                  <a:cubicBezTo>
                    <a:pt x="430" y="74"/>
                    <a:pt x="322" y="0"/>
                    <a:pt x="215"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92"/>
            <p:cNvSpPr/>
            <p:nvPr/>
          </p:nvSpPr>
          <p:spPr>
            <a:xfrm>
              <a:off x="5893672" y="2527958"/>
              <a:ext cx="21000" cy="11495"/>
            </a:xfrm>
            <a:custGeom>
              <a:rect b="b" l="l" r="r" t="t"/>
              <a:pathLst>
                <a:path extrusionOk="0" h="439" w="802">
                  <a:moveTo>
                    <a:pt x="296" y="0"/>
                  </a:moveTo>
                  <a:cubicBezTo>
                    <a:pt x="0" y="0"/>
                    <a:pt x="0" y="439"/>
                    <a:pt x="296" y="439"/>
                  </a:cubicBezTo>
                  <a:lnTo>
                    <a:pt x="515" y="439"/>
                  </a:lnTo>
                  <a:cubicBezTo>
                    <a:pt x="802" y="439"/>
                    <a:pt x="802" y="0"/>
                    <a:pt x="51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92"/>
            <p:cNvSpPr/>
            <p:nvPr/>
          </p:nvSpPr>
          <p:spPr>
            <a:xfrm>
              <a:off x="5968116" y="2527932"/>
              <a:ext cx="19246" cy="11521"/>
            </a:xfrm>
            <a:custGeom>
              <a:rect b="b" l="l" r="r" t="t"/>
              <a:pathLst>
                <a:path extrusionOk="0" h="440" w="735">
                  <a:moveTo>
                    <a:pt x="521" y="1"/>
                  </a:moveTo>
                  <a:cubicBezTo>
                    <a:pt x="516" y="1"/>
                    <a:pt x="511" y="1"/>
                    <a:pt x="506" y="1"/>
                  </a:cubicBezTo>
                  <a:lnTo>
                    <a:pt x="286" y="1"/>
                  </a:lnTo>
                  <a:cubicBezTo>
                    <a:pt x="0" y="1"/>
                    <a:pt x="0" y="440"/>
                    <a:pt x="286" y="440"/>
                  </a:cubicBezTo>
                  <a:lnTo>
                    <a:pt x="515" y="440"/>
                  </a:lnTo>
                  <a:cubicBezTo>
                    <a:pt x="639" y="440"/>
                    <a:pt x="735" y="335"/>
                    <a:pt x="735" y="211"/>
                  </a:cubicBezTo>
                  <a:cubicBezTo>
                    <a:pt x="735" y="101"/>
                    <a:pt x="638" y="1"/>
                    <a:pt x="52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92"/>
            <p:cNvSpPr/>
            <p:nvPr/>
          </p:nvSpPr>
          <p:spPr>
            <a:xfrm>
              <a:off x="5875919" y="2425025"/>
              <a:ext cx="162661" cy="97199"/>
            </a:xfrm>
            <a:custGeom>
              <a:rect b="b" l="l" r="r" t="t"/>
              <a:pathLst>
                <a:path extrusionOk="0" h="3712" w="6212">
                  <a:moveTo>
                    <a:pt x="2500" y="1"/>
                  </a:moveTo>
                  <a:cubicBezTo>
                    <a:pt x="1575" y="1"/>
                    <a:pt x="688" y="344"/>
                    <a:pt x="1" y="964"/>
                  </a:cubicBezTo>
                  <a:cubicBezTo>
                    <a:pt x="1327" y="2701"/>
                    <a:pt x="3378" y="3712"/>
                    <a:pt x="5553" y="3712"/>
                  </a:cubicBezTo>
                  <a:cubicBezTo>
                    <a:pt x="5782" y="3712"/>
                    <a:pt x="6001" y="3702"/>
                    <a:pt x="6211" y="3683"/>
                  </a:cubicBezTo>
                  <a:cubicBezTo>
                    <a:pt x="6192" y="1642"/>
                    <a:pt x="4542" y="1"/>
                    <a:pt x="250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92"/>
            <p:cNvSpPr/>
            <p:nvPr/>
          </p:nvSpPr>
          <p:spPr>
            <a:xfrm>
              <a:off x="5843947" y="2694809"/>
              <a:ext cx="194869" cy="50485"/>
            </a:xfrm>
            <a:custGeom>
              <a:rect b="b" l="l" r="r" t="t"/>
              <a:pathLst>
                <a:path extrusionOk="0" h="1928" w="7442">
                  <a:moveTo>
                    <a:pt x="440" y="1"/>
                  </a:moveTo>
                  <a:lnTo>
                    <a:pt x="1" y="163"/>
                  </a:lnTo>
                  <a:cubicBezTo>
                    <a:pt x="907" y="1279"/>
                    <a:pt x="2281" y="1928"/>
                    <a:pt x="3721" y="1928"/>
                  </a:cubicBezTo>
                  <a:cubicBezTo>
                    <a:pt x="5162" y="1928"/>
                    <a:pt x="6536" y="1279"/>
                    <a:pt x="7442" y="163"/>
                  </a:cubicBezTo>
                  <a:lnTo>
                    <a:pt x="7003" y="1"/>
                  </a:lnTo>
                  <a:cubicBezTo>
                    <a:pt x="6135" y="993"/>
                    <a:pt x="4928" y="1489"/>
                    <a:pt x="3721" y="1489"/>
                  </a:cubicBezTo>
                  <a:cubicBezTo>
                    <a:pt x="2515" y="1489"/>
                    <a:pt x="1308" y="993"/>
                    <a:pt x="440" y="1"/>
                  </a:cubicBez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92"/>
            <p:cNvSpPr/>
            <p:nvPr/>
          </p:nvSpPr>
          <p:spPr>
            <a:xfrm>
              <a:off x="5809723" y="2688577"/>
              <a:ext cx="85965" cy="85442"/>
            </a:xfrm>
            <a:custGeom>
              <a:rect b="b" l="l" r="r" t="t"/>
              <a:pathLst>
                <a:path extrusionOk="0" h="3263" w="3283">
                  <a:moveTo>
                    <a:pt x="2424" y="0"/>
                  </a:moveTo>
                  <a:lnTo>
                    <a:pt x="878" y="544"/>
                  </a:lnTo>
                  <a:cubicBezTo>
                    <a:pt x="354" y="735"/>
                    <a:pt x="1" y="1231"/>
                    <a:pt x="1" y="1784"/>
                  </a:cubicBezTo>
                  <a:lnTo>
                    <a:pt x="1" y="2605"/>
                  </a:lnTo>
                  <a:cubicBezTo>
                    <a:pt x="1" y="2967"/>
                    <a:pt x="297" y="3263"/>
                    <a:pt x="659" y="3263"/>
                  </a:cubicBezTo>
                  <a:lnTo>
                    <a:pt x="3283" y="3263"/>
                  </a:lnTo>
                  <a:lnTo>
                    <a:pt x="3283" y="1126"/>
                  </a:lnTo>
                  <a:cubicBezTo>
                    <a:pt x="3283" y="954"/>
                    <a:pt x="3216" y="783"/>
                    <a:pt x="3092" y="668"/>
                  </a:cubicBezTo>
                  <a:lnTo>
                    <a:pt x="2424"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92"/>
            <p:cNvSpPr/>
            <p:nvPr/>
          </p:nvSpPr>
          <p:spPr>
            <a:xfrm>
              <a:off x="5987100" y="2688577"/>
              <a:ext cx="85939" cy="85442"/>
            </a:xfrm>
            <a:custGeom>
              <a:rect b="b" l="l" r="r" t="t"/>
              <a:pathLst>
                <a:path extrusionOk="0" h="3263" w="3282">
                  <a:moveTo>
                    <a:pt x="859" y="0"/>
                  </a:moveTo>
                  <a:lnTo>
                    <a:pt x="191" y="668"/>
                  </a:lnTo>
                  <a:cubicBezTo>
                    <a:pt x="76" y="783"/>
                    <a:pt x="0" y="954"/>
                    <a:pt x="0" y="1126"/>
                  </a:cubicBezTo>
                  <a:lnTo>
                    <a:pt x="0" y="3263"/>
                  </a:lnTo>
                  <a:lnTo>
                    <a:pt x="2624" y="3263"/>
                  </a:lnTo>
                  <a:cubicBezTo>
                    <a:pt x="2986" y="3263"/>
                    <a:pt x="3282" y="2967"/>
                    <a:pt x="3282" y="2605"/>
                  </a:cubicBezTo>
                  <a:lnTo>
                    <a:pt x="3282" y="1784"/>
                  </a:lnTo>
                  <a:cubicBezTo>
                    <a:pt x="3282" y="1231"/>
                    <a:pt x="2929" y="735"/>
                    <a:pt x="2404" y="544"/>
                  </a:cubicBezTo>
                  <a:lnTo>
                    <a:pt x="859"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75" name="Shape 1875"/>
        <p:cNvGrpSpPr/>
        <p:nvPr/>
      </p:nvGrpSpPr>
      <p:grpSpPr>
        <a:xfrm>
          <a:off x="0" y="0"/>
          <a:ext cx="0" cy="0"/>
          <a:chOff x="0" y="0"/>
          <a:chExt cx="0" cy="0"/>
        </a:xfrm>
      </p:grpSpPr>
      <p:sp>
        <p:nvSpPr>
          <p:cNvPr id="1876" name="Google Shape;1876;p93"/>
          <p:cNvSpPr txBox="1"/>
          <p:nvPr>
            <p:ph idx="1" type="body"/>
          </p:nvPr>
        </p:nvSpPr>
        <p:spPr>
          <a:xfrm>
            <a:off x="788350" y="1312200"/>
            <a:ext cx="4415700" cy="2519100"/>
          </a:xfrm>
          <a:prstGeom prst="rect">
            <a:avLst/>
          </a:prstGeom>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SzPts val="2000"/>
              <a:buAutoNum type="arabicPeriod"/>
            </a:pPr>
            <a:r>
              <a:rPr lang="en" sz="2000"/>
              <a:t>Accept a friend’s invitation to join an investment group</a:t>
            </a:r>
            <a:endParaRPr sz="2000"/>
          </a:p>
          <a:p>
            <a:pPr indent="-355600" lvl="0" marL="457200" rtl="0" algn="l">
              <a:lnSpc>
                <a:spcPct val="115000"/>
              </a:lnSpc>
              <a:spcBef>
                <a:spcPts val="1000"/>
              </a:spcBef>
              <a:spcAft>
                <a:spcPts val="0"/>
              </a:spcAft>
              <a:buSzPts val="2000"/>
              <a:buAutoNum type="arabicPeriod"/>
            </a:pPr>
            <a:r>
              <a:rPr lang="en" sz="2000"/>
              <a:t>Invite friends to join their investment group</a:t>
            </a:r>
            <a:endParaRPr sz="2000"/>
          </a:p>
          <a:p>
            <a:pPr indent="-355600" lvl="0" marL="457200" rtl="0" algn="l">
              <a:lnSpc>
                <a:spcPct val="115000"/>
              </a:lnSpc>
              <a:spcBef>
                <a:spcPts val="1000"/>
              </a:spcBef>
              <a:spcAft>
                <a:spcPts val="1000"/>
              </a:spcAft>
              <a:buSzPts val="2000"/>
              <a:buAutoNum type="arabicPeriod"/>
            </a:pPr>
            <a:r>
              <a:rPr lang="en" sz="2000"/>
              <a:t>Learn about the DOW, an index fund</a:t>
            </a:r>
            <a:endParaRPr sz="2000"/>
          </a:p>
        </p:txBody>
      </p:sp>
      <p:sp>
        <p:nvSpPr>
          <p:cNvPr id="1877" name="Google Shape;1877;p93"/>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Tasks</a:t>
            </a:r>
            <a:endParaRPr/>
          </a:p>
        </p:txBody>
      </p:sp>
      <p:pic>
        <p:nvPicPr>
          <p:cNvPr id="1878" name="Google Shape;1878;p93"/>
          <p:cNvPicPr preferRelativeResize="0"/>
          <p:nvPr/>
        </p:nvPicPr>
        <p:blipFill rotWithShape="1">
          <a:blip r:embed="rId3">
            <a:alphaModFix/>
          </a:blip>
          <a:srcRect b="0" l="25680" r="10084" t="17423"/>
          <a:stretch/>
        </p:blipFill>
        <p:spPr>
          <a:xfrm>
            <a:off x="5877150" y="0"/>
            <a:ext cx="5335101"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sp>
        <p:nvSpPr>
          <p:cNvPr id="1883" name="Google Shape;1883;p94"/>
          <p:cNvSpPr txBox="1"/>
          <p:nvPr>
            <p:ph type="title"/>
          </p:nvPr>
        </p:nvSpPr>
        <p:spPr>
          <a:xfrm>
            <a:off x="1244928" y="446175"/>
            <a:ext cx="6200700" cy="10467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Usability goals &amp; Key Measurements</a:t>
            </a:r>
            <a:endParaRPr/>
          </a:p>
        </p:txBody>
      </p:sp>
      <p:sp>
        <p:nvSpPr>
          <p:cNvPr id="1884" name="Google Shape;1884;p94"/>
          <p:cNvSpPr txBox="1"/>
          <p:nvPr>
            <p:ph idx="3" type="subTitle"/>
          </p:nvPr>
        </p:nvSpPr>
        <p:spPr>
          <a:xfrm>
            <a:off x="4846300" y="2232450"/>
            <a:ext cx="2435400" cy="50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Goal 2: Intuitive</a:t>
            </a:r>
            <a:endParaRPr/>
          </a:p>
        </p:txBody>
      </p:sp>
      <p:sp>
        <p:nvSpPr>
          <p:cNvPr id="1885" name="Google Shape;1885;p94"/>
          <p:cNvSpPr txBox="1"/>
          <p:nvPr>
            <p:ph idx="4" type="subTitle"/>
          </p:nvPr>
        </p:nvSpPr>
        <p:spPr>
          <a:xfrm>
            <a:off x="4846300" y="2660754"/>
            <a:ext cx="2503200" cy="103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Metric: Process time &amp; verbal feedback </a:t>
            </a:r>
            <a:endParaRPr/>
          </a:p>
        </p:txBody>
      </p:sp>
      <p:sp>
        <p:nvSpPr>
          <p:cNvPr id="1886" name="Google Shape;1886;p94"/>
          <p:cNvSpPr txBox="1"/>
          <p:nvPr>
            <p:ph idx="1" type="subTitle"/>
          </p:nvPr>
        </p:nvSpPr>
        <p:spPr>
          <a:xfrm>
            <a:off x="1244925" y="2232450"/>
            <a:ext cx="2785800" cy="50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Goal 1: Approachable</a:t>
            </a:r>
            <a:endParaRPr/>
          </a:p>
        </p:txBody>
      </p:sp>
      <p:sp>
        <p:nvSpPr>
          <p:cNvPr id="1887" name="Google Shape;1887;p94"/>
          <p:cNvSpPr txBox="1"/>
          <p:nvPr>
            <p:ph idx="2" type="subTitle"/>
          </p:nvPr>
        </p:nvSpPr>
        <p:spPr>
          <a:xfrm>
            <a:off x="1244925" y="2660750"/>
            <a:ext cx="2672700" cy="103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Metric: Users were able to understand the interface or find out what it means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1" name="Shape 1891"/>
        <p:cNvGrpSpPr/>
        <p:nvPr/>
      </p:nvGrpSpPr>
      <p:grpSpPr>
        <a:xfrm>
          <a:off x="0" y="0"/>
          <a:ext cx="0" cy="0"/>
          <a:chOff x="0" y="0"/>
          <a:chExt cx="0" cy="0"/>
        </a:xfrm>
      </p:grpSpPr>
      <p:sp>
        <p:nvSpPr>
          <p:cNvPr id="1892" name="Google Shape;1892;p95"/>
          <p:cNvSpPr txBox="1"/>
          <p:nvPr>
            <p:ph idx="2" type="title"/>
          </p:nvPr>
        </p:nvSpPr>
        <p:spPr>
          <a:xfrm>
            <a:off x="2123200" y="1592250"/>
            <a:ext cx="2340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Testing results</a:t>
            </a:r>
            <a:endParaRPr sz="3000">
              <a:solidFill>
                <a:schemeClr val="lt1"/>
              </a:solidFill>
            </a:endParaRPr>
          </a:p>
        </p:txBody>
      </p:sp>
      <p:sp>
        <p:nvSpPr>
          <p:cNvPr id="1893" name="Google Shape;1893;p95"/>
          <p:cNvSpPr/>
          <p:nvPr/>
        </p:nvSpPr>
        <p:spPr>
          <a:xfrm>
            <a:off x="7435930" y="4271433"/>
            <a:ext cx="209103" cy="2638"/>
          </a:xfrm>
          <a:custGeom>
            <a:rect b="b" l="l" r="r" t="t"/>
            <a:pathLst>
              <a:path extrusionOk="0" h="101" w="8007">
                <a:moveTo>
                  <a:pt x="0" y="0"/>
                </a:moveTo>
                <a:lnTo>
                  <a:pt x="0" y="101"/>
                </a:lnTo>
                <a:lnTo>
                  <a:pt x="8006" y="101"/>
                </a:lnTo>
                <a:lnTo>
                  <a:pt x="800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94" name="Google Shape;1894;p95"/>
          <p:cNvGrpSpPr/>
          <p:nvPr/>
        </p:nvGrpSpPr>
        <p:grpSpPr>
          <a:xfrm flipH="1">
            <a:off x="2983950" y="799175"/>
            <a:ext cx="5630083" cy="3805049"/>
            <a:chOff x="2374350" y="799175"/>
            <a:chExt cx="5630083" cy="3805049"/>
          </a:xfrm>
        </p:grpSpPr>
        <p:sp>
          <p:nvSpPr>
            <p:cNvPr id="1895" name="Google Shape;1895;p95"/>
            <p:cNvSpPr/>
            <p:nvPr/>
          </p:nvSpPr>
          <p:spPr>
            <a:xfrm>
              <a:off x="2374350" y="4096151"/>
              <a:ext cx="5630083" cy="2728"/>
            </a:xfrm>
            <a:custGeom>
              <a:rect b="b" l="l" r="r" t="t"/>
              <a:pathLst>
                <a:path extrusionOk="0" h="101" w="208483">
                  <a:moveTo>
                    <a:pt x="0" y="0"/>
                  </a:moveTo>
                  <a:lnTo>
                    <a:pt x="0" y="101"/>
                  </a:lnTo>
                  <a:lnTo>
                    <a:pt x="208482" y="101"/>
                  </a:lnTo>
                  <a:lnTo>
                    <a:pt x="20848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95"/>
            <p:cNvSpPr/>
            <p:nvPr/>
          </p:nvSpPr>
          <p:spPr>
            <a:xfrm>
              <a:off x="2965276" y="4203334"/>
              <a:ext cx="372966" cy="2755"/>
            </a:xfrm>
            <a:custGeom>
              <a:rect b="b" l="l" r="r" t="t"/>
              <a:pathLst>
                <a:path extrusionOk="0" h="102" w="13811">
                  <a:moveTo>
                    <a:pt x="0" y="1"/>
                  </a:moveTo>
                  <a:lnTo>
                    <a:pt x="0" y="101"/>
                  </a:lnTo>
                  <a:lnTo>
                    <a:pt x="13810" y="101"/>
                  </a:lnTo>
                  <a:lnTo>
                    <a:pt x="1381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95"/>
            <p:cNvSpPr/>
            <p:nvPr/>
          </p:nvSpPr>
          <p:spPr>
            <a:xfrm>
              <a:off x="4301163" y="4205143"/>
              <a:ext cx="607180" cy="2728"/>
            </a:xfrm>
            <a:custGeom>
              <a:rect b="b" l="l" r="r" t="t"/>
              <a:pathLst>
                <a:path extrusionOk="0" h="101" w="22484">
                  <a:moveTo>
                    <a:pt x="1" y="1"/>
                  </a:moveTo>
                  <a:lnTo>
                    <a:pt x="1" y="101"/>
                  </a:lnTo>
                  <a:lnTo>
                    <a:pt x="22484" y="101"/>
                  </a:lnTo>
                  <a:lnTo>
                    <a:pt x="2248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95"/>
            <p:cNvSpPr/>
            <p:nvPr/>
          </p:nvSpPr>
          <p:spPr>
            <a:xfrm>
              <a:off x="3565220" y="4260990"/>
              <a:ext cx="216202" cy="3646"/>
            </a:xfrm>
            <a:custGeom>
              <a:rect b="b" l="l" r="r" t="t"/>
              <a:pathLst>
                <a:path extrusionOk="0" h="135" w="8006">
                  <a:moveTo>
                    <a:pt x="0" y="1"/>
                  </a:moveTo>
                  <a:lnTo>
                    <a:pt x="0" y="134"/>
                  </a:lnTo>
                  <a:lnTo>
                    <a:pt x="8006" y="134"/>
                  </a:lnTo>
                  <a:lnTo>
                    <a:pt x="800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95"/>
            <p:cNvSpPr/>
            <p:nvPr/>
          </p:nvSpPr>
          <p:spPr>
            <a:xfrm>
              <a:off x="6738776" y="4260099"/>
              <a:ext cx="340533" cy="2728"/>
            </a:xfrm>
            <a:custGeom>
              <a:rect b="b" l="l" r="r" t="t"/>
              <a:pathLst>
                <a:path extrusionOk="0" h="101" w="12610">
                  <a:moveTo>
                    <a:pt x="0" y="0"/>
                  </a:moveTo>
                  <a:lnTo>
                    <a:pt x="0" y="101"/>
                  </a:lnTo>
                  <a:lnTo>
                    <a:pt x="12609" y="101"/>
                  </a:lnTo>
                  <a:lnTo>
                    <a:pt x="1260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95"/>
            <p:cNvSpPr/>
            <p:nvPr/>
          </p:nvSpPr>
          <p:spPr>
            <a:xfrm>
              <a:off x="6071265" y="4241168"/>
              <a:ext cx="479258" cy="2755"/>
            </a:xfrm>
            <a:custGeom>
              <a:rect b="b" l="l" r="r" t="t"/>
              <a:pathLst>
                <a:path extrusionOk="0" h="102" w="17747">
                  <a:moveTo>
                    <a:pt x="1" y="1"/>
                  </a:moveTo>
                  <a:lnTo>
                    <a:pt x="1" y="101"/>
                  </a:lnTo>
                  <a:lnTo>
                    <a:pt x="17747" y="101"/>
                  </a:lnTo>
                  <a:lnTo>
                    <a:pt x="1774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95"/>
            <p:cNvSpPr/>
            <p:nvPr/>
          </p:nvSpPr>
          <p:spPr>
            <a:xfrm>
              <a:off x="6367818" y="2693391"/>
              <a:ext cx="822464" cy="871726"/>
            </a:xfrm>
            <a:custGeom>
              <a:rect b="b" l="l" r="r" t="t"/>
              <a:pathLst>
                <a:path extrusionOk="0" h="38589" w="30456">
                  <a:moveTo>
                    <a:pt x="10117" y="0"/>
                  </a:moveTo>
                  <a:cubicBezTo>
                    <a:pt x="8086" y="0"/>
                    <a:pt x="6418" y="1239"/>
                    <a:pt x="6272" y="4330"/>
                  </a:cubicBezTo>
                  <a:cubicBezTo>
                    <a:pt x="5871" y="12802"/>
                    <a:pt x="1602" y="7265"/>
                    <a:pt x="668" y="16705"/>
                  </a:cubicBezTo>
                  <a:cubicBezTo>
                    <a:pt x="1" y="23210"/>
                    <a:pt x="9274" y="24144"/>
                    <a:pt x="6505" y="26179"/>
                  </a:cubicBezTo>
                  <a:cubicBezTo>
                    <a:pt x="4470" y="27680"/>
                    <a:pt x="3270" y="30248"/>
                    <a:pt x="6105" y="32016"/>
                  </a:cubicBezTo>
                  <a:cubicBezTo>
                    <a:pt x="9941" y="34451"/>
                    <a:pt x="6305" y="36319"/>
                    <a:pt x="8940" y="38020"/>
                  </a:cubicBezTo>
                  <a:cubicBezTo>
                    <a:pt x="9602" y="38444"/>
                    <a:pt x="10123" y="38588"/>
                    <a:pt x="10599" y="38588"/>
                  </a:cubicBezTo>
                  <a:cubicBezTo>
                    <a:pt x="11602" y="38588"/>
                    <a:pt x="12404" y="37949"/>
                    <a:pt x="13892" y="37949"/>
                  </a:cubicBezTo>
                  <a:cubicBezTo>
                    <a:pt x="14476" y="37949"/>
                    <a:pt x="15164" y="38047"/>
                    <a:pt x="16012" y="38321"/>
                  </a:cubicBezTo>
                  <a:cubicBezTo>
                    <a:pt x="16499" y="38477"/>
                    <a:pt x="16976" y="38548"/>
                    <a:pt x="17434" y="38548"/>
                  </a:cubicBezTo>
                  <a:cubicBezTo>
                    <a:pt x="20402" y="38548"/>
                    <a:pt x="22619" y="35586"/>
                    <a:pt x="21983" y="33651"/>
                  </a:cubicBezTo>
                  <a:cubicBezTo>
                    <a:pt x="21316" y="31582"/>
                    <a:pt x="22450" y="31549"/>
                    <a:pt x="24651" y="30815"/>
                  </a:cubicBezTo>
                  <a:cubicBezTo>
                    <a:pt x="26820" y="30081"/>
                    <a:pt x="28421" y="27980"/>
                    <a:pt x="27020" y="25812"/>
                  </a:cubicBezTo>
                  <a:cubicBezTo>
                    <a:pt x="24752" y="22242"/>
                    <a:pt x="30456" y="21475"/>
                    <a:pt x="28854" y="15538"/>
                  </a:cubicBezTo>
                  <a:cubicBezTo>
                    <a:pt x="26586" y="7098"/>
                    <a:pt x="19548" y="14403"/>
                    <a:pt x="17813" y="6331"/>
                  </a:cubicBezTo>
                  <a:cubicBezTo>
                    <a:pt x="17052" y="2804"/>
                    <a:pt x="13173" y="0"/>
                    <a:pt x="1011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95"/>
            <p:cNvSpPr/>
            <p:nvPr/>
          </p:nvSpPr>
          <p:spPr>
            <a:xfrm>
              <a:off x="6491059" y="3360180"/>
              <a:ext cx="633294" cy="735994"/>
            </a:xfrm>
            <a:custGeom>
              <a:rect b="b" l="l" r="r" t="t"/>
              <a:pathLst>
                <a:path extrusionOk="0" h="27254" w="23451">
                  <a:moveTo>
                    <a:pt x="0" y="1"/>
                  </a:moveTo>
                  <a:cubicBezTo>
                    <a:pt x="0" y="1"/>
                    <a:pt x="300" y="27253"/>
                    <a:pt x="11709" y="27253"/>
                  </a:cubicBezTo>
                  <a:cubicBezTo>
                    <a:pt x="23150" y="27253"/>
                    <a:pt x="23450" y="1"/>
                    <a:pt x="23450"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95"/>
            <p:cNvSpPr/>
            <p:nvPr/>
          </p:nvSpPr>
          <p:spPr>
            <a:xfrm>
              <a:off x="3151746" y="799175"/>
              <a:ext cx="1365643" cy="1461133"/>
            </a:xfrm>
            <a:custGeom>
              <a:rect b="b" l="l" r="r" t="t"/>
              <a:pathLst>
                <a:path extrusionOk="0" h="54106" w="50570">
                  <a:moveTo>
                    <a:pt x="0" y="0"/>
                  </a:moveTo>
                  <a:lnTo>
                    <a:pt x="0" y="54105"/>
                  </a:lnTo>
                  <a:lnTo>
                    <a:pt x="50570" y="54105"/>
                  </a:lnTo>
                  <a:lnTo>
                    <a:pt x="5057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95"/>
            <p:cNvSpPr/>
            <p:nvPr/>
          </p:nvSpPr>
          <p:spPr>
            <a:xfrm>
              <a:off x="3183261" y="799175"/>
              <a:ext cx="1402586" cy="1461133"/>
            </a:xfrm>
            <a:custGeom>
              <a:rect b="b" l="l" r="r" t="t"/>
              <a:pathLst>
                <a:path extrusionOk="0" h="54106" w="51938">
                  <a:moveTo>
                    <a:pt x="1" y="0"/>
                  </a:moveTo>
                  <a:lnTo>
                    <a:pt x="1" y="54105"/>
                  </a:lnTo>
                  <a:lnTo>
                    <a:pt x="51938" y="54105"/>
                  </a:lnTo>
                  <a:lnTo>
                    <a:pt x="5193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95"/>
            <p:cNvSpPr/>
            <p:nvPr/>
          </p:nvSpPr>
          <p:spPr>
            <a:xfrm>
              <a:off x="3151746" y="2260288"/>
              <a:ext cx="1365643" cy="127032"/>
            </a:xfrm>
            <a:custGeom>
              <a:rect b="b" l="l" r="r" t="t"/>
              <a:pathLst>
                <a:path extrusionOk="0" h="4704" w="50570">
                  <a:moveTo>
                    <a:pt x="0" y="0"/>
                  </a:moveTo>
                  <a:lnTo>
                    <a:pt x="0" y="4704"/>
                  </a:lnTo>
                  <a:lnTo>
                    <a:pt x="50570" y="4704"/>
                  </a:lnTo>
                  <a:lnTo>
                    <a:pt x="5057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95"/>
            <p:cNvSpPr/>
            <p:nvPr/>
          </p:nvSpPr>
          <p:spPr>
            <a:xfrm>
              <a:off x="3296763" y="2260288"/>
              <a:ext cx="1402586" cy="127032"/>
            </a:xfrm>
            <a:custGeom>
              <a:rect b="b" l="l" r="r" t="t"/>
              <a:pathLst>
                <a:path extrusionOk="0" h="4704" w="51938">
                  <a:moveTo>
                    <a:pt x="1" y="0"/>
                  </a:moveTo>
                  <a:lnTo>
                    <a:pt x="1" y="4704"/>
                  </a:lnTo>
                  <a:lnTo>
                    <a:pt x="51938" y="4704"/>
                  </a:lnTo>
                  <a:lnTo>
                    <a:pt x="5193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95"/>
            <p:cNvSpPr/>
            <p:nvPr/>
          </p:nvSpPr>
          <p:spPr>
            <a:xfrm>
              <a:off x="3278751" y="894638"/>
              <a:ext cx="1211606" cy="1270180"/>
            </a:xfrm>
            <a:custGeom>
              <a:rect b="b" l="l" r="r" t="t"/>
              <a:pathLst>
                <a:path extrusionOk="0" h="47035" w="44866">
                  <a:moveTo>
                    <a:pt x="1" y="1"/>
                  </a:moveTo>
                  <a:lnTo>
                    <a:pt x="1" y="47035"/>
                  </a:lnTo>
                  <a:lnTo>
                    <a:pt x="44866" y="47035"/>
                  </a:lnTo>
                  <a:lnTo>
                    <a:pt x="4486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95"/>
            <p:cNvSpPr/>
            <p:nvPr/>
          </p:nvSpPr>
          <p:spPr>
            <a:xfrm>
              <a:off x="3315693" y="949594"/>
              <a:ext cx="14421" cy="1120653"/>
            </a:xfrm>
            <a:custGeom>
              <a:rect b="b" l="l" r="r" t="t"/>
              <a:pathLst>
                <a:path extrusionOk="0" h="41498" w="534">
                  <a:moveTo>
                    <a:pt x="267" y="1"/>
                  </a:moveTo>
                  <a:cubicBezTo>
                    <a:pt x="134" y="1"/>
                    <a:pt x="0" y="101"/>
                    <a:pt x="0" y="234"/>
                  </a:cubicBezTo>
                  <a:lnTo>
                    <a:pt x="0" y="41230"/>
                  </a:lnTo>
                  <a:cubicBezTo>
                    <a:pt x="0" y="41364"/>
                    <a:pt x="134" y="41497"/>
                    <a:pt x="267" y="41497"/>
                  </a:cubicBezTo>
                  <a:cubicBezTo>
                    <a:pt x="401" y="41497"/>
                    <a:pt x="501" y="41364"/>
                    <a:pt x="534" y="41230"/>
                  </a:cubicBezTo>
                  <a:lnTo>
                    <a:pt x="534" y="234"/>
                  </a:lnTo>
                  <a:cubicBezTo>
                    <a:pt x="501" y="101"/>
                    <a:pt x="401" y="1"/>
                    <a:pt x="26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95"/>
            <p:cNvSpPr/>
            <p:nvPr/>
          </p:nvSpPr>
          <p:spPr>
            <a:xfrm>
              <a:off x="4478640" y="893747"/>
              <a:ext cx="11720" cy="1271071"/>
            </a:xfrm>
            <a:custGeom>
              <a:rect b="b" l="l" r="r" t="t"/>
              <a:pathLst>
                <a:path extrusionOk="0" h="47068" w="434">
                  <a:moveTo>
                    <a:pt x="0" y="1"/>
                  </a:moveTo>
                  <a:lnTo>
                    <a:pt x="0" y="47068"/>
                  </a:lnTo>
                  <a:lnTo>
                    <a:pt x="434" y="47068"/>
                  </a:lnTo>
                  <a:lnTo>
                    <a:pt x="43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95"/>
            <p:cNvSpPr/>
            <p:nvPr/>
          </p:nvSpPr>
          <p:spPr>
            <a:xfrm>
              <a:off x="3233706" y="931581"/>
              <a:ext cx="1374663" cy="106319"/>
            </a:xfrm>
            <a:custGeom>
              <a:rect b="b" l="l" r="r" t="t"/>
              <a:pathLst>
                <a:path extrusionOk="0" h="3937" w="50904">
                  <a:moveTo>
                    <a:pt x="1" y="1"/>
                  </a:moveTo>
                  <a:lnTo>
                    <a:pt x="301" y="3937"/>
                  </a:lnTo>
                  <a:lnTo>
                    <a:pt x="50904" y="3937"/>
                  </a:lnTo>
                  <a:lnTo>
                    <a:pt x="5057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95"/>
            <p:cNvSpPr/>
            <p:nvPr/>
          </p:nvSpPr>
          <p:spPr>
            <a:xfrm>
              <a:off x="3233706" y="1106332"/>
              <a:ext cx="1374663" cy="106346"/>
            </a:xfrm>
            <a:custGeom>
              <a:rect b="b" l="l" r="r" t="t"/>
              <a:pathLst>
                <a:path extrusionOk="0" h="3938" w="50904">
                  <a:moveTo>
                    <a:pt x="1" y="1"/>
                  </a:moveTo>
                  <a:lnTo>
                    <a:pt x="301" y="3937"/>
                  </a:lnTo>
                  <a:lnTo>
                    <a:pt x="50904" y="3937"/>
                  </a:lnTo>
                  <a:lnTo>
                    <a:pt x="5057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95"/>
            <p:cNvSpPr/>
            <p:nvPr/>
          </p:nvSpPr>
          <p:spPr>
            <a:xfrm>
              <a:off x="3233706" y="1281109"/>
              <a:ext cx="1374663" cy="107210"/>
            </a:xfrm>
            <a:custGeom>
              <a:rect b="b" l="l" r="r" t="t"/>
              <a:pathLst>
                <a:path extrusionOk="0" h="3970" w="50904">
                  <a:moveTo>
                    <a:pt x="1" y="0"/>
                  </a:moveTo>
                  <a:lnTo>
                    <a:pt x="301" y="3970"/>
                  </a:lnTo>
                  <a:lnTo>
                    <a:pt x="50904" y="3970"/>
                  </a:lnTo>
                  <a:lnTo>
                    <a:pt x="5057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95"/>
            <p:cNvSpPr/>
            <p:nvPr/>
          </p:nvSpPr>
          <p:spPr>
            <a:xfrm>
              <a:off x="3233706" y="1455859"/>
              <a:ext cx="1374663" cy="107210"/>
            </a:xfrm>
            <a:custGeom>
              <a:rect b="b" l="l" r="r" t="t"/>
              <a:pathLst>
                <a:path extrusionOk="0" h="3970" w="50904">
                  <a:moveTo>
                    <a:pt x="1" y="0"/>
                  </a:moveTo>
                  <a:lnTo>
                    <a:pt x="301" y="3970"/>
                  </a:lnTo>
                  <a:lnTo>
                    <a:pt x="50904" y="3970"/>
                  </a:lnTo>
                  <a:lnTo>
                    <a:pt x="5057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95"/>
            <p:cNvSpPr/>
            <p:nvPr/>
          </p:nvSpPr>
          <p:spPr>
            <a:xfrm>
              <a:off x="3233706" y="1630609"/>
              <a:ext cx="1374663" cy="107237"/>
            </a:xfrm>
            <a:custGeom>
              <a:rect b="b" l="l" r="r" t="t"/>
              <a:pathLst>
                <a:path extrusionOk="0" h="3971" w="50904">
                  <a:moveTo>
                    <a:pt x="1" y="1"/>
                  </a:moveTo>
                  <a:lnTo>
                    <a:pt x="301" y="3970"/>
                  </a:lnTo>
                  <a:lnTo>
                    <a:pt x="50904" y="3970"/>
                  </a:lnTo>
                  <a:lnTo>
                    <a:pt x="5057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95"/>
            <p:cNvSpPr/>
            <p:nvPr/>
          </p:nvSpPr>
          <p:spPr>
            <a:xfrm>
              <a:off x="3233706" y="1806278"/>
              <a:ext cx="1374663" cy="106319"/>
            </a:xfrm>
            <a:custGeom>
              <a:rect b="b" l="l" r="r" t="t"/>
              <a:pathLst>
                <a:path extrusionOk="0" h="3937" w="50904">
                  <a:moveTo>
                    <a:pt x="1" y="0"/>
                  </a:moveTo>
                  <a:lnTo>
                    <a:pt x="301" y="3937"/>
                  </a:lnTo>
                  <a:lnTo>
                    <a:pt x="50904" y="3937"/>
                  </a:lnTo>
                  <a:lnTo>
                    <a:pt x="5057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95"/>
            <p:cNvSpPr/>
            <p:nvPr/>
          </p:nvSpPr>
          <p:spPr>
            <a:xfrm>
              <a:off x="6162245" y="2788157"/>
              <a:ext cx="504480" cy="1308014"/>
            </a:xfrm>
            <a:custGeom>
              <a:rect b="b" l="l" r="r" t="t"/>
              <a:pathLst>
                <a:path extrusionOk="0" h="48436" w="18681">
                  <a:moveTo>
                    <a:pt x="1" y="1"/>
                  </a:moveTo>
                  <a:lnTo>
                    <a:pt x="1" y="48435"/>
                  </a:lnTo>
                  <a:lnTo>
                    <a:pt x="18681" y="48435"/>
                  </a:lnTo>
                  <a:lnTo>
                    <a:pt x="1868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95"/>
            <p:cNvSpPr/>
            <p:nvPr/>
          </p:nvSpPr>
          <p:spPr>
            <a:xfrm>
              <a:off x="6391059" y="3870955"/>
              <a:ext cx="275667" cy="225222"/>
            </a:xfrm>
            <a:custGeom>
              <a:rect b="b" l="l" r="r" t="t"/>
              <a:pathLst>
                <a:path extrusionOk="0" h="8340" w="10208">
                  <a:moveTo>
                    <a:pt x="1" y="0"/>
                  </a:moveTo>
                  <a:lnTo>
                    <a:pt x="5238" y="8339"/>
                  </a:lnTo>
                  <a:lnTo>
                    <a:pt x="10208" y="8339"/>
                  </a:lnTo>
                  <a:lnTo>
                    <a:pt x="102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95"/>
            <p:cNvSpPr/>
            <p:nvPr/>
          </p:nvSpPr>
          <p:spPr>
            <a:xfrm>
              <a:off x="4865974" y="2788157"/>
              <a:ext cx="504480" cy="1308014"/>
            </a:xfrm>
            <a:custGeom>
              <a:rect b="b" l="l" r="r" t="t"/>
              <a:pathLst>
                <a:path extrusionOk="0" h="48436" w="18681">
                  <a:moveTo>
                    <a:pt x="1" y="1"/>
                  </a:moveTo>
                  <a:lnTo>
                    <a:pt x="1" y="48435"/>
                  </a:lnTo>
                  <a:lnTo>
                    <a:pt x="18681" y="48435"/>
                  </a:lnTo>
                  <a:lnTo>
                    <a:pt x="1868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95"/>
            <p:cNvSpPr/>
            <p:nvPr/>
          </p:nvSpPr>
          <p:spPr>
            <a:xfrm>
              <a:off x="5252444" y="2788157"/>
              <a:ext cx="1414279" cy="1230537"/>
            </a:xfrm>
            <a:custGeom>
              <a:rect b="b" l="l" r="r" t="t"/>
              <a:pathLst>
                <a:path extrusionOk="0" h="45567" w="52371">
                  <a:moveTo>
                    <a:pt x="0" y="1"/>
                  </a:moveTo>
                  <a:lnTo>
                    <a:pt x="0" y="45567"/>
                  </a:lnTo>
                  <a:lnTo>
                    <a:pt x="52371" y="45567"/>
                  </a:lnTo>
                  <a:lnTo>
                    <a:pt x="523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95"/>
            <p:cNvSpPr/>
            <p:nvPr/>
          </p:nvSpPr>
          <p:spPr>
            <a:xfrm>
              <a:off x="5356926" y="2901660"/>
              <a:ext cx="1205314" cy="258573"/>
            </a:xfrm>
            <a:custGeom>
              <a:rect b="b" l="l" r="r" t="t"/>
              <a:pathLst>
                <a:path extrusionOk="0" h="9575" w="44633">
                  <a:moveTo>
                    <a:pt x="1" y="1"/>
                  </a:moveTo>
                  <a:lnTo>
                    <a:pt x="1" y="9574"/>
                  </a:lnTo>
                  <a:lnTo>
                    <a:pt x="44632" y="9574"/>
                  </a:lnTo>
                  <a:lnTo>
                    <a:pt x="44632"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95"/>
            <p:cNvSpPr/>
            <p:nvPr/>
          </p:nvSpPr>
          <p:spPr>
            <a:xfrm>
              <a:off x="5252444" y="3870955"/>
              <a:ext cx="276558" cy="225222"/>
            </a:xfrm>
            <a:custGeom>
              <a:rect b="b" l="l" r="r" t="t"/>
              <a:pathLst>
                <a:path extrusionOk="0" h="8340" w="10241">
                  <a:moveTo>
                    <a:pt x="0" y="0"/>
                  </a:moveTo>
                  <a:lnTo>
                    <a:pt x="0" y="8339"/>
                  </a:lnTo>
                  <a:lnTo>
                    <a:pt x="5004" y="8339"/>
                  </a:lnTo>
                  <a:lnTo>
                    <a:pt x="102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95"/>
            <p:cNvSpPr/>
            <p:nvPr/>
          </p:nvSpPr>
          <p:spPr>
            <a:xfrm>
              <a:off x="5356926" y="3273709"/>
              <a:ext cx="1205314" cy="258546"/>
            </a:xfrm>
            <a:custGeom>
              <a:rect b="b" l="l" r="r" t="t"/>
              <a:pathLst>
                <a:path extrusionOk="0" h="9574" w="44633">
                  <a:moveTo>
                    <a:pt x="1" y="0"/>
                  </a:moveTo>
                  <a:lnTo>
                    <a:pt x="1" y="9574"/>
                  </a:lnTo>
                  <a:lnTo>
                    <a:pt x="44632" y="9574"/>
                  </a:lnTo>
                  <a:lnTo>
                    <a:pt x="44632"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95"/>
            <p:cNvSpPr/>
            <p:nvPr/>
          </p:nvSpPr>
          <p:spPr>
            <a:xfrm>
              <a:off x="5356926" y="3646650"/>
              <a:ext cx="1205314" cy="257655"/>
            </a:xfrm>
            <a:custGeom>
              <a:rect b="b" l="l" r="r" t="t"/>
              <a:pathLst>
                <a:path extrusionOk="0" h="9541" w="44633">
                  <a:moveTo>
                    <a:pt x="1" y="0"/>
                  </a:moveTo>
                  <a:lnTo>
                    <a:pt x="1" y="9540"/>
                  </a:lnTo>
                  <a:lnTo>
                    <a:pt x="44632" y="9540"/>
                  </a:lnTo>
                  <a:lnTo>
                    <a:pt x="44632"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95"/>
            <p:cNvSpPr/>
            <p:nvPr/>
          </p:nvSpPr>
          <p:spPr>
            <a:xfrm>
              <a:off x="4690333" y="2788157"/>
              <a:ext cx="504480" cy="1308014"/>
            </a:xfrm>
            <a:custGeom>
              <a:rect b="b" l="l" r="r" t="t"/>
              <a:pathLst>
                <a:path extrusionOk="0" h="48436" w="18681">
                  <a:moveTo>
                    <a:pt x="0" y="1"/>
                  </a:moveTo>
                  <a:lnTo>
                    <a:pt x="0" y="48435"/>
                  </a:lnTo>
                  <a:lnTo>
                    <a:pt x="18680" y="48435"/>
                  </a:lnTo>
                  <a:lnTo>
                    <a:pt x="1868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95"/>
            <p:cNvSpPr/>
            <p:nvPr/>
          </p:nvSpPr>
          <p:spPr>
            <a:xfrm>
              <a:off x="4919120" y="3870955"/>
              <a:ext cx="275694" cy="225222"/>
            </a:xfrm>
            <a:custGeom>
              <a:rect b="b" l="l" r="r" t="t"/>
              <a:pathLst>
                <a:path extrusionOk="0" h="8340" w="10209">
                  <a:moveTo>
                    <a:pt x="1" y="0"/>
                  </a:moveTo>
                  <a:lnTo>
                    <a:pt x="5238" y="8339"/>
                  </a:lnTo>
                  <a:lnTo>
                    <a:pt x="10208" y="8339"/>
                  </a:lnTo>
                  <a:lnTo>
                    <a:pt x="102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95"/>
            <p:cNvSpPr/>
            <p:nvPr/>
          </p:nvSpPr>
          <p:spPr>
            <a:xfrm>
              <a:off x="3394062" y="2868332"/>
              <a:ext cx="504480" cy="1308014"/>
            </a:xfrm>
            <a:custGeom>
              <a:rect b="b" l="l" r="r" t="t"/>
              <a:pathLst>
                <a:path extrusionOk="0" h="48436" w="18681">
                  <a:moveTo>
                    <a:pt x="0" y="1"/>
                  </a:moveTo>
                  <a:lnTo>
                    <a:pt x="0" y="48435"/>
                  </a:lnTo>
                  <a:lnTo>
                    <a:pt x="18680" y="48435"/>
                  </a:lnTo>
                  <a:lnTo>
                    <a:pt x="1868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95"/>
            <p:cNvSpPr/>
            <p:nvPr/>
          </p:nvSpPr>
          <p:spPr>
            <a:xfrm>
              <a:off x="3780505" y="2788157"/>
              <a:ext cx="1414306" cy="1230537"/>
            </a:xfrm>
            <a:custGeom>
              <a:rect b="b" l="l" r="r" t="t"/>
              <a:pathLst>
                <a:path extrusionOk="0" h="45567" w="52372">
                  <a:moveTo>
                    <a:pt x="1" y="1"/>
                  </a:moveTo>
                  <a:lnTo>
                    <a:pt x="1" y="45567"/>
                  </a:lnTo>
                  <a:lnTo>
                    <a:pt x="52371" y="45567"/>
                  </a:lnTo>
                  <a:lnTo>
                    <a:pt x="523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95"/>
            <p:cNvSpPr/>
            <p:nvPr/>
          </p:nvSpPr>
          <p:spPr>
            <a:xfrm>
              <a:off x="3884988" y="2901660"/>
              <a:ext cx="1205314" cy="258573"/>
            </a:xfrm>
            <a:custGeom>
              <a:rect b="b" l="l" r="r" t="t"/>
              <a:pathLst>
                <a:path extrusionOk="0" h="9575" w="44633">
                  <a:moveTo>
                    <a:pt x="1" y="1"/>
                  </a:moveTo>
                  <a:lnTo>
                    <a:pt x="1" y="9574"/>
                  </a:lnTo>
                  <a:lnTo>
                    <a:pt x="44633" y="9574"/>
                  </a:lnTo>
                  <a:lnTo>
                    <a:pt x="44633"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95"/>
            <p:cNvSpPr/>
            <p:nvPr/>
          </p:nvSpPr>
          <p:spPr>
            <a:xfrm>
              <a:off x="3780505" y="3870955"/>
              <a:ext cx="276585" cy="225222"/>
            </a:xfrm>
            <a:custGeom>
              <a:rect b="b" l="l" r="r" t="t"/>
              <a:pathLst>
                <a:path extrusionOk="0" h="8340" w="10242">
                  <a:moveTo>
                    <a:pt x="1" y="0"/>
                  </a:moveTo>
                  <a:lnTo>
                    <a:pt x="1" y="8339"/>
                  </a:lnTo>
                  <a:lnTo>
                    <a:pt x="5004" y="8339"/>
                  </a:lnTo>
                  <a:lnTo>
                    <a:pt x="102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95"/>
            <p:cNvSpPr/>
            <p:nvPr/>
          </p:nvSpPr>
          <p:spPr>
            <a:xfrm>
              <a:off x="3884988" y="3273709"/>
              <a:ext cx="1205314" cy="258546"/>
            </a:xfrm>
            <a:custGeom>
              <a:rect b="b" l="l" r="r" t="t"/>
              <a:pathLst>
                <a:path extrusionOk="0" h="9574" w="44633">
                  <a:moveTo>
                    <a:pt x="1" y="0"/>
                  </a:moveTo>
                  <a:lnTo>
                    <a:pt x="1" y="9574"/>
                  </a:lnTo>
                  <a:lnTo>
                    <a:pt x="44633" y="9574"/>
                  </a:lnTo>
                  <a:lnTo>
                    <a:pt x="44633"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95"/>
            <p:cNvSpPr/>
            <p:nvPr/>
          </p:nvSpPr>
          <p:spPr>
            <a:xfrm>
              <a:off x="3884988" y="3646650"/>
              <a:ext cx="1205314" cy="257655"/>
            </a:xfrm>
            <a:custGeom>
              <a:rect b="b" l="l" r="r" t="t"/>
              <a:pathLst>
                <a:path extrusionOk="0" h="9541" w="44633">
                  <a:moveTo>
                    <a:pt x="1" y="0"/>
                  </a:moveTo>
                  <a:lnTo>
                    <a:pt x="1" y="9540"/>
                  </a:lnTo>
                  <a:lnTo>
                    <a:pt x="44633" y="9540"/>
                  </a:lnTo>
                  <a:lnTo>
                    <a:pt x="44633"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95"/>
            <p:cNvSpPr/>
            <p:nvPr/>
          </p:nvSpPr>
          <p:spPr>
            <a:xfrm>
              <a:off x="3005810" y="4349270"/>
              <a:ext cx="4367141" cy="254954"/>
            </a:xfrm>
            <a:custGeom>
              <a:rect b="b" l="l" r="r" t="t"/>
              <a:pathLst>
                <a:path extrusionOk="0" h="9441" w="161716">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95"/>
            <p:cNvSpPr/>
            <p:nvPr/>
          </p:nvSpPr>
          <p:spPr>
            <a:xfrm>
              <a:off x="4113802" y="1170307"/>
              <a:ext cx="653116" cy="460570"/>
            </a:xfrm>
            <a:custGeom>
              <a:rect b="b" l="l" r="r" t="t"/>
              <a:pathLst>
                <a:path extrusionOk="0" h="17055" w="24185">
                  <a:moveTo>
                    <a:pt x="17486" y="181"/>
                  </a:moveTo>
                  <a:cubicBezTo>
                    <a:pt x="16948" y="181"/>
                    <a:pt x="16426" y="279"/>
                    <a:pt x="15945" y="467"/>
                  </a:cubicBezTo>
                  <a:cubicBezTo>
                    <a:pt x="13811" y="1301"/>
                    <a:pt x="9274" y="0"/>
                    <a:pt x="10508" y="3203"/>
                  </a:cubicBezTo>
                  <a:cubicBezTo>
                    <a:pt x="10243" y="3103"/>
                    <a:pt x="9950" y="3055"/>
                    <a:pt x="9649" y="3055"/>
                  </a:cubicBezTo>
                  <a:cubicBezTo>
                    <a:pt x="8130" y="3055"/>
                    <a:pt x="6388" y="4278"/>
                    <a:pt x="6806" y="6338"/>
                  </a:cubicBezTo>
                  <a:cubicBezTo>
                    <a:pt x="7306" y="8807"/>
                    <a:pt x="1302" y="5704"/>
                    <a:pt x="1" y="10741"/>
                  </a:cubicBezTo>
                  <a:cubicBezTo>
                    <a:pt x="1869" y="11175"/>
                    <a:pt x="3503" y="12376"/>
                    <a:pt x="4437" y="14044"/>
                  </a:cubicBezTo>
                  <a:cubicBezTo>
                    <a:pt x="5513" y="15980"/>
                    <a:pt x="10309" y="17054"/>
                    <a:pt x="14571" y="17054"/>
                  </a:cubicBezTo>
                  <a:cubicBezTo>
                    <a:pt x="18899" y="17054"/>
                    <a:pt x="22676" y="15947"/>
                    <a:pt x="21449" y="13510"/>
                  </a:cubicBezTo>
                  <a:cubicBezTo>
                    <a:pt x="18981" y="8673"/>
                    <a:pt x="24185" y="7439"/>
                    <a:pt x="22617" y="4003"/>
                  </a:cubicBezTo>
                  <a:cubicBezTo>
                    <a:pt x="21376" y="1341"/>
                    <a:pt x="19335" y="181"/>
                    <a:pt x="17486" y="18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95"/>
            <p:cNvSpPr/>
            <p:nvPr/>
          </p:nvSpPr>
          <p:spPr>
            <a:xfrm>
              <a:off x="4378640" y="1147785"/>
              <a:ext cx="181987" cy="110829"/>
            </a:xfrm>
            <a:custGeom>
              <a:rect b="b" l="l" r="r" t="t"/>
              <a:pathLst>
                <a:path extrusionOk="0" h="4104" w="6739">
                  <a:moveTo>
                    <a:pt x="6672" y="0"/>
                  </a:moveTo>
                  <a:cubicBezTo>
                    <a:pt x="5905" y="801"/>
                    <a:pt x="4437" y="1101"/>
                    <a:pt x="3036" y="1368"/>
                  </a:cubicBezTo>
                  <a:cubicBezTo>
                    <a:pt x="1635" y="1635"/>
                    <a:pt x="434" y="1868"/>
                    <a:pt x="167" y="2569"/>
                  </a:cubicBezTo>
                  <a:cubicBezTo>
                    <a:pt x="1" y="2969"/>
                    <a:pt x="167" y="3469"/>
                    <a:pt x="668" y="4070"/>
                  </a:cubicBezTo>
                  <a:cubicBezTo>
                    <a:pt x="668" y="4087"/>
                    <a:pt x="676" y="4095"/>
                    <a:pt x="684" y="4095"/>
                  </a:cubicBezTo>
                  <a:cubicBezTo>
                    <a:pt x="693" y="4095"/>
                    <a:pt x="701" y="4087"/>
                    <a:pt x="701" y="4070"/>
                  </a:cubicBezTo>
                  <a:cubicBezTo>
                    <a:pt x="701" y="4103"/>
                    <a:pt x="735" y="4103"/>
                    <a:pt x="735" y="4103"/>
                  </a:cubicBezTo>
                  <a:cubicBezTo>
                    <a:pt x="768" y="4070"/>
                    <a:pt x="768" y="4037"/>
                    <a:pt x="735" y="4003"/>
                  </a:cubicBezTo>
                  <a:cubicBezTo>
                    <a:pt x="268" y="3436"/>
                    <a:pt x="134" y="2969"/>
                    <a:pt x="268" y="2602"/>
                  </a:cubicBezTo>
                  <a:cubicBezTo>
                    <a:pt x="501" y="1968"/>
                    <a:pt x="1669" y="1735"/>
                    <a:pt x="3036" y="1468"/>
                  </a:cubicBezTo>
                  <a:cubicBezTo>
                    <a:pt x="4404" y="1201"/>
                    <a:pt x="5972" y="901"/>
                    <a:pt x="6739" y="67"/>
                  </a:cubicBezTo>
                  <a:cubicBezTo>
                    <a:pt x="6739" y="67"/>
                    <a:pt x="6739" y="34"/>
                    <a:pt x="673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95"/>
            <p:cNvSpPr/>
            <p:nvPr/>
          </p:nvSpPr>
          <p:spPr>
            <a:xfrm>
              <a:off x="4695734" y="1285592"/>
              <a:ext cx="492760" cy="499998"/>
            </a:xfrm>
            <a:custGeom>
              <a:rect b="b" l="l" r="r" t="t"/>
              <a:pathLst>
                <a:path extrusionOk="0" h="18515" w="18247">
                  <a:moveTo>
                    <a:pt x="16546" y="1"/>
                  </a:moveTo>
                  <a:cubicBezTo>
                    <a:pt x="16279" y="1002"/>
                    <a:pt x="15978" y="2036"/>
                    <a:pt x="15645" y="3036"/>
                  </a:cubicBezTo>
                  <a:cubicBezTo>
                    <a:pt x="15345" y="4071"/>
                    <a:pt x="14978" y="5038"/>
                    <a:pt x="14611" y="6005"/>
                  </a:cubicBezTo>
                  <a:cubicBezTo>
                    <a:pt x="14244" y="6939"/>
                    <a:pt x="13810" y="7840"/>
                    <a:pt x="13277" y="8707"/>
                  </a:cubicBezTo>
                  <a:cubicBezTo>
                    <a:pt x="13076" y="9074"/>
                    <a:pt x="12810" y="9408"/>
                    <a:pt x="12509" y="9741"/>
                  </a:cubicBezTo>
                  <a:lnTo>
                    <a:pt x="12309" y="9941"/>
                  </a:lnTo>
                  <a:cubicBezTo>
                    <a:pt x="12242" y="9975"/>
                    <a:pt x="12176" y="10041"/>
                    <a:pt x="12142" y="10075"/>
                  </a:cubicBezTo>
                  <a:cubicBezTo>
                    <a:pt x="12076" y="10108"/>
                    <a:pt x="11809" y="10275"/>
                    <a:pt x="11575" y="10375"/>
                  </a:cubicBezTo>
                  <a:cubicBezTo>
                    <a:pt x="9741" y="11409"/>
                    <a:pt x="7873" y="12276"/>
                    <a:pt x="5938" y="13044"/>
                  </a:cubicBezTo>
                  <a:cubicBezTo>
                    <a:pt x="4937" y="13444"/>
                    <a:pt x="3970" y="13811"/>
                    <a:pt x="2969" y="14144"/>
                  </a:cubicBezTo>
                  <a:cubicBezTo>
                    <a:pt x="2002" y="14511"/>
                    <a:pt x="968" y="14845"/>
                    <a:pt x="0" y="15145"/>
                  </a:cubicBezTo>
                  <a:lnTo>
                    <a:pt x="968" y="18514"/>
                  </a:lnTo>
                  <a:cubicBezTo>
                    <a:pt x="3103" y="17880"/>
                    <a:pt x="5204" y="17147"/>
                    <a:pt x="7239" y="16246"/>
                  </a:cubicBezTo>
                  <a:cubicBezTo>
                    <a:pt x="9340" y="15379"/>
                    <a:pt x="11342" y="14345"/>
                    <a:pt x="13210" y="13110"/>
                  </a:cubicBezTo>
                  <a:cubicBezTo>
                    <a:pt x="13510" y="12944"/>
                    <a:pt x="13777" y="12777"/>
                    <a:pt x="14044" y="12577"/>
                  </a:cubicBezTo>
                  <a:cubicBezTo>
                    <a:pt x="14177" y="12443"/>
                    <a:pt x="14344" y="12343"/>
                    <a:pt x="14444" y="12176"/>
                  </a:cubicBezTo>
                  <a:cubicBezTo>
                    <a:pt x="14577" y="12043"/>
                    <a:pt x="14711" y="11909"/>
                    <a:pt x="14811" y="11776"/>
                  </a:cubicBezTo>
                  <a:cubicBezTo>
                    <a:pt x="15211" y="11242"/>
                    <a:pt x="15578" y="10709"/>
                    <a:pt x="15845" y="10142"/>
                  </a:cubicBezTo>
                  <a:cubicBezTo>
                    <a:pt x="16379" y="9074"/>
                    <a:pt x="16779" y="7973"/>
                    <a:pt x="17113" y="6873"/>
                  </a:cubicBezTo>
                  <a:cubicBezTo>
                    <a:pt x="17713" y="4704"/>
                    <a:pt x="18080" y="2503"/>
                    <a:pt x="18247" y="268"/>
                  </a:cubicBezTo>
                  <a:lnTo>
                    <a:pt x="16546"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95"/>
            <p:cNvSpPr/>
            <p:nvPr/>
          </p:nvSpPr>
          <p:spPr>
            <a:xfrm>
              <a:off x="4611964" y="1633310"/>
              <a:ext cx="273858" cy="227625"/>
            </a:xfrm>
            <a:custGeom>
              <a:rect b="b" l="l" r="r" t="t"/>
              <a:pathLst>
                <a:path extrusionOk="0" h="8429" w="10141">
                  <a:moveTo>
                    <a:pt x="9040" y="1"/>
                  </a:moveTo>
                  <a:cubicBezTo>
                    <a:pt x="9040" y="1"/>
                    <a:pt x="1334" y="1002"/>
                    <a:pt x="801" y="2336"/>
                  </a:cubicBezTo>
                  <a:cubicBezTo>
                    <a:pt x="0" y="4304"/>
                    <a:pt x="834" y="6772"/>
                    <a:pt x="2235" y="8073"/>
                  </a:cubicBezTo>
                  <a:cubicBezTo>
                    <a:pt x="2515" y="8327"/>
                    <a:pt x="3000" y="8428"/>
                    <a:pt x="3595" y="8428"/>
                  </a:cubicBezTo>
                  <a:cubicBezTo>
                    <a:pt x="5978" y="8428"/>
                    <a:pt x="10141" y="6806"/>
                    <a:pt x="10141" y="6806"/>
                  </a:cubicBezTo>
                  <a:lnTo>
                    <a:pt x="904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95"/>
            <p:cNvSpPr/>
            <p:nvPr/>
          </p:nvSpPr>
          <p:spPr>
            <a:xfrm>
              <a:off x="5120902" y="1199121"/>
              <a:ext cx="87415" cy="119848"/>
            </a:xfrm>
            <a:custGeom>
              <a:rect b="b" l="l" r="r" t="t"/>
              <a:pathLst>
                <a:path extrusionOk="0" h="4438" w="3237">
                  <a:moveTo>
                    <a:pt x="1" y="1"/>
                  </a:moveTo>
                  <a:lnTo>
                    <a:pt x="568" y="2769"/>
                  </a:lnTo>
                  <a:cubicBezTo>
                    <a:pt x="735" y="3403"/>
                    <a:pt x="1135" y="3970"/>
                    <a:pt x="1736" y="4270"/>
                  </a:cubicBezTo>
                  <a:lnTo>
                    <a:pt x="2036" y="4437"/>
                  </a:lnTo>
                  <a:cubicBezTo>
                    <a:pt x="3237" y="3703"/>
                    <a:pt x="3137" y="1502"/>
                    <a:pt x="3137" y="1502"/>
                  </a:cubicBezTo>
                  <a:lnTo>
                    <a:pt x="1"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95"/>
            <p:cNvSpPr/>
            <p:nvPr/>
          </p:nvSpPr>
          <p:spPr>
            <a:xfrm>
              <a:off x="5120902" y="1135687"/>
              <a:ext cx="94626" cy="106319"/>
            </a:xfrm>
            <a:custGeom>
              <a:rect b="b" l="l" r="r" t="t"/>
              <a:pathLst>
                <a:path extrusionOk="0" h="3937" w="3504">
                  <a:moveTo>
                    <a:pt x="701" y="1"/>
                  </a:moveTo>
                  <a:lnTo>
                    <a:pt x="1" y="2436"/>
                  </a:lnTo>
                  <a:lnTo>
                    <a:pt x="3137" y="3937"/>
                  </a:lnTo>
                  <a:lnTo>
                    <a:pt x="3503" y="835"/>
                  </a:lnTo>
                  <a:lnTo>
                    <a:pt x="701"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95"/>
            <p:cNvSpPr/>
            <p:nvPr/>
          </p:nvSpPr>
          <p:spPr>
            <a:xfrm>
              <a:off x="4198490" y="3621428"/>
              <a:ext cx="201808" cy="215311"/>
            </a:xfrm>
            <a:custGeom>
              <a:rect b="b" l="l" r="r" t="t"/>
              <a:pathLst>
                <a:path extrusionOk="0" h="7973" w="7473">
                  <a:moveTo>
                    <a:pt x="4970" y="0"/>
                  </a:moveTo>
                  <a:lnTo>
                    <a:pt x="0" y="6171"/>
                  </a:lnTo>
                  <a:lnTo>
                    <a:pt x="2936" y="7973"/>
                  </a:lnTo>
                  <a:lnTo>
                    <a:pt x="7472" y="2302"/>
                  </a:lnTo>
                  <a:lnTo>
                    <a:pt x="4970" y="0"/>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95"/>
            <p:cNvSpPr/>
            <p:nvPr/>
          </p:nvSpPr>
          <p:spPr>
            <a:xfrm>
              <a:off x="4139943" y="3753483"/>
              <a:ext cx="225168" cy="265162"/>
            </a:xfrm>
            <a:custGeom>
              <a:rect b="b" l="l" r="r" t="t"/>
              <a:pathLst>
                <a:path extrusionOk="0" h="9819" w="8338">
                  <a:moveTo>
                    <a:pt x="3023" y="1"/>
                  </a:moveTo>
                  <a:cubicBezTo>
                    <a:pt x="2962" y="1"/>
                    <a:pt x="2895" y="17"/>
                    <a:pt x="2835" y="47"/>
                  </a:cubicBezTo>
                  <a:lnTo>
                    <a:pt x="300" y="1782"/>
                  </a:lnTo>
                  <a:cubicBezTo>
                    <a:pt x="67" y="1948"/>
                    <a:pt x="0" y="2349"/>
                    <a:pt x="234" y="2582"/>
                  </a:cubicBezTo>
                  <a:cubicBezTo>
                    <a:pt x="1134" y="3550"/>
                    <a:pt x="1635" y="3983"/>
                    <a:pt x="2769" y="5217"/>
                  </a:cubicBezTo>
                  <a:cubicBezTo>
                    <a:pt x="3469" y="5985"/>
                    <a:pt x="5404" y="8253"/>
                    <a:pt x="6371" y="9320"/>
                  </a:cubicBezTo>
                  <a:cubicBezTo>
                    <a:pt x="6700" y="9683"/>
                    <a:pt x="7044" y="9818"/>
                    <a:pt x="7343" y="9818"/>
                  </a:cubicBezTo>
                  <a:cubicBezTo>
                    <a:pt x="7925" y="9818"/>
                    <a:pt x="8337" y="9306"/>
                    <a:pt x="8139" y="8953"/>
                  </a:cubicBezTo>
                  <a:cubicBezTo>
                    <a:pt x="6738" y="6585"/>
                    <a:pt x="6071" y="4684"/>
                    <a:pt x="6004" y="3483"/>
                  </a:cubicBezTo>
                  <a:cubicBezTo>
                    <a:pt x="6004" y="3283"/>
                    <a:pt x="5938" y="3083"/>
                    <a:pt x="5804" y="2949"/>
                  </a:cubicBezTo>
                  <a:lnTo>
                    <a:pt x="3202" y="80"/>
                  </a:lnTo>
                  <a:cubicBezTo>
                    <a:pt x="3166" y="25"/>
                    <a:pt x="3099" y="1"/>
                    <a:pt x="30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95"/>
            <p:cNvSpPr/>
            <p:nvPr/>
          </p:nvSpPr>
          <p:spPr>
            <a:xfrm>
              <a:off x="4263329" y="3621428"/>
              <a:ext cx="136969" cy="136942"/>
            </a:xfrm>
            <a:custGeom>
              <a:rect b="b" l="l" r="r" t="t"/>
              <a:pathLst>
                <a:path extrusionOk="0" h="5071" w="5072">
                  <a:moveTo>
                    <a:pt x="2569" y="0"/>
                  </a:moveTo>
                  <a:lnTo>
                    <a:pt x="1" y="3203"/>
                  </a:lnTo>
                  <a:lnTo>
                    <a:pt x="2870" y="5071"/>
                  </a:lnTo>
                  <a:lnTo>
                    <a:pt x="5071" y="2302"/>
                  </a:lnTo>
                  <a:lnTo>
                    <a:pt x="2569" y="0"/>
                  </a:lnTo>
                  <a:close/>
                </a:path>
              </a:pathLst>
            </a:custGeom>
            <a:solidFill>
              <a:srgbClr val="ED89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95"/>
            <p:cNvSpPr/>
            <p:nvPr/>
          </p:nvSpPr>
          <p:spPr>
            <a:xfrm>
              <a:off x="4298462" y="1671441"/>
              <a:ext cx="527921" cy="586171"/>
            </a:xfrm>
            <a:custGeom>
              <a:rect b="b" l="l" r="r" t="t"/>
              <a:pathLst>
                <a:path extrusionOk="0" h="21706" w="19549">
                  <a:moveTo>
                    <a:pt x="8203" y="0"/>
                  </a:moveTo>
                  <a:cubicBezTo>
                    <a:pt x="7415" y="0"/>
                    <a:pt x="6626" y="19"/>
                    <a:pt x="5838" y="57"/>
                  </a:cubicBezTo>
                  <a:cubicBezTo>
                    <a:pt x="3870" y="123"/>
                    <a:pt x="1936" y="357"/>
                    <a:pt x="1" y="724"/>
                  </a:cubicBezTo>
                  <a:cubicBezTo>
                    <a:pt x="2503" y="12365"/>
                    <a:pt x="2403" y="15835"/>
                    <a:pt x="2102" y="21472"/>
                  </a:cubicBezTo>
                  <a:lnTo>
                    <a:pt x="15946" y="21705"/>
                  </a:lnTo>
                  <a:cubicBezTo>
                    <a:pt x="19548" y="1724"/>
                    <a:pt x="17914" y="1124"/>
                    <a:pt x="17914" y="1124"/>
                  </a:cubicBezTo>
                  <a:cubicBezTo>
                    <a:pt x="17914" y="1124"/>
                    <a:pt x="14878" y="457"/>
                    <a:pt x="12143" y="157"/>
                  </a:cubicBezTo>
                  <a:cubicBezTo>
                    <a:pt x="10829" y="52"/>
                    <a:pt x="9516" y="0"/>
                    <a:pt x="820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95"/>
            <p:cNvSpPr/>
            <p:nvPr/>
          </p:nvSpPr>
          <p:spPr>
            <a:xfrm>
              <a:off x="4337215" y="1845003"/>
              <a:ext cx="39643" cy="115338"/>
            </a:xfrm>
            <a:custGeom>
              <a:rect b="b" l="l" r="r" t="t"/>
              <a:pathLst>
                <a:path extrusionOk="0" h="4271" w="1468">
                  <a:moveTo>
                    <a:pt x="1468" y="1"/>
                  </a:moveTo>
                  <a:lnTo>
                    <a:pt x="0" y="1669"/>
                  </a:lnTo>
                  <a:cubicBezTo>
                    <a:pt x="167" y="2603"/>
                    <a:pt x="300" y="3470"/>
                    <a:pt x="401" y="4271"/>
                  </a:cubicBezTo>
                  <a:cubicBezTo>
                    <a:pt x="968" y="2903"/>
                    <a:pt x="1335" y="1469"/>
                    <a:pt x="14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95"/>
            <p:cNvSpPr/>
            <p:nvPr/>
          </p:nvSpPr>
          <p:spPr>
            <a:xfrm>
              <a:off x="4457009" y="1481973"/>
              <a:ext cx="225249" cy="248716"/>
            </a:xfrm>
            <a:custGeom>
              <a:rect b="b" l="l" r="r" t="t"/>
              <a:pathLst>
                <a:path extrusionOk="0" h="9210" w="8341">
                  <a:moveTo>
                    <a:pt x="735" y="1"/>
                  </a:moveTo>
                  <a:lnTo>
                    <a:pt x="735" y="1"/>
                  </a:lnTo>
                  <a:cubicBezTo>
                    <a:pt x="1102" y="2036"/>
                    <a:pt x="1435" y="5738"/>
                    <a:pt x="1" y="7073"/>
                  </a:cubicBezTo>
                  <a:cubicBezTo>
                    <a:pt x="1" y="7073"/>
                    <a:pt x="534" y="9174"/>
                    <a:pt x="4270" y="9207"/>
                  </a:cubicBezTo>
                  <a:cubicBezTo>
                    <a:pt x="4336" y="9208"/>
                    <a:pt x="4400" y="9209"/>
                    <a:pt x="4463" y="9209"/>
                  </a:cubicBezTo>
                  <a:cubicBezTo>
                    <a:pt x="8341" y="9209"/>
                    <a:pt x="6305" y="7206"/>
                    <a:pt x="6305" y="7206"/>
                  </a:cubicBezTo>
                  <a:cubicBezTo>
                    <a:pt x="4037" y="6606"/>
                    <a:pt x="4137" y="4938"/>
                    <a:pt x="4537" y="3370"/>
                  </a:cubicBezTo>
                  <a:lnTo>
                    <a:pt x="735"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95"/>
            <p:cNvSpPr/>
            <p:nvPr/>
          </p:nvSpPr>
          <p:spPr>
            <a:xfrm>
              <a:off x="4435405" y="1671441"/>
              <a:ext cx="219821" cy="151984"/>
            </a:xfrm>
            <a:custGeom>
              <a:rect b="b" l="l" r="r" t="t"/>
              <a:pathLst>
                <a:path extrusionOk="0" h="5628" w="8140">
                  <a:moveTo>
                    <a:pt x="3173" y="0"/>
                  </a:moveTo>
                  <a:cubicBezTo>
                    <a:pt x="2390" y="0"/>
                    <a:pt x="1610" y="19"/>
                    <a:pt x="834" y="57"/>
                  </a:cubicBezTo>
                  <a:cubicBezTo>
                    <a:pt x="534" y="57"/>
                    <a:pt x="234" y="90"/>
                    <a:pt x="0" y="90"/>
                  </a:cubicBezTo>
                  <a:cubicBezTo>
                    <a:pt x="1401" y="2458"/>
                    <a:pt x="6905" y="5627"/>
                    <a:pt x="6905" y="5627"/>
                  </a:cubicBezTo>
                  <a:cubicBezTo>
                    <a:pt x="8139" y="3492"/>
                    <a:pt x="8006" y="1157"/>
                    <a:pt x="7539" y="223"/>
                  </a:cubicBezTo>
                  <a:lnTo>
                    <a:pt x="7105" y="157"/>
                  </a:lnTo>
                  <a:cubicBezTo>
                    <a:pt x="5792" y="52"/>
                    <a:pt x="4478" y="0"/>
                    <a:pt x="3173" y="0"/>
                  </a:cubicBez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95"/>
            <p:cNvSpPr/>
            <p:nvPr/>
          </p:nvSpPr>
          <p:spPr>
            <a:xfrm>
              <a:off x="4515556" y="1518916"/>
              <a:ext cx="64002" cy="83797"/>
            </a:xfrm>
            <a:custGeom>
              <a:rect b="b" l="l" r="r" t="t"/>
              <a:pathLst>
                <a:path extrusionOk="0" h="3103" w="2370">
                  <a:moveTo>
                    <a:pt x="134" y="0"/>
                  </a:moveTo>
                  <a:cubicBezTo>
                    <a:pt x="34" y="367"/>
                    <a:pt x="1" y="734"/>
                    <a:pt x="68" y="1101"/>
                  </a:cubicBezTo>
                  <a:cubicBezTo>
                    <a:pt x="134" y="2002"/>
                    <a:pt x="1302" y="2969"/>
                    <a:pt x="2169" y="3103"/>
                  </a:cubicBezTo>
                  <a:cubicBezTo>
                    <a:pt x="2203" y="2736"/>
                    <a:pt x="2269" y="2369"/>
                    <a:pt x="2369" y="2002"/>
                  </a:cubicBezTo>
                  <a:lnTo>
                    <a:pt x="134" y="0"/>
                  </a:lnTo>
                  <a:close/>
                </a:path>
              </a:pathLst>
            </a:custGeom>
            <a:solidFill>
              <a:srgbClr val="ED89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95"/>
            <p:cNvSpPr/>
            <p:nvPr/>
          </p:nvSpPr>
          <p:spPr>
            <a:xfrm>
              <a:off x="4400839" y="1233148"/>
              <a:ext cx="296731" cy="347284"/>
            </a:xfrm>
            <a:custGeom>
              <a:rect b="b" l="l" r="r" t="t"/>
              <a:pathLst>
                <a:path extrusionOk="0" h="12860" w="10988">
                  <a:moveTo>
                    <a:pt x="5177" y="1"/>
                  </a:moveTo>
                  <a:cubicBezTo>
                    <a:pt x="2302" y="1"/>
                    <a:pt x="0" y="2696"/>
                    <a:pt x="680" y="5679"/>
                  </a:cubicBezTo>
                  <a:cubicBezTo>
                    <a:pt x="1414" y="8981"/>
                    <a:pt x="1647" y="10382"/>
                    <a:pt x="3615" y="11850"/>
                  </a:cubicBezTo>
                  <a:cubicBezTo>
                    <a:pt x="4528" y="12543"/>
                    <a:pt x="5544" y="12859"/>
                    <a:pt x="6516" y="12859"/>
                  </a:cubicBezTo>
                  <a:cubicBezTo>
                    <a:pt x="8634" y="12859"/>
                    <a:pt x="10548" y="11359"/>
                    <a:pt x="10754" y="8981"/>
                  </a:cubicBezTo>
                  <a:cubicBezTo>
                    <a:pt x="10987" y="5846"/>
                    <a:pt x="9786" y="976"/>
                    <a:pt x="6317" y="142"/>
                  </a:cubicBezTo>
                  <a:cubicBezTo>
                    <a:pt x="5931" y="46"/>
                    <a:pt x="5549" y="1"/>
                    <a:pt x="5177" y="1"/>
                  </a:cubicBez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95"/>
            <p:cNvSpPr/>
            <p:nvPr/>
          </p:nvSpPr>
          <p:spPr>
            <a:xfrm>
              <a:off x="4340374" y="1271954"/>
              <a:ext cx="163515" cy="204239"/>
            </a:xfrm>
            <a:custGeom>
              <a:rect b="b" l="l" r="r" t="t"/>
              <a:pathLst>
                <a:path extrusionOk="0" h="7563" w="6055">
                  <a:moveTo>
                    <a:pt x="2849" y="0"/>
                  </a:moveTo>
                  <a:cubicBezTo>
                    <a:pt x="903" y="0"/>
                    <a:pt x="1230" y="2277"/>
                    <a:pt x="484" y="4742"/>
                  </a:cubicBezTo>
                  <a:cubicBezTo>
                    <a:pt x="1" y="6337"/>
                    <a:pt x="1842" y="7563"/>
                    <a:pt x="3141" y="7563"/>
                  </a:cubicBezTo>
                  <a:cubicBezTo>
                    <a:pt x="3907" y="7563"/>
                    <a:pt x="4484" y="7137"/>
                    <a:pt x="4286" y="6110"/>
                  </a:cubicBezTo>
                  <a:cubicBezTo>
                    <a:pt x="3719" y="3341"/>
                    <a:pt x="5254" y="4609"/>
                    <a:pt x="5654" y="2708"/>
                  </a:cubicBezTo>
                  <a:cubicBezTo>
                    <a:pt x="6054" y="806"/>
                    <a:pt x="4420" y="106"/>
                    <a:pt x="3019" y="6"/>
                  </a:cubicBezTo>
                  <a:cubicBezTo>
                    <a:pt x="2960" y="2"/>
                    <a:pt x="2904" y="0"/>
                    <a:pt x="2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95"/>
            <p:cNvSpPr/>
            <p:nvPr/>
          </p:nvSpPr>
          <p:spPr>
            <a:xfrm>
              <a:off x="4340779" y="1226694"/>
              <a:ext cx="333944" cy="114447"/>
            </a:xfrm>
            <a:custGeom>
              <a:rect b="b" l="l" r="r" t="t"/>
              <a:pathLst>
                <a:path extrusionOk="0" h="4238" w="12366">
                  <a:moveTo>
                    <a:pt x="7763" y="0"/>
                  </a:moveTo>
                  <a:cubicBezTo>
                    <a:pt x="4458" y="0"/>
                    <a:pt x="0" y="1884"/>
                    <a:pt x="2103" y="3816"/>
                  </a:cubicBezTo>
                  <a:cubicBezTo>
                    <a:pt x="2424" y="4116"/>
                    <a:pt x="2764" y="4237"/>
                    <a:pt x="3121" y="4237"/>
                  </a:cubicBezTo>
                  <a:cubicBezTo>
                    <a:pt x="4662" y="4237"/>
                    <a:pt x="6511" y="1968"/>
                    <a:pt x="8394" y="1968"/>
                  </a:cubicBezTo>
                  <a:cubicBezTo>
                    <a:pt x="8843" y="1968"/>
                    <a:pt x="9293" y="2096"/>
                    <a:pt x="9742" y="2415"/>
                  </a:cubicBezTo>
                  <a:cubicBezTo>
                    <a:pt x="10359" y="2849"/>
                    <a:pt x="10836" y="3023"/>
                    <a:pt x="11173" y="3023"/>
                  </a:cubicBezTo>
                  <a:cubicBezTo>
                    <a:pt x="12366" y="3023"/>
                    <a:pt x="11787" y="831"/>
                    <a:pt x="9342" y="181"/>
                  </a:cubicBezTo>
                  <a:cubicBezTo>
                    <a:pt x="8877" y="57"/>
                    <a:pt x="8338" y="0"/>
                    <a:pt x="77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95"/>
            <p:cNvSpPr/>
            <p:nvPr/>
          </p:nvSpPr>
          <p:spPr>
            <a:xfrm>
              <a:off x="4275562" y="2252186"/>
              <a:ext cx="493165" cy="1489056"/>
            </a:xfrm>
            <a:custGeom>
              <a:rect b="b" l="l" r="r" t="t"/>
              <a:pathLst>
                <a:path extrusionOk="0" h="55140" w="18262">
                  <a:moveTo>
                    <a:pt x="6653" y="0"/>
                  </a:moveTo>
                  <a:cubicBezTo>
                    <a:pt x="6653" y="0"/>
                    <a:pt x="8288" y="17346"/>
                    <a:pt x="9522" y="28888"/>
                  </a:cubicBezTo>
                  <a:cubicBezTo>
                    <a:pt x="10088" y="34320"/>
                    <a:pt x="0" y="52238"/>
                    <a:pt x="81" y="52238"/>
                  </a:cubicBezTo>
                  <a:cubicBezTo>
                    <a:pt x="81" y="52238"/>
                    <a:pt x="82" y="52238"/>
                    <a:pt x="82" y="52238"/>
                  </a:cubicBezTo>
                  <a:lnTo>
                    <a:pt x="3651" y="55140"/>
                  </a:lnTo>
                  <a:cubicBezTo>
                    <a:pt x="3651" y="55140"/>
                    <a:pt x="17461" y="41296"/>
                    <a:pt x="17894" y="30455"/>
                  </a:cubicBezTo>
                  <a:cubicBezTo>
                    <a:pt x="18261" y="20048"/>
                    <a:pt x="16794" y="200"/>
                    <a:pt x="16794" y="200"/>
                  </a:cubicBezTo>
                  <a:lnTo>
                    <a:pt x="665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95"/>
            <p:cNvSpPr/>
            <p:nvPr/>
          </p:nvSpPr>
          <p:spPr>
            <a:xfrm>
              <a:off x="4275562" y="2252186"/>
              <a:ext cx="493165" cy="1489056"/>
            </a:xfrm>
            <a:custGeom>
              <a:rect b="b" l="l" r="r" t="t"/>
              <a:pathLst>
                <a:path extrusionOk="0" h="55140" w="18262">
                  <a:moveTo>
                    <a:pt x="6653" y="0"/>
                  </a:moveTo>
                  <a:cubicBezTo>
                    <a:pt x="6653" y="0"/>
                    <a:pt x="8288" y="17346"/>
                    <a:pt x="9522" y="28888"/>
                  </a:cubicBezTo>
                  <a:cubicBezTo>
                    <a:pt x="10088" y="34320"/>
                    <a:pt x="0" y="52238"/>
                    <a:pt x="81" y="52238"/>
                  </a:cubicBezTo>
                  <a:cubicBezTo>
                    <a:pt x="81" y="52238"/>
                    <a:pt x="82" y="52238"/>
                    <a:pt x="82" y="52238"/>
                  </a:cubicBezTo>
                  <a:lnTo>
                    <a:pt x="3651" y="55140"/>
                  </a:lnTo>
                  <a:cubicBezTo>
                    <a:pt x="3651" y="55140"/>
                    <a:pt x="17461" y="41296"/>
                    <a:pt x="17894" y="30455"/>
                  </a:cubicBezTo>
                  <a:cubicBezTo>
                    <a:pt x="18261" y="20048"/>
                    <a:pt x="16794" y="200"/>
                    <a:pt x="16794" y="200"/>
                  </a:cubicBezTo>
                  <a:lnTo>
                    <a:pt x="665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95"/>
            <p:cNvSpPr/>
            <p:nvPr/>
          </p:nvSpPr>
          <p:spPr>
            <a:xfrm>
              <a:off x="4252527" y="3633121"/>
              <a:ext cx="158573" cy="125249"/>
            </a:xfrm>
            <a:custGeom>
              <a:rect b="b" l="l" r="r" t="t"/>
              <a:pathLst>
                <a:path extrusionOk="0" h="4638" w="5872">
                  <a:moveTo>
                    <a:pt x="835" y="1"/>
                  </a:moveTo>
                  <a:lnTo>
                    <a:pt x="1" y="1769"/>
                  </a:lnTo>
                  <a:lnTo>
                    <a:pt x="4637" y="4638"/>
                  </a:lnTo>
                  <a:lnTo>
                    <a:pt x="5872" y="3370"/>
                  </a:lnTo>
                  <a:lnTo>
                    <a:pt x="83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95"/>
            <p:cNvSpPr/>
            <p:nvPr/>
          </p:nvSpPr>
          <p:spPr>
            <a:xfrm>
              <a:off x="4472321" y="2400499"/>
              <a:ext cx="179286" cy="612905"/>
            </a:xfrm>
            <a:custGeom>
              <a:rect b="b" l="l" r="r" t="t"/>
              <a:pathLst>
                <a:path extrusionOk="0" h="22696" w="6639">
                  <a:moveTo>
                    <a:pt x="1056" y="0"/>
                  </a:moveTo>
                  <a:cubicBezTo>
                    <a:pt x="651" y="0"/>
                    <a:pt x="302" y="344"/>
                    <a:pt x="1" y="946"/>
                  </a:cubicBezTo>
                  <a:cubicBezTo>
                    <a:pt x="568" y="6850"/>
                    <a:pt x="1435" y="15723"/>
                    <a:pt x="2169" y="22695"/>
                  </a:cubicBezTo>
                  <a:cubicBezTo>
                    <a:pt x="3804" y="17591"/>
                    <a:pt x="6639" y="8352"/>
                    <a:pt x="2803" y="1680"/>
                  </a:cubicBezTo>
                  <a:cubicBezTo>
                    <a:pt x="2126" y="509"/>
                    <a:pt x="1549" y="0"/>
                    <a:pt x="10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95"/>
            <p:cNvSpPr/>
            <p:nvPr/>
          </p:nvSpPr>
          <p:spPr>
            <a:xfrm>
              <a:off x="3629168" y="3169200"/>
              <a:ext cx="243234" cy="123440"/>
            </a:xfrm>
            <a:custGeom>
              <a:rect b="b" l="l" r="r" t="t"/>
              <a:pathLst>
                <a:path extrusionOk="0" h="4571" w="9007">
                  <a:moveTo>
                    <a:pt x="7906" y="1"/>
                  </a:moveTo>
                  <a:lnTo>
                    <a:pt x="1" y="1335"/>
                  </a:lnTo>
                  <a:lnTo>
                    <a:pt x="1101" y="4571"/>
                  </a:lnTo>
                  <a:lnTo>
                    <a:pt x="9007" y="3237"/>
                  </a:lnTo>
                  <a:lnTo>
                    <a:pt x="7906"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95"/>
            <p:cNvSpPr/>
            <p:nvPr/>
          </p:nvSpPr>
          <p:spPr>
            <a:xfrm>
              <a:off x="3569811" y="3176329"/>
              <a:ext cx="122441" cy="292626"/>
            </a:xfrm>
            <a:custGeom>
              <a:rect b="b" l="l" r="r" t="t"/>
              <a:pathLst>
                <a:path extrusionOk="0" h="10836" w="4534">
                  <a:moveTo>
                    <a:pt x="541" y="1"/>
                  </a:moveTo>
                  <a:cubicBezTo>
                    <a:pt x="235" y="1"/>
                    <a:pt x="1" y="256"/>
                    <a:pt x="64" y="571"/>
                  </a:cubicBezTo>
                  <a:cubicBezTo>
                    <a:pt x="264" y="1872"/>
                    <a:pt x="431" y="2506"/>
                    <a:pt x="664" y="4207"/>
                  </a:cubicBezTo>
                  <a:cubicBezTo>
                    <a:pt x="831" y="5207"/>
                    <a:pt x="1131" y="8176"/>
                    <a:pt x="1331" y="9577"/>
                  </a:cubicBezTo>
                  <a:cubicBezTo>
                    <a:pt x="1456" y="10473"/>
                    <a:pt x="2062" y="10835"/>
                    <a:pt x="2508" y="10835"/>
                  </a:cubicBezTo>
                  <a:cubicBezTo>
                    <a:pt x="2776" y="10835"/>
                    <a:pt x="2987" y="10704"/>
                    <a:pt x="2999" y="10478"/>
                  </a:cubicBezTo>
                  <a:cubicBezTo>
                    <a:pt x="3199" y="7809"/>
                    <a:pt x="3733" y="5941"/>
                    <a:pt x="4367" y="5041"/>
                  </a:cubicBezTo>
                  <a:cubicBezTo>
                    <a:pt x="4500" y="4874"/>
                    <a:pt x="4534" y="4674"/>
                    <a:pt x="4534" y="4474"/>
                  </a:cubicBezTo>
                  <a:lnTo>
                    <a:pt x="3966" y="671"/>
                  </a:lnTo>
                  <a:cubicBezTo>
                    <a:pt x="3966" y="537"/>
                    <a:pt x="3833" y="404"/>
                    <a:pt x="3700" y="404"/>
                  </a:cubicBezTo>
                  <a:lnTo>
                    <a:pt x="597" y="4"/>
                  </a:lnTo>
                  <a:cubicBezTo>
                    <a:pt x="578" y="2"/>
                    <a:pt x="560" y="1"/>
                    <a:pt x="5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95"/>
            <p:cNvSpPr/>
            <p:nvPr/>
          </p:nvSpPr>
          <p:spPr>
            <a:xfrm>
              <a:off x="3732760" y="3169200"/>
              <a:ext cx="139643" cy="106346"/>
            </a:xfrm>
            <a:custGeom>
              <a:rect b="b" l="l" r="r" t="t"/>
              <a:pathLst>
                <a:path extrusionOk="0" h="3938" w="5171">
                  <a:moveTo>
                    <a:pt x="4070" y="1"/>
                  </a:moveTo>
                  <a:lnTo>
                    <a:pt x="1" y="701"/>
                  </a:lnTo>
                  <a:lnTo>
                    <a:pt x="1101" y="3937"/>
                  </a:lnTo>
                  <a:lnTo>
                    <a:pt x="5171" y="3237"/>
                  </a:lnTo>
                  <a:lnTo>
                    <a:pt x="4070" y="1"/>
                  </a:lnTo>
                  <a:close/>
                </a:path>
              </a:pathLst>
            </a:custGeom>
            <a:solidFill>
              <a:srgbClr val="ED89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95"/>
            <p:cNvSpPr/>
            <p:nvPr/>
          </p:nvSpPr>
          <p:spPr>
            <a:xfrm>
              <a:off x="3738161" y="2252186"/>
              <a:ext cx="888221" cy="1026946"/>
            </a:xfrm>
            <a:custGeom>
              <a:rect b="b" l="l" r="r" t="t"/>
              <a:pathLst>
                <a:path extrusionOk="0" h="38028" w="32891">
                  <a:moveTo>
                    <a:pt x="22750" y="0"/>
                  </a:moveTo>
                  <a:cubicBezTo>
                    <a:pt x="22750" y="0"/>
                    <a:pt x="21383" y="11675"/>
                    <a:pt x="19214" y="22650"/>
                  </a:cubicBezTo>
                  <a:cubicBezTo>
                    <a:pt x="19014" y="23651"/>
                    <a:pt x="18280" y="24484"/>
                    <a:pt x="17346" y="24851"/>
                  </a:cubicBezTo>
                  <a:cubicBezTo>
                    <a:pt x="13010" y="26453"/>
                    <a:pt x="1" y="33858"/>
                    <a:pt x="301" y="33858"/>
                  </a:cubicBezTo>
                  <a:lnTo>
                    <a:pt x="2269" y="38027"/>
                  </a:lnTo>
                  <a:cubicBezTo>
                    <a:pt x="2269" y="38027"/>
                    <a:pt x="24652" y="32423"/>
                    <a:pt x="26553" y="28287"/>
                  </a:cubicBezTo>
                  <a:cubicBezTo>
                    <a:pt x="30990" y="18747"/>
                    <a:pt x="32891" y="167"/>
                    <a:pt x="32891" y="167"/>
                  </a:cubicBezTo>
                  <a:lnTo>
                    <a:pt x="2275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95"/>
            <p:cNvSpPr/>
            <p:nvPr/>
          </p:nvSpPr>
          <p:spPr>
            <a:xfrm>
              <a:off x="3738161" y="2252186"/>
              <a:ext cx="888221" cy="1026946"/>
            </a:xfrm>
            <a:custGeom>
              <a:rect b="b" l="l" r="r" t="t"/>
              <a:pathLst>
                <a:path extrusionOk="0" h="38028" w="32891">
                  <a:moveTo>
                    <a:pt x="22750" y="0"/>
                  </a:moveTo>
                  <a:cubicBezTo>
                    <a:pt x="22750" y="0"/>
                    <a:pt x="21383" y="11675"/>
                    <a:pt x="19214" y="22650"/>
                  </a:cubicBezTo>
                  <a:cubicBezTo>
                    <a:pt x="19014" y="23651"/>
                    <a:pt x="18280" y="24484"/>
                    <a:pt x="17346" y="24851"/>
                  </a:cubicBezTo>
                  <a:cubicBezTo>
                    <a:pt x="13010" y="26453"/>
                    <a:pt x="1" y="33858"/>
                    <a:pt x="301" y="33858"/>
                  </a:cubicBezTo>
                  <a:lnTo>
                    <a:pt x="2269" y="38027"/>
                  </a:lnTo>
                  <a:cubicBezTo>
                    <a:pt x="2269" y="38027"/>
                    <a:pt x="24652" y="32423"/>
                    <a:pt x="26553" y="28287"/>
                  </a:cubicBezTo>
                  <a:cubicBezTo>
                    <a:pt x="30990" y="18747"/>
                    <a:pt x="32891" y="167"/>
                    <a:pt x="32891" y="167"/>
                  </a:cubicBezTo>
                  <a:lnTo>
                    <a:pt x="2275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95"/>
            <p:cNvSpPr/>
            <p:nvPr/>
          </p:nvSpPr>
          <p:spPr>
            <a:xfrm>
              <a:off x="3739079" y="3132284"/>
              <a:ext cx="95490" cy="163056"/>
            </a:xfrm>
            <a:custGeom>
              <a:rect b="b" l="l" r="r" t="t"/>
              <a:pathLst>
                <a:path extrusionOk="0" h="6038" w="3536">
                  <a:moveTo>
                    <a:pt x="1768" y="0"/>
                  </a:moveTo>
                  <a:lnTo>
                    <a:pt x="0" y="868"/>
                  </a:lnTo>
                  <a:lnTo>
                    <a:pt x="1701" y="6005"/>
                  </a:lnTo>
                  <a:lnTo>
                    <a:pt x="3536" y="6038"/>
                  </a:lnTo>
                  <a:lnTo>
                    <a:pt x="176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95"/>
            <p:cNvSpPr/>
            <p:nvPr/>
          </p:nvSpPr>
          <p:spPr>
            <a:xfrm>
              <a:off x="3678723" y="3301633"/>
              <a:ext cx="32460" cy="56116"/>
            </a:xfrm>
            <a:custGeom>
              <a:rect b="b" l="l" r="r" t="t"/>
              <a:pathLst>
                <a:path extrusionOk="0" h="2078" w="1202">
                  <a:moveTo>
                    <a:pt x="200" y="301"/>
                  </a:moveTo>
                  <a:lnTo>
                    <a:pt x="200" y="301"/>
                  </a:lnTo>
                  <a:cubicBezTo>
                    <a:pt x="501" y="734"/>
                    <a:pt x="701" y="1201"/>
                    <a:pt x="867" y="1702"/>
                  </a:cubicBezTo>
                  <a:cubicBezTo>
                    <a:pt x="867" y="1735"/>
                    <a:pt x="867" y="1802"/>
                    <a:pt x="867" y="1835"/>
                  </a:cubicBezTo>
                  <a:cubicBezTo>
                    <a:pt x="867" y="1868"/>
                    <a:pt x="834" y="1902"/>
                    <a:pt x="801" y="1902"/>
                  </a:cubicBezTo>
                  <a:cubicBezTo>
                    <a:pt x="701" y="1902"/>
                    <a:pt x="601" y="1868"/>
                    <a:pt x="501" y="1802"/>
                  </a:cubicBezTo>
                  <a:cubicBezTo>
                    <a:pt x="300" y="1602"/>
                    <a:pt x="167" y="1068"/>
                    <a:pt x="200" y="301"/>
                  </a:cubicBezTo>
                  <a:close/>
                  <a:moveTo>
                    <a:pt x="100" y="0"/>
                  </a:moveTo>
                  <a:cubicBezTo>
                    <a:pt x="67" y="0"/>
                    <a:pt x="34" y="34"/>
                    <a:pt x="34" y="67"/>
                  </a:cubicBezTo>
                  <a:cubicBezTo>
                    <a:pt x="0" y="401"/>
                    <a:pt x="34" y="768"/>
                    <a:pt x="67" y="1101"/>
                  </a:cubicBezTo>
                  <a:cubicBezTo>
                    <a:pt x="67" y="1401"/>
                    <a:pt x="200" y="1702"/>
                    <a:pt x="400" y="1935"/>
                  </a:cubicBezTo>
                  <a:cubicBezTo>
                    <a:pt x="483" y="2017"/>
                    <a:pt x="610" y="2077"/>
                    <a:pt x="727" y="2077"/>
                  </a:cubicBezTo>
                  <a:cubicBezTo>
                    <a:pt x="752" y="2077"/>
                    <a:pt x="777" y="2074"/>
                    <a:pt x="801" y="2069"/>
                  </a:cubicBezTo>
                  <a:cubicBezTo>
                    <a:pt x="901" y="2069"/>
                    <a:pt x="968" y="2002"/>
                    <a:pt x="1001" y="1935"/>
                  </a:cubicBezTo>
                  <a:cubicBezTo>
                    <a:pt x="1201" y="1535"/>
                    <a:pt x="300" y="167"/>
                    <a:pt x="167" y="34"/>
                  </a:cubicBezTo>
                  <a:cubicBezTo>
                    <a:pt x="167" y="0"/>
                    <a:pt x="134" y="0"/>
                    <a:pt x="10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95"/>
            <p:cNvSpPr/>
            <p:nvPr/>
          </p:nvSpPr>
          <p:spPr>
            <a:xfrm>
              <a:off x="3679614" y="3300742"/>
              <a:ext cx="45071" cy="34350"/>
            </a:xfrm>
            <a:custGeom>
              <a:rect b="b" l="l" r="r" t="t"/>
              <a:pathLst>
                <a:path extrusionOk="0" h="1272" w="1669">
                  <a:moveTo>
                    <a:pt x="234" y="200"/>
                  </a:moveTo>
                  <a:lnTo>
                    <a:pt x="234" y="200"/>
                  </a:lnTo>
                  <a:cubicBezTo>
                    <a:pt x="634" y="234"/>
                    <a:pt x="1035" y="367"/>
                    <a:pt x="1368" y="600"/>
                  </a:cubicBezTo>
                  <a:cubicBezTo>
                    <a:pt x="1435" y="667"/>
                    <a:pt x="1468" y="767"/>
                    <a:pt x="1502" y="867"/>
                  </a:cubicBezTo>
                  <a:lnTo>
                    <a:pt x="1502" y="901"/>
                  </a:lnTo>
                  <a:lnTo>
                    <a:pt x="1502" y="934"/>
                  </a:lnTo>
                  <a:cubicBezTo>
                    <a:pt x="1502" y="1067"/>
                    <a:pt x="1468" y="1101"/>
                    <a:pt x="1435" y="1101"/>
                  </a:cubicBezTo>
                  <a:cubicBezTo>
                    <a:pt x="1428" y="1102"/>
                    <a:pt x="1420" y="1102"/>
                    <a:pt x="1413" y="1102"/>
                  </a:cubicBezTo>
                  <a:cubicBezTo>
                    <a:pt x="1162" y="1102"/>
                    <a:pt x="525" y="588"/>
                    <a:pt x="234" y="200"/>
                  </a:cubicBezTo>
                  <a:close/>
                  <a:moveTo>
                    <a:pt x="67" y="0"/>
                  </a:moveTo>
                  <a:cubicBezTo>
                    <a:pt x="34" y="0"/>
                    <a:pt x="1" y="33"/>
                    <a:pt x="1" y="33"/>
                  </a:cubicBezTo>
                  <a:cubicBezTo>
                    <a:pt x="1" y="67"/>
                    <a:pt x="1" y="100"/>
                    <a:pt x="1" y="100"/>
                  </a:cubicBezTo>
                  <a:lnTo>
                    <a:pt x="1" y="133"/>
                  </a:lnTo>
                  <a:cubicBezTo>
                    <a:pt x="225" y="518"/>
                    <a:pt x="1034" y="1272"/>
                    <a:pt x="1422" y="1272"/>
                  </a:cubicBezTo>
                  <a:cubicBezTo>
                    <a:pt x="1438" y="1272"/>
                    <a:pt x="1454" y="1270"/>
                    <a:pt x="1468" y="1268"/>
                  </a:cubicBezTo>
                  <a:cubicBezTo>
                    <a:pt x="1568" y="1268"/>
                    <a:pt x="1668" y="1168"/>
                    <a:pt x="1668" y="934"/>
                  </a:cubicBezTo>
                  <a:cubicBezTo>
                    <a:pt x="1668" y="767"/>
                    <a:pt x="1568" y="634"/>
                    <a:pt x="1468" y="500"/>
                  </a:cubicBezTo>
                  <a:cubicBezTo>
                    <a:pt x="1035" y="100"/>
                    <a:pt x="101" y="33"/>
                    <a:pt x="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95"/>
            <p:cNvSpPr/>
            <p:nvPr/>
          </p:nvSpPr>
          <p:spPr>
            <a:xfrm>
              <a:off x="4575021" y="1373790"/>
              <a:ext cx="19849" cy="26330"/>
            </a:xfrm>
            <a:custGeom>
              <a:rect b="b" l="l" r="r" t="t"/>
              <a:pathLst>
                <a:path extrusionOk="0" h="975" w="735">
                  <a:moveTo>
                    <a:pt x="337" y="0"/>
                  </a:moveTo>
                  <a:cubicBezTo>
                    <a:pt x="325" y="0"/>
                    <a:pt x="313" y="2"/>
                    <a:pt x="301" y="4"/>
                  </a:cubicBezTo>
                  <a:cubicBezTo>
                    <a:pt x="101" y="4"/>
                    <a:pt x="1" y="271"/>
                    <a:pt x="34" y="538"/>
                  </a:cubicBezTo>
                  <a:cubicBezTo>
                    <a:pt x="65" y="785"/>
                    <a:pt x="239" y="975"/>
                    <a:pt x="397" y="975"/>
                  </a:cubicBezTo>
                  <a:cubicBezTo>
                    <a:pt x="410" y="975"/>
                    <a:pt x="422" y="974"/>
                    <a:pt x="434" y="971"/>
                  </a:cubicBezTo>
                  <a:cubicBezTo>
                    <a:pt x="601" y="938"/>
                    <a:pt x="734" y="704"/>
                    <a:pt x="668" y="438"/>
                  </a:cubicBezTo>
                  <a:cubicBezTo>
                    <a:pt x="637" y="190"/>
                    <a:pt x="491" y="0"/>
                    <a:pt x="3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95"/>
            <p:cNvSpPr/>
            <p:nvPr/>
          </p:nvSpPr>
          <p:spPr>
            <a:xfrm>
              <a:off x="4657900" y="1360369"/>
              <a:ext cx="19849" cy="27140"/>
            </a:xfrm>
            <a:custGeom>
              <a:rect b="b" l="l" r="r" t="t"/>
              <a:pathLst>
                <a:path extrusionOk="0" h="1005" w="735">
                  <a:moveTo>
                    <a:pt x="301" y="1"/>
                  </a:moveTo>
                  <a:cubicBezTo>
                    <a:pt x="100" y="34"/>
                    <a:pt x="0" y="301"/>
                    <a:pt x="34" y="568"/>
                  </a:cubicBezTo>
                  <a:cubicBezTo>
                    <a:pt x="96" y="815"/>
                    <a:pt x="243" y="1005"/>
                    <a:pt x="424" y="1005"/>
                  </a:cubicBezTo>
                  <a:cubicBezTo>
                    <a:pt x="438" y="1005"/>
                    <a:pt x="453" y="1004"/>
                    <a:pt x="467" y="1001"/>
                  </a:cubicBezTo>
                  <a:cubicBezTo>
                    <a:pt x="668" y="968"/>
                    <a:pt x="734" y="734"/>
                    <a:pt x="701" y="468"/>
                  </a:cubicBezTo>
                  <a:cubicBezTo>
                    <a:pt x="668" y="201"/>
                    <a:pt x="501" y="1"/>
                    <a:pt x="3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95"/>
            <p:cNvSpPr/>
            <p:nvPr/>
          </p:nvSpPr>
          <p:spPr>
            <a:xfrm>
              <a:off x="4663301" y="1354077"/>
              <a:ext cx="17148" cy="9236"/>
            </a:xfrm>
            <a:custGeom>
              <a:rect b="b" l="l" r="r" t="t"/>
              <a:pathLst>
                <a:path extrusionOk="0" h="342" w="635">
                  <a:moveTo>
                    <a:pt x="634" y="0"/>
                  </a:moveTo>
                  <a:lnTo>
                    <a:pt x="1" y="267"/>
                  </a:lnTo>
                  <a:cubicBezTo>
                    <a:pt x="74" y="320"/>
                    <a:pt x="143" y="342"/>
                    <a:pt x="207" y="342"/>
                  </a:cubicBezTo>
                  <a:cubicBezTo>
                    <a:pt x="464" y="342"/>
                    <a:pt x="634" y="0"/>
                    <a:pt x="6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95"/>
            <p:cNvSpPr/>
            <p:nvPr/>
          </p:nvSpPr>
          <p:spPr>
            <a:xfrm>
              <a:off x="4626358" y="1392802"/>
              <a:ext cx="34269" cy="51499"/>
            </a:xfrm>
            <a:custGeom>
              <a:rect b="b" l="l" r="r" t="t"/>
              <a:pathLst>
                <a:path extrusionOk="0" h="1907" w="1269">
                  <a:moveTo>
                    <a:pt x="1" y="0"/>
                  </a:moveTo>
                  <a:lnTo>
                    <a:pt x="301" y="1902"/>
                  </a:lnTo>
                  <a:cubicBezTo>
                    <a:pt x="339" y="1905"/>
                    <a:pt x="376" y="1907"/>
                    <a:pt x="412" y="1907"/>
                  </a:cubicBezTo>
                  <a:cubicBezTo>
                    <a:pt x="735" y="1907"/>
                    <a:pt x="1029" y="1778"/>
                    <a:pt x="1268" y="1568"/>
                  </a:cubicBezTo>
                  <a:cubicBezTo>
                    <a:pt x="768" y="1101"/>
                    <a:pt x="334" y="568"/>
                    <a:pt x="1" y="0"/>
                  </a:cubicBezTo>
                  <a:close/>
                </a:path>
              </a:pathLst>
            </a:custGeom>
            <a:solidFill>
              <a:srgbClr val="ED89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95"/>
            <p:cNvSpPr/>
            <p:nvPr/>
          </p:nvSpPr>
          <p:spPr>
            <a:xfrm>
              <a:off x="4553822" y="1457965"/>
              <a:ext cx="58169" cy="21334"/>
            </a:xfrm>
            <a:custGeom>
              <a:rect b="b" l="l" r="r" t="t"/>
              <a:pathLst>
                <a:path extrusionOk="0" h="790" w="2154">
                  <a:moveTo>
                    <a:pt x="117" y="1"/>
                  </a:moveTo>
                  <a:cubicBezTo>
                    <a:pt x="48" y="1"/>
                    <a:pt x="0" y="71"/>
                    <a:pt x="52" y="123"/>
                  </a:cubicBezTo>
                  <a:cubicBezTo>
                    <a:pt x="485" y="556"/>
                    <a:pt x="1052" y="790"/>
                    <a:pt x="1653" y="790"/>
                  </a:cubicBezTo>
                  <a:cubicBezTo>
                    <a:pt x="1820" y="790"/>
                    <a:pt x="1953" y="790"/>
                    <a:pt x="2086" y="756"/>
                  </a:cubicBezTo>
                  <a:cubicBezTo>
                    <a:pt x="2120" y="756"/>
                    <a:pt x="2153" y="723"/>
                    <a:pt x="2153" y="656"/>
                  </a:cubicBezTo>
                  <a:cubicBezTo>
                    <a:pt x="2153" y="623"/>
                    <a:pt x="2086" y="590"/>
                    <a:pt x="2053" y="590"/>
                  </a:cubicBezTo>
                  <a:cubicBezTo>
                    <a:pt x="1928" y="615"/>
                    <a:pt x="1801" y="627"/>
                    <a:pt x="1674" y="627"/>
                  </a:cubicBezTo>
                  <a:cubicBezTo>
                    <a:pt x="1129" y="627"/>
                    <a:pt x="591" y="402"/>
                    <a:pt x="185" y="23"/>
                  </a:cubicBezTo>
                  <a:cubicBezTo>
                    <a:pt x="162" y="7"/>
                    <a:pt x="139" y="1"/>
                    <a:pt x="1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95"/>
            <p:cNvSpPr/>
            <p:nvPr/>
          </p:nvSpPr>
          <p:spPr>
            <a:xfrm>
              <a:off x="4395762" y="1426829"/>
              <a:ext cx="84823" cy="78855"/>
            </a:xfrm>
            <a:custGeom>
              <a:rect b="b" l="l" r="r" t="t"/>
              <a:pathLst>
                <a:path extrusionOk="0" h="2920" w="3141">
                  <a:moveTo>
                    <a:pt x="1325" y="1"/>
                  </a:moveTo>
                  <a:cubicBezTo>
                    <a:pt x="1284" y="1"/>
                    <a:pt x="1243" y="3"/>
                    <a:pt x="1201" y="8"/>
                  </a:cubicBezTo>
                  <a:cubicBezTo>
                    <a:pt x="401" y="108"/>
                    <a:pt x="0" y="1009"/>
                    <a:pt x="434" y="1709"/>
                  </a:cubicBezTo>
                  <a:cubicBezTo>
                    <a:pt x="768" y="2276"/>
                    <a:pt x="1301" y="2677"/>
                    <a:pt x="1935" y="2877"/>
                  </a:cubicBezTo>
                  <a:cubicBezTo>
                    <a:pt x="2039" y="2906"/>
                    <a:pt x="2136" y="2919"/>
                    <a:pt x="2226" y="2919"/>
                  </a:cubicBezTo>
                  <a:cubicBezTo>
                    <a:pt x="2859" y="2919"/>
                    <a:pt x="3140" y="2248"/>
                    <a:pt x="2936" y="1576"/>
                  </a:cubicBezTo>
                  <a:cubicBezTo>
                    <a:pt x="2746" y="879"/>
                    <a:pt x="2104" y="1"/>
                    <a:pt x="1325" y="1"/>
                  </a:cubicBez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95"/>
            <p:cNvSpPr/>
            <p:nvPr/>
          </p:nvSpPr>
          <p:spPr>
            <a:xfrm>
              <a:off x="4526385" y="1337523"/>
              <a:ext cx="44153" cy="39103"/>
            </a:xfrm>
            <a:custGeom>
              <a:rect b="b" l="l" r="r" t="t"/>
              <a:pathLst>
                <a:path extrusionOk="0" h="1448" w="1635">
                  <a:moveTo>
                    <a:pt x="1456" y="0"/>
                  </a:moveTo>
                  <a:cubicBezTo>
                    <a:pt x="1437" y="0"/>
                    <a:pt x="1418" y="4"/>
                    <a:pt x="1401" y="13"/>
                  </a:cubicBezTo>
                  <a:cubicBezTo>
                    <a:pt x="1335" y="13"/>
                    <a:pt x="300" y="346"/>
                    <a:pt x="34" y="1214"/>
                  </a:cubicBezTo>
                  <a:cubicBezTo>
                    <a:pt x="0" y="1314"/>
                    <a:pt x="34" y="1380"/>
                    <a:pt x="134" y="1414"/>
                  </a:cubicBezTo>
                  <a:cubicBezTo>
                    <a:pt x="134" y="1414"/>
                    <a:pt x="167" y="1447"/>
                    <a:pt x="167" y="1447"/>
                  </a:cubicBezTo>
                  <a:cubicBezTo>
                    <a:pt x="234" y="1414"/>
                    <a:pt x="300" y="1380"/>
                    <a:pt x="334" y="1314"/>
                  </a:cubicBezTo>
                  <a:cubicBezTo>
                    <a:pt x="567" y="613"/>
                    <a:pt x="1468" y="313"/>
                    <a:pt x="1501" y="313"/>
                  </a:cubicBezTo>
                  <a:cubicBezTo>
                    <a:pt x="1568" y="280"/>
                    <a:pt x="1635" y="213"/>
                    <a:pt x="1601" y="113"/>
                  </a:cubicBezTo>
                  <a:cubicBezTo>
                    <a:pt x="1576" y="38"/>
                    <a:pt x="1514" y="0"/>
                    <a:pt x="145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95"/>
            <p:cNvSpPr/>
            <p:nvPr/>
          </p:nvSpPr>
          <p:spPr>
            <a:xfrm>
              <a:off x="4627951" y="1318241"/>
              <a:ext cx="47097" cy="15123"/>
            </a:xfrm>
            <a:custGeom>
              <a:rect b="b" l="l" r="r" t="t"/>
              <a:pathLst>
                <a:path extrusionOk="0" h="560" w="1744">
                  <a:moveTo>
                    <a:pt x="760" y="0"/>
                  </a:moveTo>
                  <a:cubicBezTo>
                    <a:pt x="548" y="0"/>
                    <a:pt x="336" y="43"/>
                    <a:pt x="142" y="126"/>
                  </a:cubicBezTo>
                  <a:cubicBezTo>
                    <a:pt x="1" y="211"/>
                    <a:pt x="51" y="415"/>
                    <a:pt x="191" y="415"/>
                  </a:cubicBezTo>
                  <a:cubicBezTo>
                    <a:pt x="216" y="415"/>
                    <a:pt x="245" y="408"/>
                    <a:pt x="275" y="393"/>
                  </a:cubicBezTo>
                  <a:cubicBezTo>
                    <a:pt x="430" y="342"/>
                    <a:pt x="589" y="315"/>
                    <a:pt x="745" y="315"/>
                  </a:cubicBezTo>
                  <a:cubicBezTo>
                    <a:pt x="995" y="315"/>
                    <a:pt x="1238" y="383"/>
                    <a:pt x="1443" y="527"/>
                  </a:cubicBezTo>
                  <a:cubicBezTo>
                    <a:pt x="1476" y="527"/>
                    <a:pt x="1510" y="560"/>
                    <a:pt x="1543" y="560"/>
                  </a:cubicBezTo>
                  <a:cubicBezTo>
                    <a:pt x="1676" y="527"/>
                    <a:pt x="1743" y="326"/>
                    <a:pt x="1610" y="260"/>
                  </a:cubicBezTo>
                  <a:cubicBezTo>
                    <a:pt x="1357" y="84"/>
                    <a:pt x="1058" y="0"/>
                    <a:pt x="7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95"/>
            <p:cNvSpPr/>
            <p:nvPr/>
          </p:nvSpPr>
          <p:spPr>
            <a:xfrm>
              <a:off x="4062465" y="1749513"/>
              <a:ext cx="276558" cy="597270"/>
            </a:xfrm>
            <a:custGeom>
              <a:rect b="b" l="l" r="r" t="t"/>
              <a:pathLst>
                <a:path extrusionOk="0" h="22117" w="10241">
                  <a:moveTo>
                    <a:pt x="7739" y="1"/>
                  </a:moveTo>
                  <a:cubicBezTo>
                    <a:pt x="6338" y="1435"/>
                    <a:pt x="5004" y="2970"/>
                    <a:pt x="3803" y="4571"/>
                  </a:cubicBezTo>
                  <a:cubicBezTo>
                    <a:pt x="3203" y="5405"/>
                    <a:pt x="2602" y="6205"/>
                    <a:pt x="2068" y="7073"/>
                  </a:cubicBezTo>
                  <a:cubicBezTo>
                    <a:pt x="1501" y="7940"/>
                    <a:pt x="1001" y="8874"/>
                    <a:pt x="567" y="9808"/>
                  </a:cubicBezTo>
                  <a:lnTo>
                    <a:pt x="401" y="10142"/>
                  </a:lnTo>
                  <a:cubicBezTo>
                    <a:pt x="367" y="10208"/>
                    <a:pt x="334" y="10242"/>
                    <a:pt x="301" y="10375"/>
                  </a:cubicBezTo>
                  <a:cubicBezTo>
                    <a:pt x="234" y="10475"/>
                    <a:pt x="200" y="10609"/>
                    <a:pt x="167" y="10709"/>
                  </a:cubicBezTo>
                  <a:cubicBezTo>
                    <a:pt x="67" y="11042"/>
                    <a:pt x="34" y="11409"/>
                    <a:pt x="0" y="11776"/>
                  </a:cubicBezTo>
                  <a:cubicBezTo>
                    <a:pt x="0" y="12343"/>
                    <a:pt x="34" y="12944"/>
                    <a:pt x="100" y="13511"/>
                  </a:cubicBezTo>
                  <a:cubicBezTo>
                    <a:pt x="267" y="14545"/>
                    <a:pt x="501" y="15545"/>
                    <a:pt x="834" y="16546"/>
                  </a:cubicBezTo>
                  <a:cubicBezTo>
                    <a:pt x="1401" y="18447"/>
                    <a:pt x="2135" y="20315"/>
                    <a:pt x="3002" y="22117"/>
                  </a:cubicBezTo>
                  <a:lnTo>
                    <a:pt x="4637" y="21516"/>
                  </a:lnTo>
                  <a:cubicBezTo>
                    <a:pt x="4403" y="20582"/>
                    <a:pt x="4203" y="19648"/>
                    <a:pt x="3970" y="18714"/>
                  </a:cubicBezTo>
                  <a:cubicBezTo>
                    <a:pt x="3736" y="17780"/>
                    <a:pt x="3570" y="16846"/>
                    <a:pt x="3403" y="15912"/>
                  </a:cubicBezTo>
                  <a:cubicBezTo>
                    <a:pt x="3236" y="15012"/>
                    <a:pt x="3103" y="14111"/>
                    <a:pt x="3069" y="13210"/>
                  </a:cubicBezTo>
                  <a:cubicBezTo>
                    <a:pt x="3036" y="12810"/>
                    <a:pt x="3036" y="12410"/>
                    <a:pt x="3069" y="12043"/>
                  </a:cubicBezTo>
                  <a:cubicBezTo>
                    <a:pt x="3103" y="11909"/>
                    <a:pt x="3136" y="11776"/>
                    <a:pt x="3169" y="11676"/>
                  </a:cubicBezTo>
                  <a:cubicBezTo>
                    <a:pt x="3203" y="11643"/>
                    <a:pt x="3203" y="11576"/>
                    <a:pt x="3236" y="11543"/>
                  </a:cubicBezTo>
                  <a:lnTo>
                    <a:pt x="3403" y="11276"/>
                  </a:lnTo>
                  <a:cubicBezTo>
                    <a:pt x="4337" y="9675"/>
                    <a:pt x="5371" y="8140"/>
                    <a:pt x="6538" y="6706"/>
                  </a:cubicBezTo>
                  <a:cubicBezTo>
                    <a:pt x="7105" y="5972"/>
                    <a:pt x="7739" y="5238"/>
                    <a:pt x="8373" y="4538"/>
                  </a:cubicBezTo>
                  <a:cubicBezTo>
                    <a:pt x="8973" y="3837"/>
                    <a:pt x="9641" y="3103"/>
                    <a:pt x="10241" y="2469"/>
                  </a:cubicBezTo>
                  <a:lnTo>
                    <a:pt x="7739"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95"/>
            <p:cNvSpPr/>
            <p:nvPr/>
          </p:nvSpPr>
          <p:spPr>
            <a:xfrm>
              <a:off x="4187660" y="1690237"/>
              <a:ext cx="215338" cy="248473"/>
            </a:xfrm>
            <a:custGeom>
              <a:rect b="b" l="l" r="r" t="t"/>
              <a:pathLst>
                <a:path extrusionOk="0" h="9201" w="7974">
                  <a:moveTo>
                    <a:pt x="4375" y="1"/>
                  </a:moveTo>
                  <a:cubicBezTo>
                    <a:pt x="4284" y="1"/>
                    <a:pt x="4193" y="10"/>
                    <a:pt x="4104" y="28"/>
                  </a:cubicBezTo>
                  <a:cubicBezTo>
                    <a:pt x="2703" y="328"/>
                    <a:pt x="1" y="4798"/>
                    <a:pt x="1" y="4798"/>
                  </a:cubicBezTo>
                  <a:lnTo>
                    <a:pt x="4604" y="9201"/>
                  </a:lnTo>
                  <a:cubicBezTo>
                    <a:pt x="4604" y="9201"/>
                    <a:pt x="7973" y="6399"/>
                    <a:pt x="7907" y="4498"/>
                  </a:cubicBezTo>
                  <a:cubicBezTo>
                    <a:pt x="7844" y="2637"/>
                    <a:pt x="5962" y="1"/>
                    <a:pt x="437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95"/>
            <p:cNvSpPr/>
            <p:nvPr/>
          </p:nvSpPr>
          <p:spPr>
            <a:xfrm>
              <a:off x="4290361" y="3841708"/>
              <a:ext cx="49581" cy="40075"/>
            </a:xfrm>
            <a:custGeom>
              <a:rect b="b" l="l" r="r" t="t"/>
              <a:pathLst>
                <a:path extrusionOk="0" h="1484" w="1836">
                  <a:moveTo>
                    <a:pt x="268" y="249"/>
                  </a:moveTo>
                  <a:lnTo>
                    <a:pt x="268" y="249"/>
                  </a:lnTo>
                  <a:cubicBezTo>
                    <a:pt x="735" y="416"/>
                    <a:pt x="1168" y="650"/>
                    <a:pt x="1568" y="983"/>
                  </a:cubicBezTo>
                  <a:cubicBezTo>
                    <a:pt x="1602" y="1016"/>
                    <a:pt x="1635" y="1050"/>
                    <a:pt x="1635" y="1117"/>
                  </a:cubicBezTo>
                  <a:cubicBezTo>
                    <a:pt x="1669" y="1150"/>
                    <a:pt x="1635" y="1183"/>
                    <a:pt x="1635" y="1217"/>
                  </a:cubicBezTo>
                  <a:cubicBezTo>
                    <a:pt x="1568" y="1283"/>
                    <a:pt x="1468" y="1317"/>
                    <a:pt x="1368" y="1317"/>
                  </a:cubicBezTo>
                  <a:cubicBezTo>
                    <a:pt x="1101" y="1283"/>
                    <a:pt x="701" y="883"/>
                    <a:pt x="268" y="249"/>
                  </a:cubicBezTo>
                  <a:close/>
                  <a:moveTo>
                    <a:pt x="69" y="1"/>
                  </a:moveTo>
                  <a:cubicBezTo>
                    <a:pt x="49" y="1"/>
                    <a:pt x="34" y="16"/>
                    <a:pt x="34" y="16"/>
                  </a:cubicBezTo>
                  <a:cubicBezTo>
                    <a:pt x="1" y="49"/>
                    <a:pt x="1" y="82"/>
                    <a:pt x="34" y="116"/>
                  </a:cubicBezTo>
                  <a:cubicBezTo>
                    <a:pt x="201" y="416"/>
                    <a:pt x="401" y="716"/>
                    <a:pt x="634" y="983"/>
                  </a:cubicBezTo>
                  <a:cubicBezTo>
                    <a:pt x="801" y="1217"/>
                    <a:pt x="1068" y="1383"/>
                    <a:pt x="1368" y="1483"/>
                  </a:cubicBezTo>
                  <a:cubicBezTo>
                    <a:pt x="1502" y="1483"/>
                    <a:pt x="1635" y="1417"/>
                    <a:pt x="1735" y="1317"/>
                  </a:cubicBezTo>
                  <a:cubicBezTo>
                    <a:pt x="1802" y="1250"/>
                    <a:pt x="1835" y="1150"/>
                    <a:pt x="1802" y="1083"/>
                  </a:cubicBezTo>
                  <a:cubicBezTo>
                    <a:pt x="1702" y="616"/>
                    <a:pt x="268" y="49"/>
                    <a:pt x="101" y="16"/>
                  </a:cubicBezTo>
                  <a:cubicBezTo>
                    <a:pt x="90" y="5"/>
                    <a:pt x="79" y="1"/>
                    <a:pt x="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95"/>
            <p:cNvSpPr/>
            <p:nvPr/>
          </p:nvSpPr>
          <p:spPr>
            <a:xfrm>
              <a:off x="4290361" y="3828449"/>
              <a:ext cx="50472" cy="21604"/>
            </a:xfrm>
            <a:custGeom>
              <a:rect b="b" l="l" r="r" t="t"/>
              <a:pathLst>
                <a:path extrusionOk="0" h="800" w="1869">
                  <a:moveTo>
                    <a:pt x="1335" y="140"/>
                  </a:moveTo>
                  <a:cubicBezTo>
                    <a:pt x="1435" y="173"/>
                    <a:pt x="1535" y="207"/>
                    <a:pt x="1602" y="307"/>
                  </a:cubicBezTo>
                  <a:lnTo>
                    <a:pt x="1635" y="340"/>
                  </a:lnTo>
                  <a:cubicBezTo>
                    <a:pt x="1702" y="440"/>
                    <a:pt x="1669" y="507"/>
                    <a:pt x="1669" y="507"/>
                  </a:cubicBezTo>
                  <a:cubicBezTo>
                    <a:pt x="1585" y="607"/>
                    <a:pt x="1352" y="649"/>
                    <a:pt x="1081" y="649"/>
                  </a:cubicBezTo>
                  <a:cubicBezTo>
                    <a:pt x="810" y="649"/>
                    <a:pt x="501" y="607"/>
                    <a:pt x="268" y="540"/>
                  </a:cubicBezTo>
                  <a:cubicBezTo>
                    <a:pt x="568" y="307"/>
                    <a:pt x="935" y="173"/>
                    <a:pt x="1335" y="140"/>
                  </a:cubicBezTo>
                  <a:close/>
                  <a:moveTo>
                    <a:pt x="1234" y="1"/>
                  </a:moveTo>
                  <a:cubicBezTo>
                    <a:pt x="684" y="1"/>
                    <a:pt x="34" y="475"/>
                    <a:pt x="34" y="507"/>
                  </a:cubicBezTo>
                  <a:cubicBezTo>
                    <a:pt x="1" y="507"/>
                    <a:pt x="1" y="540"/>
                    <a:pt x="1" y="573"/>
                  </a:cubicBezTo>
                  <a:cubicBezTo>
                    <a:pt x="1" y="607"/>
                    <a:pt x="1" y="607"/>
                    <a:pt x="34" y="640"/>
                  </a:cubicBezTo>
                  <a:cubicBezTo>
                    <a:pt x="266" y="729"/>
                    <a:pt x="679" y="799"/>
                    <a:pt x="1049" y="799"/>
                  </a:cubicBezTo>
                  <a:cubicBezTo>
                    <a:pt x="1371" y="799"/>
                    <a:pt x="1660" y="746"/>
                    <a:pt x="1769" y="607"/>
                  </a:cubicBezTo>
                  <a:cubicBezTo>
                    <a:pt x="1869" y="507"/>
                    <a:pt x="1869" y="340"/>
                    <a:pt x="1735" y="240"/>
                  </a:cubicBezTo>
                  <a:cubicBezTo>
                    <a:pt x="1669" y="106"/>
                    <a:pt x="1502" y="6"/>
                    <a:pt x="1335" y="6"/>
                  </a:cubicBezTo>
                  <a:cubicBezTo>
                    <a:pt x="1302" y="2"/>
                    <a:pt x="1268" y="1"/>
                    <a:pt x="12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95"/>
            <p:cNvSpPr/>
            <p:nvPr/>
          </p:nvSpPr>
          <p:spPr>
            <a:xfrm>
              <a:off x="4580422" y="1366688"/>
              <a:ext cx="17148" cy="9587"/>
            </a:xfrm>
            <a:custGeom>
              <a:rect b="b" l="l" r="r" t="t"/>
              <a:pathLst>
                <a:path extrusionOk="0" h="355" w="635">
                  <a:moveTo>
                    <a:pt x="634" y="0"/>
                  </a:moveTo>
                  <a:lnTo>
                    <a:pt x="1" y="267"/>
                  </a:lnTo>
                  <a:cubicBezTo>
                    <a:pt x="77" y="330"/>
                    <a:pt x="150" y="355"/>
                    <a:pt x="216" y="355"/>
                  </a:cubicBezTo>
                  <a:cubicBezTo>
                    <a:pt x="468" y="355"/>
                    <a:pt x="634" y="0"/>
                    <a:pt x="6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95"/>
            <p:cNvSpPr/>
            <p:nvPr/>
          </p:nvSpPr>
          <p:spPr>
            <a:xfrm>
              <a:off x="4338106" y="2226613"/>
              <a:ext cx="403590" cy="48123"/>
            </a:xfrm>
            <a:custGeom>
              <a:rect b="b" l="l" r="r" t="t"/>
              <a:pathLst>
                <a:path extrusionOk="0" h="1782" w="14945">
                  <a:moveTo>
                    <a:pt x="594" y="1"/>
                  </a:moveTo>
                  <a:cubicBezTo>
                    <a:pt x="522" y="1"/>
                    <a:pt x="459" y="38"/>
                    <a:pt x="434" y="113"/>
                  </a:cubicBezTo>
                  <a:lnTo>
                    <a:pt x="67" y="1348"/>
                  </a:lnTo>
                  <a:cubicBezTo>
                    <a:pt x="1" y="1448"/>
                    <a:pt x="134" y="1548"/>
                    <a:pt x="267" y="1548"/>
                  </a:cubicBezTo>
                  <a:lnTo>
                    <a:pt x="14544" y="1781"/>
                  </a:lnTo>
                  <a:cubicBezTo>
                    <a:pt x="14678" y="1781"/>
                    <a:pt x="14778" y="1714"/>
                    <a:pt x="14778" y="1648"/>
                  </a:cubicBezTo>
                  <a:lnTo>
                    <a:pt x="14945" y="414"/>
                  </a:lnTo>
                  <a:cubicBezTo>
                    <a:pt x="14945" y="313"/>
                    <a:pt x="14845" y="247"/>
                    <a:pt x="14711" y="247"/>
                  </a:cubicBezTo>
                  <a:lnTo>
                    <a:pt x="668" y="13"/>
                  </a:lnTo>
                  <a:cubicBezTo>
                    <a:pt x="643" y="5"/>
                    <a:pt x="618" y="1"/>
                    <a:pt x="5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95"/>
            <p:cNvSpPr/>
            <p:nvPr/>
          </p:nvSpPr>
          <p:spPr>
            <a:xfrm>
              <a:off x="4385851" y="2224263"/>
              <a:ext cx="23440" cy="48663"/>
            </a:xfrm>
            <a:custGeom>
              <a:rect b="b" l="l" r="r" t="t"/>
              <a:pathLst>
                <a:path extrusionOk="0" h="1802" w="868">
                  <a:moveTo>
                    <a:pt x="367" y="0"/>
                  </a:moveTo>
                  <a:cubicBezTo>
                    <a:pt x="301" y="0"/>
                    <a:pt x="234" y="34"/>
                    <a:pt x="234" y="100"/>
                  </a:cubicBezTo>
                  <a:lnTo>
                    <a:pt x="34" y="1701"/>
                  </a:lnTo>
                  <a:cubicBezTo>
                    <a:pt x="1" y="1768"/>
                    <a:pt x="67" y="1801"/>
                    <a:pt x="134" y="1801"/>
                  </a:cubicBezTo>
                  <a:lnTo>
                    <a:pt x="534" y="1801"/>
                  </a:lnTo>
                  <a:cubicBezTo>
                    <a:pt x="601" y="1801"/>
                    <a:pt x="668" y="1768"/>
                    <a:pt x="668" y="1701"/>
                  </a:cubicBezTo>
                  <a:lnTo>
                    <a:pt x="868" y="100"/>
                  </a:lnTo>
                  <a:cubicBezTo>
                    <a:pt x="868" y="67"/>
                    <a:pt x="834" y="0"/>
                    <a:pt x="7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95"/>
            <p:cNvSpPr/>
            <p:nvPr/>
          </p:nvSpPr>
          <p:spPr>
            <a:xfrm>
              <a:off x="4688524" y="2229664"/>
              <a:ext cx="23440" cy="47772"/>
            </a:xfrm>
            <a:custGeom>
              <a:rect b="b" l="l" r="r" t="t"/>
              <a:pathLst>
                <a:path extrusionOk="0" h="1769" w="868">
                  <a:moveTo>
                    <a:pt x="367" y="0"/>
                  </a:moveTo>
                  <a:cubicBezTo>
                    <a:pt x="301" y="0"/>
                    <a:pt x="201" y="34"/>
                    <a:pt x="201" y="67"/>
                  </a:cubicBezTo>
                  <a:lnTo>
                    <a:pt x="1" y="1668"/>
                  </a:lnTo>
                  <a:cubicBezTo>
                    <a:pt x="1" y="1735"/>
                    <a:pt x="67" y="1768"/>
                    <a:pt x="134" y="1768"/>
                  </a:cubicBezTo>
                  <a:lnTo>
                    <a:pt x="501" y="1768"/>
                  </a:lnTo>
                  <a:cubicBezTo>
                    <a:pt x="601" y="1768"/>
                    <a:pt x="668" y="1735"/>
                    <a:pt x="668" y="1702"/>
                  </a:cubicBezTo>
                  <a:lnTo>
                    <a:pt x="868" y="67"/>
                  </a:lnTo>
                  <a:cubicBezTo>
                    <a:pt x="868" y="34"/>
                    <a:pt x="801" y="0"/>
                    <a:pt x="7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95"/>
            <p:cNvSpPr/>
            <p:nvPr/>
          </p:nvSpPr>
          <p:spPr>
            <a:xfrm>
              <a:off x="4537187" y="2226964"/>
              <a:ext cx="23440" cy="47772"/>
            </a:xfrm>
            <a:custGeom>
              <a:rect b="b" l="l" r="r" t="t"/>
              <a:pathLst>
                <a:path extrusionOk="0" h="1769" w="868">
                  <a:moveTo>
                    <a:pt x="367" y="0"/>
                  </a:moveTo>
                  <a:cubicBezTo>
                    <a:pt x="301" y="0"/>
                    <a:pt x="234" y="34"/>
                    <a:pt x="201" y="67"/>
                  </a:cubicBezTo>
                  <a:lnTo>
                    <a:pt x="1" y="1701"/>
                  </a:lnTo>
                  <a:cubicBezTo>
                    <a:pt x="1" y="1735"/>
                    <a:pt x="67" y="1768"/>
                    <a:pt x="134" y="1768"/>
                  </a:cubicBezTo>
                  <a:lnTo>
                    <a:pt x="534" y="1768"/>
                  </a:lnTo>
                  <a:cubicBezTo>
                    <a:pt x="601" y="1768"/>
                    <a:pt x="668" y="1735"/>
                    <a:pt x="668" y="1701"/>
                  </a:cubicBezTo>
                  <a:lnTo>
                    <a:pt x="868" y="100"/>
                  </a:lnTo>
                  <a:cubicBezTo>
                    <a:pt x="868" y="34"/>
                    <a:pt x="801" y="0"/>
                    <a:pt x="7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95"/>
            <p:cNvSpPr/>
            <p:nvPr/>
          </p:nvSpPr>
          <p:spPr>
            <a:xfrm>
              <a:off x="4129113" y="2312543"/>
              <a:ext cx="116230" cy="93707"/>
            </a:xfrm>
            <a:custGeom>
              <a:rect b="b" l="l" r="r" t="t"/>
              <a:pathLst>
                <a:path extrusionOk="0" h="3470" w="4304">
                  <a:moveTo>
                    <a:pt x="868" y="0"/>
                  </a:moveTo>
                  <a:cubicBezTo>
                    <a:pt x="1" y="1101"/>
                    <a:pt x="835" y="3102"/>
                    <a:pt x="835" y="3102"/>
                  </a:cubicBezTo>
                  <a:lnTo>
                    <a:pt x="4304" y="3469"/>
                  </a:lnTo>
                  <a:lnTo>
                    <a:pt x="2202" y="434"/>
                  </a:lnTo>
                  <a:lnTo>
                    <a:pt x="868" y="0"/>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95"/>
            <p:cNvSpPr/>
            <p:nvPr/>
          </p:nvSpPr>
          <p:spPr>
            <a:xfrm>
              <a:off x="4151636" y="2393990"/>
              <a:ext cx="92816" cy="87415"/>
            </a:xfrm>
            <a:custGeom>
              <a:rect b="b" l="l" r="r" t="t"/>
              <a:pathLst>
                <a:path extrusionOk="0" h="3237" w="3437">
                  <a:moveTo>
                    <a:pt x="1" y="0"/>
                  </a:moveTo>
                  <a:lnTo>
                    <a:pt x="368" y="2769"/>
                  </a:lnTo>
                  <a:lnTo>
                    <a:pt x="3270" y="3236"/>
                  </a:lnTo>
                  <a:lnTo>
                    <a:pt x="3436" y="367"/>
                  </a:lnTo>
                  <a:lnTo>
                    <a:pt x="1" y="0"/>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95"/>
            <p:cNvSpPr/>
            <p:nvPr/>
          </p:nvSpPr>
          <p:spPr>
            <a:xfrm>
              <a:off x="5209182" y="1218943"/>
              <a:ext cx="664836" cy="415067"/>
            </a:xfrm>
            <a:custGeom>
              <a:rect b="b" l="l" r="r" t="t"/>
              <a:pathLst>
                <a:path extrusionOk="0" h="15370" w="24619">
                  <a:moveTo>
                    <a:pt x="2169" y="1"/>
                  </a:moveTo>
                  <a:lnTo>
                    <a:pt x="1" y="1035"/>
                  </a:lnTo>
                  <a:cubicBezTo>
                    <a:pt x="902" y="3370"/>
                    <a:pt x="2002" y="5605"/>
                    <a:pt x="3270" y="7739"/>
                  </a:cubicBezTo>
                  <a:cubicBezTo>
                    <a:pt x="3937" y="8840"/>
                    <a:pt x="4671" y="9908"/>
                    <a:pt x="5472" y="10908"/>
                  </a:cubicBezTo>
                  <a:cubicBezTo>
                    <a:pt x="5872" y="11442"/>
                    <a:pt x="6339" y="11942"/>
                    <a:pt x="6806" y="12409"/>
                  </a:cubicBezTo>
                  <a:cubicBezTo>
                    <a:pt x="7340" y="12943"/>
                    <a:pt x="7907" y="13410"/>
                    <a:pt x="8507" y="13810"/>
                  </a:cubicBezTo>
                  <a:cubicBezTo>
                    <a:pt x="8674" y="13910"/>
                    <a:pt x="8874" y="14011"/>
                    <a:pt x="9041" y="14111"/>
                  </a:cubicBezTo>
                  <a:cubicBezTo>
                    <a:pt x="9241" y="14211"/>
                    <a:pt x="9408" y="14311"/>
                    <a:pt x="9608" y="14411"/>
                  </a:cubicBezTo>
                  <a:lnTo>
                    <a:pt x="9908" y="14544"/>
                  </a:lnTo>
                  <a:lnTo>
                    <a:pt x="10175" y="14611"/>
                  </a:lnTo>
                  <a:cubicBezTo>
                    <a:pt x="10342" y="14678"/>
                    <a:pt x="10542" y="14744"/>
                    <a:pt x="10709" y="14811"/>
                  </a:cubicBezTo>
                  <a:cubicBezTo>
                    <a:pt x="11409" y="15011"/>
                    <a:pt x="12110" y="15178"/>
                    <a:pt x="12843" y="15245"/>
                  </a:cubicBezTo>
                  <a:cubicBezTo>
                    <a:pt x="13527" y="15328"/>
                    <a:pt x="14219" y="15370"/>
                    <a:pt x="14912" y="15370"/>
                  </a:cubicBezTo>
                  <a:cubicBezTo>
                    <a:pt x="15604" y="15370"/>
                    <a:pt x="16296" y="15328"/>
                    <a:pt x="16980" y="15245"/>
                  </a:cubicBezTo>
                  <a:cubicBezTo>
                    <a:pt x="18314" y="15078"/>
                    <a:pt x="19615" y="14811"/>
                    <a:pt x="20883" y="14411"/>
                  </a:cubicBezTo>
                  <a:cubicBezTo>
                    <a:pt x="21516" y="14244"/>
                    <a:pt x="22150" y="14011"/>
                    <a:pt x="22751" y="13777"/>
                  </a:cubicBezTo>
                  <a:cubicBezTo>
                    <a:pt x="23051" y="13677"/>
                    <a:pt x="23351" y="13544"/>
                    <a:pt x="23685" y="13410"/>
                  </a:cubicBezTo>
                  <a:lnTo>
                    <a:pt x="24118" y="13210"/>
                  </a:lnTo>
                  <a:lnTo>
                    <a:pt x="24619" y="12976"/>
                  </a:lnTo>
                  <a:lnTo>
                    <a:pt x="22517" y="8640"/>
                  </a:lnTo>
                  <a:lnTo>
                    <a:pt x="22183" y="8773"/>
                  </a:lnTo>
                  <a:lnTo>
                    <a:pt x="21817" y="8940"/>
                  </a:lnTo>
                  <a:cubicBezTo>
                    <a:pt x="21550" y="9040"/>
                    <a:pt x="21316" y="9140"/>
                    <a:pt x="21049" y="9240"/>
                  </a:cubicBezTo>
                  <a:cubicBezTo>
                    <a:pt x="20549" y="9441"/>
                    <a:pt x="20015" y="9607"/>
                    <a:pt x="19482" y="9774"/>
                  </a:cubicBezTo>
                  <a:cubicBezTo>
                    <a:pt x="18447" y="10108"/>
                    <a:pt x="17413" y="10341"/>
                    <a:pt x="16346" y="10541"/>
                  </a:cubicBezTo>
                  <a:cubicBezTo>
                    <a:pt x="15512" y="10680"/>
                    <a:pt x="14655" y="10750"/>
                    <a:pt x="13813" y="10750"/>
                  </a:cubicBezTo>
                  <a:cubicBezTo>
                    <a:pt x="13645" y="10750"/>
                    <a:pt x="13477" y="10747"/>
                    <a:pt x="13310" y="10742"/>
                  </a:cubicBezTo>
                  <a:cubicBezTo>
                    <a:pt x="12410" y="10708"/>
                    <a:pt x="11543" y="10508"/>
                    <a:pt x="10742" y="10141"/>
                  </a:cubicBezTo>
                  <a:cubicBezTo>
                    <a:pt x="9875" y="9641"/>
                    <a:pt x="9107" y="9007"/>
                    <a:pt x="8440" y="8273"/>
                  </a:cubicBezTo>
                  <a:cubicBezTo>
                    <a:pt x="7640" y="7473"/>
                    <a:pt x="6906" y="6605"/>
                    <a:pt x="6205" y="5705"/>
                  </a:cubicBezTo>
                  <a:cubicBezTo>
                    <a:pt x="5472" y="4804"/>
                    <a:pt x="4804" y="3837"/>
                    <a:pt x="4137" y="2903"/>
                  </a:cubicBezTo>
                  <a:cubicBezTo>
                    <a:pt x="3437" y="1969"/>
                    <a:pt x="2803" y="968"/>
                    <a:pt x="2169" y="1"/>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95"/>
            <p:cNvSpPr/>
            <p:nvPr/>
          </p:nvSpPr>
          <p:spPr>
            <a:xfrm>
              <a:off x="5190278" y="1162205"/>
              <a:ext cx="85606" cy="147744"/>
            </a:xfrm>
            <a:custGeom>
              <a:rect b="b" l="l" r="r" t="t"/>
              <a:pathLst>
                <a:path extrusionOk="0" h="5471" w="3170">
                  <a:moveTo>
                    <a:pt x="2836" y="0"/>
                  </a:moveTo>
                  <a:lnTo>
                    <a:pt x="0" y="2969"/>
                  </a:lnTo>
                  <a:cubicBezTo>
                    <a:pt x="0" y="2969"/>
                    <a:pt x="734" y="5204"/>
                    <a:pt x="2235" y="5471"/>
                  </a:cubicBezTo>
                  <a:lnTo>
                    <a:pt x="2469" y="5204"/>
                  </a:lnTo>
                  <a:cubicBezTo>
                    <a:pt x="2936" y="4637"/>
                    <a:pt x="3169" y="3936"/>
                    <a:pt x="3036" y="3236"/>
                  </a:cubicBezTo>
                  <a:lnTo>
                    <a:pt x="2836"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95"/>
            <p:cNvSpPr/>
            <p:nvPr/>
          </p:nvSpPr>
          <p:spPr>
            <a:xfrm>
              <a:off x="5147043" y="1112274"/>
              <a:ext cx="119821" cy="132433"/>
            </a:xfrm>
            <a:custGeom>
              <a:rect b="b" l="l" r="r" t="t"/>
              <a:pathLst>
                <a:path extrusionOk="0" h="4904" w="4437">
                  <a:moveTo>
                    <a:pt x="2469" y="0"/>
                  </a:moveTo>
                  <a:lnTo>
                    <a:pt x="0" y="1968"/>
                  </a:lnTo>
                  <a:lnTo>
                    <a:pt x="1601" y="4904"/>
                  </a:lnTo>
                  <a:lnTo>
                    <a:pt x="4437" y="1935"/>
                  </a:lnTo>
                  <a:lnTo>
                    <a:pt x="2469"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95"/>
            <p:cNvSpPr/>
            <p:nvPr/>
          </p:nvSpPr>
          <p:spPr>
            <a:xfrm>
              <a:off x="6246933" y="1445948"/>
              <a:ext cx="308100" cy="679230"/>
            </a:xfrm>
            <a:custGeom>
              <a:rect b="b" l="l" r="r" t="t"/>
              <a:pathLst>
                <a:path extrusionOk="0" h="25152" w="11409">
                  <a:moveTo>
                    <a:pt x="3703" y="1"/>
                  </a:moveTo>
                  <a:lnTo>
                    <a:pt x="0" y="3069"/>
                  </a:lnTo>
                  <a:cubicBezTo>
                    <a:pt x="601" y="3870"/>
                    <a:pt x="1235" y="4671"/>
                    <a:pt x="1835" y="5538"/>
                  </a:cubicBezTo>
                  <a:cubicBezTo>
                    <a:pt x="2435" y="6372"/>
                    <a:pt x="3036" y="7239"/>
                    <a:pt x="3603" y="8073"/>
                  </a:cubicBezTo>
                  <a:cubicBezTo>
                    <a:pt x="4770" y="9708"/>
                    <a:pt x="5771" y="11475"/>
                    <a:pt x="6638" y="13277"/>
                  </a:cubicBezTo>
                  <a:lnTo>
                    <a:pt x="6905" y="13944"/>
                  </a:lnTo>
                  <a:lnTo>
                    <a:pt x="6972" y="14111"/>
                  </a:lnTo>
                  <a:lnTo>
                    <a:pt x="7005" y="14177"/>
                  </a:lnTo>
                  <a:lnTo>
                    <a:pt x="7005" y="14211"/>
                  </a:lnTo>
                  <a:cubicBezTo>
                    <a:pt x="7039" y="14244"/>
                    <a:pt x="7039" y="14277"/>
                    <a:pt x="7039" y="14311"/>
                  </a:cubicBezTo>
                  <a:cubicBezTo>
                    <a:pt x="7105" y="14644"/>
                    <a:pt x="7139" y="14978"/>
                    <a:pt x="7105" y="15312"/>
                  </a:cubicBezTo>
                  <a:cubicBezTo>
                    <a:pt x="7005" y="16246"/>
                    <a:pt x="6839" y="17180"/>
                    <a:pt x="6572" y="18080"/>
                  </a:cubicBezTo>
                  <a:cubicBezTo>
                    <a:pt x="6305" y="19014"/>
                    <a:pt x="5971" y="20015"/>
                    <a:pt x="5638" y="20982"/>
                  </a:cubicBezTo>
                  <a:cubicBezTo>
                    <a:pt x="5271" y="21983"/>
                    <a:pt x="4904" y="22984"/>
                    <a:pt x="4537" y="23951"/>
                  </a:cubicBezTo>
                  <a:lnTo>
                    <a:pt x="6605" y="25152"/>
                  </a:lnTo>
                  <a:cubicBezTo>
                    <a:pt x="7973" y="23317"/>
                    <a:pt x="9107" y="21383"/>
                    <a:pt x="10074" y="19314"/>
                  </a:cubicBezTo>
                  <a:cubicBezTo>
                    <a:pt x="10575" y="18214"/>
                    <a:pt x="10942" y="17079"/>
                    <a:pt x="11208" y="15879"/>
                  </a:cubicBezTo>
                  <a:cubicBezTo>
                    <a:pt x="11342" y="15145"/>
                    <a:pt x="11409" y="14378"/>
                    <a:pt x="11308" y="13644"/>
                  </a:cubicBezTo>
                  <a:cubicBezTo>
                    <a:pt x="11275" y="13410"/>
                    <a:pt x="11242" y="13177"/>
                    <a:pt x="11175" y="12943"/>
                  </a:cubicBezTo>
                  <a:lnTo>
                    <a:pt x="11142" y="12776"/>
                  </a:lnTo>
                  <a:lnTo>
                    <a:pt x="11108" y="12676"/>
                  </a:lnTo>
                  <a:lnTo>
                    <a:pt x="11042" y="12476"/>
                  </a:lnTo>
                  <a:lnTo>
                    <a:pt x="10741" y="11609"/>
                  </a:lnTo>
                  <a:cubicBezTo>
                    <a:pt x="9907" y="9474"/>
                    <a:pt x="8873" y="7406"/>
                    <a:pt x="7639" y="5471"/>
                  </a:cubicBezTo>
                  <a:cubicBezTo>
                    <a:pt x="7072" y="4504"/>
                    <a:pt x="6472" y="3570"/>
                    <a:pt x="5771" y="2669"/>
                  </a:cubicBezTo>
                  <a:cubicBezTo>
                    <a:pt x="5104" y="1768"/>
                    <a:pt x="4470" y="901"/>
                    <a:pt x="3703" y="1"/>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95"/>
            <p:cNvSpPr/>
            <p:nvPr/>
          </p:nvSpPr>
          <p:spPr>
            <a:xfrm>
              <a:off x="6313581" y="2061206"/>
              <a:ext cx="128841" cy="109019"/>
            </a:xfrm>
            <a:custGeom>
              <a:rect b="b" l="l" r="r" t="t"/>
              <a:pathLst>
                <a:path extrusionOk="0" h="4037" w="4771">
                  <a:moveTo>
                    <a:pt x="3703" y="1"/>
                  </a:moveTo>
                  <a:lnTo>
                    <a:pt x="3370" y="67"/>
                  </a:lnTo>
                  <a:cubicBezTo>
                    <a:pt x="2669" y="234"/>
                    <a:pt x="2069" y="668"/>
                    <a:pt x="1735" y="1301"/>
                  </a:cubicBezTo>
                  <a:lnTo>
                    <a:pt x="1" y="4037"/>
                  </a:lnTo>
                  <a:lnTo>
                    <a:pt x="4037" y="3336"/>
                  </a:lnTo>
                  <a:cubicBezTo>
                    <a:pt x="4037" y="3336"/>
                    <a:pt x="4771" y="1101"/>
                    <a:pt x="3703" y="1"/>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95"/>
            <p:cNvSpPr/>
            <p:nvPr/>
          </p:nvSpPr>
          <p:spPr>
            <a:xfrm>
              <a:off x="6313581" y="2151295"/>
              <a:ext cx="109046" cy="91898"/>
            </a:xfrm>
            <a:custGeom>
              <a:rect b="b" l="l" r="r" t="t"/>
              <a:pathLst>
                <a:path extrusionOk="0" h="3403" w="4038">
                  <a:moveTo>
                    <a:pt x="4037" y="0"/>
                  </a:moveTo>
                  <a:lnTo>
                    <a:pt x="1" y="701"/>
                  </a:lnTo>
                  <a:lnTo>
                    <a:pt x="434" y="3403"/>
                  </a:lnTo>
                  <a:lnTo>
                    <a:pt x="3570" y="3303"/>
                  </a:lnTo>
                  <a:lnTo>
                    <a:pt x="4037"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95"/>
            <p:cNvSpPr/>
            <p:nvPr/>
          </p:nvSpPr>
          <p:spPr>
            <a:xfrm>
              <a:off x="5917228" y="1078408"/>
              <a:ext cx="18039" cy="25250"/>
            </a:xfrm>
            <a:custGeom>
              <a:rect b="b" l="l" r="r" t="t"/>
              <a:pathLst>
                <a:path extrusionOk="0" h="935" w="668">
                  <a:moveTo>
                    <a:pt x="368" y="1"/>
                  </a:moveTo>
                  <a:cubicBezTo>
                    <a:pt x="201" y="1"/>
                    <a:pt x="34" y="201"/>
                    <a:pt x="34" y="468"/>
                  </a:cubicBezTo>
                  <a:cubicBezTo>
                    <a:pt x="1" y="735"/>
                    <a:pt x="134" y="935"/>
                    <a:pt x="301" y="935"/>
                  </a:cubicBezTo>
                  <a:cubicBezTo>
                    <a:pt x="468" y="935"/>
                    <a:pt x="634" y="735"/>
                    <a:pt x="634" y="468"/>
                  </a:cubicBezTo>
                  <a:cubicBezTo>
                    <a:pt x="668" y="234"/>
                    <a:pt x="534" y="1"/>
                    <a:pt x="3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95"/>
            <p:cNvSpPr/>
            <p:nvPr/>
          </p:nvSpPr>
          <p:spPr>
            <a:xfrm>
              <a:off x="5893814" y="1103631"/>
              <a:ext cx="36970" cy="66810"/>
            </a:xfrm>
            <a:custGeom>
              <a:rect b="b" l="l" r="r" t="t"/>
              <a:pathLst>
                <a:path extrusionOk="0" h="2474" w="1369">
                  <a:moveTo>
                    <a:pt x="1368" y="1"/>
                  </a:moveTo>
                  <a:cubicBezTo>
                    <a:pt x="1001" y="768"/>
                    <a:pt x="534" y="1502"/>
                    <a:pt x="0" y="2169"/>
                  </a:cubicBezTo>
                  <a:cubicBezTo>
                    <a:pt x="249" y="2368"/>
                    <a:pt x="553" y="2474"/>
                    <a:pt x="871" y="2474"/>
                  </a:cubicBezTo>
                  <a:cubicBezTo>
                    <a:pt x="980" y="2474"/>
                    <a:pt x="1090" y="2461"/>
                    <a:pt x="1201" y="2436"/>
                  </a:cubicBezTo>
                  <a:lnTo>
                    <a:pt x="1368" y="1"/>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95"/>
            <p:cNvSpPr/>
            <p:nvPr/>
          </p:nvSpPr>
          <p:spPr>
            <a:xfrm>
              <a:off x="5925329" y="1038117"/>
              <a:ext cx="41804" cy="15501"/>
            </a:xfrm>
            <a:custGeom>
              <a:rect b="b" l="l" r="r" t="t"/>
              <a:pathLst>
                <a:path extrusionOk="0" h="574" w="1548">
                  <a:moveTo>
                    <a:pt x="514" y="0"/>
                  </a:moveTo>
                  <a:cubicBezTo>
                    <a:pt x="376" y="0"/>
                    <a:pt x="237" y="20"/>
                    <a:pt x="101" y="58"/>
                  </a:cubicBezTo>
                  <a:cubicBezTo>
                    <a:pt x="34" y="58"/>
                    <a:pt x="1" y="159"/>
                    <a:pt x="1" y="225"/>
                  </a:cubicBezTo>
                  <a:cubicBezTo>
                    <a:pt x="34" y="292"/>
                    <a:pt x="68" y="325"/>
                    <a:pt x="134" y="325"/>
                  </a:cubicBezTo>
                  <a:lnTo>
                    <a:pt x="201" y="325"/>
                  </a:lnTo>
                  <a:cubicBezTo>
                    <a:pt x="297" y="299"/>
                    <a:pt x="395" y="287"/>
                    <a:pt x="493" y="287"/>
                  </a:cubicBezTo>
                  <a:cubicBezTo>
                    <a:pt x="770" y="287"/>
                    <a:pt x="1047" y="386"/>
                    <a:pt x="1268" y="559"/>
                  </a:cubicBezTo>
                  <a:cubicBezTo>
                    <a:pt x="1289" y="569"/>
                    <a:pt x="1311" y="574"/>
                    <a:pt x="1332" y="574"/>
                  </a:cubicBezTo>
                  <a:cubicBezTo>
                    <a:pt x="1447" y="574"/>
                    <a:pt x="1548" y="438"/>
                    <a:pt x="1435" y="325"/>
                  </a:cubicBezTo>
                  <a:cubicBezTo>
                    <a:pt x="1175" y="113"/>
                    <a:pt x="849" y="0"/>
                    <a:pt x="51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95"/>
            <p:cNvSpPr/>
            <p:nvPr/>
          </p:nvSpPr>
          <p:spPr>
            <a:xfrm>
              <a:off x="5903374" y="1182918"/>
              <a:ext cx="251687" cy="270185"/>
            </a:xfrm>
            <a:custGeom>
              <a:rect b="b" l="l" r="r" t="t"/>
              <a:pathLst>
                <a:path extrusionOk="0" h="10005" w="9320">
                  <a:moveTo>
                    <a:pt x="8286" y="0"/>
                  </a:moveTo>
                  <a:lnTo>
                    <a:pt x="4050" y="3269"/>
                  </a:lnTo>
                  <a:cubicBezTo>
                    <a:pt x="4550" y="5037"/>
                    <a:pt x="4683" y="6972"/>
                    <a:pt x="2115" y="7772"/>
                  </a:cubicBezTo>
                  <a:cubicBezTo>
                    <a:pt x="2115" y="7772"/>
                    <a:pt x="0" y="10004"/>
                    <a:pt x="3652" y="10004"/>
                  </a:cubicBezTo>
                  <a:cubicBezTo>
                    <a:pt x="3892" y="10004"/>
                    <a:pt x="4157" y="9995"/>
                    <a:pt x="4450" y="9974"/>
                  </a:cubicBezTo>
                  <a:cubicBezTo>
                    <a:pt x="8753" y="9674"/>
                    <a:pt x="9320" y="7272"/>
                    <a:pt x="9320" y="7272"/>
                  </a:cubicBezTo>
                  <a:cubicBezTo>
                    <a:pt x="7652" y="5838"/>
                    <a:pt x="8386" y="2602"/>
                    <a:pt x="8286" y="0"/>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95"/>
            <p:cNvSpPr/>
            <p:nvPr/>
          </p:nvSpPr>
          <p:spPr>
            <a:xfrm>
              <a:off x="5956871" y="1333310"/>
              <a:ext cx="245935" cy="85633"/>
            </a:xfrm>
            <a:custGeom>
              <a:rect b="b" l="l" r="r" t="t"/>
              <a:pathLst>
                <a:path extrusionOk="0" h="3171" w="9107">
                  <a:moveTo>
                    <a:pt x="5241" y="1"/>
                  </a:moveTo>
                  <a:cubicBezTo>
                    <a:pt x="3612" y="1"/>
                    <a:pt x="1642" y="190"/>
                    <a:pt x="0" y="836"/>
                  </a:cubicBezTo>
                  <a:cubicBezTo>
                    <a:pt x="367" y="1536"/>
                    <a:pt x="434" y="2404"/>
                    <a:pt x="201" y="3171"/>
                  </a:cubicBezTo>
                  <a:lnTo>
                    <a:pt x="8473" y="2437"/>
                  </a:lnTo>
                  <a:cubicBezTo>
                    <a:pt x="8807" y="1670"/>
                    <a:pt x="9107" y="502"/>
                    <a:pt x="8340" y="269"/>
                  </a:cubicBezTo>
                  <a:cubicBezTo>
                    <a:pt x="7926" y="157"/>
                    <a:pt x="6725" y="1"/>
                    <a:pt x="52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95"/>
            <p:cNvSpPr/>
            <p:nvPr/>
          </p:nvSpPr>
          <p:spPr>
            <a:xfrm>
              <a:off x="6691031" y="3962691"/>
              <a:ext cx="45071" cy="23575"/>
            </a:xfrm>
            <a:custGeom>
              <a:rect b="b" l="l" r="r" t="t"/>
              <a:pathLst>
                <a:path extrusionOk="0" h="873" w="1669">
                  <a:moveTo>
                    <a:pt x="1268" y="139"/>
                  </a:moveTo>
                  <a:lnTo>
                    <a:pt x="1401" y="172"/>
                  </a:lnTo>
                  <a:cubicBezTo>
                    <a:pt x="1080" y="436"/>
                    <a:pt x="605" y="724"/>
                    <a:pt x="357" y="724"/>
                  </a:cubicBezTo>
                  <a:cubicBezTo>
                    <a:pt x="322" y="724"/>
                    <a:pt x="292" y="718"/>
                    <a:pt x="267" y="706"/>
                  </a:cubicBezTo>
                  <a:cubicBezTo>
                    <a:pt x="234" y="706"/>
                    <a:pt x="167" y="673"/>
                    <a:pt x="167" y="539"/>
                  </a:cubicBezTo>
                  <a:cubicBezTo>
                    <a:pt x="167" y="473"/>
                    <a:pt x="201" y="406"/>
                    <a:pt x="267" y="373"/>
                  </a:cubicBezTo>
                  <a:cubicBezTo>
                    <a:pt x="568" y="206"/>
                    <a:pt x="901" y="139"/>
                    <a:pt x="1268" y="139"/>
                  </a:cubicBezTo>
                  <a:close/>
                  <a:moveTo>
                    <a:pt x="1346" y="0"/>
                  </a:moveTo>
                  <a:cubicBezTo>
                    <a:pt x="1001" y="0"/>
                    <a:pt x="406" y="34"/>
                    <a:pt x="167" y="272"/>
                  </a:cubicBezTo>
                  <a:cubicBezTo>
                    <a:pt x="67" y="339"/>
                    <a:pt x="34" y="439"/>
                    <a:pt x="34" y="539"/>
                  </a:cubicBezTo>
                  <a:cubicBezTo>
                    <a:pt x="0" y="673"/>
                    <a:pt x="67" y="806"/>
                    <a:pt x="201" y="840"/>
                  </a:cubicBezTo>
                  <a:cubicBezTo>
                    <a:pt x="234" y="873"/>
                    <a:pt x="301" y="873"/>
                    <a:pt x="334" y="873"/>
                  </a:cubicBezTo>
                  <a:cubicBezTo>
                    <a:pt x="734" y="873"/>
                    <a:pt x="1401" y="373"/>
                    <a:pt x="1635" y="139"/>
                  </a:cubicBezTo>
                  <a:cubicBezTo>
                    <a:pt x="1668" y="106"/>
                    <a:pt x="1635" y="39"/>
                    <a:pt x="1602" y="6"/>
                  </a:cubicBezTo>
                  <a:cubicBezTo>
                    <a:pt x="1583" y="6"/>
                    <a:pt x="1485" y="0"/>
                    <a:pt x="13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95"/>
            <p:cNvSpPr/>
            <p:nvPr/>
          </p:nvSpPr>
          <p:spPr>
            <a:xfrm>
              <a:off x="6695541" y="3940844"/>
              <a:ext cx="40562" cy="27410"/>
            </a:xfrm>
            <a:custGeom>
              <a:rect b="b" l="l" r="r" t="t"/>
              <a:pathLst>
                <a:path extrusionOk="0" h="1015" w="1502">
                  <a:moveTo>
                    <a:pt x="364" y="167"/>
                  </a:moveTo>
                  <a:cubicBezTo>
                    <a:pt x="378" y="167"/>
                    <a:pt x="391" y="171"/>
                    <a:pt x="401" y="181"/>
                  </a:cubicBezTo>
                  <a:lnTo>
                    <a:pt x="467" y="181"/>
                  </a:lnTo>
                  <a:cubicBezTo>
                    <a:pt x="767" y="214"/>
                    <a:pt x="1101" y="648"/>
                    <a:pt x="1268" y="848"/>
                  </a:cubicBezTo>
                  <a:cubicBezTo>
                    <a:pt x="868" y="815"/>
                    <a:pt x="267" y="548"/>
                    <a:pt x="200" y="348"/>
                  </a:cubicBezTo>
                  <a:cubicBezTo>
                    <a:pt x="200" y="314"/>
                    <a:pt x="167" y="281"/>
                    <a:pt x="267" y="214"/>
                  </a:cubicBezTo>
                  <a:cubicBezTo>
                    <a:pt x="291" y="191"/>
                    <a:pt x="331" y="167"/>
                    <a:pt x="364" y="167"/>
                  </a:cubicBezTo>
                  <a:close/>
                  <a:moveTo>
                    <a:pt x="400" y="1"/>
                  </a:moveTo>
                  <a:cubicBezTo>
                    <a:pt x="314" y="1"/>
                    <a:pt x="240" y="32"/>
                    <a:pt x="167" y="81"/>
                  </a:cubicBezTo>
                  <a:cubicBezTo>
                    <a:pt x="67" y="147"/>
                    <a:pt x="0" y="281"/>
                    <a:pt x="67" y="381"/>
                  </a:cubicBezTo>
                  <a:cubicBezTo>
                    <a:pt x="167" y="715"/>
                    <a:pt x="1034" y="1015"/>
                    <a:pt x="1401" y="1015"/>
                  </a:cubicBezTo>
                  <a:lnTo>
                    <a:pt x="1401" y="981"/>
                  </a:lnTo>
                  <a:cubicBezTo>
                    <a:pt x="1435" y="981"/>
                    <a:pt x="1468" y="981"/>
                    <a:pt x="1468" y="948"/>
                  </a:cubicBezTo>
                  <a:cubicBezTo>
                    <a:pt x="1501" y="948"/>
                    <a:pt x="1501" y="915"/>
                    <a:pt x="1468" y="881"/>
                  </a:cubicBezTo>
                  <a:cubicBezTo>
                    <a:pt x="1468" y="848"/>
                    <a:pt x="968" y="81"/>
                    <a:pt x="501" y="14"/>
                  </a:cubicBezTo>
                  <a:cubicBezTo>
                    <a:pt x="465" y="5"/>
                    <a:pt x="432"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95"/>
            <p:cNvSpPr/>
            <p:nvPr/>
          </p:nvSpPr>
          <p:spPr>
            <a:xfrm>
              <a:off x="6141532" y="4241168"/>
              <a:ext cx="54982" cy="21118"/>
            </a:xfrm>
            <a:custGeom>
              <a:rect b="b" l="l" r="r" t="t"/>
              <a:pathLst>
                <a:path extrusionOk="0" h="782" w="2036">
                  <a:moveTo>
                    <a:pt x="935" y="168"/>
                  </a:moveTo>
                  <a:cubicBezTo>
                    <a:pt x="1201" y="168"/>
                    <a:pt x="1468" y="168"/>
                    <a:pt x="1735" y="201"/>
                  </a:cubicBezTo>
                  <a:cubicBezTo>
                    <a:pt x="1307" y="442"/>
                    <a:pt x="707" y="640"/>
                    <a:pt x="401" y="640"/>
                  </a:cubicBezTo>
                  <a:cubicBezTo>
                    <a:pt x="325" y="640"/>
                    <a:pt x="267" y="628"/>
                    <a:pt x="234" y="601"/>
                  </a:cubicBezTo>
                  <a:cubicBezTo>
                    <a:pt x="201" y="568"/>
                    <a:pt x="167" y="535"/>
                    <a:pt x="201" y="435"/>
                  </a:cubicBezTo>
                  <a:cubicBezTo>
                    <a:pt x="234" y="201"/>
                    <a:pt x="568" y="168"/>
                    <a:pt x="935" y="168"/>
                  </a:cubicBezTo>
                  <a:close/>
                  <a:moveTo>
                    <a:pt x="1001" y="1"/>
                  </a:moveTo>
                  <a:cubicBezTo>
                    <a:pt x="559" y="1"/>
                    <a:pt x="117" y="84"/>
                    <a:pt x="34" y="401"/>
                  </a:cubicBezTo>
                  <a:cubicBezTo>
                    <a:pt x="1" y="501"/>
                    <a:pt x="34" y="635"/>
                    <a:pt x="134" y="701"/>
                  </a:cubicBezTo>
                  <a:cubicBezTo>
                    <a:pt x="207" y="750"/>
                    <a:pt x="263" y="781"/>
                    <a:pt x="326" y="781"/>
                  </a:cubicBezTo>
                  <a:cubicBezTo>
                    <a:pt x="350" y="781"/>
                    <a:pt x="374" y="777"/>
                    <a:pt x="401" y="768"/>
                  </a:cubicBezTo>
                  <a:cubicBezTo>
                    <a:pt x="968" y="701"/>
                    <a:pt x="1502" y="535"/>
                    <a:pt x="2002" y="234"/>
                  </a:cubicBezTo>
                  <a:cubicBezTo>
                    <a:pt x="2002" y="234"/>
                    <a:pt x="2035" y="201"/>
                    <a:pt x="2035" y="168"/>
                  </a:cubicBezTo>
                  <a:cubicBezTo>
                    <a:pt x="2002" y="134"/>
                    <a:pt x="2002" y="101"/>
                    <a:pt x="1969" y="101"/>
                  </a:cubicBezTo>
                  <a:cubicBezTo>
                    <a:pt x="1885" y="84"/>
                    <a:pt x="1443" y="1"/>
                    <a:pt x="10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95"/>
            <p:cNvSpPr/>
            <p:nvPr/>
          </p:nvSpPr>
          <p:spPr>
            <a:xfrm>
              <a:off x="6156844" y="4216405"/>
              <a:ext cx="38779" cy="32001"/>
            </a:xfrm>
            <a:custGeom>
              <a:rect b="b" l="l" r="r" t="t"/>
              <a:pathLst>
                <a:path extrusionOk="0" h="1185" w="1436">
                  <a:moveTo>
                    <a:pt x="468" y="151"/>
                  </a:moveTo>
                  <a:cubicBezTo>
                    <a:pt x="501" y="151"/>
                    <a:pt x="568" y="184"/>
                    <a:pt x="601" y="184"/>
                  </a:cubicBezTo>
                  <a:cubicBezTo>
                    <a:pt x="901" y="384"/>
                    <a:pt x="1135" y="684"/>
                    <a:pt x="1268" y="985"/>
                  </a:cubicBezTo>
                  <a:cubicBezTo>
                    <a:pt x="835" y="918"/>
                    <a:pt x="201" y="551"/>
                    <a:pt x="167" y="318"/>
                  </a:cubicBezTo>
                  <a:cubicBezTo>
                    <a:pt x="167" y="318"/>
                    <a:pt x="167" y="251"/>
                    <a:pt x="301" y="184"/>
                  </a:cubicBezTo>
                  <a:cubicBezTo>
                    <a:pt x="334" y="184"/>
                    <a:pt x="401" y="151"/>
                    <a:pt x="468" y="151"/>
                  </a:cubicBezTo>
                  <a:close/>
                  <a:moveTo>
                    <a:pt x="418" y="1"/>
                  </a:moveTo>
                  <a:cubicBezTo>
                    <a:pt x="343" y="1"/>
                    <a:pt x="268" y="17"/>
                    <a:pt x="201" y="51"/>
                  </a:cubicBezTo>
                  <a:cubicBezTo>
                    <a:pt x="1" y="151"/>
                    <a:pt x="1" y="251"/>
                    <a:pt x="1" y="351"/>
                  </a:cubicBezTo>
                  <a:cubicBezTo>
                    <a:pt x="67" y="718"/>
                    <a:pt x="968" y="1118"/>
                    <a:pt x="1368" y="1185"/>
                  </a:cubicBezTo>
                  <a:cubicBezTo>
                    <a:pt x="1402" y="1185"/>
                    <a:pt x="1435" y="1151"/>
                    <a:pt x="1435" y="1151"/>
                  </a:cubicBezTo>
                  <a:cubicBezTo>
                    <a:pt x="1435" y="1118"/>
                    <a:pt x="1435" y="1085"/>
                    <a:pt x="1435" y="1051"/>
                  </a:cubicBezTo>
                  <a:cubicBezTo>
                    <a:pt x="1435" y="1018"/>
                    <a:pt x="1101" y="251"/>
                    <a:pt x="634" y="51"/>
                  </a:cubicBezTo>
                  <a:cubicBezTo>
                    <a:pt x="568" y="17"/>
                    <a:pt x="493" y="1"/>
                    <a:pt x="4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95"/>
            <p:cNvSpPr/>
            <p:nvPr/>
          </p:nvSpPr>
          <p:spPr>
            <a:xfrm>
              <a:off x="6138831" y="4028584"/>
              <a:ext cx="145071" cy="215338"/>
            </a:xfrm>
            <a:custGeom>
              <a:rect b="b" l="l" r="r" t="t"/>
              <a:pathLst>
                <a:path extrusionOk="0" h="7974" w="5372">
                  <a:moveTo>
                    <a:pt x="3003" y="1"/>
                  </a:moveTo>
                  <a:lnTo>
                    <a:pt x="1" y="1001"/>
                  </a:lnTo>
                  <a:lnTo>
                    <a:pt x="2336" y="7973"/>
                  </a:lnTo>
                  <a:lnTo>
                    <a:pt x="5371" y="6939"/>
                  </a:lnTo>
                  <a:lnTo>
                    <a:pt x="3003"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95"/>
            <p:cNvSpPr/>
            <p:nvPr/>
          </p:nvSpPr>
          <p:spPr>
            <a:xfrm>
              <a:off x="6612663" y="3761935"/>
              <a:ext cx="205400" cy="197326"/>
            </a:xfrm>
            <a:custGeom>
              <a:rect b="b" l="l" r="r" t="t"/>
              <a:pathLst>
                <a:path extrusionOk="0" h="7307" w="7606">
                  <a:moveTo>
                    <a:pt x="2769" y="1"/>
                  </a:moveTo>
                  <a:lnTo>
                    <a:pt x="0" y="1635"/>
                  </a:lnTo>
                  <a:lnTo>
                    <a:pt x="4871" y="7306"/>
                  </a:lnTo>
                  <a:lnTo>
                    <a:pt x="7606" y="5672"/>
                  </a:lnTo>
                  <a:lnTo>
                    <a:pt x="2769"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95"/>
            <p:cNvSpPr/>
            <p:nvPr/>
          </p:nvSpPr>
          <p:spPr>
            <a:xfrm>
              <a:off x="6645123" y="3903334"/>
              <a:ext cx="236915" cy="192708"/>
            </a:xfrm>
            <a:custGeom>
              <a:rect b="b" l="l" r="r" t="t"/>
              <a:pathLst>
                <a:path extrusionOk="0" h="7136" w="8773">
                  <a:moveTo>
                    <a:pt x="6509" y="1"/>
                  </a:moveTo>
                  <a:cubicBezTo>
                    <a:pt x="6465" y="1"/>
                    <a:pt x="6418" y="12"/>
                    <a:pt x="6370" y="35"/>
                  </a:cubicBezTo>
                  <a:lnTo>
                    <a:pt x="3302" y="1837"/>
                  </a:lnTo>
                  <a:cubicBezTo>
                    <a:pt x="3135" y="1937"/>
                    <a:pt x="3001" y="2104"/>
                    <a:pt x="2968" y="2304"/>
                  </a:cubicBezTo>
                  <a:cubicBezTo>
                    <a:pt x="2601" y="3304"/>
                    <a:pt x="2167" y="4439"/>
                    <a:pt x="333" y="6140"/>
                  </a:cubicBezTo>
                  <a:cubicBezTo>
                    <a:pt x="0" y="6421"/>
                    <a:pt x="375" y="7135"/>
                    <a:pt x="1095" y="7135"/>
                  </a:cubicBezTo>
                  <a:cubicBezTo>
                    <a:pt x="1313" y="7135"/>
                    <a:pt x="1563" y="7070"/>
                    <a:pt x="1834" y="6907"/>
                  </a:cubicBezTo>
                  <a:cubicBezTo>
                    <a:pt x="2968" y="6240"/>
                    <a:pt x="4636" y="5139"/>
                    <a:pt x="5470" y="4672"/>
                  </a:cubicBezTo>
                  <a:cubicBezTo>
                    <a:pt x="6837" y="3838"/>
                    <a:pt x="7371" y="3605"/>
                    <a:pt x="8472" y="3004"/>
                  </a:cubicBezTo>
                  <a:cubicBezTo>
                    <a:pt x="8739" y="2837"/>
                    <a:pt x="8772" y="2504"/>
                    <a:pt x="8605" y="2270"/>
                  </a:cubicBezTo>
                  <a:lnTo>
                    <a:pt x="6704" y="102"/>
                  </a:lnTo>
                  <a:cubicBezTo>
                    <a:pt x="6661" y="37"/>
                    <a:pt x="6590" y="1"/>
                    <a:pt x="6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95"/>
            <p:cNvSpPr/>
            <p:nvPr/>
          </p:nvSpPr>
          <p:spPr>
            <a:xfrm>
              <a:off x="6015580" y="4203928"/>
              <a:ext cx="323250" cy="181096"/>
            </a:xfrm>
            <a:custGeom>
              <a:rect b="b" l="l" r="r" t="t"/>
              <a:pathLst>
                <a:path extrusionOk="0" h="6706" w="11970">
                  <a:moveTo>
                    <a:pt x="10210" y="0"/>
                  </a:moveTo>
                  <a:cubicBezTo>
                    <a:pt x="10184" y="0"/>
                    <a:pt x="10159" y="4"/>
                    <a:pt x="10135" y="12"/>
                  </a:cubicBezTo>
                  <a:lnTo>
                    <a:pt x="6833" y="1113"/>
                  </a:lnTo>
                  <a:cubicBezTo>
                    <a:pt x="6566" y="1213"/>
                    <a:pt x="6366" y="1380"/>
                    <a:pt x="6199" y="1580"/>
                  </a:cubicBezTo>
                  <a:cubicBezTo>
                    <a:pt x="4531" y="3548"/>
                    <a:pt x="2897" y="4549"/>
                    <a:pt x="495" y="5450"/>
                  </a:cubicBezTo>
                  <a:cubicBezTo>
                    <a:pt x="0" y="5604"/>
                    <a:pt x="394" y="6705"/>
                    <a:pt x="1491" y="6705"/>
                  </a:cubicBezTo>
                  <a:cubicBezTo>
                    <a:pt x="1577" y="6705"/>
                    <a:pt x="1668" y="6698"/>
                    <a:pt x="1763" y="6684"/>
                  </a:cubicBezTo>
                  <a:cubicBezTo>
                    <a:pt x="3897" y="6384"/>
                    <a:pt x="5398" y="5283"/>
                    <a:pt x="7133" y="4682"/>
                  </a:cubicBezTo>
                  <a:cubicBezTo>
                    <a:pt x="8634" y="4182"/>
                    <a:pt x="10335" y="3682"/>
                    <a:pt x="11536" y="3315"/>
                  </a:cubicBezTo>
                  <a:cubicBezTo>
                    <a:pt x="11836" y="3215"/>
                    <a:pt x="11970" y="2881"/>
                    <a:pt x="11836" y="2648"/>
                  </a:cubicBezTo>
                  <a:lnTo>
                    <a:pt x="10435" y="146"/>
                  </a:lnTo>
                  <a:cubicBezTo>
                    <a:pt x="10384" y="44"/>
                    <a:pt x="10295" y="0"/>
                    <a:pt x="102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95"/>
            <p:cNvSpPr/>
            <p:nvPr/>
          </p:nvSpPr>
          <p:spPr>
            <a:xfrm>
              <a:off x="6174208" y="1386402"/>
              <a:ext cx="334889" cy="341532"/>
            </a:xfrm>
            <a:custGeom>
              <a:rect b="b" l="l" r="r" t="t"/>
              <a:pathLst>
                <a:path extrusionOk="0" h="12647" w="12401">
                  <a:moveTo>
                    <a:pt x="4595" y="0"/>
                  </a:moveTo>
                  <a:cubicBezTo>
                    <a:pt x="1631" y="0"/>
                    <a:pt x="0" y="3500"/>
                    <a:pt x="2260" y="6775"/>
                  </a:cubicBezTo>
                  <a:cubicBezTo>
                    <a:pt x="3761" y="8877"/>
                    <a:pt x="5395" y="10845"/>
                    <a:pt x="7197" y="12646"/>
                  </a:cubicBezTo>
                  <a:lnTo>
                    <a:pt x="12400" y="7443"/>
                  </a:lnTo>
                  <a:cubicBezTo>
                    <a:pt x="12400" y="7443"/>
                    <a:pt x="7797" y="104"/>
                    <a:pt x="4762" y="4"/>
                  </a:cubicBezTo>
                  <a:cubicBezTo>
                    <a:pt x="4706" y="2"/>
                    <a:pt x="4650" y="0"/>
                    <a:pt x="459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95"/>
            <p:cNvSpPr/>
            <p:nvPr/>
          </p:nvSpPr>
          <p:spPr>
            <a:xfrm>
              <a:off x="6247824" y="1493693"/>
              <a:ext cx="77504" cy="182878"/>
            </a:xfrm>
            <a:custGeom>
              <a:rect b="b" l="l" r="r" t="t"/>
              <a:pathLst>
                <a:path extrusionOk="0" h="6772" w="2870">
                  <a:moveTo>
                    <a:pt x="701" y="0"/>
                  </a:moveTo>
                  <a:lnTo>
                    <a:pt x="1" y="3470"/>
                  </a:lnTo>
                  <a:cubicBezTo>
                    <a:pt x="901" y="4737"/>
                    <a:pt x="1869" y="5871"/>
                    <a:pt x="2669" y="6772"/>
                  </a:cubicBezTo>
                  <a:cubicBezTo>
                    <a:pt x="2869" y="5671"/>
                    <a:pt x="2736" y="4504"/>
                    <a:pt x="2269" y="3470"/>
                  </a:cubicBezTo>
                  <a:lnTo>
                    <a:pt x="70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95"/>
            <p:cNvSpPr/>
            <p:nvPr/>
          </p:nvSpPr>
          <p:spPr>
            <a:xfrm>
              <a:off x="5803725" y="1378246"/>
              <a:ext cx="515282" cy="788384"/>
            </a:xfrm>
            <a:custGeom>
              <a:rect b="b" l="l" r="r" t="t"/>
              <a:pathLst>
                <a:path extrusionOk="0" h="29194" w="19081">
                  <a:moveTo>
                    <a:pt x="13959" y="1"/>
                  </a:moveTo>
                  <a:cubicBezTo>
                    <a:pt x="13765" y="1"/>
                    <a:pt x="13571" y="2"/>
                    <a:pt x="13377" y="6"/>
                  </a:cubicBezTo>
                  <a:cubicBezTo>
                    <a:pt x="10975" y="39"/>
                    <a:pt x="8573" y="206"/>
                    <a:pt x="6172" y="506"/>
                  </a:cubicBezTo>
                  <a:cubicBezTo>
                    <a:pt x="4537" y="773"/>
                    <a:pt x="2903" y="1173"/>
                    <a:pt x="1335" y="1707"/>
                  </a:cubicBezTo>
                  <a:cubicBezTo>
                    <a:pt x="1335" y="1707"/>
                    <a:pt x="1" y="3375"/>
                    <a:pt x="67" y="10780"/>
                  </a:cubicBezTo>
                  <a:cubicBezTo>
                    <a:pt x="67" y="12248"/>
                    <a:pt x="134" y="13916"/>
                    <a:pt x="301" y="15850"/>
                  </a:cubicBezTo>
                  <a:cubicBezTo>
                    <a:pt x="568" y="19386"/>
                    <a:pt x="1068" y="23756"/>
                    <a:pt x="1969" y="29193"/>
                  </a:cubicBezTo>
                  <a:lnTo>
                    <a:pt x="18914" y="28026"/>
                  </a:lnTo>
                  <a:cubicBezTo>
                    <a:pt x="18948" y="25391"/>
                    <a:pt x="16946" y="12782"/>
                    <a:pt x="19081" y="339"/>
                  </a:cubicBezTo>
                  <a:cubicBezTo>
                    <a:pt x="17374" y="130"/>
                    <a:pt x="15666" y="1"/>
                    <a:pt x="139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95"/>
            <p:cNvSpPr/>
            <p:nvPr/>
          </p:nvSpPr>
          <p:spPr>
            <a:xfrm>
              <a:off x="5805535" y="1590993"/>
              <a:ext cx="73886" cy="215311"/>
            </a:xfrm>
            <a:custGeom>
              <a:rect b="b" l="l" r="r" t="t"/>
              <a:pathLst>
                <a:path extrusionOk="0" h="7973" w="2736">
                  <a:moveTo>
                    <a:pt x="2302" y="0"/>
                  </a:moveTo>
                  <a:lnTo>
                    <a:pt x="0" y="2902"/>
                  </a:lnTo>
                  <a:cubicBezTo>
                    <a:pt x="0" y="4370"/>
                    <a:pt x="67" y="6038"/>
                    <a:pt x="234" y="7972"/>
                  </a:cubicBezTo>
                  <a:cubicBezTo>
                    <a:pt x="1135" y="6004"/>
                    <a:pt x="2736" y="2135"/>
                    <a:pt x="23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95"/>
            <p:cNvSpPr/>
            <p:nvPr/>
          </p:nvSpPr>
          <p:spPr>
            <a:xfrm>
              <a:off x="5606453" y="1422859"/>
              <a:ext cx="349526" cy="293355"/>
            </a:xfrm>
            <a:custGeom>
              <a:rect b="b" l="l" r="r" t="t"/>
              <a:pathLst>
                <a:path extrusionOk="0" h="10863" w="12943">
                  <a:moveTo>
                    <a:pt x="9324" y="1"/>
                  </a:moveTo>
                  <a:cubicBezTo>
                    <a:pt x="8882" y="1"/>
                    <a:pt x="8389" y="50"/>
                    <a:pt x="7839" y="155"/>
                  </a:cubicBezTo>
                  <a:cubicBezTo>
                    <a:pt x="5104" y="755"/>
                    <a:pt x="2469" y="1689"/>
                    <a:pt x="0" y="2924"/>
                  </a:cubicBezTo>
                  <a:lnTo>
                    <a:pt x="5004" y="10863"/>
                  </a:lnTo>
                  <a:cubicBezTo>
                    <a:pt x="5004" y="10863"/>
                    <a:pt x="11042" y="8094"/>
                    <a:pt x="12009" y="5225"/>
                  </a:cubicBezTo>
                  <a:cubicBezTo>
                    <a:pt x="12942" y="2396"/>
                    <a:pt x="12397" y="1"/>
                    <a:pt x="932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95"/>
            <p:cNvSpPr/>
            <p:nvPr/>
          </p:nvSpPr>
          <p:spPr>
            <a:xfrm>
              <a:off x="6138831" y="4028584"/>
              <a:ext cx="114420" cy="123440"/>
            </a:xfrm>
            <a:custGeom>
              <a:rect b="b" l="l" r="r" t="t"/>
              <a:pathLst>
                <a:path extrusionOk="0" h="4571" w="4237">
                  <a:moveTo>
                    <a:pt x="3003" y="1"/>
                  </a:moveTo>
                  <a:lnTo>
                    <a:pt x="1" y="1001"/>
                  </a:lnTo>
                  <a:lnTo>
                    <a:pt x="1201" y="4571"/>
                  </a:lnTo>
                  <a:lnTo>
                    <a:pt x="4237" y="3570"/>
                  </a:lnTo>
                  <a:lnTo>
                    <a:pt x="3003" y="1"/>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95"/>
            <p:cNvSpPr/>
            <p:nvPr/>
          </p:nvSpPr>
          <p:spPr>
            <a:xfrm>
              <a:off x="6613554" y="3761935"/>
              <a:ext cx="141452" cy="122549"/>
            </a:xfrm>
            <a:custGeom>
              <a:rect b="b" l="l" r="r" t="t"/>
              <a:pathLst>
                <a:path extrusionOk="0" h="4538" w="5238">
                  <a:moveTo>
                    <a:pt x="2736" y="1"/>
                  </a:moveTo>
                  <a:lnTo>
                    <a:pt x="1" y="1635"/>
                  </a:lnTo>
                  <a:lnTo>
                    <a:pt x="2503" y="4538"/>
                  </a:lnTo>
                  <a:lnTo>
                    <a:pt x="5238" y="2936"/>
                  </a:lnTo>
                  <a:lnTo>
                    <a:pt x="2736" y="1"/>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95"/>
            <p:cNvSpPr/>
            <p:nvPr/>
          </p:nvSpPr>
          <p:spPr>
            <a:xfrm>
              <a:off x="5908235" y="955157"/>
              <a:ext cx="268079" cy="336158"/>
            </a:xfrm>
            <a:custGeom>
              <a:rect b="b" l="l" r="r" t="t"/>
              <a:pathLst>
                <a:path extrusionOk="0" h="12448" w="9927">
                  <a:moveTo>
                    <a:pt x="5435" y="0"/>
                  </a:moveTo>
                  <a:cubicBezTo>
                    <a:pt x="4933" y="0"/>
                    <a:pt x="4415" y="94"/>
                    <a:pt x="3903" y="295"/>
                  </a:cubicBezTo>
                  <a:cubicBezTo>
                    <a:pt x="767" y="1463"/>
                    <a:pt x="0" y="6099"/>
                    <a:pt x="500" y="8968"/>
                  </a:cubicBezTo>
                  <a:cubicBezTo>
                    <a:pt x="808" y="11120"/>
                    <a:pt x="2647" y="12448"/>
                    <a:pt x="4553" y="12448"/>
                  </a:cubicBezTo>
                  <a:cubicBezTo>
                    <a:pt x="5543" y="12448"/>
                    <a:pt x="6551" y="12090"/>
                    <a:pt x="7372" y="11303"/>
                  </a:cubicBezTo>
                  <a:cubicBezTo>
                    <a:pt x="9073" y="9735"/>
                    <a:pt x="9140" y="7901"/>
                    <a:pt x="9540" y="4765"/>
                  </a:cubicBezTo>
                  <a:cubicBezTo>
                    <a:pt x="9927" y="2143"/>
                    <a:pt x="7847" y="0"/>
                    <a:pt x="5435" y="0"/>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95"/>
            <p:cNvSpPr/>
            <p:nvPr/>
          </p:nvSpPr>
          <p:spPr>
            <a:xfrm>
              <a:off x="5993814" y="994098"/>
              <a:ext cx="315310" cy="275964"/>
            </a:xfrm>
            <a:custGeom>
              <a:rect b="b" l="l" r="r" t="t"/>
              <a:pathLst>
                <a:path extrusionOk="0" h="10219" w="11676">
                  <a:moveTo>
                    <a:pt x="3565" y="0"/>
                  </a:moveTo>
                  <a:cubicBezTo>
                    <a:pt x="2261" y="0"/>
                    <a:pt x="1208" y="357"/>
                    <a:pt x="901" y="1188"/>
                  </a:cubicBezTo>
                  <a:cubicBezTo>
                    <a:pt x="0" y="3623"/>
                    <a:pt x="467" y="8627"/>
                    <a:pt x="1301" y="9627"/>
                  </a:cubicBezTo>
                  <a:cubicBezTo>
                    <a:pt x="1673" y="10059"/>
                    <a:pt x="2442" y="10218"/>
                    <a:pt x="3234" y="10218"/>
                  </a:cubicBezTo>
                  <a:cubicBezTo>
                    <a:pt x="4218" y="10218"/>
                    <a:pt x="5238" y="9972"/>
                    <a:pt x="5571" y="9694"/>
                  </a:cubicBezTo>
                  <a:cubicBezTo>
                    <a:pt x="6171" y="9194"/>
                    <a:pt x="11675" y="5925"/>
                    <a:pt x="10374" y="3156"/>
                  </a:cubicBezTo>
                  <a:cubicBezTo>
                    <a:pt x="9539" y="1332"/>
                    <a:pt x="6083" y="0"/>
                    <a:pt x="35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95"/>
            <p:cNvSpPr/>
            <p:nvPr/>
          </p:nvSpPr>
          <p:spPr>
            <a:xfrm>
              <a:off x="6235213" y="1056804"/>
              <a:ext cx="74804" cy="59465"/>
            </a:xfrm>
            <a:custGeom>
              <a:rect b="b" l="l" r="r" t="t"/>
              <a:pathLst>
                <a:path extrusionOk="0" h="2202" w="2770">
                  <a:moveTo>
                    <a:pt x="1" y="0"/>
                  </a:moveTo>
                  <a:lnTo>
                    <a:pt x="1" y="0"/>
                  </a:lnTo>
                  <a:cubicBezTo>
                    <a:pt x="968" y="401"/>
                    <a:pt x="2069" y="1468"/>
                    <a:pt x="2769" y="2202"/>
                  </a:cubicBezTo>
                  <a:cubicBezTo>
                    <a:pt x="2269" y="234"/>
                    <a:pt x="1" y="0"/>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95"/>
            <p:cNvSpPr/>
            <p:nvPr/>
          </p:nvSpPr>
          <p:spPr>
            <a:xfrm>
              <a:off x="5789305" y="826396"/>
              <a:ext cx="539776" cy="251065"/>
            </a:xfrm>
            <a:custGeom>
              <a:rect b="b" l="l" r="r" t="t"/>
              <a:pathLst>
                <a:path extrusionOk="0" h="9297" w="19988">
                  <a:moveTo>
                    <a:pt x="7268" y="0"/>
                  </a:moveTo>
                  <a:cubicBezTo>
                    <a:pt x="6633" y="0"/>
                    <a:pt x="5853" y="202"/>
                    <a:pt x="4871" y="693"/>
                  </a:cubicBezTo>
                  <a:cubicBezTo>
                    <a:pt x="1" y="3128"/>
                    <a:pt x="6539" y="7965"/>
                    <a:pt x="9808" y="8199"/>
                  </a:cubicBezTo>
                  <a:cubicBezTo>
                    <a:pt x="9808" y="8199"/>
                    <a:pt x="12610" y="8799"/>
                    <a:pt x="16346" y="9266"/>
                  </a:cubicBezTo>
                  <a:cubicBezTo>
                    <a:pt x="16512" y="9287"/>
                    <a:pt x="16668" y="9297"/>
                    <a:pt x="16816" y="9297"/>
                  </a:cubicBezTo>
                  <a:cubicBezTo>
                    <a:pt x="19988" y="9297"/>
                    <a:pt x="18950" y="4691"/>
                    <a:pt x="16846" y="3862"/>
                  </a:cubicBezTo>
                  <a:cubicBezTo>
                    <a:pt x="16452" y="3710"/>
                    <a:pt x="16098" y="3650"/>
                    <a:pt x="15772" y="3650"/>
                  </a:cubicBezTo>
                  <a:cubicBezTo>
                    <a:pt x="14569" y="3650"/>
                    <a:pt x="13750" y="4464"/>
                    <a:pt x="12727" y="4464"/>
                  </a:cubicBezTo>
                  <a:cubicBezTo>
                    <a:pt x="12385" y="4464"/>
                    <a:pt x="12020" y="4372"/>
                    <a:pt x="11609" y="4129"/>
                  </a:cubicBezTo>
                  <a:cubicBezTo>
                    <a:pt x="10038" y="3170"/>
                    <a:pt x="9785" y="0"/>
                    <a:pt x="72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95"/>
            <p:cNvSpPr/>
            <p:nvPr/>
          </p:nvSpPr>
          <p:spPr>
            <a:xfrm>
              <a:off x="5868592" y="815297"/>
              <a:ext cx="238751" cy="214501"/>
            </a:xfrm>
            <a:custGeom>
              <a:rect b="b" l="l" r="r" t="t"/>
              <a:pathLst>
                <a:path extrusionOk="0" h="7943" w="8841">
                  <a:moveTo>
                    <a:pt x="3288" y="0"/>
                  </a:moveTo>
                  <a:cubicBezTo>
                    <a:pt x="3248" y="0"/>
                    <a:pt x="3209" y="1"/>
                    <a:pt x="3169" y="4"/>
                  </a:cubicBezTo>
                  <a:cubicBezTo>
                    <a:pt x="2369" y="37"/>
                    <a:pt x="1635" y="504"/>
                    <a:pt x="834" y="1405"/>
                  </a:cubicBezTo>
                  <a:cubicBezTo>
                    <a:pt x="134" y="2105"/>
                    <a:pt x="0" y="3172"/>
                    <a:pt x="434" y="4073"/>
                  </a:cubicBezTo>
                  <a:cubicBezTo>
                    <a:pt x="1435" y="6208"/>
                    <a:pt x="5037" y="7943"/>
                    <a:pt x="7339" y="7943"/>
                  </a:cubicBezTo>
                  <a:lnTo>
                    <a:pt x="7439" y="7943"/>
                  </a:lnTo>
                  <a:cubicBezTo>
                    <a:pt x="7506" y="7943"/>
                    <a:pt x="7539" y="7876"/>
                    <a:pt x="7539" y="7842"/>
                  </a:cubicBezTo>
                  <a:cubicBezTo>
                    <a:pt x="7539" y="7776"/>
                    <a:pt x="7506" y="7742"/>
                    <a:pt x="7439" y="7742"/>
                  </a:cubicBezTo>
                  <a:cubicBezTo>
                    <a:pt x="7397" y="7744"/>
                    <a:pt x="7354" y="7744"/>
                    <a:pt x="7311" y="7744"/>
                  </a:cubicBezTo>
                  <a:cubicBezTo>
                    <a:pt x="5038" y="7744"/>
                    <a:pt x="1584" y="6035"/>
                    <a:pt x="634" y="3973"/>
                  </a:cubicBezTo>
                  <a:cubicBezTo>
                    <a:pt x="201" y="3172"/>
                    <a:pt x="334" y="2205"/>
                    <a:pt x="968" y="1538"/>
                  </a:cubicBezTo>
                  <a:cubicBezTo>
                    <a:pt x="1735" y="671"/>
                    <a:pt x="2469" y="237"/>
                    <a:pt x="3169" y="204"/>
                  </a:cubicBezTo>
                  <a:cubicBezTo>
                    <a:pt x="3189" y="203"/>
                    <a:pt x="3209" y="203"/>
                    <a:pt x="3229" y="203"/>
                  </a:cubicBezTo>
                  <a:cubicBezTo>
                    <a:pt x="4305" y="203"/>
                    <a:pt x="5253" y="1086"/>
                    <a:pt x="6105" y="1905"/>
                  </a:cubicBezTo>
                  <a:cubicBezTo>
                    <a:pt x="6911" y="2651"/>
                    <a:pt x="7663" y="3370"/>
                    <a:pt x="8457" y="3370"/>
                  </a:cubicBezTo>
                  <a:cubicBezTo>
                    <a:pt x="8551" y="3370"/>
                    <a:pt x="8645" y="3360"/>
                    <a:pt x="8740" y="3339"/>
                  </a:cubicBezTo>
                  <a:cubicBezTo>
                    <a:pt x="8807" y="3339"/>
                    <a:pt x="8840" y="3273"/>
                    <a:pt x="8840" y="3206"/>
                  </a:cubicBezTo>
                  <a:cubicBezTo>
                    <a:pt x="8813" y="3179"/>
                    <a:pt x="8786" y="3130"/>
                    <a:pt x="8741" y="3130"/>
                  </a:cubicBezTo>
                  <a:cubicBezTo>
                    <a:pt x="8731" y="3130"/>
                    <a:pt x="8719" y="3133"/>
                    <a:pt x="8707" y="3139"/>
                  </a:cubicBezTo>
                  <a:cubicBezTo>
                    <a:pt x="8632" y="3155"/>
                    <a:pt x="8557" y="3163"/>
                    <a:pt x="8482" y="3163"/>
                  </a:cubicBezTo>
                  <a:cubicBezTo>
                    <a:pt x="7778" y="3163"/>
                    <a:pt x="7025" y="2494"/>
                    <a:pt x="6272" y="1771"/>
                  </a:cubicBezTo>
                  <a:cubicBezTo>
                    <a:pt x="5369" y="901"/>
                    <a:pt x="4405" y="0"/>
                    <a:pt x="328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95"/>
            <p:cNvSpPr/>
            <p:nvPr/>
          </p:nvSpPr>
          <p:spPr>
            <a:xfrm>
              <a:off x="5975397" y="1064393"/>
              <a:ext cx="80529" cy="98919"/>
            </a:xfrm>
            <a:custGeom>
              <a:rect b="b" l="l" r="r" t="t"/>
              <a:pathLst>
                <a:path extrusionOk="0" h="3663" w="2982">
                  <a:moveTo>
                    <a:pt x="1932" y="1"/>
                  </a:moveTo>
                  <a:cubicBezTo>
                    <a:pt x="1824" y="1"/>
                    <a:pt x="1707" y="17"/>
                    <a:pt x="1583" y="53"/>
                  </a:cubicBezTo>
                  <a:cubicBezTo>
                    <a:pt x="682" y="320"/>
                    <a:pt x="148" y="1654"/>
                    <a:pt x="48" y="2488"/>
                  </a:cubicBezTo>
                  <a:cubicBezTo>
                    <a:pt x="0" y="3162"/>
                    <a:pt x="300" y="3663"/>
                    <a:pt x="784" y="3663"/>
                  </a:cubicBezTo>
                  <a:cubicBezTo>
                    <a:pt x="970" y="3663"/>
                    <a:pt x="1184" y="3589"/>
                    <a:pt x="1416" y="3422"/>
                  </a:cubicBezTo>
                  <a:cubicBezTo>
                    <a:pt x="2050" y="2922"/>
                    <a:pt x="2517" y="2254"/>
                    <a:pt x="2750" y="1487"/>
                  </a:cubicBezTo>
                  <a:cubicBezTo>
                    <a:pt x="2982" y="706"/>
                    <a:pt x="2636" y="1"/>
                    <a:pt x="1932" y="1"/>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95"/>
            <p:cNvSpPr/>
            <p:nvPr/>
          </p:nvSpPr>
          <p:spPr>
            <a:xfrm>
              <a:off x="6019037" y="2135065"/>
              <a:ext cx="753088" cy="1752111"/>
            </a:xfrm>
            <a:custGeom>
              <a:rect b="b" l="l" r="r" t="t"/>
              <a:pathLst>
                <a:path extrusionOk="0" h="64881" w="27887">
                  <a:moveTo>
                    <a:pt x="10941" y="1"/>
                  </a:moveTo>
                  <a:lnTo>
                    <a:pt x="0" y="735"/>
                  </a:lnTo>
                  <a:cubicBezTo>
                    <a:pt x="0" y="735"/>
                    <a:pt x="4336" y="24752"/>
                    <a:pt x="6571" y="33725"/>
                  </a:cubicBezTo>
                  <a:cubicBezTo>
                    <a:pt x="9040" y="43532"/>
                    <a:pt x="22883" y="64881"/>
                    <a:pt x="22883" y="64881"/>
                  </a:cubicBezTo>
                  <a:lnTo>
                    <a:pt x="27887" y="61945"/>
                  </a:lnTo>
                  <a:cubicBezTo>
                    <a:pt x="27887" y="61945"/>
                    <a:pt x="17613" y="43765"/>
                    <a:pt x="16112" y="33992"/>
                  </a:cubicBezTo>
                  <a:cubicBezTo>
                    <a:pt x="14444" y="23384"/>
                    <a:pt x="10941" y="1"/>
                    <a:pt x="109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95"/>
            <p:cNvSpPr/>
            <p:nvPr/>
          </p:nvSpPr>
          <p:spPr>
            <a:xfrm>
              <a:off x="6587440" y="3758344"/>
              <a:ext cx="195489" cy="136051"/>
            </a:xfrm>
            <a:custGeom>
              <a:rect b="b" l="l" r="r" t="t"/>
              <a:pathLst>
                <a:path extrusionOk="0" h="5038" w="7239">
                  <a:moveTo>
                    <a:pt x="6205" y="1"/>
                  </a:moveTo>
                  <a:lnTo>
                    <a:pt x="34" y="3370"/>
                  </a:lnTo>
                  <a:cubicBezTo>
                    <a:pt x="0" y="3370"/>
                    <a:pt x="1602" y="5037"/>
                    <a:pt x="1602" y="5037"/>
                  </a:cubicBezTo>
                  <a:lnTo>
                    <a:pt x="7239" y="1702"/>
                  </a:lnTo>
                  <a:lnTo>
                    <a:pt x="62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95"/>
            <p:cNvSpPr/>
            <p:nvPr/>
          </p:nvSpPr>
          <p:spPr>
            <a:xfrm>
              <a:off x="6062272" y="2384295"/>
              <a:ext cx="138752" cy="652522"/>
            </a:xfrm>
            <a:custGeom>
              <a:rect b="b" l="l" r="r" t="t"/>
              <a:pathLst>
                <a:path extrusionOk="0" h="24163" w="5138">
                  <a:moveTo>
                    <a:pt x="727" y="0"/>
                  </a:moveTo>
                  <a:cubicBezTo>
                    <a:pt x="486" y="0"/>
                    <a:pt x="233" y="49"/>
                    <a:pt x="0" y="179"/>
                  </a:cubicBezTo>
                  <a:cubicBezTo>
                    <a:pt x="1435" y="7817"/>
                    <a:pt x="3503" y="18592"/>
                    <a:pt x="4870" y="24162"/>
                  </a:cubicBezTo>
                  <a:cubicBezTo>
                    <a:pt x="5137" y="16123"/>
                    <a:pt x="5104" y="545"/>
                    <a:pt x="934" y="12"/>
                  </a:cubicBezTo>
                  <a:cubicBezTo>
                    <a:pt x="867" y="4"/>
                    <a:pt x="798" y="0"/>
                    <a:pt x="7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95"/>
            <p:cNvSpPr/>
            <p:nvPr/>
          </p:nvSpPr>
          <p:spPr>
            <a:xfrm>
              <a:off x="5856871" y="2145894"/>
              <a:ext cx="416201" cy="1998019"/>
            </a:xfrm>
            <a:custGeom>
              <a:rect b="b" l="l" r="r" t="t"/>
              <a:pathLst>
                <a:path extrusionOk="0" h="73987" w="15412">
                  <a:moveTo>
                    <a:pt x="11142" y="0"/>
                  </a:moveTo>
                  <a:lnTo>
                    <a:pt x="1" y="767"/>
                  </a:lnTo>
                  <a:cubicBezTo>
                    <a:pt x="1" y="767"/>
                    <a:pt x="268" y="24518"/>
                    <a:pt x="901" y="34191"/>
                  </a:cubicBezTo>
                  <a:cubicBezTo>
                    <a:pt x="1569" y="44265"/>
                    <a:pt x="10308" y="73986"/>
                    <a:pt x="10308" y="73986"/>
                  </a:cubicBezTo>
                  <a:lnTo>
                    <a:pt x="15412" y="72252"/>
                  </a:lnTo>
                  <a:cubicBezTo>
                    <a:pt x="15412" y="72252"/>
                    <a:pt x="10642" y="44232"/>
                    <a:pt x="10575" y="34325"/>
                  </a:cubicBezTo>
                  <a:cubicBezTo>
                    <a:pt x="10542" y="23517"/>
                    <a:pt x="11142" y="0"/>
                    <a:pt x="111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95"/>
            <p:cNvSpPr/>
            <p:nvPr/>
          </p:nvSpPr>
          <p:spPr>
            <a:xfrm>
              <a:off x="6091978" y="4028584"/>
              <a:ext cx="192816" cy="123440"/>
            </a:xfrm>
            <a:custGeom>
              <a:rect b="b" l="l" r="r" t="t"/>
              <a:pathLst>
                <a:path extrusionOk="0" h="4571" w="7140">
                  <a:moveTo>
                    <a:pt x="7106" y="1"/>
                  </a:moveTo>
                  <a:lnTo>
                    <a:pt x="34" y="2536"/>
                  </a:lnTo>
                  <a:cubicBezTo>
                    <a:pt x="1" y="2536"/>
                    <a:pt x="935" y="4571"/>
                    <a:pt x="935" y="4571"/>
                  </a:cubicBezTo>
                  <a:lnTo>
                    <a:pt x="7139" y="2502"/>
                  </a:lnTo>
                  <a:lnTo>
                    <a:pt x="7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95"/>
            <p:cNvSpPr/>
            <p:nvPr/>
          </p:nvSpPr>
          <p:spPr>
            <a:xfrm>
              <a:off x="5015528" y="1054995"/>
              <a:ext cx="47772" cy="53173"/>
            </a:xfrm>
            <a:custGeom>
              <a:rect b="b" l="l" r="r" t="t"/>
              <a:pathLst>
                <a:path extrusionOk="0" h="1969" w="1769">
                  <a:moveTo>
                    <a:pt x="300" y="1"/>
                  </a:moveTo>
                  <a:lnTo>
                    <a:pt x="0" y="267"/>
                  </a:lnTo>
                  <a:lnTo>
                    <a:pt x="1468" y="1969"/>
                  </a:lnTo>
                  <a:lnTo>
                    <a:pt x="1768" y="1668"/>
                  </a:lnTo>
                  <a:lnTo>
                    <a:pt x="30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95"/>
            <p:cNvSpPr/>
            <p:nvPr/>
          </p:nvSpPr>
          <p:spPr>
            <a:xfrm>
              <a:off x="5064164" y="907250"/>
              <a:ext cx="68485" cy="162192"/>
            </a:xfrm>
            <a:custGeom>
              <a:rect b="b" l="l" r="r" t="t"/>
              <a:pathLst>
                <a:path extrusionOk="0" h="6006" w="2536">
                  <a:moveTo>
                    <a:pt x="401" y="1"/>
                  </a:moveTo>
                  <a:lnTo>
                    <a:pt x="0" y="134"/>
                  </a:lnTo>
                  <a:lnTo>
                    <a:pt x="2135" y="6005"/>
                  </a:lnTo>
                  <a:lnTo>
                    <a:pt x="2536" y="5872"/>
                  </a:lnTo>
                  <a:lnTo>
                    <a:pt x="40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95"/>
            <p:cNvSpPr/>
            <p:nvPr/>
          </p:nvSpPr>
          <p:spPr>
            <a:xfrm>
              <a:off x="5192087" y="959505"/>
              <a:ext cx="17121" cy="99108"/>
            </a:xfrm>
            <a:custGeom>
              <a:rect b="b" l="l" r="r" t="t"/>
              <a:pathLst>
                <a:path extrusionOk="0" h="3670" w="634">
                  <a:moveTo>
                    <a:pt x="200" y="1"/>
                  </a:moveTo>
                  <a:lnTo>
                    <a:pt x="0" y="3637"/>
                  </a:lnTo>
                  <a:lnTo>
                    <a:pt x="400" y="3670"/>
                  </a:lnTo>
                  <a:lnTo>
                    <a:pt x="634" y="34"/>
                  </a:lnTo>
                  <a:lnTo>
                    <a:pt x="20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95"/>
            <p:cNvSpPr/>
            <p:nvPr/>
          </p:nvSpPr>
          <p:spPr>
            <a:xfrm>
              <a:off x="5252444" y="952294"/>
              <a:ext cx="68485" cy="121658"/>
            </a:xfrm>
            <a:custGeom>
              <a:rect b="b" l="l" r="r" t="t"/>
              <a:pathLst>
                <a:path extrusionOk="0" h="4505" w="2536">
                  <a:moveTo>
                    <a:pt x="2135" y="1"/>
                  </a:moveTo>
                  <a:lnTo>
                    <a:pt x="0" y="4337"/>
                  </a:lnTo>
                  <a:lnTo>
                    <a:pt x="367" y="4504"/>
                  </a:lnTo>
                  <a:lnTo>
                    <a:pt x="2535" y="168"/>
                  </a:lnTo>
                  <a:lnTo>
                    <a:pt x="213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95"/>
            <p:cNvSpPr/>
            <p:nvPr/>
          </p:nvSpPr>
          <p:spPr>
            <a:xfrm>
              <a:off x="5308290" y="1075708"/>
              <a:ext cx="37861" cy="24359"/>
            </a:xfrm>
            <a:custGeom>
              <a:rect b="b" l="l" r="r" t="t"/>
              <a:pathLst>
                <a:path extrusionOk="0" h="902" w="1402">
                  <a:moveTo>
                    <a:pt x="1268" y="1"/>
                  </a:moveTo>
                  <a:lnTo>
                    <a:pt x="0" y="534"/>
                  </a:lnTo>
                  <a:lnTo>
                    <a:pt x="167" y="901"/>
                  </a:lnTo>
                  <a:lnTo>
                    <a:pt x="1401" y="401"/>
                  </a:lnTo>
                  <a:lnTo>
                    <a:pt x="126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3" name="Google Shape;2023;p95"/>
          <p:cNvSpPr txBox="1"/>
          <p:nvPr>
            <p:ph type="title"/>
          </p:nvPr>
        </p:nvSpPr>
        <p:spPr>
          <a:xfrm>
            <a:off x="-496649" y="-394675"/>
            <a:ext cx="2705700" cy="33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5</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sp>
        <p:nvSpPr>
          <p:cNvPr id="2028" name="Google Shape;2028;p96"/>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0" lang="en" sz="2000">
                <a:latin typeface="Overpass Black"/>
                <a:ea typeface="Overpass Black"/>
                <a:cs typeface="Overpass Black"/>
                <a:sym typeface="Overpass Black"/>
              </a:rPr>
              <a:t>Results: Successes</a:t>
            </a:r>
            <a:endParaRPr b="0" sz="2000">
              <a:latin typeface="Rubik Black"/>
              <a:ea typeface="Rubik Black"/>
              <a:cs typeface="Rubik Black"/>
              <a:sym typeface="Rubik Black"/>
            </a:endParaRPr>
          </a:p>
        </p:txBody>
      </p:sp>
      <p:sp>
        <p:nvSpPr>
          <p:cNvPr id="2029" name="Google Shape;2029;p96"/>
          <p:cNvSpPr txBox="1"/>
          <p:nvPr/>
        </p:nvSpPr>
        <p:spPr>
          <a:xfrm>
            <a:off x="1868700" y="2016150"/>
            <a:ext cx="5406600" cy="111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800">
                <a:solidFill>
                  <a:schemeClr val="dk1"/>
                </a:solidFill>
                <a:latin typeface="Overpass"/>
                <a:ea typeface="Overpass"/>
                <a:cs typeface="Overpass"/>
                <a:sym typeface="Overpass"/>
              </a:rPr>
              <a:t>“[People] won’t be scared if everyone is investing together”</a:t>
            </a:r>
            <a:endParaRPr b="1" sz="2800">
              <a:latin typeface="Overpass"/>
              <a:ea typeface="Overpass"/>
              <a:cs typeface="Overpass"/>
              <a:sym typeface="Overpass"/>
            </a:endParaRPr>
          </a:p>
        </p:txBody>
      </p:sp>
      <p:sp>
        <p:nvSpPr>
          <p:cNvPr id="2030" name="Google Shape;2030;p96"/>
          <p:cNvSpPr txBox="1"/>
          <p:nvPr>
            <p:ph idx="4294967295" type="subTitle"/>
          </p:nvPr>
        </p:nvSpPr>
        <p:spPr>
          <a:xfrm>
            <a:off x="3169950" y="1587450"/>
            <a:ext cx="2804100" cy="428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800">
                <a:solidFill>
                  <a:srgbClr val="999999"/>
                </a:solidFill>
              </a:rPr>
              <a:t>Concept validation</a:t>
            </a:r>
            <a:endParaRPr sz="1800">
              <a:solidFill>
                <a:srgbClr val="999999"/>
              </a:solidFill>
            </a:endParaRPr>
          </a:p>
        </p:txBody>
      </p:sp>
      <p:sp>
        <p:nvSpPr>
          <p:cNvPr id="2031" name="Google Shape;2031;p96"/>
          <p:cNvSpPr txBox="1"/>
          <p:nvPr>
            <p:ph idx="4294967295" type="subTitle"/>
          </p:nvPr>
        </p:nvSpPr>
        <p:spPr>
          <a:xfrm>
            <a:off x="3354300" y="4293625"/>
            <a:ext cx="2435400" cy="431100"/>
          </a:xfrm>
          <a:prstGeom prst="rect">
            <a:avLst/>
          </a:prstGeom>
        </p:spPr>
        <p:txBody>
          <a:bodyPr anchorCtr="0" anchor="t" bIns="91425" lIns="91425" spcFirstLastPara="1" rIns="91425" wrap="square" tIns="91425">
            <a:spAutoFit/>
          </a:bodyPr>
          <a:lstStyle/>
          <a:p>
            <a:pPr indent="0" lvl="0" marL="0" rtl="0" algn="ctr">
              <a:spcBef>
                <a:spcPts val="0"/>
              </a:spcBef>
              <a:spcAft>
                <a:spcPts val="1600"/>
              </a:spcAft>
              <a:buNone/>
            </a:pPr>
            <a:r>
              <a:rPr lang="en"/>
              <a:t>Mike</a:t>
            </a:r>
            <a:endParaRPr/>
          </a:p>
        </p:txBody>
      </p:sp>
      <p:grpSp>
        <p:nvGrpSpPr>
          <p:cNvPr id="2032" name="Google Shape;2032;p96"/>
          <p:cNvGrpSpPr/>
          <p:nvPr/>
        </p:nvGrpSpPr>
        <p:grpSpPr>
          <a:xfrm>
            <a:off x="4210880" y="3353809"/>
            <a:ext cx="722256" cy="939820"/>
            <a:chOff x="4902701" y="2879989"/>
            <a:chExt cx="272560" cy="354676"/>
          </a:xfrm>
        </p:grpSpPr>
        <p:sp>
          <p:nvSpPr>
            <p:cNvPr id="2033" name="Google Shape;2033;p96"/>
            <p:cNvSpPr/>
            <p:nvPr/>
          </p:nvSpPr>
          <p:spPr>
            <a:xfrm>
              <a:off x="4902701" y="3081273"/>
              <a:ext cx="272560" cy="153392"/>
            </a:xfrm>
            <a:custGeom>
              <a:rect b="b" l="l" r="r" t="t"/>
              <a:pathLst>
                <a:path extrusionOk="0" h="5858" w="10409">
                  <a:moveTo>
                    <a:pt x="3673" y="0"/>
                  </a:moveTo>
                  <a:lnTo>
                    <a:pt x="3673" y="1040"/>
                  </a:lnTo>
                  <a:cubicBezTo>
                    <a:pt x="3673" y="1326"/>
                    <a:pt x="3482" y="1574"/>
                    <a:pt x="3206" y="1660"/>
                  </a:cubicBezTo>
                  <a:lnTo>
                    <a:pt x="935" y="2328"/>
                  </a:lnTo>
                  <a:cubicBezTo>
                    <a:pt x="372" y="2490"/>
                    <a:pt x="0" y="2996"/>
                    <a:pt x="0" y="3577"/>
                  </a:cubicBezTo>
                  <a:lnTo>
                    <a:pt x="0" y="5209"/>
                  </a:lnTo>
                  <a:cubicBezTo>
                    <a:pt x="0" y="5571"/>
                    <a:pt x="286" y="5858"/>
                    <a:pt x="649" y="5858"/>
                  </a:cubicBezTo>
                  <a:lnTo>
                    <a:pt x="9760" y="5858"/>
                  </a:lnTo>
                  <a:cubicBezTo>
                    <a:pt x="10113" y="5858"/>
                    <a:pt x="10408" y="5571"/>
                    <a:pt x="10408" y="5209"/>
                  </a:cubicBezTo>
                  <a:lnTo>
                    <a:pt x="10408" y="3577"/>
                  </a:lnTo>
                  <a:cubicBezTo>
                    <a:pt x="10408" y="2996"/>
                    <a:pt x="10027" y="2490"/>
                    <a:pt x="9464" y="2328"/>
                  </a:cubicBezTo>
                  <a:lnTo>
                    <a:pt x="7184" y="1660"/>
                  </a:lnTo>
                  <a:cubicBezTo>
                    <a:pt x="6907" y="1574"/>
                    <a:pt x="6716" y="1317"/>
                    <a:pt x="6716" y="1030"/>
                  </a:cubicBezTo>
                  <a:lnTo>
                    <a:pt x="6716" y="0"/>
                  </a:lnTo>
                  <a:close/>
                </a:path>
              </a:pathLst>
            </a:cu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96"/>
            <p:cNvSpPr/>
            <p:nvPr/>
          </p:nvSpPr>
          <p:spPr>
            <a:xfrm>
              <a:off x="4902701" y="3123483"/>
              <a:ext cx="272560" cy="111182"/>
            </a:xfrm>
            <a:custGeom>
              <a:rect b="b" l="l" r="r" t="t"/>
              <a:pathLst>
                <a:path extrusionOk="0" h="4246" w="10409">
                  <a:moveTo>
                    <a:pt x="3320" y="0"/>
                  </a:moveTo>
                  <a:cubicBezTo>
                    <a:pt x="3282" y="19"/>
                    <a:pt x="3244" y="29"/>
                    <a:pt x="3206" y="48"/>
                  </a:cubicBezTo>
                  <a:lnTo>
                    <a:pt x="935" y="716"/>
                  </a:lnTo>
                  <a:cubicBezTo>
                    <a:pt x="372" y="878"/>
                    <a:pt x="0" y="1384"/>
                    <a:pt x="0" y="1965"/>
                  </a:cubicBezTo>
                  <a:lnTo>
                    <a:pt x="0" y="3597"/>
                  </a:lnTo>
                  <a:cubicBezTo>
                    <a:pt x="0" y="3959"/>
                    <a:pt x="286" y="4246"/>
                    <a:pt x="649" y="4246"/>
                  </a:cubicBezTo>
                  <a:lnTo>
                    <a:pt x="9760" y="4246"/>
                  </a:lnTo>
                  <a:cubicBezTo>
                    <a:pt x="10113" y="4246"/>
                    <a:pt x="10408" y="3959"/>
                    <a:pt x="10408" y="3597"/>
                  </a:cubicBezTo>
                  <a:lnTo>
                    <a:pt x="10408" y="1965"/>
                  </a:lnTo>
                  <a:cubicBezTo>
                    <a:pt x="10408" y="1384"/>
                    <a:pt x="10027" y="878"/>
                    <a:pt x="9464" y="716"/>
                  </a:cubicBezTo>
                  <a:lnTo>
                    <a:pt x="7184" y="48"/>
                  </a:lnTo>
                  <a:cubicBezTo>
                    <a:pt x="7146" y="29"/>
                    <a:pt x="7107" y="19"/>
                    <a:pt x="7069" y="0"/>
                  </a:cubicBezTo>
                  <a:lnTo>
                    <a:pt x="5200" y="344"/>
                  </a:lnTo>
                  <a:lnTo>
                    <a:pt x="332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96"/>
            <p:cNvSpPr/>
            <p:nvPr/>
          </p:nvSpPr>
          <p:spPr>
            <a:xfrm>
              <a:off x="4966644" y="3123483"/>
              <a:ext cx="143913" cy="43781"/>
            </a:xfrm>
            <a:custGeom>
              <a:rect b="b" l="l" r="r" t="t"/>
              <a:pathLst>
                <a:path extrusionOk="0" h="1672" w="5496">
                  <a:moveTo>
                    <a:pt x="878" y="0"/>
                  </a:moveTo>
                  <a:cubicBezTo>
                    <a:pt x="840" y="19"/>
                    <a:pt x="802" y="29"/>
                    <a:pt x="764" y="48"/>
                  </a:cubicBezTo>
                  <a:lnTo>
                    <a:pt x="0" y="267"/>
                  </a:lnTo>
                  <a:cubicBezTo>
                    <a:pt x="39" y="372"/>
                    <a:pt x="105" y="468"/>
                    <a:pt x="191" y="544"/>
                  </a:cubicBezTo>
                  <a:lnTo>
                    <a:pt x="1260" y="1460"/>
                  </a:lnTo>
                  <a:cubicBezTo>
                    <a:pt x="1423" y="1602"/>
                    <a:pt x="1624" y="1671"/>
                    <a:pt x="1823" y="1671"/>
                  </a:cubicBezTo>
                  <a:cubicBezTo>
                    <a:pt x="2077" y="1671"/>
                    <a:pt x="2329" y="1559"/>
                    <a:pt x="2500" y="1345"/>
                  </a:cubicBezTo>
                  <a:lnTo>
                    <a:pt x="2748" y="1031"/>
                  </a:lnTo>
                  <a:lnTo>
                    <a:pt x="2996" y="1345"/>
                  </a:lnTo>
                  <a:cubicBezTo>
                    <a:pt x="3167" y="1559"/>
                    <a:pt x="3419" y="1671"/>
                    <a:pt x="3675" y="1671"/>
                  </a:cubicBezTo>
                  <a:cubicBezTo>
                    <a:pt x="3875" y="1671"/>
                    <a:pt x="4078" y="1602"/>
                    <a:pt x="4246" y="1460"/>
                  </a:cubicBezTo>
                  <a:lnTo>
                    <a:pt x="5314" y="544"/>
                  </a:lnTo>
                  <a:cubicBezTo>
                    <a:pt x="5400" y="468"/>
                    <a:pt x="5457" y="372"/>
                    <a:pt x="5495" y="267"/>
                  </a:cubicBezTo>
                  <a:lnTo>
                    <a:pt x="4732" y="48"/>
                  </a:lnTo>
                  <a:cubicBezTo>
                    <a:pt x="4694" y="29"/>
                    <a:pt x="4656" y="19"/>
                    <a:pt x="4627" y="0"/>
                  </a:cubicBezTo>
                  <a:lnTo>
                    <a:pt x="2748" y="344"/>
                  </a:lnTo>
                  <a:lnTo>
                    <a:pt x="878" y="0"/>
                  </a:ln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96"/>
            <p:cNvSpPr/>
            <p:nvPr/>
          </p:nvSpPr>
          <p:spPr>
            <a:xfrm>
              <a:off x="4998878" y="3081273"/>
              <a:ext cx="79445" cy="22676"/>
            </a:xfrm>
            <a:custGeom>
              <a:rect b="b" l="l" r="r" t="t"/>
              <a:pathLst>
                <a:path extrusionOk="0" h="866" w="3034">
                  <a:moveTo>
                    <a:pt x="0" y="0"/>
                  </a:moveTo>
                  <a:lnTo>
                    <a:pt x="0" y="487"/>
                  </a:lnTo>
                  <a:cubicBezTo>
                    <a:pt x="472" y="739"/>
                    <a:pt x="995" y="866"/>
                    <a:pt x="1517" y="866"/>
                  </a:cubicBezTo>
                  <a:cubicBezTo>
                    <a:pt x="2039" y="866"/>
                    <a:pt x="2562" y="739"/>
                    <a:pt x="3034" y="487"/>
                  </a:cubicBezTo>
                  <a:lnTo>
                    <a:pt x="3034" y="0"/>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96"/>
            <p:cNvSpPr/>
            <p:nvPr/>
          </p:nvSpPr>
          <p:spPr>
            <a:xfrm>
              <a:off x="4942397" y="2933616"/>
              <a:ext cx="187904" cy="158917"/>
            </a:xfrm>
            <a:custGeom>
              <a:rect b="b" l="l" r="r" t="t"/>
              <a:pathLst>
                <a:path extrusionOk="0" h="6069" w="7176">
                  <a:moveTo>
                    <a:pt x="860" y="1"/>
                  </a:moveTo>
                  <a:lnTo>
                    <a:pt x="860" y="2386"/>
                  </a:lnTo>
                  <a:lnTo>
                    <a:pt x="755" y="2386"/>
                  </a:lnTo>
                  <a:cubicBezTo>
                    <a:pt x="745" y="2386"/>
                    <a:pt x="736" y="2385"/>
                    <a:pt x="727" y="2385"/>
                  </a:cubicBezTo>
                  <a:cubicBezTo>
                    <a:pt x="4" y="2385"/>
                    <a:pt x="1" y="3474"/>
                    <a:pt x="718" y="3474"/>
                  </a:cubicBezTo>
                  <a:cubicBezTo>
                    <a:pt x="730" y="3474"/>
                    <a:pt x="742" y="3474"/>
                    <a:pt x="755" y="3473"/>
                  </a:cubicBezTo>
                  <a:lnTo>
                    <a:pt x="869" y="3473"/>
                  </a:lnTo>
                  <a:cubicBezTo>
                    <a:pt x="993" y="4933"/>
                    <a:pt x="2214" y="6068"/>
                    <a:pt x="3684" y="6068"/>
                  </a:cubicBezTo>
                  <a:cubicBezTo>
                    <a:pt x="5153" y="6068"/>
                    <a:pt x="6374" y="4933"/>
                    <a:pt x="6488" y="3473"/>
                  </a:cubicBezTo>
                  <a:lnTo>
                    <a:pt x="6603" y="3473"/>
                  </a:lnTo>
                  <a:cubicBezTo>
                    <a:pt x="6609" y="3474"/>
                    <a:pt x="6615" y="3474"/>
                    <a:pt x="6621" y="3474"/>
                  </a:cubicBezTo>
                  <a:cubicBezTo>
                    <a:pt x="6927" y="3474"/>
                    <a:pt x="7175" y="3238"/>
                    <a:pt x="7175" y="2930"/>
                  </a:cubicBezTo>
                  <a:cubicBezTo>
                    <a:pt x="7175" y="2630"/>
                    <a:pt x="6927" y="2386"/>
                    <a:pt x="6620" y="2386"/>
                  </a:cubicBezTo>
                  <a:cubicBezTo>
                    <a:pt x="6614" y="2386"/>
                    <a:pt x="6609" y="2386"/>
                    <a:pt x="6603" y="2386"/>
                  </a:cubicBezTo>
                  <a:lnTo>
                    <a:pt x="6498" y="2386"/>
                  </a:lnTo>
                  <a:lnTo>
                    <a:pt x="6498" y="1"/>
                  </a:lnTo>
                  <a:close/>
                </a:path>
              </a:pathLst>
            </a:cu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96"/>
            <p:cNvSpPr/>
            <p:nvPr/>
          </p:nvSpPr>
          <p:spPr>
            <a:xfrm>
              <a:off x="4947163" y="2933616"/>
              <a:ext cx="142656" cy="159074"/>
            </a:xfrm>
            <a:custGeom>
              <a:rect b="b" l="l" r="r" t="t"/>
              <a:pathLst>
                <a:path extrusionOk="0" h="6075" w="5448">
                  <a:moveTo>
                    <a:pt x="678" y="1"/>
                  </a:moveTo>
                  <a:lnTo>
                    <a:pt x="678" y="2386"/>
                  </a:lnTo>
                  <a:lnTo>
                    <a:pt x="601" y="2386"/>
                  </a:lnTo>
                  <a:cubicBezTo>
                    <a:pt x="595" y="2386"/>
                    <a:pt x="589" y="2386"/>
                    <a:pt x="583" y="2386"/>
                  </a:cubicBezTo>
                  <a:cubicBezTo>
                    <a:pt x="304" y="2386"/>
                    <a:pt x="66" y="2593"/>
                    <a:pt x="29" y="2872"/>
                  </a:cubicBezTo>
                  <a:cubicBezTo>
                    <a:pt x="0" y="3197"/>
                    <a:pt x="248" y="3473"/>
                    <a:pt x="573" y="3473"/>
                  </a:cubicBezTo>
                  <a:lnTo>
                    <a:pt x="687" y="3473"/>
                  </a:lnTo>
                  <a:cubicBezTo>
                    <a:pt x="800" y="4963"/>
                    <a:pt x="2044" y="6075"/>
                    <a:pt x="3486" y="6075"/>
                  </a:cubicBezTo>
                  <a:cubicBezTo>
                    <a:pt x="3632" y="6075"/>
                    <a:pt x="3781" y="6063"/>
                    <a:pt x="3931" y="6040"/>
                  </a:cubicBezTo>
                  <a:cubicBezTo>
                    <a:pt x="2567" y="5820"/>
                    <a:pt x="1546" y="4637"/>
                    <a:pt x="1546" y="3254"/>
                  </a:cubicBezTo>
                  <a:lnTo>
                    <a:pt x="1546" y="1737"/>
                  </a:lnTo>
                  <a:cubicBezTo>
                    <a:pt x="1546" y="1260"/>
                    <a:pt x="1937" y="869"/>
                    <a:pt x="2414" y="869"/>
                  </a:cubicBezTo>
                  <a:lnTo>
                    <a:pt x="5018" y="869"/>
                  </a:lnTo>
                  <a:cubicBezTo>
                    <a:pt x="5257" y="869"/>
                    <a:pt x="5448" y="678"/>
                    <a:pt x="5448" y="440"/>
                  </a:cubicBezTo>
                  <a:lnTo>
                    <a:pt x="5448"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96"/>
            <p:cNvSpPr/>
            <p:nvPr/>
          </p:nvSpPr>
          <p:spPr>
            <a:xfrm>
              <a:off x="4976883" y="3106175"/>
              <a:ext cx="61980" cy="49725"/>
            </a:xfrm>
            <a:custGeom>
              <a:rect b="b" l="l" r="r" t="t"/>
              <a:pathLst>
                <a:path extrusionOk="0" h="1899" w="2367">
                  <a:moveTo>
                    <a:pt x="500" y="1"/>
                  </a:moveTo>
                  <a:cubicBezTo>
                    <a:pt x="420" y="1"/>
                    <a:pt x="345" y="46"/>
                    <a:pt x="306" y="117"/>
                  </a:cubicBezTo>
                  <a:lnTo>
                    <a:pt x="39" y="661"/>
                  </a:lnTo>
                  <a:cubicBezTo>
                    <a:pt x="1" y="738"/>
                    <a:pt x="20" y="823"/>
                    <a:pt x="77" y="871"/>
                  </a:cubicBezTo>
                  <a:lnTo>
                    <a:pt x="1155" y="1797"/>
                  </a:lnTo>
                  <a:cubicBezTo>
                    <a:pt x="1235" y="1864"/>
                    <a:pt x="1337" y="1898"/>
                    <a:pt x="1438" y="1898"/>
                  </a:cubicBezTo>
                  <a:cubicBezTo>
                    <a:pt x="1564" y="1898"/>
                    <a:pt x="1690" y="1845"/>
                    <a:pt x="1775" y="1739"/>
                  </a:cubicBezTo>
                  <a:lnTo>
                    <a:pt x="2367" y="1005"/>
                  </a:lnTo>
                  <a:lnTo>
                    <a:pt x="611" y="32"/>
                  </a:lnTo>
                  <a:cubicBezTo>
                    <a:pt x="575" y="10"/>
                    <a:pt x="537" y="1"/>
                    <a:pt x="500"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96"/>
            <p:cNvSpPr/>
            <p:nvPr/>
          </p:nvSpPr>
          <p:spPr>
            <a:xfrm>
              <a:off x="5038836" y="3106175"/>
              <a:ext cx="61718" cy="49725"/>
            </a:xfrm>
            <a:custGeom>
              <a:rect b="b" l="l" r="r" t="t"/>
              <a:pathLst>
                <a:path extrusionOk="0" h="1899" w="2357">
                  <a:moveTo>
                    <a:pt x="1861" y="1"/>
                  </a:moveTo>
                  <a:cubicBezTo>
                    <a:pt x="1825" y="1"/>
                    <a:pt x="1789" y="10"/>
                    <a:pt x="1756" y="32"/>
                  </a:cubicBezTo>
                  <a:lnTo>
                    <a:pt x="1" y="1005"/>
                  </a:lnTo>
                  <a:lnTo>
                    <a:pt x="582" y="1739"/>
                  </a:lnTo>
                  <a:cubicBezTo>
                    <a:pt x="667" y="1845"/>
                    <a:pt x="793" y="1898"/>
                    <a:pt x="921" y="1898"/>
                  </a:cubicBezTo>
                  <a:cubicBezTo>
                    <a:pt x="1024" y="1898"/>
                    <a:pt x="1127" y="1864"/>
                    <a:pt x="1212" y="1797"/>
                  </a:cubicBezTo>
                  <a:lnTo>
                    <a:pt x="2281" y="871"/>
                  </a:lnTo>
                  <a:cubicBezTo>
                    <a:pt x="2338" y="823"/>
                    <a:pt x="2357" y="738"/>
                    <a:pt x="2319" y="661"/>
                  </a:cubicBezTo>
                  <a:lnTo>
                    <a:pt x="2052" y="117"/>
                  </a:lnTo>
                  <a:cubicBezTo>
                    <a:pt x="2012" y="46"/>
                    <a:pt x="1938" y="1"/>
                    <a:pt x="1861"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96"/>
            <p:cNvSpPr/>
            <p:nvPr/>
          </p:nvSpPr>
          <p:spPr>
            <a:xfrm>
              <a:off x="4999114" y="2996512"/>
              <a:ext cx="11260" cy="17073"/>
            </a:xfrm>
            <a:custGeom>
              <a:rect b="b" l="l" r="r" t="t"/>
              <a:pathLst>
                <a:path extrusionOk="0" h="652" w="430">
                  <a:moveTo>
                    <a:pt x="215" y="1"/>
                  </a:moveTo>
                  <a:cubicBezTo>
                    <a:pt x="108" y="1"/>
                    <a:pt x="1" y="75"/>
                    <a:pt x="1" y="222"/>
                  </a:cubicBezTo>
                  <a:lnTo>
                    <a:pt x="1" y="442"/>
                  </a:lnTo>
                  <a:cubicBezTo>
                    <a:pt x="1" y="556"/>
                    <a:pt x="96" y="652"/>
                    <a:pt x="211" y="652"/>
                  </a:cubicBezTo>
                  <a:cubicBezTo>
                    <a:pt x="335" y="652"/>
                    <a:pt x="430" y="556"/>
                    <a:pt x="430" y="432"/>
                  </a:cubicBezTo>
                  <a:lnTo>
                    <a:pt x="430" y="222"/>
                  </a:lnTo>
                  <a:cubicBezTo>
                    <a:pt x="430" y="75"/>
                    <a:pt x="323" y="1"/>
                    <a:pt x="21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96"/>
            <p:cNvSpPr/>
            <p:nvPr/>
          </p:nvSpPr>
          <p:spPr>
            <a:xfrm>
              <a:off x="5067064" y="2996512"/>
              <a:ext cx="11521" cy="17073"/>
            </a:xfrm>
            <a:custGeom>
              <a:rect b="b" l="l" r="r" t="t"/>
              <a:pathLst>
                <a:path extrusionOk="0" h="652" w="440">
                  <a:moveTo>
                    <a:pt x="220" y="1"/>
                  </a:moveTo>
                  <a:cubicBezTo>
                    <a:pt x="110" y="1"/>
                    <a:pt x="1" y="75"/>
                    <a:pt x="1" y="222"/>
                  </a:cubicBezTo>
                  <a:lnTo>
                    <a:pt x="1" y="442"/>
                  </a:lnTo>
                  <a:cubicBezTo>
                    <a:pt x="1" y="556"/>
                    <a:pt x="96" y="652"/>
                    <a:pt x="220" y="652"/>
                  </a:cubicBezTo>
                  <a:cubicBezTo>
                    <a:pt x="344" y="652"/>
                    <a:pt x="439" y="556"/>
                    <a:pt x="439" y="432"/>
                  </a:cubicBezTo>
                  <a:lnTo>
                    <a:pt x="439" y="222"/>
                  </a:lnTo>
                  <a:cubicBezTo>
                    <a:pt x="439"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96"/>
            <p:cNvSpPr/>
            <p:nvPr/>
          </p:nvSpPr>
          <p:spPr>
            <a:xfrm>
              <a:off x="4991363" y="2979099"/>
              <a:ext cx="26525" cy="11521"/>
            </a:xfrm>
            <a:custGeom>
              <a:rect b="b" l="l" r="r" t="t"/>
              <a:pathLst>
                <a:path extrusionOk="0" h="440" w="1013">
                  <a:moveTo>
                    <a:pt x="287" y="0"/>
                  </a:moveTo>
                  <a:cubicBezTo>
                    <a:pt x="1" y="0"/>
                    <a:pt x="1" y="430"/>
                    <a:pt x="287" y="439"/>
                  </a:cubicBezTo>
                  <a:lnTo>
                    <a:pt x="726" y="439"/>
                  </a:lnTo>
                  <a:cubicBezTo>
                    <a:pt x="1012" y="430"/>
                    <a:pt x="1012" y="0"/>
                    <a:pt x="72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96"/>
            <p:cNvSpPr/>
            <p:nvPr/>
          </p:nvSpPr>
          <p:spPr>
            <a:xfrm>
              <a:off x="5059575" y="2979099"/>
              <a:ext cx="26499" cy="11521"/>
            </a:xfrm>
            <a:custGeom>
              <a:rect b="b" l="l" r="r" t="t"/>
              <a:pathLst>
                <a:path extrusionOk="0" h="440" w="1012">
                  <a:moveTo>
                    <a:pt x="287" y="0"/>
                  </a:moveTo>
                  <a:cubicBezTo>
                    <a:pt x="0" y="0"/>
                    <a:pt x="0" y="439"/>
                    <a:pt x="287" y="439"/>
                  </a:cubicBezTo>
                  <a:lnTo>
                    <a:pt x="725" y="439"/>
                  </a:lnTo>
                  <a:cubicBezTo>
                    <a:pt x="1012" y="430"/>
                    <a:pt x="1012" y="0"/>
                    <a:pt x="72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96"/>
            <p:cNvSpPr/>
            <p:nvPr/>
          </p:nvSpPr>
          <p:spPr>
            <a:xfrm>
              <a:off x="5013097" y="3033538"/>
              <a:ext cx="51244" cy="22781"/>
            </a:xfrm>
            <a:custGeom>
              <a:rect b="b" l="l" r="r" t="t"/>
              <a:pathLst>
                <a:path extrusionOk="0" h="870" w="1957">
                  <a:moveTo>
                    <a:pt x="125" y="1"/>
                  </a:moveTo>
                  <a:cubicBezTo>
                    <a:pt x="58" y="1"/>
                    <a:pt x="1" y="58"/>
                    <a:pt x="10" y="125"/>
                  </a:cubicBezTo>
                  <a:cubicBezTo>
                    <a:pt x="87" y="545"/>
                    <a:pt x="487" y="869"/>
                    <a:pt x="984" y="869"/>
                  </a:cubicBezTo>
                  <a:cubicBezTo>
                    <a:pt x="1470" y="869"/>
                    <a:pt x="1871" y="545"/>
                    <a:pt x="1947" y="125"/>
                  </a:cubicBezTo>
                  <a:cubicBezTo>
                    <a:pt x="1957" y="58"/>
                    <a:pt x="1909" y="1"/>
                    <a:pt x="18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96"/>
            <p:cNvSpPr/>
            <p:nvPr/>
          </p:nvSpPr>
          <p:spPr>
            <a:xfrm>
              <a:off x="5033102" y="3172188"/>
              <a:ext cx="11260" cy="11260"/>
            </a:xfrm>
            <a:custGeom>
              <a:rect b="b" l="l" r="r" t="t"/>
              <a:pathLst>
                <a:path extrusionOk="0" h="430" w="430">
                  <a:moveTo>
                    <a:pt x="220" y="1"/>
                  </a:moveTo>
                  <a:cubicBezTo>
                    <a:pt x="95" y="1"/>
                    <a:pt x="0" y="96"/>
                    <a:pt x="0" y="220"/>
                  </a:cubicBezTo>
                  <a:cubicBezTo>
                    <a:pt x="0" y="334"/>
                    <a:pt x="95" y="430"/>
                    <a:pt x="220" y="430"/>
                  </a:cubicBezTo>
                  <a:cubicBezTo>
                    <a:pt x="334" y="430"/>
                    <a:pt x="429" y="334"/>
                    <a:pt x="429" y="220"/>
                  </a:cubicBezTo>
                  <a:cubicBezTo>
                    <a:pt x="429" y="96"/>
                    <a:pt x="334" y="1"/>
                    <a:pt x="220" y="1"/>
                  </a:cubicBezTo>
                  <a:close/>
                </a:path>
              </a:pathLst>
            </a:custGeom>
            <a:solidFill>
              <a:srgbClr val="ED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96"/>
            <p:cNvSpPr/>
            <p:nvPr/>
          </p:nvSpPr>
          <p:spPr>
            <a:xfrm>
              <a:off x="5033102" y="3206150"/>
              <a:ext cx="11260" cy="11521"/>
            </a:xfrm>
            <a:custGeom>
              <a:rect b="b" l="l" r="r" t="t"/>
              <a:pathLst>
                <a:path extrusionOk="0" h="440" w="430">
                  <a:moveTo>
                    <a:pt x="220" y="1"/>
                  </a:moveTo>
                  <a:cubicBezTo>
                    <a:pt x="95" y="1"/>
                    <a:pt x="0" y="96"/>
                    <a:pt x="0" y="220"/>
                  </a:cubicBezTo>
                  <a:cubicBezTo>
                    <a:pt x="0" y="344"/>
                    <a:pt x="95" y="440"/>
                    <a:pt x="220" y="440"/>
                  </a:cubicBezTo>
                  <a:cubicBezTo>
                    <a:pt x="334" y="440"/>
                    <a:pt x="429" y="344"/>
                    <a:pt x="429" y="220"/>
                  </a:cubicBezTo>
                  <a:cubicBezTo>
                    <a:pt x="429" y="96"/>
                    <a:pt x="334" y="1"/>
                    <a:pt x="220" y="1"/>
                  </a:cubicBezTo>
                  <a:close/>
                </a:path>
              </a:pathLst>
            </a:custGeom>
            <a:solidFill>
              <a:srgbClr val="ED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96"/>
            <p:cNvSpPr/>
            <p:nvPr/>
          </p:nvSpPr>
          <p:spPr>
            <a:xfrm>
              <a:off x="4944413" y="2922383"/>
              <a:ext cx="188637" cy="76460"/>
            </a:xfrm>
            <a:custGeom>
              <a:rect b="b" l="l" r="r" t="t"/>
              <a:pathLst>
                <a:path extrusionOk="0" h="2920" w="7204">
                  <a:moveTo>
                    <a:pt x="1174" y="1"/>
                  </a:moveTo>
                  <a:cubicBezTo>
                    <a:pt x="516" y="1"/>
                    <a:pt x="0" y="583"/>
                    <a:pt x="105" y="1241"/>
                  </a:cubicBezTo>
                  <a:lnTo>
                    <a:pt x="353" y="2920"/>
                  </a:lnTo>
                  <a:lnTo>
                    <a:pt x="840" y="2863"/>
                  </a:lnTo>
                  <a:cubicBezTo>
                    <a:pt x="1050" y="2834"/>
                    <a:pt x="1212" y="2653"/>
                    <a:pt x="1222" y="2433"/>
                  </a:cubicBezTo>
                  <a:lnTo>
                    <a:pt x="1222" y="1298"/>
                  </a:lnTo>
                  <a:cubicBezTo>
                    <a:pt x="1222" y="1060"/>
                    <a:pt x="1412" y="869"/>
                    <a:pt x="1651" y="869"/>
                  </a:cubicBezTo>
                  <a:lnTo>
                    <a:pt x="5553" y="869"/>
                  </a:lnTo>
                  <a:cubicBezTo>
                    <a:pt x="5791" y="869"/>
                    <a:pt x="5991" y="1060"/>
                    <a:pt x="5991" y="1298"/>
                  </a:cubicBezTo>
                  <a:lnTo>
                    <a:pt x="5991" y="2433"/>
                  </a:lnTo>
                  <a:cubicBezTo>
                    <a:pt x="5991" y="2653"/>
                    <a:pt x="6154" y="2834"/>
                    <a:pt x="6373" y="2863"/>
                  </a:cubicBezTo>
                  <a:lnTo>
                    <a:pt x="6860" y="2920"/>
                  </a:lnTo>
                  <a:lnTo>
                    <a:pt x="7108" y="1241"/>
                  </a:lnTo>
                  <a:cubicBezTo>
                    <a:pt x="7203" y="583"/>
                    <a:pt x="6697" y="1"/>
                    <a:pt x="603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96"/>
            <p:cNvSpPr/>
            <p:nvPr/>
          </p:nvSpPr>
          <p:spPr>
            <a:xfrm>
              <a:off x="4976385" y="2879989"/>
              <a:ext cx="150668" cy="65148"/>
            </a:xfrm>
            <a:custGeom>
              <a:rect b="b" l="l" r="r" t="t"/>
              <a:pathLst>
                <a:path extrusionOk="0" h="2488" w="5754">
                  <a:moveTo>
                    <a:pt x="5093" y="0"/>
                  </a:moveTo>
                  <a:cubicBezTo>
                    <a:pt x="5059" y="0"/>
                    <a:pt x="5024" y="8"/>
                    <a:pt x="4990" y="26"/>
                  </a:cubicBezTo>
                  <a:cubicBezTo>
                    <a:pt x="4770" y="151"/>
                    <a:pt x="4351" y="313"/>
                    <a:pt x="3683" y="313"/>
                  </a:cubicBezTo>
                  <a:lnTo>
                    <a:pt x="1517" y="313"/>
                  </a:lnTo>
                  <a:cubicBezTo>
                    <a:pt x="678" y="313"/>
                    <a:pt x="1" y="1000"/>
                    <a:pt x="1" y="1839"/>
                  </a:cubicBezTo>
                  <a:cubicBezTo>
                    <a:pt x="1" y="2192"/>
                    <a:pt x="287" y="2488"/>
                    <a:pt x="649" y="2488"/>
                  </a:cubicBezTo>
                  <a:lnTo>
                    <a:pt x="4122" y="2488"/>
                  </a:lnTo>
                  <a:cubicBezTo>
                    <a:pt x="4933" y="2488"/>
                    <a:pt x="5753" y="1524"/>
                    <a:pt x="5305" y="151"/>
                  </a:cubicBezTo>
                  <a:cubicBezTo>
                    <a:pt x="5270" y="60"/>
                    <a:pt x="5184" y="0"/>
                    <a:pt x="5093" y="0"/>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96"/>
            <p:cNvSpPr/>
            <p:nvPr/>
          </p:nvSpPr>
          <p:spPr>
            <a:xfrm>
              <a:off x="4936427" y="3183421"/>
              <a:ext cx="17256" cy="51244"/>
            </a:xfrm>
            <a:custGeom>
              <a:rect b="b" l="l" r="r" t="t"/>
              <a:pathLst>
                <a:path extrusionOk="0" h="1957" w="659">
                  <a:moveTo>
                    <a:pt x="658" y="1"/>
                  </a:moveTo>
                  <a:cubicBezTo>
                    <a:pt x="296" y="1"/>
                    <a:pt x="0" y="297"/>
                    <a:pt x="0" y="659"/>
                  </a:cubicBezTo>
                  <a:lnTo>
                    <a:pt x="0" y="1957"/>
                  </a:lnTo>
                  <a:lnTo>
                    <a:pt x="658" y="1957"/>
                  </a:lnTo>
                  <a:lnTo>
                    <a:pt x="658" y="1"/>
                  </a:ln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96"/>
            <p:cNvSpPr/>
            <p:nvPr/>
          </p:nvSpPr>
          <p:spPr>
            <a:xfrm>
              <a:off x="5123781" y="3183421"/>
              <a:ext cx="16994" cy="51244"/>
            </a:xfrm>
            <a:custGeom>
              <a:rect b="b" l="l" r="r" t="t"/>
              <a:pathLst>
                <a:path extrusionOk="0" h="1957" w="649">
                  <a:moveTo>
                    <a:pt x="0" y="1"/>
                  </a:moveTo>
                  <a:lnTo>
                    <a:pt x="0" y="1957"/>
                  </a:lnTo>
                  <a:lnTo>
                    <a:pt x="649" y="1957"/>
                  </a:lnTo>
                  <a:lnTo>
                    <a:pt x="649" y="659"/>
                  </a:lnTo>
                  <a:cubicBezTo>
                    <a:pt x="649" y="297"/>
                    <a:pt x="363" y="1"/>
                    <a:pt x="0" y="1"/>
                  </a:cubicBez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96"/>
            <p:cNvSpPr/>
            <p:nvPr/>
          </p:nvSpPr>
          <p:spPr>
            <a:xfrm>
              <a:off x="4953657" y="3127725"/>
              <a:ext cx="22755" cy="106940"/>
            </a:xfrm>
            <a:custGeom>
              <a:rect b="b" l="l" r="r" t="t"/>
              <a:pathLst>
                <a:path extrusionOk="0" h="4084" w="869">
                  <a:moveTo>
                    <a:pt x="869" y="0"/>
                  </a:moveTo>
                  <a:lnTo>
                    <a:pt x="0" y="258"/>
                  </a:lnTo>
                  <a:lnTo>
                    <a:pt x="0" y="4084"/>
                  </a:lnTo>
                  <a:lnTo>
                    <a:pt x="869" y="4084"/>
                  </a:lnTo>
                  <a:lnTo>
                    <a:pt x="869" y="0"/>
                  </a:lnTo>
                  <a:close/>
                </a:path>
              </a:pathLst>
            </a:custGeom>
            <a:solidFill>
              <a:srgbClr val="F4F7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96"/>
            <p:cNvSpPr/>
            <p:nvPr/>
          </p:nvSpPr>
          <p:spPr>
            <a:xfrm>
              <a:off x="5101288" y="3127725"/>
              <a:ext cx="22755" cy="106940"/>
            </a:xfrm>
            <a:custGeom>
              <a:rect b="b" l="l" r="r" t="t"/>
              <a:pathLst>
                <a:path extrusionOk="0" h="4084" w="869">
                  <a:moveTo>
                    <a:pt x="0" y="0"/>
                  </a:moveTo>
                  <a:lnTo>
                    <a:pt x="0" y="4084"/>
                  </a:lnTo>
                  <a:lnTo>
                    <a:pt x="869" y="4084"/>
                  </a:lnTo>
                  <a:lnTo>
                    <a:pt x="869" y="258"/>
                  </a:lnTo>
                  <a:lnTo>
                    <a:pt x="0" y="0"/>
                  </a:lnTo>
                  <a:close/>
                </a:path>
              </a:pathLst>
            </a:custGeom>
            <a:solidFill>
              <a:srgbClr val="F4F7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96"/>
            <p:cNvSpPr/>
            <p:nvPr/>
          </p:nvSpPr>
          <p:spPr>
            <a:xfrm>
              <a:off x="4953657" y="3183421"/>
              <a:ext cx="11260" cy="51244"/>
            </a:xfrm>
            <a:custGeom>
              <a:rect b="b" l="l" r="r" t="t"/>
              <a:pathLst>
                <a:path extrusionOk="0" h="1957" w="430">
                  <a:moveTo>
                    <a:pt x="0" y="1"/>
                  </a:moveTo>
                  <a:lnTo>
                    <a:pt x="0" y="1957"/>
                  </a:lnTo>
                  <a:lnTo>
                    <a:pt x="430" y="1957"/>
                  </a:lnTo>
                  <a:lnTo>
                    <a:pt x="430" y="440"/>
                  </a:lnTo>
                  <a:cubicBezTo>
                    <a:pt x="430" y="201"/>
                    <a:pt x="239" y="1"/>
                    <a:pt x="0"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96"/>
            <p:cNvSpPr/>
            <p:nvPr/>
          </p:nvSpPr>
          <p:spPr>
            <a:xfrm>
              <a:off x="5112521" y="3183421"/>
              <a:ext cx="11286" cy="51244"/>
            </a:xfrm>
            <a:custGeom>
              <a:rect b="b" l="l" r="r" t="t"/>
              <a:pathLst>
                <a:path extrusionOk="0" h="1957" w="431">
                  <a:moveTo>
                    <a:pt x="430" y="1"/>
                  </a:moveTo>
                  <a:cubicBezTo>
                    <a:pt x="192" y="1"/>
                    <a:pt x="1" y="201"/>
                    <a:pt x="1" y="440"/>
                  </a:cubicBezTo>
                  <a:lnTo>
                    <a:pt x="1" y="1957"/>
                  </a:lnTo>
                  <a:lnTo>
                    <a:pt x="430" y="1957"/>
                  </a:lnTo>
                  <a:lnTo>
                    <a:pt x="430" y="1"/>
                  </a:ln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96"/>
            <p:cNvSpPr/>
            <p:nvPr/>
          </p:nvSpPr>
          <p:spPr>
            <a:xfrm>
              <a:off x="5010112" y="2880172"/>
              <a:ext cx="110448" cy="44488"/>
            </a:xfrm>
            <a:custGeom>
              <a:rect b="b" l="l" r="r" t="t"/>
              <a:pathLst>
                <a:path extrusionOk="0" h="1699" w="4218">
                  <a:moveTo>
                    <a:pt x="3811" y="1"/>
                  </a:moveTo>
                  <a:cubicBezTo>
                    <a:pt x="3775" y="1"/>
                    <a:pt x="3738" y="10"/>
                    <a:pt x="3702" y="29"/>
                  </a:cubicBezTo>
                  <a:cubicBezTo>
                    <a:pt x="3482" y="153"/>
                    <a:pt x="3063" y="315"/>
                    <a:pt x="2395" y="315"/>
                  </a:cubicBezTo>
                  <a:lnTo>
                    <a:pt x="229" y="315"/>
                  </a:lnTo>
                  <a:lnTo>
                    <a:pt x="182" y="344"/>
                  </a:lnTo>
                  <a:cubicBezTo>
                    <a:pt x="67" y="563"/>
                    <a:pt x="0" y="811"/>
                    <a:pt x="0" y="1059"/>
                  </a:cubicBezTo>
                  <a:lnTo>
                    <a:pt x="0" y="1069"/>
                  </a:lnTo>
                  <a:cubicBezTo>
                    <a:pt x="10" y="1374"/>
                    <a:pt x="277" y="1613"/>
                    <a:pt x="582" y="1613"/>
                  </a:cubicBezTo>
                  <a:lnTo>
                    <a:pt x="3521" y="1613"/>
                  </a:lnTo>
                  <a:cubicBezTo>
                    <a:pt x="3673" y="1613"/>
                    <a:pt x="3826" y="1641"/>
                    <a:pt x="3959" y="1699"/>
                  </a:cubicBezTo>
                  <a:cubicBezTo>
                    <a:pt x="4160" y="1298"/>
                    <a:pt x="4217" y="764"/>
                    <a:pt x="4017" y="144"/>
                  </a:cubicBezTo>
                  <a:cubicBezTo>
                    <a:pt x="3983" y="55"/>
                    <a:pt x="3901" y="1"/>
                    <a:pt x="381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0" name="Shape 2060"/>
        <p:cNvGrpSpPr/>
        <p:nvPr/>
      </p:nvGrpSpPr>
      <p:grpSpPr>
        <a:xfrm>
          <a:off x="0" y="0"/>
          <a:ext cx="0" cy="0"/>
          <a:chOff x="0" y="0"/>
          <a:chExt cx="0" cy="0"/>
        </a:xfrm>
      </p:grpSpPr>
      <p:sp>
        <p:nvSpPr>
          <p:cNvPr id="2061" name="Google Shape;2061;p97"/>
          <p:cNvSpPr txBox="1"/>
          <p:nvPr>
            <p:ph idx="15"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2000"/>
              <a:t>Results: Successes </a:t>
            </a:r>
            <a:endParaRPr sz="2000"/>
          </a:p>
        </p:txBody>
      </p:sp>
      <p:sp>
        <p:nvSpPr>
          <p:cNvPr id="2062" name="Google Shape;2062;p97"/>
          <p:cNvSpPr txBox="1"/>
          <p:nvPr>
            <p:ph idx="1" type="subTitle"/>
          </p:nvPr>
        </p:nvSpPr>
        <p:spPr>
          <a:xfrm>
            <a:off x="5143350" y="2497713"/>
            <a:ext cx="2588700" cy="82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Generally l</a:t>
            </a:r>
            <a:r>
              <a:rPr lang="en" sz="2000"/>
              <a:t>ow friction in navigating invite task and accept task</a:t>
            </a:r>
            <a:endParaRPr sz="2000"/>
          </a:p>
        </p:txBody>
      </p:sp>
      <p:grpSp>
        <p:nvGrpSpPr>
          <p:cNvPr id="2063" name="Google Shape;2063;p97"/>
          <p:cNvGrpSpPr/>
          <p:nvPr/>
        </p:nvGrpSpPr>
        <p:grpSpPr>
          <a:xfrm>
            <a:off x="5252401" y="1977716"/>
            <a:ext cx="362677" cy="362677"/>
            <a:chOff x="1751901" y="1502716"/>
            <a:chExt cx="362677" cy="362677"/>
          </a:xfrm>
        </p:grpSpPr>
        <p:sp>
          <p:nvSpPr>
            <p:cNvPr id="2064" name="Google Shape;2064;p97"/>
            <p:cNvSpPr/>
            <p:nvPr/>
          </p:nvSpPr>
          <p:spPr>
            <a:xfrm>
              <a:off x="1751901" y="1502716"/>
              <a:ext cx="362677" cy="362677"/>
            </a:xfrm>
            <a:custGeom>
              <a:rect b="b" l="l" r="r" t="t"/>
              <a:pathLst>
                <a:path extrusionOk="0" h="13811" w="13811">
                  <a:moveTo>
                    <a:pt x="6901" y="0"/>
                  </a:moveTo>
                  <a:cubicBezTo>
                    <a:pt x="3092" y="0"/>
                    <a:pt x="0" y="3091"/>
                    <a:pt x="0" y="6900"/>
                  </a:cubicBezTo>
                  <a:cubicBezTo>
                    <a:pt x="0" y="10719"/>
                    <a:pt x="3092" y="13810"/>
                    <a:pt x="6901" y="13810"/>
                  </a:cubicBezTo>
                  <a:cubicBezTo>
                    <a:pt x="10719" y="13810"/>
                    <a:pt x="13810" y="10719"/>
                    <a:pt x="13810" y="6900"/>
                  </a:cubicBezTo>
                  <a:cubicBezTo>
                    <a:pt x="13810" y="3091"/>
                    <a:pt x="10719" y="0"/>
                    <a:pt x="6901" y="0"/>
                  </a:cubicBezTo>
                  <a:close/>
                </a:path>
              </a:pathLst>
            </a:custGeom>
            <a:solidFill>
              <a:srgbClr val="C3CD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97"/>
            <p:cNvSpPr/>
            <p:nvPr/>
          </p:nvSpPr>
          <p:spPr>
            <a:xfrm>
              <a:off x="1779027" y="1529843"/>
              <a:ext cx="308397" cy="308397"/>
            </a:xfrm>
            <a:custGeom>
              <a:rect b="b" l="l" r="r" t="t"/>
              <a:pathLst>
                <a:path extrusionOk="0" h="11744" w="11744">
                  <a:moveTo>
                    <a:pt x="5868" y="1"/>
                  </a:moveTo>
                  <a:cubicBezTo>
                    <a:pt x="2633" y="1"/>
                    <a:pt x="1" y="2633"/>
                    <a:pt x="1" y="5867"/>
                  </a:cubicBezTo>
                  <a:cubicBezTo>
                    <a:pt x="1" y="9112"/>
                    <a:pt x="2633" y="11744"/>
                    <a:pt x="5868" y="11744"/>
                  </a:cubicBezTo>
                  <a:cubicBezTo>
                    <a:pt x="9112" y="11744"/>
                    <a:pt x="11744" y="9112"/>
                    <a:pt x="11744" y="5867"/>
                  </a:cubicBezTo>
                  <a:cubicBezTo>
                    <a:pt x="11744" y="2633"/>
                    <a:pt x="9112" y="1"/>
                    <a:pt x="5868" y="1"/>
                  </a:cubicBezTo>
                  <a:close/>
                </a:path>
              </a:pathLst>
            </a:custGeom>
            <a:solidFill>
              <a:srgbClr val="F0F3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97"/>
            <p:cNvSpPr/>
            <p:nvPr/>
          </p:nvSpPr>
          <p:spPr>
            <a:xfrm>
              <a:off x="1927816" y="1551035"/>
              <a:ext cx="10845" cy="138416"/>
            </a:xfrm>
            <a:custGeom>
              <a:rect b="b" l="l" r="r" t="t"/>
              <a:pathLst>
                <a:path extrusionOk="0" h="5271" w="413">
                  <a:moveTo>
                    <a:pt x="206" y="0"/>
                  </a:moveTo>
                  <a:cubicBezTo>
                    <a:pt x="103" y="0"/>
                    <a:pt x="1" y="70"/>
                    <a:pt x="1" y="208"/>
                  </a:cubicBezTo>
                  <a:lnTo>
                    <a:pt x="1" y="5060"/>
                  </a:lnTo>
                  <a:cubicBezTo>
                    <a:pt x="1" y="5175"/>
                    <a:pt x="87" y="5271"/>
                    <a:pt x="202" y="5271"/>
                  </a:cubicBezTo>
                  <a:cubicBezTo>
                    <a:pt x="316" y="5271"/>
                    <a:pt x="412" y="5175"/>
                    <a:pt x="412" y="5060"/>
                  </a:cubicBezTo>
                  <a:lnTo>
                    <a:pt x="412" y="208"/>
                  </a:lnTo>
                  <a:cubicBezTo>
                    <a:pt x="412" y="70"/>
                    <a:pt x="309" y="0"/>
                    <a:pt x="206" y="0"/>
                  </a:cubicBezTo>
                  <a:close/>
                </a:path>
              </a:pathLst>
            </a:custGeom>
            <a:solidFill>
              <a:srgbClr val="657A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97"/>
            <p:cNvSpPr/>
            <p:nvPr/>
          </p:nvSpPr>
          <p:spPr>
            <a:xfrm>
              <a:off x="1925821" y="1678632"/>
              <a:ext cx="142014" cy="10819"/>
            </a:xfrm>
            <a:custGeom>
              <a:rect b="b" l="l" r="r" t="t"/>
              <a:pathLst>
                <a:path extrusionOk="0" h="412" w="5408">
                  <a:moveTo>
                    <a:pt x="278" y="0"/>
                  </a:moveTo>
                  <a:cubicBezTo>
                    <a:pt x="0" y="0"/>
                    <a:pt x="0" y="412"/>
                    <a:pt x="278" y="412"/>
                  </a:cubicBezTo>
                  <a:lnTo>
                    <a:pt x="5130" y="412"/>
                  </a:lnTo>
                  <a:cubicBezTo>
                    <a:pt x="5407" y="412"/>
                    <a:pt x="5407" y="0"/>
                    <a:pt x="5130" y="0"/>
                  </a:cubicBezTo>
                  <a:close/>
                </a:path>
              </a:pathLst>
            </a:custGeom>
            <a:solidFill>
              <a:srgbClr val="657A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97"/>
            <p:cNvSpPr/>
            <p:nvPr/>
          </p:nvSpPr>
          <p:spPr>
            <a:xfrm>
              <a:off x="1816999" y="1567789"/>
              <a:ext cx="288020" cy="270215"/>
            </a:xfrm>
            <a:custGeom>
              <a:rect b="b" l="l" r="r" t="t"/>
              <a:pathLst>
                <a:path extrusionOk="0" h="10290" w="10968">
                  <a:moveTo>
                    <a:pt x="8278" y="1"/>
                  </a:moveTo>
                  <a:lnTo>
                    <a:pt x="8278" y="1"/>
                  </a:lnTo>
                  <a:cubicBezTo>
                    <a:pt x="10317" y="2327"/>
                    <a:pt x="10192" y="5829"/>
                    <a:pt x="8010" y="8011"/>
                  </a:cubicBezTo>
                  <a:cubicBezTo>
                    <a:pt x="6869" y="9153"/>
                    <a:pt x="5365" y="9731"/>
                    <a:pt x="3858" y="9731"/>
                  </a:cubicBezTo>
                  <a:cubicBezTo>
                    <a:pt x="2485" y="9731"/>
                    <a:pt x="1109" y="9251"/>
                    <a:pt x="0" y="8279"/>
                  </a:cubicBezTo>
                  <a:lnTo>
                    <a:pt x="0" y="8279"/>
                  </a:lnTo>
                  <a:cubicBezTo>
                    <a:pt x="1167" y="9616"/>
                    <a:pt x="2795" y="10290"/>
                    <a:pt x="4426" y="10290"/>
                  </a:cubicBezTo>
                  <a:cubicBezTo>
                    <a:pt x="5924" y="10290"/>
                    <a:pt x="7425" y="9721"/>
                    <a:pt x="8575" y="8576"/>
                  </a:cubicBezTo>
                  <a:cubicBezTo>
                    <a:pt x="10968" y="6174"/>
                    <a:pt x="10843" y="2240"/>
                    <a:pt x="8278" y="1"/>
                  </a:cubicBezTo>
                  <a:close/>
                </a:path>
              </a:pathLst>
            </a:custGeom>
            <a:solidFill>
              <a:srgbClr val="EBEF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97"/>
            <p:cNvSpPr/>
            <p:nvPr/>
          </p:nvSpPr>
          <p:spPr>
            <a:xfrm>
              <a:off x="1798644" y="1678632"/>
              <a:ext cx="22400" cy="10819"/>
            </a:xfrm>
            <a:custGeom>
              <a:rect b="b" l="l" r="r" t="t"/>
              <a:pathLst>
                <a:path extrusionOk="0" h="412" w="853">
                  <a:moveTo>
                    <a:pt x="278" y="0"/>
                  </a:moveTo>
                  <a:cubicBezTo>
                    <a:pt x="0" y="0"/>
                    <a:pt x="0" y="412"/>
                    <a:pt x="278" y="412"/>
                  </a:cubicBezTo>
                  <a:lnTo>
                    <a:pt x="575" y="412"/>
                  </a:lnTo>
                  <a:cubicBezTo>
                    <a:pt x="852" y="412"/>
                    <a:pt x="852" y="0"/>
                    <a:pt x="575" y="0"/>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97"/>
            <p:cNvSpPr/>
            <p:nvPr/>
          </p:nvSpPr>
          <p:spPr>
            <a:xfrm>
              <a:off x="1927816" y="1798063"/>
              <a:ext cx="10845" cy="18828"/>
            </a:xfrm>
            <a:custGeom>
              <a:rect b="b" l="l" r="r" t="t"/>
              <a:pathLst>
                <a:path extrusionOk="0" h="717" w="413">
                  <a:moveTo>
                    <a:pt x="206" y="1"/>
                  </a:moveTo>
                  <a:cubicBezTo>
                    <a:pt x="103" y="1"/>
                    <a:pt x="1" y="70"/>
                    <a:pt x="1" y="209"/>
                  </a:cubicBezTo>
                  <a:lnTo>
                    <a:pt x="1" y="506"/>
                  </a:lnTo>
                  <a:cubicBezTo>
                    <a:pt x="1" y="620"/>
                    <a:pt x="87" y="716"/>
                    <a:pt x="202" y="716"/>
                  </a:cubicBezTo>
                  <a:cubicBezTo>
                    <a:pt x="316" y="716"/>
                    <a:pt x="412" y="620"/>
                    <a:pt x="412" y="506"/>
                  </a:cubicBezTo>
                  <a:lnTo>
                    <a:pt x="412" y="209"/>
                  </a:lnTo>
                  <a:cubicBezTo>
                    <a:pt x="412" y="70"/>
                    <a:pt x="309" y="1"/>
                    <a:pt x="206" y="1"/>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97"/>
            <p:cNvSpPr/>
            <p:nvPr/>
          </p:nvSpPr>
          <p:spPr>
            <a:xfrm>
              <a:off x="1835486" y="1588508"/>
              <a:ext cx="20667" cy="16518"/>
            </a:xfrm>
            <a:custGeom>
              <a:rect b="b" l="l" r="r" t="t"/>
              <a:pathLst>
                <a:path extrusionOk="0" h="629" w="787">
                  <a:moveTo>
                    <a:pt x="293" y="1"/>
                  </a:moveTo>
                  <a:cubicBezTo>
                    <a:pt x="136" y="1"/>
                    <a:pt x="1" y="204"/>
                    <a:pt x="148" y="351"/>
                  </a:cubicBezTo>
                  <a:lnTo>
                    <a:pt x="358" y="571"/>
                  </a:lnTo>
                  <a:cubicBezTo>
                    <a:pt x="397" y="609"/>
                    <a:pt x="445" y="628"/>
                    <a:pt x="502" y="628"/>
                  </a:cubicBezTo>
                  <a:cubicBezTo>
                    <a:pt x="506" y="629"/>
                    <a:pt x="509" y="629"/>
                    <a:pt x="513" y="629"/>
                  </a:cubicBezTo>
                  <a:cubicBezTo>
                    <a:pt x="697" y="629"/>
                    <a:pt x="786" y="396"/>
                    <a:pt x="645" y="274"/>
                  </a:cubicBezTo>
                  <a:lnTo>
                    <a:pt x="435" y="64"/>
                  </a:lnTo>
                  <a:cubicBezTo>
                    <a:pt x="390" y="19"/>
                    <a:pt x="341" y="1"/>
                    <a:pt x="293" y="1"/>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97"/>
            <p:cNvSpPr/>
            <p:nvPr/>
          </p:nvSpPr>
          <p:spPr>
            <a:xfrm>
              <a:off x="2009958" y="1763189"/>
              <a:ext cx="20667" cy="16491"/>
            </a:xfrm>
            <a:custGeom>
              <a:rect b="b" l="l" r="r" t="t"/>
              <a:pathLst>
                <a:path extrusionOk="0" h="628" w="787">
                  <a:moveTo>
                    <a:pt x="332" y="1"/>
                  </a:moveTo>
                  <a:cubicBezTo>
                    <a:pt x="177" y="1"/>
                    <a:pt x="1" y="236"/>
                    <a:pt x="146" y="350"/>
                  </a:cubicBezTo>
                  <a:lnTo>
                    <a:pt x="356" y="561"/>
                  </a:lnTo>
                  <a:cubicBezTo>
                    <a:pt x="394" y="599"/>
                    <a:pt x="452" y="618"/>
                    <a:pt x="509" y="628"/>
                  </a:cubicBezTo>
                  <a:cubicBezTo>
                    <a:pt x="701" y="628"/>
                    <a:pt x="787" y="398"/>
                    <a:pt x="653" y="264"/>
                  </a:cubicBezTo>
                  <a:lnTo>
                    <a:pt x="442" y="53"/>
                  </a:lnTo>
                  <a:cubicBezTo>
                    <a:pt x="411" y="16"/>
                    <a:pt x="372" y="1"/>
                    <a:pt x="332" y="1"/>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97"/>
            <p:cNvSpPr/>
            <p:nvPr/>
          </p:nvSpPr>
          <p:spPr>
            <a:xfrm>
              <a:off x="2010247" y="1588193"/>
              <a:ext cx="21113" cy="16833"/>
            </a:xfrm>
            <a:custGeom>
              <a:rect b="b" l="l" r="r" t="t"/>
              <a:pathLst>
                <a:path extrusionOk="0" h="641" w="804">
                  <a:moveTo>
                    <a:pt x="493" y="0"/>
                  </a:moveTo>
                  <a:cubicBezTo>
                    <a:pt x="444" y="0"/>
                    <a:pt x="392" y="20"/>
                    <a:pt x="345" y="66"/>
                  </a:cubicBezTo>
                  <a:lnTo>
                    <a:pt x="135" y="277"/>
                  </a:lnTo>
                  <a:cubicBezTo>
                    <a:pt x="1" y="411"/>
                    <a:pt x="96" y="640"/>
                    <a:pt x="288" y="640"/>
                  </a:cubicBezTo>
                  <a:cubicBezTo>
                    <a:pt x="336" y="640"/>
                    <a:pt x="393" y="612"/>
                    <a:pt x="431" y="583"/>
                  </a:cubicBezTo>
                  <a:lnTo>
                    <a:pt x="642" y="363"/>
                  </a:lnTo>
                  <a:cubicBezTo>
                    <a:pt x="804" y="216"/>
                    <a:pt x="660" y="0"/>
                    <a:pt x="493" y="0"/>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97"/>
            <p:cNvSpPr/>
            <p:nvPr/>
          </p:nvSpPr>
          <p:spPr>
            <a:xfrm>
              <a:off x="1835591" y="1762927"/>
              <a:ext cx="20719" cy="16754"/>
            </a:xfrm>
            <a:custGeom>
              <a:rect b="b" l="l" r="r" t="t"/>
              <a:pathLst>
                <a:path extrusionOk="0" h="638" w="789">
                  <a:moveTo>
                    <a:pt x="496" y="0"/>
                  </a:moveTo>
                  <a:cubicBezTo>
                    <a:pt x="448" y="0"/>
                    <a:pt x="399" y="19"/>
                    <a:pt x="354" y="63"/>
                  </a:cubicBezTo>
                  <a:lnTo>
                    <a:pt x="144" y="274"/>
                  </a:lnTo>
                  <a:cubicBezTo>
                    <a:pt x="0" y="408"/>
                    <a:pt x="96" y="638"/>
                    <a:pt x="287" y="638"/>
                  </a:cubicBezTo>
                  <a:cubicBezTo>
                    <a:pt x="345" y="628"/>
                    <a:pt x="393" y="609"/>
                    <a:pt x="431" y="571"/>
                  </a:cubicBezTo>
                  <a:lnTo>
                    <a:pt x="641" y="360"/>
                  </a:lnTo>
                  <a:cubicBezTo>
                    <a:pt x="789" y="206"/>
                    <a:pt x="653" y="0"/>
                    <a:pt x="496" y="0"/>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97"/>
            <p:cNvSpPr/>
            <p:nvPr/>
          </p:nvSpPr>
          <p:spPr>
            <a:xfrm>
              <a:off x="1808018" y="1628581"/>
              <a:ext cx="22820" cy="14128"/>
            </a:xfrm>
            <a:custGeom>
              <a:rect b="b" l="l" r="r" t="t"/>
              <a:pathLst>
                <a:path extrusionOk="0" h="538" w="869">
                  <a:moveTo>
                    <a:pt x="291" y="0"/>
                  </a:moveTo>
                  <a:cubicBezTo>
                    <a:pt x="97" y="0"/>
                    <a:pt x="0" y="312"/>
                    <a:pt x="218" y="404"/>
                  </a:cubicBezTo>
                  <a:lnTo>
                    <a:pt x="495" y="519"/>
                  </a:lnTo>
                  <a:cubicBezTo>
                    <a:pt x="524" y="538"/>
                    <a:pt x="553" y="538"/>
                    <a:pt x="581" y="538"/>
                  </a:cubicBezTo>
                  <a:cubicBezTo>
                    <a:pt x="811" y="538"/>
                    <a:pt x="868" y="222"/>
                    <a:pt x="658" y="136"/>
                  </a:cubicBezTo>
                  <a:lnTo>
                    <a:pt x="380" y="21"/>
                  </a:lnTo>
                  <a:cubicBezTo>
                    <a:pt x="349" y="7"/>
                    <a:pt x="319" y="0"/>
                    <a:pt x="291" y="0"/>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97"/>
            <p:cNvSpPr/>
            <p:nvPr/>
          </p:nvSpPr>
          <p:spPr>
            <a:xfrm>
              <a:off x="2035194" y="1725139"/>
              <a:ext cx="23004" cy="14102"/>
            </a:xfrm>
            <a:custGeom>
              <a:rect b="b" l="l" r="r" t="t"/>
              <a:pathLst>
                <a:path extrusionOk="0" h="537" w="876">
                  <a:moveTo>
                    <a:pt x="303" y="1"/>
                  </a:moveTo>
                  <a:cubicBezTo>
                    <a:pt x="99" y="1"/>
                    <a:pt x="0" y="309"/>
                    <a:pt x="228" y="402"/>
                  </a:cubicBezTo>
                  <a:lnTo>
                    <a:pt x="496" y="526"/>
                  </a:lnTo>
                  <a:cubicBezTo>
                    <a:pt x="524" y="536"/>
                    <a:pt x="553" y="536"/>
                    <a:pt x="582" y="536"/>
                  </a:cubicBezTo>
                  <a:cubicBezTo>
                    <a:pt x="585" y="536"/>
                    <a:pt x="589" y="536"/>
                    <a:pt x="592" y="536"/>
                  </a:cubicBezTo>
                  <a:cubicBezTo>
                    <a:pt x="814" y="536"/>
                    <a:pt x="875" y="228"/>
                    <a:pt x="658" y="144"/>
                  </a:cubicBezTo>
                  <a:lnTo>
                    <a:pt x="390" y="19"/>
                  </a:lnTo>
                  <a:cubicBezTo>
                    <a:pt x="360" y="7"/>
                    <a:pt x="330" y="1"/>
                    <a:pt x="303" y="1"/>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97"/>
            <p:cNvSpPr/>
            <p:nvPr/>
          </p:nvSpPr>
          <p:spPr>
            <a:xfrm>
              <a:off x="1973299" y="1561276"/>
              <a:ext cx="16649" cy="18119"/>
            </a:xfrm>
            <a:custGeom>
              <a:rect b="b" l="l" r="r" t="t"/>
              <a:pathLst>
                <a:path extrusionOk="0" h="690" w="634">
                  <a:moveTo>
                    <a:pt x="363" y="1"/>
                  </a:moveTo>
                  <a:cubicBezTo>
                    <a:pt x="291" y="1"/>
                    <a:pt x="220" y="37"/>
                    <a:pt x="183" y="125"/>
                  </a:cubicBezTo>
                  <a:lnTo>
                    <a:pt x="58" y="402"/>
                  </a:lnTo>
                  <a:cubicBezTo>
                    <a:pt x="1" y="536"/>
                    <a:pt x="106" y="689"/>
                    <a:pt x="250" y="689"/>
                  </a:cubicBezTo>
                  <a:cubicBezTo>
                    <a:pt x="336" y="689"/>
                    <a:pt x="412" y="641"/>
                    <a:pt x="451" y="565"/>
                  </a:cubicBezTo>
                  <a:lnTo>
                    <a:pt x="565" y="287"/>
                  </a:lnTo>
                  <a:cubicBezTo>
                    <a:pt x="634" y="126"/>
                    <a:pt x="497" y="1"/>
                    <a:pt x="363" y="1"/>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97"/>
            <p:cNvSpPr/>
            <p:nvPr/>
          </p:nvSpPr>
          <p:spPr>
            <a:xfrm>
              <a:off x="1876557" y="1788557"/>
              <a:ext cx="16623" cy="18277"/>
            </a:xfrm>
            <a:custGeom>
              <a:rect b="b" l="l" r="r" t="t"/>
              <a:pathLst>
                <a:path extrusionOk="0" h="696" w="633">
                  <a:moveTo>
                    <a:pt x="365" y="0"/>
                  </a:moveTo>
                  <a:cubicBezTo>
                    <a:pt x="292" y="0"/>
                    <a:pt x="220" y="39"/>
                    <a:pt x="182" y="131"/>
                  </a:cubicBezTo>
                  <a:lnTo>
                    <a:pt x="58" y="399"/>
                  </a:lnTo>
                  <a:cubicBezTo>
                    <a:pt x="0" y="542"/>
                    <a:pt x="106" y="695"/>
                    <a:pt x="259" y="695"/>
                  </a:cubicBezTo>
                  <a:cubicBezTo>
                    <a:pt x="335" y="695"/>
                    <a:pt x="412" y="638"/>
                    <a:pt x="450" y="561"/>
                  </a:cubicBezTo>
                  <a:lnTo>
                    <a:pt x="565" y="293"/>
                  </a:lnTo>
                  <a:cubicBezTo>
                    <a:pt x="633" y="127"/>
                    <a:pt x="498" y="0"/>
                    <a:pt x="365" y="0"/>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97"/>
            <p:cNvSpPr/>
            <p:nvPr/>
          </p:nvSpPr>
          <p:spPr>
            <a:xfrm>
              <a:off x="1878710" y="1560541"/>
              <a:ext cx="15966" cy="18093"/>
            </a:xfrm>
            <a:custGeom>
              <a:rect b="b" l="l" r="r" t="t"/>
              <a:pathLst>
                <a:path extrusionOk="0" h="689" w="608">
                  <a:moveTo>
                    <a:pt x="266" y="0"/>
                  </a:moveTo>
                  <a:cubicBezTo>
                    <a:pt x="134" y="0"/>
                    <a:pt x="1" y="122"/>
                    <a:pt x="62" y="287"/>
                  </a:cubicBezTo>
                  <a:lnTo>
                    <a:pt x="177" y="564"/>
                  </a:lnTo>
                  <a:cubicBezTo>
                    <a:pt x="215" y="641"/>
                    <a:pt x="291" y="688"/>
                    <a:pt x="368" y="688"/>
                  </a:cubicBezTo>
                  <a:cubicBezTo>
                    <a:pt x="512" y="679"/>
                    <a:pt x="607" y="545"/>
                    <a:pt x="569" y="411"/>
                  </a:cubicBezTo>
                  <a:lnTo>
                    <a:pt x="454" y="133"/>
                  </a:lnTo>
                  <a:cubicBezTo>
                    <a:pt x="416" y="40"/>
                    <a:pt x="341" y="0"/>
                    <a:pt x="266" y="0"/>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97"/>
            <p:cNvSpPr/>
            <p:nvPr/>
          </p:nvSpPr>
          <p:spPr>
            <a:xfrm>
              <a:off x="1971014" y="1789292"/>
              <a:ext cx="16386" cy="18277"/>
            </a:xfrm>
            <a:custGeom>
              <a:rect b="b" l="l" r="r" t="t"/>
              <a:pathLst>
                <a:path extrusionOk="0" h="696" w="624">
                  <a:moveTo>
                    <a:pt x="272" y="1"/>
                  </a:moveTo>
                  <a:cubicBezTo>
                    <a:pt x="140" y="1"/>
                    <a:pt x="1" y="128"/>
                    <a:pt x="69" y="294"/>
                  </a:cubicBezTo>
                  <a:lnTo>
                    <a:pt x="184" y="572"/>
                  </a:lnTo>
                  <a:cubicBezTo>
                    <a:pt x="212" y="648"/>
                    <a:pt x="289" y="696"/>
                    <a:pt x="375" y="696"/>
                  </a:cubicBezTo>
                  <a:cubicBezTo>
                    <a:pt x="518" y="696"/>
                    <a:pt x="624" y="552"/>
                    <a:pt x="566" y="409"/>
                  </a:cubicBezTo>
                  <a:lnTo>
                    <a:pt x="451" y="131"/>
                  </a:lnTo>
                  <a:cubicBezTo>
                    <a:pt x="417" y="39"/>
                    <a:pt x="346" y="1"/>
                    <a:pt x="272" y="1"/>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97"/>
            <p:cNvSpPr/>
            <p:nvPr/>
          </p:nvSpPr>
          <p:spPr>
            <a:xfrm>
              <a:off x="2036375" y="1630734"/>
              <a:ext cx="22951" cy="13997"/>
            </a:xfrm>
            <a:custGeom>
              <a:rect b="b" l="l" r="r" t="t"/>
              <a:pathLst>
                <a:path extrusionOk="0" h="533" w="874">
                  <a:moveTo>
                    <a:pt x="570" y="0"/>
                  </a:moveTo>
                  <a:cubicBezTo>
                    <a:pt x="544" y="0"/>
                    <a:pt x="517" y="5"/>
                    <a:pt x="489" y="16"/>
                  </a:cubicBezTo>
                  <a:lnTo>
                    <a:pt x="212" y="131"/>
                  </a:lnTo>
                  <a:cubicBezTo>
                    <a:pt x="1" y="217"/>
                    <a:pt x="58" y="532"/>
                    <a:pt x="288" y="532"/>
                  </a:cubicBezTo>
                  <a:cubicBezTo>
                    <a:pt x="317" y="532"/>
                    <a:pt x="345" y="532"/>
                    <a:pt x="374" y="523"/>
                  </a:cubicBezTo>
                  <a:lnTo>
                    <a:pt x="652" y="408"/>
                  </a:lnTo>
                  <a:cubicBezTo>
                    <a:pt x="873" y="314"/>
                    <a:pt x="776" y="0"/>
                    <a:pt x="570" y="0"/>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97"/>
            <p:cNvSpPr/>
            <p:nvPr/>
          </p:nvSpPr>
          <p:spPr>
            <a:xfrm>
              <a:off x="1807441" y="1723143"/>
              <a:ext cx="22846" cy="14075"/>
            </a:xfrm>
            <a:custGeom>
              <a:rect b="b" l="l" r="r" t="t"/>
              <a:pathLst>
                <a:path extrusionOk="0" h="536" w="870">
                  <a:moveTo>
                    <a:pt x="574" y="1"/>
                  </a:moveTo>
                  <a:cubicBezTo>
                    <a:pt x="547" y="1"/>
                    <a:pt x="519" y="6"/>
                    <a:pt x="488" y="19"/>
                  </a:cubicBezTo>
                  <a:lnTo>
                    <a:pt x="211" y="133"/>
                  </a:lnTo>
                  <a:cubicBezTo>
                    <a:pt x="0" y="220"/>
                    <a:pt x="58" y="535"/>
                    <a:pt x="288" y="535"/>
                  </a:cubicBezTo>
                  <a:cubicBezTo>
                    <a:pt x="316" y="535"/>
                    <a:pt x="345" y="526"/>
                    <a:pt x="364" y="516"/>
                  </a:cubicBezTo>
                  <a:lnTo>
                    <a:pt x="642" y="401"/>
                  </a:lnTo>
                  <a:cubicBezTo>
                    <a:pt x="870" y="317"/>
                    <a:pt x="777" y="1"/>
                    <a:pt x="574" y="1"/>
                  </a:cubicBezTo>
                  <a:close/>
                </a:path>
              </a:pathLst>
            </a:custGeom>
            <a:solidFill>
              <a:srgbClr val="95A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83" name="Google Shape;2083;p97"/>
          <p:cNvPicPr preferRelativeResize="0"/>
          <p:nvPr/>
        </p:nvPicPr>
        <p:blipFill>
          <a:blip r:embed="rId3">
            <a:alphaModFix/>
          </a:blip>
          <a:stretch>
            <a:fillRect/>
          </a:stretch>
        </p:blipFill>
        <p:spPr>
          <a:xfrm>
            <a:off x="584002" y="1038975"/>
            <a:ext cx="4217276" cy="37416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087" name="Shape 2087"/>
        <p:cNvGrpSpPr/>
        <p:nvPr/>
      </p:nvGrpSpPr>
      <p:grpSpPr>
        <a:xfrm>
          <a:off x="0" y="0"/>
          <a:ext cx="0" cy="0"/>
          <a:chOff x="0" y="0"/>
          <a:chExt cx="0" cy="0"/>
        </a:xfrm>
      </p:grpSpPr>
      <p:sp>
        <p:nvSpPr>
          <p:cNvPr id="2088" name="Google Shape;2088;p98"/>
          <p:cNvSpPr txBox="1"/>
          <p:nvPr>
            <p:ph idx="4294967295" type="title"/>
          </p:nvPr>
        </p:nvSpPr>
        <p:spPr>
          <a:xfrm>
            <a:off x="943200" y="1640850"/>
            <a:ext cx="5956500" cy="18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4800">
                <a:latin typeface="Overpass Black"/>
                <a:ea typeface="Overpass Black"/>
                <a:cs typeface="Overpass Black"/>
                <a:sym typeface="Overpass Black"/>
              </a:rPr>
              <a:t>Results: Errors &amp; Expressed Wants</a:t>
            </a:r>
            <a:endParaRPr b="0" sz="4800">
              <a:latin typeface="Overpass Black"/>
              <a:ea typeface="Overpass Black"/>
              <a:cs typeface="Overpass Black"/>
              <a:sym typeface="Overpass Black"/>
            </a:endParaRPr>
          </a:p>
          <a:p>
            <a:pPr indent="0" lvl="0" marL="0" rtl="0" algn="l">
              <a:spcBef>
                <a:spcPts val="0"/>
              </a:spcBef>
              <a:spcAft>
                <a:spcPts val="0"/>
              </a:spcAft>
              <a:buNone/>
            </a:pPr>
            <a:r>
              <a:t/>
            </a:r>
            <a:endParaRPr sz="4800">
              <a:latin typeface="Overpass Black"/>
              <a:ea typeface="Overpass Black"/>
              <a:cs typeface="Overpass Black"/>
              <a:sym typeface="Overpass Black"/>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092" name="Shape 2092"/>
        <p:cNvGrpSpPr/>
        <p:nvPr/>
      </p:nvGrpSpPr>
      <p:grpSpPr>
        <a:xfrm>
          <a:off x="0" y="0"/>
          <a:ext cx="0" cy="0"/>
          <a:chOff x="0" y="0"/>
          <a:chExt cx="0" cy="0"/>
        </a:xfrm>
      </p:grpSpPr>
      <p:sp>
        <p:nvSpPr>
          <p:cNvPr id="2093" name="Google Shape;2093;p99"/>
          <p:cNvSpPr txBox="1"/>
          <p:nvPr>
            <p:ph type="title"/>
          </p:nvPr>
        </p:nvSpPr>
        <p:spPr>
          <a:xfrm>
            <a:off x="968500" y="1640775"/>
            <a:ext cx="5956500" cy="186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latin typeface="Overpass Black"/>
                <a:ea typeface="Overpass Black"/>
                <a:cs typeface="Overpass Black"/>
                <a:sym typeface="Overpass Black"/>
              </a:rPr>
              <a:t>Accept invite task</a:t>
            </a:r>
            <a:endParaRPr sz="4800">
              <a:latin typeface="Overpass Black"/>
              <a:ea typeface="Overpass Black"/>
              <a:cs typeface="Overpass Black"/>
              <a:sym typeface="Overpass Black"/>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7" name="Shape 2097"/>
        <p:cNvGrpSpPr/>
        <p:nvPr/>
      </p:nvGrpSpPr>
      <p:grpSpPr>
        <a:xfrm>
          <a:off x="0" y="0"/>
          <a:ext cx="0" cy="0"/>
          <a:chOff x="0" y="0"/>
          <a:chExt cx="0" cy="0"/>
        </a:xfrm>
      </p:grpSpPr>
      <p:sp>
        <p:nvSpPr>
          <p:cNvPr id="2098" name="Google Shape;2098;p100"/>
          <p:cNvSpPr txBox="1"/>
          <p:nvPr>
            <p:ph idx="1" type="body"/>
          </p:nvPr>
        </p:nvSpPr>
        <p:spPr>
          <a:xfrm>
            <a:off x="3944400" y="1842800"/>
            <a:ext cx="4441800" cy="200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It was unintuitive to have daily recommended read on the same page as the invitations the user is receiving</a:t>
            </a:r>
            <a:endParaRPr sz="2000"/>
          </a:p>
        </p:txBody>
      </p:sp>
      <p:sp>
        <p:nvSpPr>
          <p:cNvPr id="2099" name="Google Shape;2099;p100"/>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Results: Errors</a:t>
            </a:r>
            <a:endParaRPr/>
          </a:p>
        </p:txBody>
      </p:sp>
      <p:pic>
        <p:nvPicPr>
          <p:cNvPr id="2100" name="Google Shape;2100;p100"/>
          <p:cNvPicPr preferRelativeResize="0"/>
          <p:nvPr/>
        </p:nvPicPr>
        <p:blipFill rotWithShape="1">
          <a:blip r:embed="rId3">
            <a:alphaModFix/>
          </a:blip>
          <a:srcRect b="14096" l="0" r="0" t="0"/>
          <a:stretch/>
        </p:blipFill>
        <p:spPr>
          <a:xfrm>
            <a:off x="1432375" y="1266525"/>
            <a:ext cx="1986099" cy="3721548"/>
          </a:xfrm>
          <a:prstGeom prst="rect">
            <a:avLst/>
          </a:prstGeom>
          <a:noFill/>
          <a:ln>
            <a:noFill/>
          </a:ln>
        </p:spPr>
      </p:pic>
      <p:sp>
        <p:nvSpPr>
          <p:cNvPr id="2101" name="Google Shape;2101;p100"/>
          <p:cNvSpPr/>
          <p:nvPr/>
        </p:nvSpPr>
        <p:spPr>
          <a:xfrm>
            <a:off x="1293775" y="2787375"/>
            <a:ext cx="2334900" cy="13569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65"/>
          <p:cNvSpPr txBox="1"/>
          <p:nvPr>
            <p:ph idx="2" type="title"/>
          </p:nvPr>
        </p:nvSpPr>
        <p:spPr>
          <a:xfrm>
            <a:off x="2408850" y="614475"/>
            <a:ext cx="4326300" cy="646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a:t>Value Proposition</a:t>
            </a:r>
            <a:endParaRPr sz="3000">
              <a:solidFill>
                <a:schemeClr val="lt1"/>
              </a:solidFill>
            </a:endParaRPr>
          </a:p>
        </p:txBody>
      </p:sp>
      <p:sp>
        <p:nvSpPr>
          <p:cNvPr id="990" name="Google Shape;990;p65"/>
          <p:cNvSpPr/>
          <p:nvPr/>
        </p:nvSpPr>
        <p:spPr>
          <a:xfrm>
            <a:off x="5998830" y="4247258"/>
            <a:ext cx="209103" cy="2638"/>
          </a:xfrm>
          <a:custGeom>
            <a:rect b="b" l="l" r="r" t="t"/>
            <a:pathLst>
              <a:path extrusionOk="0" h="101" w="8007">
                <a:moveTo>
                  <a:pt x="0" y="0"/>
                </a:moveTo>
                <a:lnTo>
                  <a:pt x="0" y="101"/>
                </a:lnTo>
                <a:lnTo>
                  <a:pt x="8006" y="101"/>
                </a:lnTo>
                <a:lnTo>
                  <a:pt x="800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65"/>
          <p:cNvSpPr txBox="1"/>
          <p:nvPr>
            <p:ph type="title"/>
          </p:nvPr>
        </p:nvSpPr>
        <p:spPr>
          <a:xfrm>
            <a:off x="-496649" y="-394675"/>
            <a:ext cx="2705700" cy="33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a:t>
            </a:r>
            <a:endParaRPr/>
          </a:p>
        </p:txBody>
      </p:sp>
      <p:sp>
        <p:nvSpPr>
          <p:cNvPr id="992" name="Google Shape;992;p65"/>
          <p:cNvSpPr txBox="1"/>
          <p:nvPr/>
        </p:nvSpPr>
        <p:spPr>
          <a:xfrm>
            <a:off x="2735400" y="1327925"/>
            <a:ext cx="3673200" cy="68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lang="en" sz="1500">
                <a:solidFill>
                  <a:schemeClr val="lt1"/>
                </a:solidFill>
                <a:latin typeface="Overpass"/>
                <a:ea typeface="Overpass"/>
                <a:cs typeface="Overpass"/>
                <a:sym typeface="Overpass"/>
              </a:rPr>
              <a:t>Educate and support investment rookies to gain investment literacy</a:t>
            </a:r>
            <a:endParaRPr>
              <a:solidFill>
                <a:schemeClr val="lt1"/>
              </a:solidFill>
            </a:endParaRPr>
          </a:p>
        </p:txBody>
      </p:sp>
      <p:sp>
        <p:nvSpPr>
          <p:cNvPr id="993" name="Google Shape;993;p65"/>
          <p:cNvSpPr txBox="1"/>
          <p:nvPr>
            <p:ph idx="2" type="title"/>
          </p:nvPr>
        </p:nvSpPr>
        <p:spPr>
          <a:xfrm>
            <a:off x="2408850" y="3233825"/>
            <a:ext cx="4326300" cy="646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a:solidFill>
                  <a:schemeClr val="dk1"/>
                </a:solidFill>
              </a:rPr>
              <a:t>Our solution</a:t>
            </a:r>
            <a:endParaRPr sz="3000">
              <a:solidFill>
                <a:schemeClr val="dk1"/>
              </a:solidFill>
            </a:endParaRPr>
          </a:p>
        </p:txBody>
      </p:sp>
      <p:sp>
        <p:nvSpPr>
          <p:cNvPr id="994" name="Google Shape;994;p65"/>
          <p:cNvSpPr txBox="1"/>
          <p:nvPr/>
        </p:nvSpPr>
        <p:spPr>
          <a:xfrm>
            <a:off x="2408850" y="3947275"/>
            <a:ext cx="4326300" cy="68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lang="en" sz="1500">
                <a:solidFill>
                  <a:schemeClr val="dk1"/>
                </a:solidFill>
                <a:latin typeface="Overpass"/>
                <a:ea typeface="Overpass"/>
                <a:cs typeface="Overpass"/>
                <a:sym typeface="Overpass"/>
              </a:rPr>
              <a:t>Encourage investment rookies to grow investment knowledge with friends</a:t>
            </a:r>
            <a:endParaRPr>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5" name="Shape 2105"/>
        <p:cNvGrpSpPr/>
        <p:nvPr/>
      </p:nvGrpSpPr>
      <p:grpSpPr>
        <a:xfrm>
          <a:off x="0" y="0"/>
          <a:ext cx="0" cy="0"/>
          <a:chOff x="0" y="0"/>
          <a:chExt cx="0" cy="0"/>
        </a:xfrm>
      </p:grpSpPr>
      <p:sp>
        <p:nvSpPr>
          <p:cNvPr id="2106" name="Google Shape;2106;p101"/>
          <p:cNvSpPr txBox="1"/>
          <p:nvPr>
            <p:ph idx="1" type="body"/>
          </p:nvPr>
        </p:nvSpPr>
        <p:spPr>
          <a:xfrm>
            <a:off x="4801275" y="1409175"/>
            <a:ext cx="3585000" cy="130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Alice was hesitant to accept because she’s not sure how the invitation complements her current investments</a:t>
            </a:r>
            <a:endParaRPr sz="2000"/>
          </a:p>
        </p:txBody>
      </p:sp>
      <p:sp>
        <p:nvSpPr>
          <p:cNvPr id="2107" name="Google Shape;2107;p101"/>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Results: Expressed wants</a:t>
            </a:r>
            <a:endParaRPr/>
          </a:p>
        </p:txBody>
      </p:sp>
      <p:pic>
        <p:nvPicPr>
          <p:cNvPr id="2108" name="Google Shape;2108;p101"/>
          <p:cNvPicPr preferRelativeResize="0"/>
          <p:nvPr/>
        </p:nvPicPr>
        <p:blipFill>
          <a:blip r:embed="rId3">
            <a:alphaModFix/>
          </a:blip>
          <a:stretch>
            <a:fillRect/>
          </a:stretch>
        </p:blipFill>
        <p:spPr>
          <a:xfrm>
            <a:off x="633525" y="1259888"/>
            <a:ext cx="3793649" cy="3591173"/>
          </a:xfrm>
          <a:prstGeom prst="rect">
            <a:avLst/>
          </a:prstGeom>
          <a:noFill/>
          <a:ln>
            <a:noFill/>
          </a:ln>
        </p:spPr>
      </p:pic>
      <p:grpSp>
        <p:nvGrpSpPr>
          <p:cNvPr id="2109" name="Google Shape;2109;p101"/>
          <p:cNvGrpSpPr/>
          <p:nvPr/>
        </p:nvGrpSpPr>
        <p:grpSpPr>
          <a:xfrm>
            <a:off x="6027651" y="3220189"/>
            <a:ext cx="827160" cy="864316"/>
            <a:chOff x="5310611" y="1502972"/>
            <a:chExt cx="339515" cy="354781"/>
          </a:xfrm>
        </p:grpSpPr>
        <p:sp>
          <p:nvSpPr>
            <p:cNvPr id="2110" name="Google Shape;2110;p101"/>
            <p:cNvSpPr/>
            <p:nvPr/>
          </p:nvSpPr>
          <p:spPr>
            <a:xfrm>
              <a:off x="5310611" y="1502972"/>
              <a:ext cx="339515" cy="343285"/>
            </a:xfrm>
            <a:custGeom>
              <a:rect b="b" l="l" r="r" t="t"/>
              <a:pathLst>
                <a:path extrusionOk="0" h="13110" w="12966">
                  <a:moveTo>
                    <a:pt x="5684" y="1"/>
                  </a:moveTo>
                  <a:cubicBezTo>
                    <a:pt x="5669" y="1"/>
                    <a:pt x="5654" y="1"/>
                    <a:pt x="5639" y="2"/>
                  </a:cubicBezTo>
                  <a:cubicBezTo>
                    <a:pt x="4656" y="2"/>
                    <a:pt x="2672" y="956"/>
                    <a:pt x="2453" y="2788"/>
                  </a:cubicBezTo>
                  <a:cubicBezTo>
                    <a:pt x="2329" y="3875"/>
                    <a:pt x="1909" y="4009"/>
                    <a:pt x="1670" y="4772"/>
                  </a:cubicBezTo>
                  <a:cubicBezTo>
                    <a:pt x="1422" y="5592"/>
                    <a:pt x="1642" y="6098"/>
                    <a:pt x="1432" y="6842"/>
                  </a:cubicBezTo>
                  <a:cubicBezTo>
                    <a:pt x="1222" y="7586"/>
                    <a:pt x="802" y="7796"/>
                    <a:pt x="821" y="9055"/>
                  </a:cubicBezTo>
                  <a:cubicBezTo>
                    <a:pt x="840" y="10505"/>
                    <a:pt x="1" y="10839"/>
                    <a:pt x="325" y="11793"/>
                  </a:cubicBezTo>
                  <a:cubicBezTo>
                    <a:pt x="573" y="12509"/>
                    <a:pt x="1890" y="13110"/>
                    <a:pt x="1890" y="13110"/>
                  </a:cubicBezTo>
                  <a:lnTo>
                    <a:pt x="11067" y="13110"/>
                  </a:lnTo>
                  <a:cubicBezTo>
                    <a:pt x="11067" y="13110"/>
                    <a:pt x="12393" y="12509"/>
                    <a:pt x="12632" y="11793"/>
                  </a:cubicBezTo>
                  <a:cubicBezTo>
                    <a:pt x="12966" y="10839"/>
                    <a:pt x="12117" y="10515"/>
                    <a:pt x="12145" y="9055"/>
                  </a:cubicBezTo>
                  <a:cubicBezTo>
                    <a:pt x="12164" y="7796"/>
                    <a:pt x="11745" y="7577"/>
                    <a:pt x="11535" y="6842"/>
                  </a:cubicBezTo>
                  <a:cubicBezTo>
                    <a:pt x="11325" y="6098"/>
                    <a:pt x="11535" y="5592"/>
                    <a:pt x="11287" y="4772"/>
                  </a:cubicBezTo>
                  <a:cubicBezTo>
                    <a:pt x="11058" y="4009"/>
                    <a:pt x="10638" y="3875"/>
                    <a:pt x="10504" y="2788"/>
                  </a:cubicBezTo>
                  <a:cubicBezTo>
                    <a:pt x="10285" y="956"/>
                    <a:pt x="8301" y="2"/>
                    <a:pt x="7318" y="2"/>
                  </a:cubicBezTo>
                  <a:cubicBezTo>
                    <a:pt x="7303" y="1"/>
                    <a:pt x="7288" y="1"/>
                    <a:pt x="7273" y="1"/>
                  </a:cubicBezTo>
                  <a:cubicBezTo>
                    <a:pt x="7078" y="1"/>
                    <a:pt x="6886" y="58"/>
                    <a:pt x="6727" y="164"/>
                  </a:cubicBezTo>
                  <a:cubicBezTo>
                    <a:pt x="6650" y="212"/>
                    <a:pt x="6564" y="236"/>
                    <a:pt x="6480" y="236"/>
                  </a:cubicBezTo>
                  <a:cubicBezTo>
                    <a:pt x="6395" y="236"/>
                    <a:pt x="6312" y="212"/>
                    <a:pt x="6240" y="164"/>
                  </a:cubicBezTo>
                  <a:cubicBezTo>
                    <a:pt x="6072" y="58"/>
                    <a:pt x="5879" y="1"/>
                    <a:pt x="5684"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101"/>
            <p:cNvSpPr/>
            <p:nvPr/>
          </p:nvSpPr>
          <p:spPr>
            <a:xfrm>
              <a:off x="5310611" y="1502972"/>
              <a:ext cx="169914" cy="343285"/>
            </a:xfrm>
            <a:custGeom>
              <a:rect b="b" l="l" r="r" t="t"/>
              <a:pathLst>
                <a:path extrusionOk="0" h="13110" w="6489">
                  <a:moveTo>
                    <a:pt x="5694" y="1"/>
                  </a:moveTo>
                  <a:cubicBezTo>
                    <a:pt x="5679" y="1"/>
                    <a:pt x="5664" y="1"/>
                    <a:pt x="5649" y="2"/>
                  </a:cubicBezTo>
                  <a:cubicBezTo>
                    <a:pt x="4666" y="2"/>
                    <a:pt x="2682" y="956"/>
                    <a:pt x="2462" y="2788"/>
                  </a:cubicBezTo>
                  <a:cubicBezTo>
                    <a:pt x="2329" y="3875"/>
                    <a:pt x="1909" y="4009"/>
                    <a:pt x="1680" y="4772"/>
                  </a:cubicBezTo>
                  <a:cubicBezTo>
                    <a:pt x="1432" y="5592"/>
                    <a:pt x="1642" y="6098"/>
                    <a:pt x="1432" y="6842"/>
                  </a:cubicBezTo>
                  <a:cubicBezTo>
                    <a:pt x="1222" y="7586"/>
                    <a:pt x="802" y="7796"/>
                    <a:pt x="821" y="9055"/>
                  </a:cubicBezTo>
                  <a:cubicBezTo>
                    <a:pt x="850" y="10505"/>
                    <a:pt x="1" y="10839"/>
                    <a:pt x="335" y="11793"/>
                  </a:cubicBezTo>
                  <a:cubicBezTo>
                    <a:pt x="573" y="12509"/>
                    <a:pt x="1899" y="13110"/>
                    <a:pt x="1899" y="13110"/>
                  </a:cubicBezTo>
                  <a:lnTo>
                    <a:pt x="6488" y="13110"/>
                  </a:lnTo>
                  <a:lnTo>
                    <a:pt x="6479" y="231"/>
                  </a:lnTo>
                  <a:cubicBezTo>
                    <a:pt x="6393" y="231"/>
                    <a:pt x="6316" y="212"/>
                    <a:pt x="6240" y="164"/>
                  </a:cubicBezTo>
                  <a:cubicBezTo>
                    <a:pt x="6072" y="58"/>
                    <a:pt x="5887" y="1"/>
                    <a:pt x="5694"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101"/>
            <p:cNvSpPr/>
            <p:nvPr/>
          </p:nvSpPr>
          <p:spPr>
            <a:xfrm>
              <a:off x="5348841" y="1709101"/>
              <a:ext cx="263081" cy="148652"/>
            </a:xfrm>
            <a:custGeom>
              <a:rect b="b" l="l" r="r" t="t"/>
              <a:pathLst>
                <a:path extrusionOk="0" h="5677" w="10047">
                  <a:moveTo>
                    <a:pt x="3712" y="0"/>
                  </a:moveTo>
                  <a:lnTo>
                    <a:pt x="3712" y="1126"/>
                  </a:lnTo>
                  <a:cubicBezTo>
                    <a:pt x="3712" y="1498"/>
                    <a:pt x="3473" y="1822"/>
                    <a:pt x="3130" y="1946"/>
                  </a:cubicBezTo>
                  <a:lnTo>
                    <a:pt x="869" y="2748"/>
                  </a:lnTo>
                  <a:cubicBezTo>
                    <a:pt x="344" y="2929"/>
                    <a:pt x="1" y="3425"/>
                    <a:pt x="1" y="3978"/>
                  </a:cubicBezTo>
                  <a:lnTo>
                    <a:pt x="1" y="5028"/>
                  </a:lnTo>
                  <a:cubicBezTo>
                    <a:pt x="1" y="5381"/>
                    <a:pt x="287" y="5677"/>
                    <a:pt x="649" y="5677"/>
                  </a:cubicBezTo>
                  <a:lnTo>
                    <a:pt x="9388" y="5677"/>
                  </a:lnTo>
                  <a:cubicBezTo>
                    <a:pt x="9750" y="5677"/>
                    <a:pt x="10046" y="5381"/>
                    <a:pt x="10046" y="5028"/>
                  </a:cubicBezTo>
                  <a:lnTo>
                    <a:pt x="10046" y="3988"/>
                  </a:lnTo>
                  <a:cubicBezTo>
                    <a:pt x="10046" y="3425"/>
                    <a:pt x="9693" y="2929"/>
                    <a:pt x="9178" y="2748"/>
                  </a:cubicBezTo>
                  <a:lnTo>
                    <a:pt x="6917" y="1946"/>
                  </a:lnTo>
                  <a:cubicBezTo>
                    <a:pt x="6564" y="1822"/>
                    <a:pt x="6335" y="1498"/>
                    <a:pt x="6335" y="1126"/>
                  </a:cubicBezTo>
                  <a:lnTo>
                    <a:pt x="6335" y="0"/>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101"/>
            <p:cNvSpPr/>
            <p:nvPr/>
          </p:nvSpPr>
          <p:spPr>
            <a:xfrm>
              <a:off x="5348841" y="1767048"/>
              <a:ext cx="263081" cy="90705"/>
            </a:xfrm>
            <a:custGeom>
              <a:rect b="b" l="l" r="r" t="t"/>
              <a:pathLst>
                <a:path extrusionOk="0" h="3464" w="10047">
                  <a:moveTo>
                    <a:pt x="2376" y="1"/>
                  </a:moveTo>
                  <a:lnTo>
                    <a:pt x="878" y="535"/>
                  </a:lnTo>
                  <a:cubicBezTo>
                    <a:pt x="354" y="716"/>
                    <a:pt x="1" y="1212"/>
                    <a:pt x="1" y="1765"/>
                  </a:cubicBezTo>
                  <a:lnTo>
                    <a:pt x="1" y="2815"/>
                  </a:lnTo>
                  <a:cubicBezTo>
                    <a:pt x="1" y="3168"/>
                    <a:pt x="296" y="3464"/>
                    <a:pt x="659" y="3464"/>
                  </a:cubicBezTo>
                  <a:lnTo>
                    <a:pt x="9397" y="3464"/>
                  </a:lnTo>
                  <a:cubicBezTo>
                    <a:pt x="9760" y="3464"/>
                    <a:pt x="10046" y="3168"/>
                    <a:pt x="10046" y="2815"/>
                  </a:cubicBezTo>
                  <a:lnTo>
                    <a:pt x="10046" y="1775"/>
                  </a:lnTo>
                  <a:cubicBezTo>
                    <a:pt x="10046" y="1212"/>
                    <a:pt x="9703" y="716"/>
                    <a:pt x="9178" y="535"/>
                  </a:cubicBezTo>
                  <a:lnTo>
                    <a:pt x="7671" y="1"/>
                  </a:lnTo>
                  <a:cubicBezTo>
                    <a:pt x="7070" y="821"/>
                    <a:pt x="6268" y="1727"/>
                    <a:pt x="5333" y="2223"/>
                  </a:cubicBezTo>
                  <a:cubicBezTo>
                    <a:pt x="5238" y="2276"/>
                    <a:pt x="5131" y="2302"/>
                    <a:pt x="5023" y="2302"/>
                  </a:cubicBezTo>
                  <a:cubicBezTo>
                    <a:pt x="4916" y="2302"/>
                    <a:pt x="4809" y="2276"/>
                    <a:pt x="4713" y="2223"/>
                  </a:cubicBezTo>
                  <a:cubicBezTo>
                    <a:pt x="3778" y="1727"/>
                    <a:pt x="2977" y="821"/>
                    <a:pt x="2376" y="1"/>
                  </a:cubicBezTo>
                  <a:close/>
                </a:path>
              </a:pathLst>
            </a:custGeom>
            <a:solidFill>
              <a:srgbClr val="B73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101"/>
            <p:cNvSpPr/>
            <p:nvPr/>
          </p:nvSpPr>
          <p:spPr>
            <a:xfrm>
              <a:off x="5446013" y="1708839"/>
              <a:ext cx="68736" cy="23069"/>
            </a:xfrm>
            <a:custGeom>
              <a:rect b="b" l="l" r="r" t="t"/>
              <a:pathLst>
                <a:path extrusionOk="0" h="881" w="2625">
                  <a:moveTo>
                    <a:pt x="1" y="1"/>
                  </a:moveTo>
                  <a:lnTo>
                    <a:pt x="1" y="602"/>
                  </a:lnTo>
                  <a:cubicBezTo>
                    <a:pt x="416" y="788"/>
                    <a:pt x="862" y="881"/>
                    <a:pt x="1309" y="881"/>
                  </a:cubicBezTo>
                  <a:cubicBezTo>
                    <a:pt x="1756" y="881"/>
                    <a:pt x="2204" y="788"/>
                    <a:pt x="2624" y="602"/>
                  </a:cubicBezTo>
                  <a:lnTo>
                    <a:pt x="2624"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101"/>
            <p:cNvSpPr/>
            <p:nvPr/>
          </p:nvSpPr>
          <p:spPr>
            <a:xfrm>
              <a:off x="5406055" y="1548979"/>
              <a:ext cx="148652" cy="171381"/>
            </a:xfrm>
            <a:custGeom>
              <a:rect b="b" l="l" r="r" t="t"/>
              <a:pathLst>
                <a:path extrusionOk="0" h="6545" w="5677">
                  <a:moveTo>
                    <a:pt x="0" y="0"/>
                  </a:moveTo>
                  <a:lnTo>
                    <a:pt x="0" y="3711"/>
                  </a:lnTo>
                  <a:cubicBezTo>
                    <a:pt x="0" y="5276"/>
                    <a:pt x="1269" y="6545"/>
                    <a:pt x="2834" y="6545"/>
                  </a:cubicBezTo>
                  <a:cubicBezTo>
                    <a:pt x="4408" y="6545"/>
                    <a:pt x="5676" y="5276"/>
                    <a:pt x="5676" y="3711"/>
                  </a:cubicBezTo>
                  <a:lnTo>
                    <a:pt x="5676" y="0"/>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101"/>
            <p:cNvSpPr/>
            <p:nvPr/>
          </p:nvSpPr>
          <p:spPr>
            <a:xfrm>
              <a:off x="5405584" y="1548979"/>
              <a:ext cx="149124" cy="171590"/>
            </a:xfrm>
            <a:custGeom>
              <a:rect b="b" l="l" r="r" t="t"/>
              <a:pathLst>
                <a:path extrusionOk="0" h="6553" w="5695">
                  <a:moveTo>
                    <a:pt x="18" y="0"/>
                  </a:moveTo>
                  <a:lnTo>
                    <a:pt x="18" y="3711"/>
                  </a:lnTo>
                  <a:cubicBezTo>
                    <a:pt x="1" y="5302"/>
                    <a:pt x="1299" y="6552"/>
                    <a:pt x="2836" y="6552"/>
                  </a:cubicBezTo>
                  <a:cubicBezTo>
                    <a:pt x="2985" y="6552"/>
                    <a:pt x="3137" y="6541"/>
                    <a:pt x="3290" y="6516"/>
                  </a:cubicBezTo>
                  <a:cubicBezTo>
                    <a:pt x="1907" y="6297"/>
                    <a:pt x="886" y="5104"/>
                    <a:pt x="886" y="3711"/>
                  </a:cubicBezTo>
                  <a:lnTo>
                    <a:pt x="886" y="2576"/>
                  </a:lnTo>
                  <a:cubicBezTo>
                    <a:pt x="886" y="2395"/>
                    <a:pt x="944" y="2223"/>
                    <a:pt x="1039" y="2070"/>
                  </a:cubicBezTo>
                  <a:cubicBezTo>
                    <a:pt x="1392" y="1489"/>
                    <a:pt x="1735" y="1412"/>
                    <a:pt x="2117" y="1307"/>
                  </a:cubicBezTo>
                  <a:cubicBezTo>
                    <a:pt x="2384" y="1260"/>
                    <a:pt x="2632" y="1164"/>
                    <a:pt x="2852" y="1021"/>
                  </a:cubicBezTo>
                  <a:cubicBezTo>
                    <a:pt x="3081" y="1164"/>
                    <a:pt x="3329" y="1260"/>
                    <a:pt x="3586" y="1307"/>
                  </a:cubicBezTo>
                  <a:cubicBezTo>
                    <a:pt x="3977" y="1412"/>
                    <a:pt x="4311" y="1489"/>
                    <a:pt x="4664" y="2070"/>
                  </a:cubicBezTo>
                  <a:cubicBezTo>
                    <a:pt x="4931" y="2490"/>
                    <a:pt x="5284" y="2853"/>
                    <a:pt x="5694" y="3129"/>
                  </a:cubicBezTo>
                  <a:lnTo>
                    <a:pt x="5694" y="0"/>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101"/>
            <p:cNvSpPr/>
            <p:nvPr/>
          </p:nvSpPr>
          <p:spPr>
            <a:xfrm>
              <a:off x="5455047" y="1668802"/>
              <a:ext cx="50668" cy="17361"/>
            </a:xfrm>
            <a:custGeom>
              <a:rect b="b" l="l" r="r" t="t"/>
              <a:pathLst>
                <a:path extrusionOk="0" h="663" w="1935">
                  <a:moveTo>
                    <a:pt x="312" y="1"/>
                  </a:moveTo>
                  <a:cubicBezTo>
                    <a:pt x="143" y="1"/>
                    <a:pt x="0" y="224"/>
                    <a:pt x="161" y="385"/>
                  </a:cubicBezTo>
                  <a:cubicBezTo>
                    <a:pt x="371" y="567"/>
                    <a:pt x="641" y="662"/>
                    <a:pt x="922" y="662"/>
                  </a:cubicBezTo>
                  <a:cubicBezTo>
                    <a:pt x="936" y="662"/>
                    <a:pt x="949" y="662"/>
                    <a:pt x="963" y="662"/>
                  </a:cubicBezTo>
                  <a:cubicBezTo>
                    <a:pt x="976" y="662"/>
                    <a:pt x="990" y="662"/>
                    <a:pt x="1003" y="662"/>
                  </a:cubicBezTo>
                  <a:cubicBezTo>
                    <a:pt x="1284" y="662"/>
                    <a:pt x="1555" y="567"/>
                    <a:pt x="1773" y="385"/>
                  </a:cubicBezTo>
                  <a:cubicBezTo>
                    <a:pt x="1935" y="224"/>
                    <a:pt x="1792" y="1"/>
                    <a:pt x="1622" y="1"/>
                  </a:cubicBezTo>
                  <a:cubicBezTo>
                    <a:pt x="1571" y="1"/>
                    <a:pt x="1517" y="21"/>
                    <a:pt x="1468" y="70"/>
                  </a:cubicBezTo>
                  <a:cubicBezTo>
                    <a:pt x="1316" y="175"/>
                    <a:pt x="1139" y="228"/>
                    <a:pt x="964" y="228"/>
                  </a:cubicBezTo>
                  <a:cubicBezTo>
                    <a:pt x="788" y="228"/>
                    <a:pt x="614" y="175"/>
                    <a:pt x="467" y="70"/>
                  </a:cubicBezTo>
                  <a:cubicBezTo>
                    <a:pt x="418" y="21"/>
                    <a:pt x="364" y="1"/>
                    <a:pt x="3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101"/>
            <p:cNvSpPr/>
            <p:nvPr/>
          </p:nvSpPr>
          <p:spPr>
            <a:xfrm>
              <a:off x="5440279" y="1628844"/>
              <a:ext cx="11521" cy="17334"/>
            </a:xfrm>
            <a:custGeom>
              <a:rect b="b" l="l" r="r" t="t"/>
              <a:pathLst>
                <a:path extrusionOk="0" h="662" w="440">
                  <a:moveTo>
                    <a:pt x="220" y="1"/>
                  </a:moveTo>
                  <a:cubicBezTo>
                    <a:pt x="110" y="1"/>
                    <a:pt x="0" y="75"/>
                    <a:pt x="0" y="222"/>
                  </a:cubicBezTo>
                  <a:lnTo>
                    <a:pt x="0" y="442"/>
                  </a:lnTo>
                  <a:cubicBezTo>
                    <a:pt x="0" y="566"/>
                    <a:pt x="96" y="661"/>
                    <a:pt x="220" y="661"/>
                  </a:cubicBezTo>
                  <a:cubicBezTo>
                    <a:pt x="344" y="661"/>
                    <a:pt x="439" y="556"/>
                    <a:pt x="439" y="432"/>
                  </a:cubicBezTo>
                  <a:lnTo>
                    <a:pt x="439" y="222"/>
                  </a:lnTo>
                  <a:cubicBezTo>
                    <a:pt x="439" y="75"/>
                    <a:pt x="329"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101"/>
            <p:cNvSpPr/>
            <p:nvPr/>
          </p:nvSpPr>
          <p:spPr>
            <a:xfrm>
              <a:off x="5508962" y="1628844"/>
              <a:ext cx="11521" cy="17334"/>
            </a:xfrm>
            <a:custGeom>
              <a:rect b="b" l="l" r="r" t="t"/>
              <a:pathLst>
                <a:path extrusionOk="0" h="662" w="440">
                  <a:moveTo>
                    <a:pt x="220" y="1"/>
                  </a:moveTo>
                  <a:cubicBezTo>
                    <a:pt x="110" y="1"/>
                    <a:pt x="1" y="75"/>
                    <a:pt x="1" y="222"/>
                  </a:cubicBezTo>
                  <a:lnTo>
                    <a:pt x="1" y="442"/>
                  </a:lnTo>
                  <a:cubicBezTo>
                    <a:pt x="1" y="566"/>
                    <a:pt x="96" y="661"/>
                    <a:pt x="220" y="661"/>
                  </a:cubicBezTo>
                  <a:cubicBezTo>
                    <a:pt x="335" y="661"/>
                    <a:pt x="440" y="556"/>
                    <a:pt x="440" y="432"/>
                  </a:cubicBezTo>
                  <a:lnTo>
                    <a:pt x="440" y="222"/>
                  </a:lnTo>
                  <a:cubicBezTo>
                    <a:pt x="440"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101"/>
            <p:cNvSpPr/>
            <p:nvPr/>
          </p:nvSpPr>
          <p:spPr>
            <a:xfrm>
              <a:off x="5432528" y="1611666"/>
              <a:ext cx="26761" cy="11521"/>
            </a:xfrm>
            <a:custGeom>
              <a:rect b="b" l="l" r="r" t="t"/>
              <a:pathLst>
                <a:path extrusionOk="0" h="440" w="1022">
                  <a:moveTo>
                    <a:pt x="296" y="1"/>
                  </a:moveTo>
                  <a:cubicBezTo>
                    <a:pt x="0" y="1"/>
                    <a:pt x="0" y="440"/>
                    <a:pt x="296" y="440"/>
                  </a:cubicBezTo>
                  <a:lnTo>
                    <a:pt x="735" y="440"/>
                  </a:lnTo>
                  <a:cubicBezTo>
                    <a:pt x="1021" y="440"/>
                    <a:pt x="1021" y="1"/>
                    <a:pt x="73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101"/>
            <p:cNvSpPr/>
            <p:nvPr/>
          </p:nvSpPr>
          <p:spPr>
            <a:xfrm>
              <a:off x="5501211" y="1611666"/>
              <a:ext cx="26761" cy="11521"/>
            </a:xfrm>
            <a:custGeom>
              <a:rect b="b" l="l" r="r" t="t"/>
              <a:pathLst>
                <a:path extrusionOk="0" h="440" w="1022">
                  <a:moveTo>
                    <a:pt x="297" y="1"/>
                  </a:moveTo>
                  <a:cubicBezTo>
                    <a:pt x="1" y="1"/>
                    <a:pt x="1" y="440"/>
                    <a:pt x="297" y="440"/>
                  </a:cubicBezTo>
                  <a:lnTo>
                    <a:pt x="736" y="440"/>
                  </a:lnTo>
                  <a:cubicBezTo>
                    <a:pt x="1022" y="440"/>
                    <a:pt x="1022" y="1"/>
                    <a:pt x="736"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101"/>
            <p:cNvSpPr/>
            <p:nvPr/>
          </p:nvSpPr>
          <p:spPr>
            <a:xfrm>
              <a:off x="5353842" y="1786792"/>
              <a:ext cx="46740" cy="70961"/>
            </a:xfrm>
            <a:custGeom>
              <a:rect b="b" l="l" r="r" t="t"/>
              <a:pathLst>
                <a:path extrusionOk="0" h="2710" w="1785">
                  <a:moveTo>
                    <a:pt x="287" y="0"/>
                  </a:moveTo>
                  <a:cubicBezTo>
                    <a:pt x="172" y="96"/>
                    <a:pt x="77" y="210"/>
                    <a:pt x="0" y="334"/>
                  </a:cubicBezTo>
                  <a:lnTo>
                    <a:pt x="1117" y="1298"/>
                  </a:lnTo>
                  <a:cubicBezTo>
                    <a:pt x="1260" y="1422"/>
                    <a:pt x="1346" y="1603"/>
                    <a:pt x="1346" y="1794"/>
                  </a:cubicBezTo>
                  <a:lnTo>
                    <a:pt x="1346" y="2710"/>
                  </a:lnTo>
                  <a:lnTo>
                    <a:pt x="1784" y="2710"/>
                  </a:lnTo>
                  <a:lnTo>
                    <a:pt x="1784" y="1794"/>
                  </a:lnTo>
                  <a:cubicBezTo>
                    <a:pt x="1784" y="1479"/>
                    <a:pt x="1641" y="1174"/>
                    <a:pt x="1403" y="973"/>
                  </a:cubicBezTo>
                  <a:lnTo>
                    <a:pt x="287" y="0"/>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101"/>
            <p:cNvSpPr/>
            <p:nvPr/>
          </p:nvSpPr>
          <p:spPr>
            <a:xfrm>
              <a:off x="5560415" y="1786792"/>
              <a:ext cx="46740" cy="70961"/>
            </a:xfrm>
            <a:custGeom>
              <a:rect b="b" l="l" r="r" t="t"/>
              <a:pathLst>
                <a:path extrusionOk="0" h="2710" w="1785">
                  <a:moveTo>
                    <a:pt x="1489" y="0"/>
                  </a:moveTo>
                  <a:lnTo>
                    <a:pt x="383" y="973"/>
                  </a:lnTo>
                  <a:cubicBezTo>
                    <a:pt x="134" y="1174"/>
                    <a:pt x="1" y="1479"/>
                    <a:pt x="1" y="1794"/>
                  </a:cubicBezTo>
                  <a:lnTo>
                    <a:pt x="1" y="2710"/>
                  </a:lnTo>
                  <a:lnTo>
                    <a:pt x="440" y="2710"/>
                  </a:lnTo>
                  <a:lnTo>
                    <a:pt x="440" y="1794"/>
                  </a:lnTo>
                  <a:cubicBezTo>
                    <a:pt x="440" y="1603"/>
                    <a:pt x="516" y="1422"/>
                    <a:pt x="669" y="1298"/>
                  </a:cubicBezTo>
                  <a:lnTo>
                    <a:pt x="1785" y="334"/>
                  </a:lnTo>
                  <a:cubicBezTo>
                    <a:pt x="1699" y="210"/>
                    <a:pt x="1604" y="96"/>
                    <a:pt x="1489" y="0"/>
                  </a:cubicBez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101"/>
            <p:cNvSpPr/>
            <p:nvPr/>
          </p:nvSpPr>
          <p:spPr>
            <a:xfrm>
              <a:off x="5480499" y="1502972"/>
              <a:ext cx="149909" cy="256613"/>
            </a:xfrm>
            <a:custGeom>
              <a:rect b="b" l="l" r="r" t="t"/>
              <a:pathLst>
                <a:path extrusionOk="0" h="9800" w="5725">
                  <a:moveTo>
                    <a:pt x="785" y="1"/>
                  </a:moveTo>
                  <a:cubicBezTo>
                    <a:pt x="590" y="1"/>
                    <a:pt x="398" y="58"/>
                    <a:pt x="239" y="164"/>
                  </a:cubicBezTo>
                  <a:cubicBezTo>
                    <a:pt x="162" y="212"/>
                    <a:pt x="76" y="231"/>
                    <a:pt x="0" y="231"/>
                  </a:cubicBezTo>
                  <a:lnTo>
                    <a:pt x="0" y="2187"/>
                  </a:lnTo>
                  <a:cubicBezTo>
                    <a:pt x="563" y="2902"/>
                    <a:pt x="1393" y="2330"/>
                    <a:pt x="2185" y="3589"/>
                  </a:cubicBezTo>
                  <a:cubicBezTo>
                    <a:pt x="2843" y="4667"/>
                    <a:pt x="3683" y="4629"/>
                    <a:pt x="3969" y="5468"/>
                  </a:cubicBezTo>
                  <a:cubicBezTo>
                    <a:pt x="4055" y="5707"/>
                    <a:pt x="4007" y="5974"/>
                    <a:pt x="4026" y="6222"/>
                  </a:cubicBezTo>
                  <a:cubicBezTo>
                    <a:pt x="4150" y="7653"/>
                    <a:pt x="5238" y="8302"/>
                    <a:pt x="5724" y="9799"/>
                  </a:cubicBezTo>
                  <a:cubicBezTo>
                    <a:pt x="5676" y="9551"/>
                    <a:pt x="5648" y="9303"/>
                    <a:pt x="5657" y="9055"/>
                  </a:cubicBezTo>
                  <a:cubicBezTo>
                    <a:pt x="5676" y="7796"/>
                    <a:pt x="5257" y="7577"/>
                    <a:pt x="5047" y="6842"/>
                  </a:cubicBezTo>
                  <a:cubicBezTo>
                    <a:pt x="4837" y="6098"/>
                    <a:pt x="5047" y="5592"/>
                    <a:pt x="4799" y="4772"/>
                  </a:cubicBezTo>
                  <a:cubicBezTo>
                    <a:pt x="4570" y="4009"/>
                    <a:pt x="4150" y="3875"/>
                    <a:pt x="4016" y="2788"/>
                  </a:cubicBezTo>
                  <a:cubicBezTo>
                    <a:pt x="3797" y="956"/>
                    <a:pt x="1813" y="2"/>
                    <a:pt x="830" y="2"/>
                  </a:cubicBezTo>
                  <a:cubicBezTo>
                    <a:pt x="815" y="1"/>
                    <a:pt x="800" y="1"/>
                    <a:pt x="785"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101"/>
            <p:cNvSpPr/>
            <p:nvPr/>
          </p:nvSpPr>
          <p:spPr>
            <a:xfrm>
              <a:off x="5330354" y="1502972"/>
              <a:ext cx="149909" cy="256351"/>
            </a:xfrm>
            <a:custGeom>
              <a:rect b="b" l="l" r="r" t="t"/>
              <a:pathLst>
                <a:path extrusionOk="0" h="9790" w="5725">
                  <a:moveTo>
                    <a:pt x="4938" y="1"/>
                  </a:moveTo>
                  <a:cubicBezTo>
                    <a:pt x="4923" y="1"/>
                    <a:pt x="4909" y="1"/>
                    <a:pt x="4895" y="2"/>
                  </a:cubicBezTo>
                  <a:cubicBezTo>
                    <a:pt x="3902" y="2"/>
                    <a:pt x="1928" y="956"/>
                    <a:pt x="1699" y="2788"/>
                  </a:cubicBezTo>
                  <a:cubicBezTo>
                    <a:pt x="1575" y="3875"/>
                    <a:pt x="1155" y="4009"/>
                    <a:pt x="926" y="4772"/>
                  </a:cubicBezTo>
                  <a:cubicBezTo>
                    <a:pt x="678" y="5592"/>
                    <a:pt x="888" y="6098"/>
                    <a:pt x="678" y="6842"/>
                  </a:cubicBezTo>
                  <a:cubicBezTo>
                    <a:pt x="468" y="7577"/>
                    <a:pt x="48" y="7796"/>
                    <a:pt x="67" y="9055"/>
                  </a:cubicBezTo>
                  <a:cubicBezTo>
                    <a:pt x="77" y="9303"/>
                    <a:pt x="48" y="9551"/>
                    <a:pt x="1" y="9790"/>
                  </a:cubicBezTo>
                  <a:cubicBezTo>
                    <a:pt x="487" y="8302"/>
                    <a:pt x="1584" y="7653"/>
                    <a:pt x="1689" y="6222"/>
                  </a:cubicBezTo>
                  <a:cubicBezTo>
                    <a:pt x="1718" y="5974"/>
                    <a:pt x="1670" y="5707"/>
                    <a:pt x="1756" y="5468"/>
                  </a:cubicBezTo>
                  <a:cubicBezTo>
                    <a:pt x="2042" y="4629"/>
                    <a:pt x="2872" y="4667"/>
                    <a:pt x="3540" y="3589"/>
                  </a:cubicBezTo>
                  <a:cubicBezTo>
                    <a:pt x="4322" y="2330"/>
                    <a:pt x="5162" y="2902"/>
                    <a:pt x="5725" y="2187"/>
                  </a:cubicBezTo>
                  <a:lnTo>
                    <a:pt x="5725" y="231"/>
                  </a:lnTo>
                  <a:cubicBezTo>
                    <a:pt x="5639" y="231"/>
                    <a:pt x="5553" y="212"/>
                    <a:pt x="5486" y="164"/>
                  </a:cubicBezTo>
                  <a:cubicBezTo>
                    <a:pt x="5318" y="58"/>
                    <a:pt x="5125" y="1"/>
                    <a:pt x="4938"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9" name="Shape 2129"/>
        <p:cNvGrpSpPr/>
        <p:nvPr/>
      </p:nvGrpSpPr>
      <p:grpSpPr>
        <a:xfrm>
          <a:off x="0" y="0"/>
          <a:ext cx="0" cy="0"/>
          <a:chOff x="0" y="0"/>
          <a:chExt cx="0" cy="0"/>
        </a:xfrm>
      </p:grpSpPr>
      <p:sp>
        <p:nvSpPr>
          <p:cNvPr id="2130" name="Google Shape;2130;p102"/>
          <p:cNvSpPr txBox="1"/>
          <p:nvPr>
            <p:ph idx="1" type="body"/>
          </p:nvPr>
        </p:nvSpPr>
        <p:spPr>
          <a:xfrm>
            <a:off x="4801275" y="1409175"/>
            <a:ext cx="3585000" cy="130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“It seems unintuitive to not be able to accept the request on the page of stock details”</a:t>
            </a:r>
            <a:endParaRPr sz="2000"/>
          </a:p>
        </p:txBody>
      </p:sp>
      <p:sp>
        <p:nvSpPr>
          <p:cNvPr id="2131" name="Google Shape;2131;p102"/>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Results: Expressed Wants</a:t>
            </a:r>
            <a:endParaRPr/>
          </a:p>
        </p:txBody>
      </p:sp>
      <p:pic>
        <p:nvPicPr>
          <p:cNvPr id="2132" name="Google Shape;2132;p102"/>
          <p:cNvPicPr preferRelativeResize="0"/>
          <p:nvPr/>
        </p:nvPicPr>
        <p:blipFill>
          <a:blip r:embed="rId3">
            <a:alphaModFix/>
          </a:blip>
          <a:stretch>
            <a:fillRect/>
          </a:stretch>
        </p:blipFill>
        <p:spPr>
          <a:xfrm>
            <a:off x="633525" y="1259888"/>
            <a:ext cx="3793649" cy="3591173"/>
          </a:xfrm>
          <a:prstGeom prst="rect">
            <a:avLst/>
          </a:prstGeom>
          <a:noFill/>
          <a:ln>
            <a:noFill/>
          </a:ln>
        </p:spPr>
      </p:pic>
      <p:grpSp>
        <p:nvGrpSpPr>
          <p:cNvPr id="2133" name="Google Shape;2133;p102"/>
          <p:cNvGrpSpPr/>
          <p:nvPr/>
        </p:nvGrpSpPr>
        <p:grpSpPr>
          <a:xfrm>
            <a:off x="6234011" y="2998539"/>
            <a:ext cx="635830" cy="856491"/>
            <a:chOff x="5809723" y="2419290"/>
            <a:chExt cx="263316" cy="354728"/>
          </a:xfrm>
        </p:grpSpPr>
        <p:sp>
          <p:nvSpPr>
            <p:cNvPr id="2134" name="Google Shape;2134;p102"/>
            <p:cNvSpPr/>
            <p:nvPr/>
          </p:nvSpPr>
          <p:spPr>
            <a:xfrm>
              <a:off x="5815484" y="2419290"/>
              <a:ext cx="80205" cy="80205"/>
            </a:xfrm>
            <a:custGeom>
              <a:rect b="b" l="l" r="r" t="t"/>
              <a:pathLst>
                <a:path extrusionOk="0" h="3063" w="3063">
                  <a:moveTo>
                    <a:pt x="1536" y="0"/>
                  </a:moveTo>
                  <a:cubicBezTo>
                    <a:pt x="687" y="0"/>
                    <a:pt x="0" y="687"/>
                    <a:pt x="0" y="1527"/>
                  </a:cubicBezTo>
                  <a:cubicBezTo>
                    <a:pt x="0" y="2376"/>
                    <a:pt x="687" y="3063"/>
                    <a:pt x="1536" y="3063"/>
                  </a:cubicBezTo>
                  <a:cubicBezTo>
                    <a:pt x="2376" y="3063"/>
                    <a:pt x="3063" y="2376"/>
                    <a:pt x="3063" y="1527"/>
                  </a:cubicBezTo>
                  <a:cubicBezTo>
                    <a:pt x="3063" y="687"/>
                    <a:pt x="2376" y="0"/>
                    <a:pt x="1536"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102"/>
            <p:cNvSpPr/>
            <p:nvPr/>
          </p:nvSpPr>
          <p:spPr>
            <a:xfrm>
              <a:off x="5987100" y="2419290"/>
              <a:ext cx="80205" cy="80205"/>
            </a:xfrm>
            <a:custGeom>
              <a:rect b="b" l="l" r="r" t="t"/>
              <a:pathLst>
                <a:path extrusionOk="0" h="3063" w="3063">
                  <a:moveTo>
                    <a:pt x="1527" y="0"/>
                  </a:moveTo>
                  <a:cubicBezTo>
                    <a:pt x="687" y="0"/>
                    <a:pt x="0" y="687"/>
                    <a:pt x="0" y="1527"/>
                  </a:cubicBezTo>
                  <a:cubicBezTo>
                    <a:pt x="0" y="2376"/>
                    <a:pt x="687" y="3063"/>
                    <a:pt x="1527" y="3063"/>
                  </a:cubicBezTo>
                  <a:cubicBezTo>
                    <a:pt x="2376" y="3063"/>
                    <a:pt x="3062" y="2376"/>
                    <a:pt x="3062" y="1527"/>
                  </a:cubicBezTo>
                  <a:cubicBezTo>
                    <a:pt x="3062" y="687"/>
                    <a:pt x="2376" y="0"/>
                    <a:pt x="1527"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102"/>
            <p:cNvSpPr/>
            <p:nvPr/>
          </p:nvSpPr>
          <p:spPr>
            <a:xfrm>
              <a:off x="5823732" y="2424789"/>
              <a:ext cx="235325" cy="137419"/>
            </a:xfrm>
            <a:custGeom>
              <a:rect b="b" l="l" r="r" t="t"/>
              <a:pathLst>
                <a:path extrusionOk="0" h="5248" w="8987">
                  <a:moveTo>
                    <a:pt x="4493" y="0"/>
                  </a:moveTo>
                  <a:cubicBezTo>
                    <a:pt x="1794" y="0"/>
                    <a:pt x="0" y="2795"/>
                    <a:pt x="1116" y="5247"/>
                  </a:cubicBezTo>
                  <a:lnTo>
                    <a:pt x="7880" y="5247"/>
                  </a:lnTo>
                  <a:cubicBezTo>
                    <a:pt x="8987" y="2795"/>
                    <a:pt x="7193" y="0"/>
                    <a:pt x="4493" y="0"/>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102"/>
            <p:cNvSpPr/>
            <p:nvPr/>
          </p:nvSpPr>
          <p:spPr>
            <a:xfrm>
              <a:off x="5809723" y="2630865"/>
              <a:ext cx="263081" cy="143153"/>
            </a:xfrm>
            <a:custGeom>
              <a:rect b="b" l="l" r="r" t="t"/>
              <a:pathLst>
                <a:path extrusionOk="0" h="5467" w="10047">
                  <a:moveTo>
                    <a:pt x="3712" y="1"/>
                  </a:moveTo>
                  <a:lnTo>
                    <a:pt x="3712" y="1126"/>
                  </a:lnTo>
                  <a:cubicBezTo>
                    <a:pt x="3712" y="1498"/>
                    <a:pt x="3483" y="1832"/>
                    <a:pt x="3130" y="1956"/>
                  </a:cubicBezTo>
                  <a:lnTo>
                    <a:pt x="878" y="2748"/>
                  </a:lnTo>
                  <a:cubicBezTo>
                    <a:pt x="354" y="2939"/>
                    <a:pt x="1" y="3435"/>
                    <a:pt x="1" y="3988"/>
                  </a:cubicBezTo>
                  <a:lnTo>
                    <a:pt x="1" y="4809"/>
                  </a:lnTo>
                  <a:cubicBezTo>
                    <a:pt x="1" y="5171"/>
                    <a:pt x="297" y="5467"/>
                    <a:pt x="659" y="5467"/>
                  </a:cubicBezTo>
                  <a:lnTo>
                    <a:pt x="9398" y="5467"/>
                  </a:lnTo>
                  <a:cubicBezTo>
                    <a:pt x="9751" y="5467"/>
                    <a:pt x="10046" y="5171"/>
                    <a:pt x="10046" y="4809"/>
                  </a:cubicBezTo>
                  <a:lnTo>
                    <a:pt x="10046" y="3988"/>
                  </a:lnTo>
                  <a:cubicBezTo>
                    <a:pt x="10046" y="3435"/>
                    <a:pt x="9703" y="2939"/>
                    <a:pt x="9178" y="2748"/>
                  </a:cubicBezTo>
                  <a:lnTo>
                    <a:pt x="6927" y="1956"/>
                  </a:lnTo>
                  <a:cubicBezTo>
                    <a:pt x="6574" y="1832"/>
                    <a:pt x="6335" y="1498"/>
                    <a:pt x="6335" y="1126"/>
                  </a:cubicBezTo>
                  <a:lnTo>
                    <a:pt x="633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102"/>
            <p:cNvSpPr/>
            <p:nvPr/>
          </p:nvSpPr>
          <p:spPr>
            <a:xfrm>
              <a:off x="5809985" y="2694809"/>
              <a:ext cx="263055" cy="79210"/>
            </a:xfrm>
            <a:custGeom>
              <a:rect b="b" l="l" r="r" t="t"/>
              <a:pathLst>
                <a:path extrusionOk="0" h="3025" w="10046">
                  <a:moveTo>
                    <a:pt x="1737" y="1"/>
                  </a:moveTo>
                  <a:lnTo>
                    <a:pt x="868" y="306"/>
                  </a:lnTo>
                  <a:cubicBezTo>
                    <a:pt x="344" y="497"/>
                    <a:pt x="0" y="993"/>
                    <a:pt x="0" y="1546"/>
                  </a:cubicBezTo>
                  <a:lnTo>
                    <a:pt x="0" y="2367"/>
                  </a:lnTo>
                  <a:cubicBezTo>
                    <a:pt x="0" y="2729"/>
                    <a:pt x="287" y="3025"/>
                    <a:pt x="649" y="3025"/>
                  </a:cubicBezTo>
                  <a:lnTo>
                    <a:pt x="9388" y="3025"/>
                  </a:lnTo>
                  <a:cubicBezTo>
                    <a:pt x="9750" y="3025"/>
                    <a:pt x="10046" y="2729"/>
                    <a:pt x="10046" y="2367"/>
                  </a:cubicBezTo>
                  <a:lnTo>
                    <a:pt x="10046" y="1546"/>
                  </a:lnTo>
                  <a:cubicBezTo>
                    <a:pt x="10046" y="993"/>
                    <a:pt x="9693" y="497"/>
                    <a:pt x="9168" y="306"/>
                  </a:cubicBezTo>
                  <a:lnTo>
                    <a:pt x="8300" y="1"/>
                  </a:lnTo>
                  <a:cubicBezTo>
                    <a:pt x="7432" y="993"/>
                    <a:pt x="6225" y="1489"/>
                    <a:pt x="5018" y="1489"/>
                  </a:cubicBezTo>
                  <a:cubicBezTo>
                    <a:pt x="3812" y="1489"/>
                    <a:pt x="2605" y="993"/>
                    <a:pt x="1737"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102"/>
            <p:cNvSpPr/>
            <p:nvPr/>
          </p:nvSpPr>
          <p:spPr>
            <a:xfrm>
              <a:off x="5907157" y="2630865"/>
              <a:ext cx="68709" cy="23017"/>
            </a:xfrm>
            <a:custGeom>
              <a:rect b="b" l="l" r="r" t="t"/>
              <a:pathLst>
                <a:path extrusionOk="0" h="879" w="2624">
                  <a:moveTo>
                    <a:pt x="0" y="1"/>
                  </a:moveTo>
                  <a:lnTo>
                    <a:pt x="0" y="592"/>
                  </a:lnTo>
                  <a:cubicBezTo>
                    <a:pt x="415" y="783"/>
                    <a:pt x="861" y="878"/>
                    <a:pt x="1309" y="878"/>
                  </a:cubicBezTo>
                  <a:cubicBezTo>
                    <a:pt x="1756" y="878"/>
                    <a:pt x="2204" y="783"/>
                    <a:pt x="2624" y="592"/>
                  </a:cubicBezTo>
                  <a:lnTo>
                    <a:pt x="262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102"/>
            <p:cNvSpPr/>
            <p:nvPr/>
          </p:nvSpPr>
          <p:spPr>
            <a:xfrm>
              <a:off x="5844942" y="2465009"/>
              <a:ext cx="192643" cy="177377"/>
            </a:xfrm>
            <a:custGeom>
              <a:rect b="b" l="l" r="r" t="t"/>
              <a:pathLst>
                <a:path extrusionOk="0" h="6774" w="7357">
                  <a:moveTo>
                    <a:pt x="3683" y="0"/>
                  </a:moveTo>
                  <a:cubicBezTo>
                    <a:pt x="2119" y="0"/>
                    <a:pt x="840" y="1269"/>
                    <a:pt x="840" y="2843"/>
                  </a:cubicBezTo>
                  <a:lnTo>
                    <a:pt x="840" y="3062"/>
                  </a:lnTo>
                  <a:lnTo>
                    <a:pt x="735" y="3062"/>
                  </a:lnTo>
                  <a:cubicBezTo>
                    <a:pt x="1" y="3062"/>
                    <a:pt x="1" y="4150"/>
                    <a:pt x="735" y="4150"/>
                  </a:cubicBezTo>
                  <a:lnTo>
                    <a:pt x="850" y="4150"/>
                  </a:lnTo>
                  <a:cubicBezTo>
                    <a:pt x="964" y="5629"/>
                    <a:pt x="2195" y="6773"/>
                    <a:pt x="3683" y="6773"/>
                  </a:cubicBezTo>
                  <a:cubicBezTo>
                    <a:pt x="5162" y="6773"/>
                    <a:pt x="6393" y="5629"/>
                    <a:pt x="6507" y="4150"/>
                  </a:cubicBezTo>
                  <a:lnTo>
                    <a:pt x="6631" y="4150"/>
                  </a:lnTo>
                  <a:cubicBezTo>
                    <a:pt x="7356" y="4150"/>
                    <a:pt x="7356" y="3062"/>
                    <a:pt x="6631" y="3062"/>
                  </a:cubicBezTo>
                  <a:lnTo>
                    <a:pt x="6526" y="3062"/>
                  </a:lnTo>
                  <a:lnTo>
                    <a:pt x="6526" y="2843"/>
                  </a:lnTo>
                  <a:cubicBezTo>
                    <a:pt x="6526" y="1269"/>
                    <a:pt x="5248" y="0"/>
                    <a:pt x="36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102"/>
            <p:cNvSpPr/>
            <p:nvPr/>
          </p:nvSpPr>
          <p:spPr>
            <a:xfrm>
              <a:off x="5845439" y="2464931"/>
              <a:ext cx="170150" cy="177430"/>
            </a:xfrm>
            <a:custGeom>
              <a:rect b="b" l="l" r="r" t="t"/>
              <a:pathLst>
                <a:path extrusionOk="0" h="6776" w="6498">
                  <a:moveTo>
                    <a:pt x="3657" y="0"/>
                  </a:moveTo>
                  <a:cubicBezTo>
                    <a:pt x="3615" y="0"/>
                    <a:pt x="3573" y="1"/>
                    <a:pt x="3531" y="3"/>
                  </a:cubicBezTo>
                  <a:cubicBezTo>
                    <a:pt x="2004" y="79"/>
                    <a:pt x="821" y="1281"/>
                    <a:pt x="821" y="2894"/>
                  </a:cubicBezTo>
                  <a:lnTo>
                    <a:pt x="821" y="3065"/>
                  </a:lnTo>
                  <a:lnTo>
                    <a:pt x="745" y="3065"/>
                  </a:lnTo>
                  <a:cubicBezTo>
                    <a:pt x="736" y="3065"/>
                    <a:pt x="727" y="3065"/>
                    <a:pt x="717" y="3065"/>
                  </a:cubicBezTo>
                  <a:cubicBezTo>
                    <a:pt x="19" y="3065"/>
                    <a:pt x="1" y="4134"/>
                    <a:pt x="716" y="4153"/>
                  </a:cubicBezTo>
                  <a:lnTo>
                    <a:pt x="841" y="4153"/>
                  </a:lnTo>
                  <a:cubicBezTo>
                    <a:pt x="944" y="5656"/>
                    <a:pt x="2190" y="6776"/>
                    <a:pt x="3642" y="6776"/>
                  </a:cubicBezTo>
                  <a:cubicBezTo>
                    <a:pt x="3794" y="6776"/>
                    <a:pt x="3948" y="6764"/>
                    <a:pt x="4103" y="6738"/>
                  </a:cubicBezTo>
                  <a:cubicBezTo>
                    <a:pt x="2720" y="6528"/>
                    <a:pt x="1699" y="5336"/>
                    <a:pt x="1699" y="3934"/>
                  </a:cubicBezTo>
                  <a:lnTo>
                    <a:pt x="1699" y="2846"/>
                  </a:lnTo>
                  <a:cubicBezTo>
                    <a:pt x="1699" y="2636"/>
                    <a:pt x="1718" y="2417"/>
                    <a:pt x="1766" y="2216"/>
                  </a:cubicBezTo>
                  <a:cubicBezTo>
                    <a:pt x="1869" y="1802"/>
                    <a:pt x="2237" y="1543"/>
                    <a:pt x="2624" y="1543"/>
                  </a:cubicBezTo>
                  <a:cubicBezTo>
                    <a:pt x="2772" y="1543"/>
                    <a:pt x="2923" y="1581"/>
                    <a:pt x="3063" y="1663"/>
                  </a:cubicBezTo>
                  <a:cubicBezTo>
                    <a:pt x="4113" y="2255"/>
                    <a:pt x="5286" y="2588"/>
                    <a:pt x="6498" y="2617"/>
                  </a:cubicBezTo>
                  <a:cubicBezTo>
                    <a:pt x="6377" y="1133"/>
                    <a:pt x="5129" y="0"/>
                    <a:pt x="36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102"/>
            <p:cNvSpPr/>
            <p:nvPr/>
          </p:nvSpPr>
          <p:spPr>
            <a:xfrm>
              <a:off x="5916086" y="2590723"/>
              <a:ext cx="50616" cy="17465"/>
            </a:xfrm>
            <a:custGeom>
              <a:rect b="b" l="l" r="r" t="t"/>
              <a:pathLst>
                <a:path extrusionOk="0" h="667" w="1933">
                  <a:moveTo>
                    <a:pt x="316" y="0"/>
                  </a:moveTo>
                  <a:cubicBezTo>
                    <a:pt x="148" y="0"/>
                    <a:pt x="0" y="224"/>
                    <a:pt x="155" y="379"/>
                  </a:cubicBezTo>
                  <a:cubicBezTo>
                    <a:pt x="375" y="562"/>
                    <a:pt x="647" y="666"/>
                    <a:pt x="929" y="666"/>
                  </a:cubicBezTo>
                  <a:cubicBezTo>
                    <a:pt x="942" y="666"/>
                    <a:pt x="954" y="666"/>
                    <a:pt x="966" y="665"/>
                  </a:cubicBezTo>
                  <a:cubicBezTo>
                    <a:pt x="979" y="666"/>
                    <a:pt x="991" y="666"/>
                    <a:pt x="1003" y="666"/>
                  </a:cubicBezTo>
                  <a:cubicBezTo>
                    <a:pt x="1286" y="666"/>
                    <a:pt x="1558" y="562"/>
                    <a:pt x="1777" y="379"/>
                  </a:cubicBezTo>
                  <a:cubicBezTo>
                    <a:pt x="1932" y="224"/>
                    <a:pt x="1784" y="0"/>
                    <a:pt x="1616" y="0"/>
                  </a:cubicBezTo>
                  <a:cubicBezTo>
                    <a:pt x="1568" y="0"/>
                    <a:pt x="1517" y="19"/>
                    <a:pt x="1472" y="64"/>
                  </a:cubicBezTo>
                  <a:cubicBezTo>
                    <a:pt x="1319" y="169"/>
                    <a:pt x="1143" y="222"/>
                    <a:pt x="966" y="222"/>
                  </a:cubicBezTo>
                  <a:cubicBezTo>
                    <a:pt x="790" y="222"/>
                    <a:pt x="613" y="169"/>
                    <a:pt x="461" y="64"/>
                  </a:cubicBezTo>
                  <a:cubicBezTo>
                    <a:pt x="416" y="19"/>
                    <a:pt x="365" y="0"/>
                    <a:pt x="3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102"/>
            <p:cNvSpPr/>
            <p:nvPr/>
          </p:nvSpPr>
          <p:spPr>
            <a:xfrm>
              <a:off x="5901397" y="2545135"/>
              <a:ext cx="11521" cy="17073"/>
            </a:xfrm>
            <a:custGeom>
              <a:rect b="b" l="l" r="r" t="t"/>
              <a:pathLst>
                <a:path extrusionOk="0" h="652" w="440">
                  <a:moveTo>
                    <a:pt x="220" y="0"/>
                  </a:moveTo>
                  <a:cubicBezTo>
                    <a:pt x="111" y="0"/>
                    <a:pt x="1" y="74"/>
                    <a:pt x="1" y="222"/>
                  </a:cubicBezTo>
                  <a:lnTo>
                    <a:pt x="1" y="441"/>
                  </a:lnTo>
                  <a:cubicBezTo>
                    <a:pt x="1" y="556"/>
                    <a:pt x="96" y="651"/>
                    <a:pt x="220" y="651"/>
                  </a:cubicBezTo>
                  <a:cubicBezTo>
                    <a:pt x="335" y="651"/>
                    <a:pt x="440" y="556"/>
                    <a:pt x="440" y="441"/>
                  </a:cubicBezTo>
                  <a:lnTo>
                    <a:pt x="440" y="222"/>
                  </a:lnTo>
                  <a:cubicBezTo>
                    <a:pt x="440" y="74"/>
                    <a:pt x="330" y="0"/>
                    <a:pt x="220"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102"/>
            <p:cNvSpPr/>
            <p:nvPr/>
          </p:nvSpPr>
          <p:spPr>
            <a:xfrm>
              <a:off x="5970106" y="2545135"/>
              <a:ext cx="11260" cy="17073"/>
            </a:xfrm>
            <a:custGeom>
              <a:rect b="b" l="l" r="r" t="t"/>
              <a:pathLst>
                <a:path extrusionOk="0" h="652" w="430">
                  <a:moveTo>
                    <a:pt x="215" y="0"/>
                  </a:moveTo>
                  <a:cubicBezTo>
                    <a:pt x="108" y="0"/>
                    <a:pt x="0" y="74"/>
                    <a:pt x="0" y="222"/>
                  </a:cubicBezTo>
                  <a:lnTo>
                    <a:pt x="0" y="441"/>
                  </a:lnTo>
                  <a:cubicBezTo>
                    <a:pt x="0" y="556"/>
                    <a:pt x="96" y="651"/>
                    <a:pt x="210" y="651"/>
                  </a:cubicBezTo>
                  <a:cubicBezTo>
                    <a:pt x="334" y="651"/>
                    <a:pt x="430" y="556"/>
                    <a:pt x="430" y="441"/>
                  </a:cubicBezTo>
                  <a:lnTo>
                    <a:pt x="430" y="222"/>
                  </a:lnTo>
                  <a:cubicBezTo>
                    <a:pt x="430" y="74"/>
                    <a:pt x="322" y="0"/>
                    <a:pt x="215"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102"/>
            <p:cNvSpPr/>
            <p:nvPr/>
          </p:nvSpPr>
          <p:spPr>
            <a:xfrm>
              <a:off x="5893672" y="2527958"/>
              <a:ext cx="21000" cy="11495"/>
            </a:xfrm>
            <a:custGeom>
              <a:rect b="b" l="l" r="r" t="t"/>
              <a:pathLst>
                <a:path extrusionOk="0" h="439" w="802">
                  <a:moveTo>
                    <a:pt x="296" y="0"/>
                  </a:moveTo>
                  <a:cubicBezTo>
                    <a:pt x="0" y="0"/>
                    <a:pt x="0" y="439"/>
                    <a:pt x="296" y="439"/>
                  </a:cubicBezTo>
                  <a:lnTo>
                    <a:pt x="515" y="439"/>
                  </a:lnTo>
                  <a:cubicBezTo>
                    <a:pt x="802" y="439"/>
                    <a:pt x="802" y="0"/>
                    <a:pt x="51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102"/>
            <p:cNvSpPr/>
            <p:nvPr/>
          </p:nvSpPr>
          <p:spPr>
            <a:xfrm>
              <a:off x="5968116" y="2527932"/>
              <a:ext cx="19246" cy="11521"/>
            </a:xfrm>
            <a:custGeom>
              <a:rect b="b" l="l" r="r" t="t"/>
              <a:pathLst>
                <a:path extrusionOk="0" h="440" w="735">
                  <a:moveTo>
                    <a:pt x="521" y="1"/>
                  </a:moveTo>
                  <a:cubicBezTo>
                    <a:pt x="516" y="1"/>
                    <a:pt x="511" y="1"/>
                    <a:pt x="506" y="1"/>
                  </a:cubicBezTo>
                  <a:lnTo>
                    <a:pt x="286" y="1"/>
                  </a:lnTo>
                  <a:cubicBezTo>
                    <a:pt x="0" y="1"/>
                    <a:pt x="0" y="440"/>
                    <a:pt x="286" y="440"/>
                  </a:cubicBezTo>
                  <a:lnTo>
                    <a:pt x="515" y="440"/>
                  </a:lnTo>
                  <a:cubicBezTo>
                    <a:pt x="639" y="440"/>
                    <a:pt x="735" y="335"/>
                    <a:pt x="735" y="211"/>
                  </a:cubicBezTo>
                  <a:cubicBezTo>
                    <a:pt x="735" y="101"/>
                    <a:pt x="638" y="1"/>
                    <a:pt x="52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102"/>
            <p:cNvSpPr/>
            <p:nvPr/>
          </p:nvSpPr>
          <p:spPr>
            <a:xfrm>
              <a:off x="5875919" y="2425025"/>
              <a:ext cx="162661" cy="97199"/>
            </a:xfrm>
            <a:custGeom>
              <a:rect b="b" l="l" r="r" t="t"/>
              <a:pathLst>
                <a:path extrusionOk="0" h="3712" w="6212">
                  <a:moveTo>
                    <a:pt x="2500" y="1"/>
                  </a:moveTo>
                  <a:cubicBezTo>
                    <a:pt x="1575" y="1"/>
                    <a:pt x="688" y="344"/>
                    <a:pt x="1" y="964"/>
                  </a:cubicBezTo>
                  <a:cubicBezTo>
                    <a:pt x="1327" y="2701"/>
                    <a:pt x="3378" y="3712"/>
                    <a:pt x="5553" y="3712"/>
                  </a:cubicBezTo>
                  <a:cubicBezTo>
                    <a:pt x="5782" y="3712"/>
                    <a:pt x="6001" y="3702"/>
                    <a:pt x="6211" y="3683"/>
                  </a:cubicBezTo>
                  <a:cubicBezTo>
                    <a:pt x="6192" y="1642"/>
                    <a:pt x="4542" y="1"/>
                    <a:pt x="250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102"/>
            <p:cNvSpPr/>
            <p:nvPr/>
          </p:nvSpPr>
          <p:spPr>
            <a:xfrm>
              <a:off x="5843947" y="2694809"/>
              <a:ext cx="194869" cy="50485"/>
            </a:xfrm>
            <a:custGeom>
              <a:rect b="b" l="l" r="r" t="t"/>
              <a:pathLst>
                <a:path extrusionOk="0" h="1928" w="7442">
                  <a:moveTo>
                    <a:pt x="440" y="1"/>
                  </a:moveTo>
                  <a:lnTo>
                    <a:pt x="1" y="163"/>
                  </a:lnTo>
                  <a:cubicBezTo>
                    <a:pt x="907" y="1279"/>
                    <a:pt x="2281" y="1928"/>
                    <a:pt x="3721" y="1928"/>
                  </a:cubicBezTo>
                  <a:cubicBezTo>
                    <a:pt x="5162" y="1928"/>
                    <a:pt x="6536" y="1279"/>
                    <a:pt x="7442" y="163"/>
                  </a:cubicBezTo>
                  <a:lnTo>
                    <a:pt x="7003" y="1"/>
                  </a:lnTo>
                  <a:cubicBezTo>
                    <a:pt x="6135" y="993"/>
                    <a:pt x="4928" y="1489"/>
                    <a:pt x="3721" y="1489"/>
                  </a:cubicBezTo>
                  <a:cubicBezTo>
                    <a:pt x="2515" y="1489"/>
                    <a:pt x="1308" y="993"/>
                    <a:pt x="440" y="1"/>
                  </a:cubicBez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102"/>
            <p:cNvSpPr/>
            <p:nvPr/>
          </p:nvSpPr>
          <p:spPr>
            <a:xfrm>
              <a:off x="5809723" y="2688577"/>
              <a:ext cx="85965" cy="85442"/>
            </a:xfrm>
            <a:custGeom>
              <a:rect b="b" l="l" r="r" t="t"/>
              <a:pathLst>
                <a:path extrusionOk="0" h="3263" w="3283">
                  <a:moveTo>
                    <a:pt x="2424" y="0"/>
                  </a:moveTo>
                  <a:lnTo>
                    <a:pt x="878" y="544"/>
                  </a:lnTo>
                  <a:cubicBezTo>
                    <a:pt x="354" y="735"/>
                    <a:pt x="1" y="1231"/>
                    <a:pt x="1" y="1784"/>
                  </a:cubicBezTo>
                  <a:lnTo>
                    <a:pt x="1" y="2605"/>
                  </a:lnTo>
                  <a:cubicBezTo>
                    <a:pt x="1" y="2967"/>
                    <a:pt x="297" y="3263"/>
                    <a:pt x="659" y="3263"/>
                  </a:cubicBezTo>
                  <a:lnTo>
                    <a:pt x="3283" y="3263"/>
                  </a:lnTo>
                  <a:lnTo>
                    <a:pt x="3283" y="1126"/>
                  </a:lnTo>
                  <a:cubicBezTo>
                    <a:pt x="3283" y="954"/>
                    <a:pt x="3216" y="783"/>
                    <a:pt x="3092" y="668"/>
                  </a:cubicBezTo>
                  <a:lnTo>
                    <a:pt x="2424"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102"/>
            <p:cNvSpPr/>
            <p:nvPr/>
          </p:nvSpPr>
          <p:spPr>
            <a:xfrm>
              <a:off x="5987100" y="2688577"/>
              <a:ext cx="85939" cy="85442"/>
            </a:xfrm>
            <a:custGeom>
              <a:rect b="b" l="l" r="r" t="t"/>
              <a:pathLst>
                <a:path extrusionOk="0" h="3263" w="3282">
                  <a:moveTo>
                    <a:pt x="859" y="0"/>
                  </a:moveTo>
                  <a:lnTo>
                    <a:pt x="191" y="668"/>
                  </a:lnTo>
                  <a:cubicBezTo>
                    <a:pt x="76" y="783"/>
                    <a:pt x="0" y="954"/>
                    <a:pt x="0" y="1126"/>
                  </a:cubicBezTo>
                  <a:lnTo>
                    <a:pt x="0" y="3263"/>
                  </a:lnTo>
                  <a:lnTo>
                    <a:pt x="2624" y="3263"/>
                  </a:lnTo>
                  <a:cubicBezTo>
                    <a:pt x="2986" y="3263"/>
                    <a:pt x="3282" y="2967"/>
                    <a:pt x="3282" y="2605"/>
                  </a:cubicBezTo>
                  <a:lnTo>
                    <a:pt x="3282" y="1784"/>
                  </a:lnTo>
                  <a:cubicBezTo>
                    <a:pt x="3282" y="1231"/>
                    <a:pt x="2929" y="735"/>
                    <a:pt x="2404" y="544"/>
                  </a:cubicBezTo>
                  <a:lnTo>
                    <a:pt x="859"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1" name="Google Shape;2151;p102"/>
          <p:cNvSpPr/>
          <p:nvPr/>
        </p:nvSpPr>
        <p:spPr>
          <a:xfrm>
            <a:off x="633525" y="3804775"/>
            <a:ext cx="1806600" cy="3816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102"/>
          <p:cNvSpPr/>
          <p:nvPr/>
        </p:nvSpPr>
        <p:spPr>
          <a:xfrm>
            <a:off x="2686900" y="3804775"/>
            <a:ext cx="1806600" cy="3816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sp>
        <p:nvSpPr>
          <p:cNvPr id="2157" name="Google Shape;2157;p103"/>
          <p:cNvSpPr txBox="1"/>
          <p:nvPr>
            <p:ph idx="1" type="body"/>
          </p:nvPr>
        </p:nvSpPr>
        <p:spPr>
          <a:xfrm>
            <a:off x="3944400" y="2185025"/>
            <a:ext cx="4441800" cy="200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Users may want to invite another friend when they join a new group</a:t>
            </a:r>
            <a:endParaRPr sz="2000"/>
          </a:p>
        </p:txBody>
      </p:sp>
      <p:sp>
        <p:nvSpPr>
          <p:cNvPr id="2158" name="Google Shape;2158;p103"/>
          <p:cNvSpPr txBox="1"/>
          <p:nvPr>
            <p:ph type="title"/>
          </p:nvPr>
        </p:nvSpPr>
        <p:spPr>
          <a:xfrm>
            <a:off x="1243050" y="522375"/>
            <a:ext cx="75342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Results: Expressed wants </a:t>
            </a:r>
            <a:endParaRPr/>
          </a:p>
        </p:txBody>
      </p:sp>
      <p:pic>
        <p:nvPicPr>
          <p:cNvPr id="2159" name="Google Shape;2159;p103"/>
          <p:cNvPicPr preferRelativeResize="0"/>
          <p:nvPr/>
        </p:nvPicPr>
        <p:blipFill>
          <a:blip r:embed="rId3">
            <a:alphaModFix/>
          </a:blip>
          <a:stretch>
            <a:fillRect/>
          </a:stretch>
        </p:blipFill>
        <p:spPr>
          <a:xfrm>
            <a:off x="1243050" y="1196750"/>
            <a:ext cx="2069900" cy="36185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163" name="Shape 2163"/>
        <p:cNvGrpSpPr/>
        <p:nvPr/>
      </p:nvGrpSpPr>
      <p:grpSpPr>
        <a:xfrm>
          <a:off x="0" y="0"/>
          <a:ext cx="0" cy="0"/>
          <a:chOff x="0" y="0"/>
          <a:chExt cx="0" cy="0"/>
        </a:xfrm>
      </p:grpSpPr>
      <p:sp>
        <p:nvSpPr>
          <p:cNvPr id="2164" name="Google Shape;2164;p104"/>
          <p:cNvSpPr txBox="1"/>
          <p:nvPr>
            <p:ph type="title"/>
          </p:nvPr>
        </p:nvSpPr>
        <p:spPr>
          <a:xfrm>
            <a:off x="968500" y="1640775"/>
            <a:ext cx="5956500" cy="186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latin typeface="Overpass Black"/>
                <a:ea typeface="Overpass Black"/>
                <a:cs typeface="Overpass Black"/>
                <a:sym typeface="Overpass Black"/>
              </a:rPr>
              <a:t>Sending invitation</a:t>
            </a:r>
            <a:endParaRPr sz="4800">
              <a:latin typeface="Overpass Black"/>
              <a:ea typeface="Overpass Black"/>
              <a:cs typeface="Overpass Black"/>
              <a:sym typeface="Overpass Black"/>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8" name="Shape 2168"/>
        <p:cNvGrpSpPr/>
        <p:nvPr/>
      </p:nvGrpSpPr>
      <p:grpSpPr>
        <a:xfrm>
          <a:off x="0" y="0"/>
          <a:ext cx="0" cy="0"/>
          <a:chOff x="0" y="0"/>
          <a:chExt cx="0" cy="0"/>
        </a:xfrm>
      </p:grpSpPr>
      <p:sp>
        <p:nvSpPr>
          <p:cNvPr id="2169" name="Google Shape;2169;p105"/>
          <p:cNvSpPr txBox="1"/>
          <p:nvPr>
            <p:ph idx="1" type="body"/>
          </p:nvPr>
        </p:nvSpPr>
        <p:spPr>
          <a:xfrm>
            <a:off x="4348325" y="1917450"/>
            <a:ext cx="3585000" cy="130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Confusing whether the invitations here are invitations that the user is receiving or sent out</a:t>
            </a:r>
            <a:endParaRPr sz="2000"/>
          </a:p>
        </p:txBody>
      </p:sp>
      <p:sp>
        <p:nvSpPr>
          <p:cNvPr id="2170" name="Google Shape;2170;p105"/>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Results: Errors</a:t>
            </a:r>
            <a:endParaRPr/>
          </a:p>
        </p:txBody>
      </p:sp>
      <p:pic>
        <p:nvPicPr>
          <p:cNvPr id="2171" name="Google Shape;2171;p105"/>
          <p:cNvPicPr preferRelativeResize="0"/>
          <p:nvPr/>
        </p:nvPicPr>
        <p:blipFill>
          <a:blip r:embed="rId3">
            <a:alphaModFix/>
          </a:blip>
          <a:stretch>
            <a:fillRect/>
          </a:stretch>
        </p:blipFill>
        <p:spPr>
          <a:xfrm>
            <a:off x="1590375" y="1262725"/>
            <a:ext cx="1942624" cy="3666450"/>
          </a:xfrm>
          <a:prstGeom prst="rect">
            <a:avLst/>
          </a:prstGeom>
          <a:noFill/>
          <a:ln>
            <a:noFill/>
          </a:ln>
        </p:spPr>
      </p:pic>
      <p:sp>
        <p:nvSpPr>
          <p:cNvPr id="2172" name="Google Shape;2172;p105"/>
          <p:cNvSpPr/>
          <p:nvPr/>
        </p:nvSpPr>
        <p:spPr>
          <a:xfrm>
            <a:off x="1394238" y="1186925"/>
            <a:ext cx="2334900" cy="13086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sp>
        <p:nvSpPr>
          <p:cNvPr id="2177" name="Google Shape;2177;p106"/>
          <p:cNvSpPr txBox="1"/>
          <p:nvPr>
            <p:ph idx="1" type="body"/>
          </p:nvPr>
        </p:nvSpPr>
        <p:spPr>
          <a:xfrm>
            <a:off x="5063000" y="1917450"/>
            <a:ext cx="3585000" cy="130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Option to invite friends to join new investment group</a:t>
            </a:r>
            <a:endParaRPr sz="2000"/>
          </a:p>
        </p:txBody>
      </p:sp>
      <p:sp>
        <p:nvSpPr>
          <p:cNvPr id="2178" name="Google Shape;2178;p106"/>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Results: Expressed want</a:t>
            </a:r>
            <a:endParaRPr/>
          </a:p>
        </p:txBody>
      </p:sp>
      <p:pic>
        <p:nvPicPr>
          <p:cNvPr id="2179" name="Google Shape;2179;p106"/>
          <p:cNvPicPr preferRelativeResize="0"/>
          <p:nvPr/>
        </p:nvPicPr>
        <p:blipFill>
          <a:blip r:embed="rId3">
            <a:alphaModFix/>
          </a:blip>
          <a:stretch>
            <a:fillRect/>
          </a:stretch>
        </p:blipFill>
        <p:spPr>
          <a:xfrm>
            <a:off x="584002" y="1099375"/>
            <a:ext cx="4217276" cy="3741624"/>
          </a:xfrm>
          <a:prstGeom prst="rect">
            <a:avLst/>
          </a:prstGeom>
          <a:noFill/>
          <a:ln>
            <a:noFill/>
          </a:ln>
        </p:spPr>
      </p:pic>
      <p:sp>
        <p:nvSpPr>
          <p:cNvPr id="2180" name="Google Shape;2180;p106"/>
          <p:cNvSpPr/>
          <p:nvPr/>
        </p:nvSpPr>
        <p:spPr>
          <a:xfrm>
            <a:off x="483150" y="1630625"/>
            <a:ext cx="2164200" cy="26472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4" name="Shape 2184"/>
        <p:cNvGrpSpPr/>
        <p:nvPr/>
      </p:nvGrpSpPr>
      <p:grpSpPr>
        <a:xfrm>
          <a:off x="0" y="0"/>
          <a:ext cx="0" cy="0"/>
          <a:chOff x="0" y="0"/>
          <a:chExt cx="0" cy="0"/>
        </a:xfrm>
      </p:grpSpPr>
      <p:sp>
        <p:nvSpPr>
          <p:cNvPr id="2185" name="Google Shape;2185;p107"/>
          <p:cNvSpPr txBox="1"/>
          <p:nvPr>
            <p:ph idx="1" type="body"/>
          </p:nvPr>
        </p:nvSpPr>
        <p:spPr>
          <a:xfrm>
            <a:off x="5063000" y="1917450"/>
            <a:ext cx="3585000" cy="130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A more personal/intimate group name than company name</a:t>
            </a:r>
            <a:endParaRPr sz="2000"/>
          </a:p>
        </p:txBody>
      </p:sp>
      <p:sp>
        <p:nvSpPr>
          <p:cNvPr id="2186" name="Google Shape;2186;p107"/>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Results: Expressed want</a:t>
            </a:r>
            <a:endParaRPr/>
          </a:p>
        </p:txBody>
      </p:sp>
      <p:pic>
        <p:nvPicPr>
          <p:cNvPr id="2187" name="Google Shape;2187;p107"/>
          <p:cNvPicPr preferRelativeResize="0"/>
          <p:nvPr/>
        </p:nvPicPr>
        <p:blipFill>
          <a:blip r:embed="rId3">
            <a:alphaModFix/>
          </a:blip>
          <a:stretch>
            <a:fillRect/>
          </a:stretch>
        </p:blipFill>
        <p:spPr>
          <a:xfrm>
            <a:off x="584002" y="1099375"/>
            <a:ext cx="4217276" cy="3741624"/>
          </a:xfrm>
          <a:prstGeom prst="rect">
            <a:avLst/>
          </a:prstGeom>
          <a:noFill/>
          <a:ln>
            <a:noFill/>
          </a:ln>
        </p:spPr>
      </p:pic>
      <p:sp>
        <p:nvSpPr>
          <p:cNvPr id="2188" name="Google Shape;2188;p107"/>
          <p:cNvSpPr/>
          <p:nvPr/>
        </p:nvSpPr>
        <p:spPr>
          <a:xfrm>
            <a:off x="483150" y="1630625"/>
            <a:ext cx="2164200" cy="26472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192" name="Shape 2192"/>
        <p:cNvGrpSpPr/>
        <p:nvPr/>
      </p:nvGrpSpPr>
      <p:grpSpPr>
        <a:xfrm>
          <a:off x="0" y="0"/>
          <a:ext cx="0" cy="0"/>
          <a:chOff x="0" y="0"/>
          <a:chExt cx="0" cy="0"/>
        </a:xfrm>
      </p:grpSpPr>
      <p:sp>
        <p:nvSpPr>
          <p:cNvPr id="2193" name="Google Shape;2193;p108"/>
          <p:cNvSpPr txBox="1"/>
          <p:nvPr>
            <p:ph type="title"/>
          </p:nvPr>
        </p:nvSpPr>
        <p:spPr>
          <a:xfrm>
            <a:off x="968500" y="1640775"/>
            <a:ext cx="5956500" cy="186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latin typeface="Overpass Black"/>
                <a:ea typeface="Overpass Black"/>
                <a:cs typeface="Overpass Black"/>
                <a:sym typeface="Overpass Black"/>
              </a:rPr>
              <a:t>Learn about DOW</a:t>
            </a:r>
            <a:endParaRPr sz="4800">
              <a:latin typeface="Overpass Black"/>
              <a:ea typeface="Overpass Black"/>
              <a:cs typeface="Overpass Black"/>
              <a:sym typeface="Overpass Black"/>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7" name="Shape 2197"/>
        <p:cNvGrpSpPr/>
        <p:nvPr/>
      </p:nvGrpSpPr>
      <p:grpSpPr>
        <a:xfrm>
          <a:off x="0" y="0"/>
          <a:ext cx="0" cy="0"/>
          <a:chOff x="0" y="0"/>
          <a:chExt cx="0" cy="0"/>
        </a:xfrm>
      </p:grpSpPr>
      <p:sp>
        <p:nvSpPr>
          <p:cNvPr id="2198" name="Google Shape;2198;p109"/>
          <p:cNvSpPr txBox="1"/>
          <p:nvPr>
            <p:ph idx="1" type="body"/>
          </p:nvPr>
        </p:nvSpPr>
        <p:spPr>
          <a:xfrm>
            <a:off x="3944400" y="2185025"/>
            <a:ext cx="4441800" cy="20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Not all users knew what to look at when seeing the “Market” Tab</a:t>
            </a:r>
            <a:endParaRPr sz="2000"/>
          </a:p>
          <a:p>
            <a:pPr indent="0" lvl="0" marL="0" rtl="0" algn="l">
              <a:spcBef>
                <a:spcPts val="1600"/>
              </a:spcBef>
              <a:spcAft>
                <a:spcPts val="1600"/>
              </a:spcAft>
              <a:buNone/>
            </a:pPr>
            <a:r>
              <a:rPr lang="en" sz="2000"/>
              <a:t>“What do I do now?”</a:t>
            </a:r>
            <a:endParaRPr sz="2000"/>
          </a:p>
        </p:txBody>
      </p:sp>
      <p:sp>
        <p:nvSpPr>
          <p:cNvPr id="2199" name="Google Shape;2199;p109"/>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Results: Errors</a:t>
            </a:r>
            <a:endParaRPr/>
          </a:p>
        </p:txBody>
      </p:sp>
      <p:pic>
        <p:nvPicPr>
          <p:cNvPr id="2200" name="Google Shape;2200;p109"/>
          <p:cNvPicPr preferRelativeResize="0"/>
          <p:nvPr/>
        </p:nvPicPr>
        <p:blipFill>
          <a:blip r:embed="rId3">
            <a:alphaModFix/>
          </a:blip>
          <a:stretch>
            <a:fillRect/>
          </a:stretch>
        </p:blipFill>
        <p:spPr>
          <a:xfrm>
            <a:off x="1506025" y="1265925"/>
            <a:ext cx="1986099" cy="374454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4" name="Shape 2204"/>
        <p:cNvGrpSpPr/>
        <p:nvPr/>
      </p:nvGrpSpPr>
      <p:grpSpPr>
        <a:xfrm>
          <a:off x="0" y="0"/>
          <a:ext cx="0" cy="0"/>
          <a:chOff x="0" y="0"/>
          <a:chExt cx="0" cy="0"/>
        </a:xfrm>
      </p:grpSpPr>
      <p:sp>
        <p:nvSpPr>
          <p:cNvPr id="2205" name="Google Shape;2205;p110"/>
          <p:cNvSpPr txBox="1"/>
          <p:nvPr>
            <p:ph idx="1" type="body"/>
          </p:nvPr>
        </p:nvSpPr>
        <p:spPr>
          <a:xfrm>
            <a:off x="3944400" y="2185025"/>
            <a:ext cx="4441800" cy="200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Wish to be able to compare with other investment options</a:t>
            </a:r>
            <a:endParaRPr sz="2000"/>
          </a:p>
        </p:txBody>
      </p:sp>
      <p:sp>
        <p:nvSpPr>
          <p:cNvPr id="2206" name="Google Shape;2206;p110"/>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Results: Expressed wants</a:t>
            </a:r>
            <a:endParaRPr/>
          </a:p>
        </p:txBody>
      </p:sp>
      <p:pic>
        <p:nvPicPr>
          <p:cNvPr id="2207" name="Google Shape;2207;p110"/>
          <p:cNvPicPr preferRelativeResize="0"/>
          <p:nvPr/>
        </p:nvPicPr>
        <p:blipFill>
          <a:blip r:embed="rId3">
            <a:alphaModFix/>
          </a:blip>
          <a:stretch>
            <a:fillRect/>
          </a:stretch>
        </p:blipFill>
        <p:spPr>
          <a:xfrm>
            <a:off x="1473625" y="1160900"/>
            <a:ext cx="1968799" cy="3824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66"/>
          <p:cNvSpPr txBox="1"/>
          <p:nvPr>
            <p:ph idx="2" type="title"/>
          </p:nvPr>
        </p:nvSpPr>
        <p:spPr>
          <a:xfrm>
            <a:off x="1043725" y="3728900"/>
            <a:ext cx="60189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Exploring Design Ideas</a:t>
            </a:r>
            <a:endParaRPr sz="3000"/>
          </a:p>
        </p:txBody>
      </p:sp>
      <p:sp>
        <p:nvSpPr>
          <p:cNvPr id="1000" name="Google Shape;1000;p66"/>
          <p:cNvSpPr txBox="1"/>
          <p:nvPr>
            <p:ph type="title"/>
          </p:nvPr>
        </p:nvSpPr>
        <p:spPr>
          <a:xfrm>
            <a:off x="6873731" y="2148750"/>
            <a:ext cx="2876100" cy="333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grpSp>
        <p:nvGrpSpPr>
          <p:cNvPr id="1001" name="Google Shape;1001;p66"/>
          <p:cNvGrpSpPr/>
          <p:nvPr/>
        </p:nvGrpSpPr>
        <p:grpSpPr>
          <a:xfrm>
            <a:off x="590279" y="487648"/>
            <a:ext cx="3603107" cy="2609225"/>
            <a:chOff x="1190200" y="920275"/>
            <a:chExt cx="5212075" cy="3774375"/>
          </a:xfrm>
        </p:grpSpPr>
        <p:sp>
          <p:nvSpPr>
            <p:cNvPr id="1002" name="Google Shape;1002;p66"/>
            <p:cNvSpPr/>
            <p:nvPr/>
          </p:nvSpPr>
          <p:spPr>
            <a:xfrm>
              <a:off x="1190200" y="4224300"/>
              <a:ext cx="5212075" cy="2525"/>
            </a:xfrm>
            <a:custGeom>
              <a:rect b="b" l="l" r="r" t="t"/>
              <a:pathLst>
                <a:path extrusionOk="0" h="101" w="208483">
                  <a:moveTo>
                    <a:pt x="0" y="0"/>
                  </a:moveTo>
                  <a:lnTo>
                    <a:pt x="0" y="101"/>
                  </a:lnTo>
                  <a:lnTo>
                    <a:pt x="208482" y="101"/>
                  </a:lnTo>
                  <a:lnTo>
                    <a:pt x="20848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66"/>
            <p:cNvSpPr/>
            <p:nvPr/>
          </p:nvSpPr>
          <p:spPr>
            <a:xfrm>
              <a:off x="5326475" y="4391925"/>
              <a:ext cx="553750" cy="2525"/>
            </a:xfrm>
            <a:custGeom>
              <a:rect b="b" l="l" r="r" t="t"/>
              <a:pathLst>
                <a:path extrusionOk="0" h="101" w="22150">
                  <a:moveTo>
                    <a:pt x="0" y="0"/>
                  </a:moveTo>
                  <a:lnTo>
                    <a:pt x="0" y="100"/>
                  </a:lnTo>
                  <a:lnTo>
                    <a:pt x="22150" y="100"/>
                  </a:lnTo>
                  <a:lnTo>
                    <a:pt x="221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66"/>
            <p:cNvSpPr/>
            <p:nvPr/>
          </p:nvSpPr>
          <p:spPr>
            <a:xfrm>
              <a:off x="4031375" y="4359400"/>
              <a:ext cx="611300" cy="2525"/>
            </a:xfrm>
            <a:custGeom>
              <a:rect b="b" l="l" r="r" t="t"/>
              <a:pathLst>
                <a:path extrusionOk="0" h="101" w="24452">
                  <a:moveTo>
                    <a:pt x="1" y="0"/>
                  </a:moveTo>
                  <a:lnTo>
                    <a:pt x="1" y="100"/>
                  </a:lnTo>
                  <a:lnTo>
                    <a:pt x="24452" y="100"/>
                  </a:lnTo>
                  <a:lnTo>
                    <a:pt x="2445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66"/>
            <p:cNvSpPr/>
            <p:nvPr/>
          </p:nvSpPr>
          <p:spPr>
            <a:xfrm>
              <a:off x="5153850" y="4344375"/>
              <a:ext cx="199325" cy="2525"/>
            </a:xfrm>
            <a:custGeom>
              <a:rect b="b" l="l" r="r" t="t"/>
              <a:pathLst>
                <a:path extrusionOk="0" h="101" w="7973">
                  <a:moveTo>
                    <a:pt x="1" y="1"/>
                  </a:moveTo>
                  <a:lnTo>
                    <a:pt x="1" y="101"/>
                  </a:lnTo>
                  <a:lnTo>
                    <a:pt x="7973" y="101"/>
                  </a:lnTo>
                  <a:lnTo>
                    <a:pt x="79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66"/>
            <p:cNvSpPr/>
            <p:nvPr/>
          </p:nvSpPr>
          <p:spPr>
            <a:xfrm>
              <a:off x="2237600" y="4312700"/>
              <a:ext cx="450350" cy="2525"/>
            </a:xfrm>
            <a:custGeom>
              <a:rect b="b" l="l" r="r" t="t"/>
              <a:pathLst>
                <a:path extrusionOk="0" h="101" w="18014">
                  <a:moveTo>
                    <a:pt x="1" y="0"/>
                  </a:moveTo>
                  <a:lnTo>
                    <a:pt x="1" y="100"/>
                  </a:lnTo>
                  <a:lnTo>
                    <a:pt x="18013" y="100"/>
                  </a:lnTo>
                  <a:lnTo>
                    <a:pt x="1801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66"/>
            <p:cNvSpPr/>
            <p:nvPr/>
          </p:nvSpPr>
          <p:spPr>
            <a:xfrm>
              <a:off x="2018275" y="4312700"/>
              <a:ext cx="160975" cy="2525"/>
            </a:xfrm>
            <a:custGeom>
              <a:rect b="b" l="l" r="r" t="t"/>
              <a:pathLst>
                <a:path extrusionOk="0" h="101" w="6439">
                  <a:moveTo>
                    <a:pt x="1" y="0"/>
                  </a:moveTo>
                  <a:lnTo>
                    <a:pt x="1" y="100"/>
                  </a:lnTo>
                  <a:lnTo>
                    <a:pt x="6439" y="100"/>
                  </a:lnTo>
                  <a:lnTo>
                    <a:pt x="643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66"/>
            <p:cNvSpPr/>
            <p:nvPr/>
          </p:nvSpPr>
          <p:spPr>
            <a:xfrm>
              <a:off x="2560325" y="4356900"/>
              <a:ext cx="565425" cy="2525"/>
            </a:xfrm>
            <a:custGeom>
              <a:rect b="b" l="l" r="r" t="t"/>
              <a:pathLst>
                <a:path extrusionOk="0" h="101" w="22617">
                  <a:moveTo>
                    <a:pt x="1" y="0"/>
                  </a:moveTo>
                  <a:lnTo>
                    <a:pt x="1" y="100"/>
                  </a:lnTo>
                  <a:lnTo>
                    <a:pt x="22617" y="100"/>
                  </a:lnTo>
                  <a:lnTo>
                    <a:pt x="2261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66"/>
            <p:cNvSpPr/>
            <p:nvPr/>
          </p:nvSpPr>
          <p:spPr>
            <a:xfrm>
              <a:off x="3426775" y="2654850"/>
              <a:ext cx="157650" cy="1516925"/>
            </a:xfrm>
            <a:custGeom>
              <a:rect b="b" l="l" r="r" t="t"/>
              <a:pathLst>
                <a:path extrusionOk="0" h="60677" w="6306">
                  <a:moveTo>
                    <a:pt x="1" y="0"/>
                  </a:moveTo>
                  <a:lnTo>
                    <a:pt x="1" y="60677"/>
                  </a:lnTo>
                  <a:lnTo>
                    <a:pt x="6305" y="60677"/>
                  </a:lnTo>
                  <a:lnTo>
                    <a:pt x="630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66"/>
            <p:cNvSpPr/>
            <p:nvPr/>
          </p:nvSpPr>
          <p:spPr>
            <a:xfrm>
              <a:off x="1760600" y="4171750"/>
              <a:ext cx="1794625" cy="52575"/>
            </a:xfrm>
            <a:custGeom>
              <a:rect b="b" l="l" r="r" t="t"/>
              <a:pathLst>
                <a:path extrusionOk="0" h="2103" w="71785">
                  <a:moveTo>
                    <a:pt x="0" y="1"/>
                  </a:moveTo>
                  <a:lnTo>
                    <a:pt x="0" y="2102"/>
                  </a:lnTo>
                  <a:lnTo>
                    <a:pt x="71785" y="2102"/>
                  </a:lnTo>
                  <a:lnTo>
                    <a:pt x="71785"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66"/>
            <p:cNvSpPr/>
            <p:nvPr/>
          </p:nvSpPr>
          <p:spPr>
            <a:xfrm>
              <a:off x="1735575" y="2654850"/>
              <a:ext cx="1691225" cy="1516925"/>
            </a:xfrm>
            <a:custGeom>
              <a:rect b="b" l="l" r="r" t="t"/>
              <a:pathLst>
                <a:path extrusionOk="0" h="60677" w="67649">
                  <a:moveTo>
                    <a:pt x="1" y="0"/>
                  </a:moveTo>
                  <a:lnTo>
                    <a:pt x="1" y="60677"/>
                  </a:lnTo>
                  <a:lnTo>
                    <a:pt x="67649" y="60677"/>
                  </a:lnTo>
                  <a:lnTo>
                    <a:pt x="6764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66"/>
            <p:cNvSpPr/>
            <p:nvPr/>
          </p:nvSpPr>
          <p:spPr>
            <a:xfrm>
              <a:off x="1786450" y="3444575"/>
              <a:ext cx="1588650" cy="271050"/>
            </a:xfrm>
            <a:custGeom>
              <a:rect b="b" l="l" r="r" t="t"/>
              <a:pathLst>
                <a:path extrusionOk="0" h="10842" w="63546">
                  <a:moveTo>
                    <a:pt x="0" y="0"/>
                  </a:moveTo>
                  <a:lnTo>
                    <a:pt x="0" y="10842"/>
                  </a:lnTo>
                  <a:lnTo>
                    <a:pt x="63546" y="10842"/>
                  </a:lnTo>
                  <a:lnTo>
                    <a:pt x="63546"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66"/>
            <p:cNvSpPr/>
            <p:nvPr/>
          </p:nvSpPr>
          <p:spPr>
            <a:xfrm>
              <a:off x="1786450" y="3799000"/>
              <a:ext cx="1588650" cy="271050"/>
            </a:xfrm>
            <a:custGeom>
              <a:rect b="b" l="l" r="r" t="t"/>
              <a:pathLst>
                <a:path extrusionOk="0" h="10842" w="63546">
                  <a:moveTo>
                    <a:pt x="0" y="0"/>
                  </a:moveTo>
                  <a:lnTo>
                    <a:pt x="0" y="10841"/>
                  </a:lnTo>
                  <a:lnTo>
                    <a:pt x="63546" y="10841"/>
                  </a:lnTo>
                  <a:lnTo>
                    <a:pt x="63546"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66"/>
            <p:cNvSpPr/>
            <p:nvPr/>
          </p:nvSpPr>
          <p:spPr>
            <a:xfrm>
              <a:off x="1911525" y="3427900"/>
              <a:ext cx="1338500" cy="37550"/>
            </a:xfrm>
            <a:custGeom>
              <a:rect b="b" l="l" r="r" t="t"/>
              <a:pathLst>
                <a:path extrusionOk="0" h="1502" w="53540">
                  <a:moveTo>
                    <a:pt x="535" y="0"/>
                  </a:moveTo>
                  <a:cubicBezTo>
                    <a:pt x="234" y="0"/>
                    <a:pt x="1" y="234"/>
                    <a:pt x="1" y="534"/>
                  </a:cubicBezTo>
                  <a:lnTo>
                    <a:pt x="1" y="968"/>
                  </a:lnTo>
                  <a:cubicBezTo>
                    <a:pt x="1" y="1268"/>
                    <a:pt x="234" y="1501"/>
                    <a:pt x="535" y="1501"/>
                  </a:cubicBezTo>
                  <a:lnTo>
                    <a:pt x="53039" y="1501"/>
                  </a:lnTo>
                  <a:cubicBezTo>
                    <a:pt x="53306" y="1501"/>
                    <a:pt x="53539" y="1268"/>
                    <a:pt x="53539" y="968"/>
                  </a:cubicBezTo>
                  <a:lnTo>
                    <a:pt x="53539" y="534"/>
                  </a:lnTo>
                  <a:cubicBezTo>
                    <a:pt x="53539" y="234"/>
                    <a:pt x="53306" y="0"/>
                    <a:pt x="530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66"/>
            <p:cNvSpPr/>
            <p:nvPr/>
          </p:nvSpPr>
          <p:spPr>
            <a:xfrm>
              <a:off x="1911525" y="3782325"/>
              <a:ext cx="1338500" cy="37550"/>
            </a:xfrm>
            <a:custGeom>
              <a:rect b="b" l="l" r="r" t="t"/>
              <a:pathLst>
                <a:path extrusionOk="0" h="1502" w="53540">
                  <a:moveTo>
                    <a:pt x="535" y="0"/>
                  </a:moveTo>
                  <a:cubicBezTo>
                    <a:pt x="234" y="0"/>
                    <a:pt x="1" y="234"/>
                    <a:pt x="1" y="534"/>
                  </a:cubicBezTo>
                  <a:lnTo>
                    <a:pt x="1" y="968"/>
                  </a:lnTo>
                  <a:cubicBezTo>
                    <a:pt x="1" y="1268"/>
                    <a:pt x="234" y="1501"/>
                    <a:pt x="535" y="1501"/>
                  </a:cubicBezTo>
                  <a:lnTo>
                    <a:pt x="53039" y="1501"/>
                  </a:lnTo>
                  <a:cubicBezTo>
                    <a:pt x="53306" y="1501"/>
                    <a:pt x="53539" y="1268"/>
                    <a:pt x="53539" y="968"/>
                  </a:cubicBezTo>
                  <a:lnTo>
                    <a:pt x="53539" y="534"/>
                  </a:lnTo>
                  <a:cubicBezTo>
                    <a:pt x="53539" y="234"/>
                    <a:pt x="53306" y="0"/>
                    <a:pt x="530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66"/>
            <p:cNvSpPr/>
            <p:nvPr/>
          </p:nvSpPr>
          <p:spPr>
            <a:xfrm>
              <a:off x="1786450" y="2738225"/>
              <a:ext cx="1588650" cy="271075"/>
            </a:xfrm>
            <a:custGeom>
              <a:rect b="b" l="l" r="r" t="t"/>
              <a:pathLst>
                <a:path extrusionOk="0" h="10843" w="63546">
                  <a:moveTo>
                    <a:pt x="0" y="1"/>
                  </a:moveTo>
                  <a:lnTo>
                    <a:pt x="0" y="10842"/>
                  </a:lnTo>
                  <a:lnTo>
                    <a:pt x="63546" y="10842"/>
                  </a:lnTo>
                  <a:lnTo>
                    <a:pt x="63546"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66"/>
            <p:cNvSpPr/>
            <p:nvPr/>
          </p:nvSpPr>
          <p:spPr>
            <a:xfrm>
              <a:off x="1786450" y="3090150"/>
              <a:ext cx="1588650" cy="271050"/>
            </a:xfrm>
            <a:custGeom>
              <a:rect b="b" l="l" r="r" t="t"/>
              <a:pathLst>
                <a:path extrusionOk="0" h="10842" w="63546">
                  <a:moveTo>
                    <a:pt x="0" y="1"/>
                  </a:moveTo>
                  <a:lnTo>
                    <a:pt x="0" y="10842"/>
                  </a:lnTo>
                  <a:lnTo>
                    <a:pt x="63546" y="10842"/>
                  </a:lnTo>
                  <a:lnTo>
                    <a:pt x="63546"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66"/>
            <p:cNvSpPr/>
            <p:nvPr/>
          </p:nvSpPr>
          <p:spPr>
            <a:xfrm>
              <a:off x="1911525" y="2721550"/>
              <a:ext cx="1338500" cy="37550"/>
            </a:xfrm>
            <a:custGeom>
              <a:rect b="b" l="l" r="r" t="t"/>
              <a:pathLst>
                <a:path extrusionOk="0" h="1502" w="53540">
                  <a:moveTo>
                    <a:pt x="535" y="1"/>
                  </a:moveTo>
                  <a:cubicBezTo>
                    <a:pt x="234" y="1"/>
                    <a:pt x="1" y="234"/>
                    <a:pt x="1" y="534"/>
                  </a:cubicBezTo>
                  <a:lnTo>
                    <a:pt x="1" y="968"/>
                  </a:lnTo>
                  <a:cubicBezTo>
                    <a:pt x="1" y="1268"/>
                    <a:pt x="234" y="1502"/>
                    <a:pt x="535" y="1502"/>
                  </a:cubicBezTo>
                  <a:lnTo>
                    <a:pt x="53039" y="1502"/>
                  </a:lnTo>
                  <a:cubicBezTo>
                    <a:pt x="53306" y="1502"/>
                    <a:pt x="53539" y="1268"/>
                    <a:pt x="53539" y="968"/>
                  </a:cubicBezTo>
                  <a:lnTo>
                    <a:pt x="53539" y="534"/>
                  </a:lnTo>
                  <a:cubicBezTo>
                    <a:pt x="53539" y="234"/>
                    <a:pt x="53306" y="1"/>
                    <a:pt x="530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66"/>
            <p:cNvSpPr/>
            <p:nvPr/>
          </p:nvSpPr>
          <p:spPr>
            <a:xfrm>
              <a:off x="1911525" y="3073475"/>
              <a:ext cx="1338500" cy="37550"/>
            </a:xfrm>
            <a:custGeom>
              <a:rect b="b" l="l" r="r" t="t"/>
              <a:pathLst>
                <a:path extrusionOk="0" h="1502" w="53540">
                  <a:moveTo>
                    <a:pt x="535" y="1"/>
                  </a:moveTo>
                  <a:cubicBezTo>
                    <a:pt x="234" y="1"/>
                    <a:pt x="1" y="234"/>
                    <a:pt x="1" y="534"/>
                  </a:cubicBezTo>
                  <a:lnTo>
                    <a:pt x="1" y="968"/>
                  </a:lnTo>
                  <a:cubicBezTo>
                    <a:pt x="1" y="1268"/>
                    <a:pt x="234" y="1502"/>
                    <a:pt x="535" y="1502"/>
                  </a:cubicBezTo>
                  <a:lnTo>
                    <a:pt x="53039" y="1502"/>
                  </a:lnTo>
                  <a:cubicBezTo>
                    <a:pt x="53306" y="1502"/>
                    <a:pt x="53539" y="1268"/>
                    <a:pt x="53539" y="968"/>
                  </a:cubicBezTo>
                  <a:lnTo>
                    <a:pt x="53539" y="534"/>
                  </a:lnTo>
                  <a:cubicBezTo>
                    <a:pt x="53539" y="234"/>
                    <a:pt x="53306" y="1"/>
                    <a:pt x="530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66"/>
            <p:cNvSpPr/>
            <p:nvPr/>
          </p:nvSpPr>
          <p:spPr>
            <a:xfrm>
              <a:off x="4287400"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66"/>
            <p:cNvSpPr/>
            <p:nvPr/>
          </p:nvSpPr>
          <p:spPr>
            <a:xfrm>
              <a:off x="4260725"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66"/>
            <p:cNvSpPr/>
            <p:nvPr/>
          </p:nvSpPr>
          <p:spPr>
            <a:xfrm>
              <a:off x="4709375"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66"/>
            <p:cNvSpPr/>
            <p:nvPr/>
          </p:nvSpPr>
          <p:spPr>
            <a:xfrm>
              <a:off x="4691025"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66"/>
            <p:cNvSpPr/>
            <p:nvPr/>
          </p:nvSpPr>
          <p:spPr>
            <a:xfrm>
              <a:off x="4242375" y="3311150"/>
              <a:ext cx="986550" cy="103425"/>
            </a:xfrm>
            <a:custGeom>
              <a:rect b="b" l="l" r="r" t="t"/>
              <a:pathLst>
                <a:path extrusionOk="0" h="4137" w="39462">
                  <a:moveTo>
                    <a:pt x="0" y="0"/>
                  </a:moveTo>
                  <a:lnTo>
                    <a:pt x="0" y="4137"/>
                  </a:lnTo>
                  <a:lnTo>
                    <a:pt x="39462" y="4137"/>
                  </a:lnTo>
                  <a:lnTo>
                    <a:pt x="39462"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66"/>
            <p:cNvSpPr/>
            <p:nvPr/>
          </p:nvSpPr>
          <p:spPr>
            <a:xfrm>
              <a:off x="4971225" y="3146425"/>
              <a:ext cx="596275" cy="164750"/>
            </a:xfrm>
            <a:custGeom>
              <a:rect b="b" l="l" r="r" t="t"/>
              <a:pathLst>
                <a:path extrusionOk="0" h="6590" w="23851">
                  <a:moveTo>
                    <a:pt x="6854" y="1"/>
                  </a:moveTo>
                  <a:cubicBezTo>
                    <a:pt x="4567" y="1"/>
                    <a:pt x="2278" y="93"/>
                    <a:pt x="0" y="285"/>
                  </a:cubicBezTo>
                  <a:cubicBezTo>
                    <a:pt x="1935" y="985"/>
                    <a:pt x="5104" y="5655"/>
                    <a:pt x="7672" y="6589"/>
                  </a:cubicBezTo>
                  <a:lnTo>
                    <a:pt x="16179" y="6589"/>
                  </a:lnTo>
                  <a:cubicBezTo>
                    <a:pt x="18780" y="5655"/>
                    <a:pt x="21916" y="985"/>
                    <a:pt x="23851" y="285"/>
                  </a:cubicBezTo>
                  <a:cubicBezTo>
                    <a:pt x="21573" y="93"/>
                    <a:pt x="19295" y="1"/>
                    <a:pt x="17017" y="1"/>
                  </a:cubicBezTo>
                  <a:cubicBezTo>
                    <a:pt x="15325" y="1"/>
                    <a:pt x="13634" y="52"/>
                    <a:pt x="11942" y="151"/>
                  </a:cubicBezTo>
                  <a:cubicBezTo>
                    <a:pt x="10251" y="52"/>
                    <a:pt x="8553" y="1"/>
                    <a:pt x="6854"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66"/>
            <p:cNvSpPr/>
            <p:nvPr/>
          </p:nvSpPr>
          <p:spPr>
            <a:xfrm>
              <a:off x="5660050"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66"/>
            <p:cNvSpPr/>
            <p:nvPr/>
          </p:nvSpPr>
          <p:spPr>
            <a:xfrm>
              <a:off x="5640875"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66"/>
            <p:cNvSpPr/>
            <p:nvPr/>
          </p:nvSpPr>
          <p:spPr>
            <a:xfrm>
              <a:off x="5271425" y="3311150"/>
              <a:ext cx="505400" cy="103425"/>
            </a:xfrm>
            <a:custGeom>
              <a:rect b="b" l="l" r="r" t="t"/>
              <a:pathLst>
                <a:path extrusionOk="0" h="4137" w="20216">
                  <a:moveTo>
                    <a:pt x="1" y="0"/>
                  </a:moveTo>
                  <a:lnTo>
                    <a:pt x="1" y="4137"/>
                  </a:lnTo>
                  <a:lnTo>
                    <a:pt x="20215" y="4137"/>
                  </a:lnTo>
                  <a:lnTo>
                    <a:pt x="2021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66"/>
            <p:cNvSpPr/>
            <p:nvPr/>
          </p:nvSpPr>
          <p:spPr>
            <a:xfrm>
              <a:off x="5237250"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66"/>
            <p:cNvSpPr/>
            <p:nvPr/>
          </p:nvSpPr>
          <p:spPr>
            <a:xfrm>
              <a:off x="5211400"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66"/>
            <p:cNvSpPr/>
            <p:nvPr/>
          </p:nvSpPr>
          <p:spPr>
            <a:xfrm>
              <a:off x="1822300" y="2194525"/>
              <a:ext cx="502900" cy="417800"/>
            </a:xfrm>
            <a:custGeom>
              <a:rect b="b" l="l" r="r" t="t"/>
              <a:pathLst>
                <a:path extrusionOk="0" h="16712" w="20116">
                  <a:moveTo>
                    <a:pt x="9007" y="0"/>
                  </a:moveTo>
                  <a:cubicBezTo>
                    <a:pt x="3937" y="434"/>
                    <a:pt x="1" y="4003"/>
                    <a:pt x="1" y="8339"/>
                  </a:cubicBezTo>
                  <a:cubicBezTo>
                    <a:pt x="1" y="12976"/>
                    <a:pt x="4504" y="16712"/>
                    <a:pt x="10075" y="16712"/>
                  </a:cubicBezTo>
                  <a:cubicBezTo>
                    <a:pt x="15612" y="16712"/>
                    <a:pt x="20115" y="12976"/>
                    <a:pt x="20115" y="8339"/>
                  </a:cubicBezTo>
                  <a:cubicBezTo>
                    <a:pt x="20115" y="4136"/>
                    <a:pt x="16446" y="667"/>
                    <a:pt x="11609" y="33"/>
                  </a:cubicBezTo>
                  <a:lnTo>
                    <a:pt x="11609" y="33"/>
                  </a:lnTo>
                  <a:lnTo>
                    <a:pt x="12009" y="5170"/>
                  </a:lnTo>
                  <a:lnTo>
                    <a:pt x="9774" y="8740"/>
                  </a:lnTo>
                  <a:lnTo>
                    <a:pt x="10508" y="11308"/>
                  </a:lnTo>
                  <a:lnTo>
                    <a:pt x="9274" y="12943"/>
                  </a:lnTo>
                  <a:lnTo>
                    <a:pt x="9874" y="11308"/>
                  </a:lnTo>
                  <a:lnTo>
                    <a:pt x="8974" y="8373"/>
                  </a:lnTo>
                  <a:lnTo>
                    <a:pt x="10642" y="5170"/>
                  </a:lnTo>
                  <a:lnTo>
                    <a:pt x="900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66"/>
            <p:cNvSpPr/>
            <p:nvPr/>
          </p:nvSpPr>
          <p:spPr>
            <a:xfrm>
              <a:off x="1869000" y="2497225"/>
              <a:ext cx="176825" cy="157650"/>
            </a:xfrm>
            <a:custGeom>
              <a:rect b="b" l="l" r="r" t="t"/>
              <a:pathLst>
                <a:path extrusionOk="0" h="6306" w="7073">
                  <a:moveTo>
                    <a:pt x="2002" y="1"/>
                  </a:moveTo>
                  <a:lnTo>
                    <a:pt x="1" y="6305"/>
                  </a:lnTo>
                  <a:lnTo>
                    <a:pt x="2669" y="6305"/>
                  </a:lnTo>
                  <a:lnTo>
                    <a:pt x="707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66"/>
            <p:cNvSpPr/>
            <p:nvPr/>
          </p:nvSpPr>
          <p:spPr>
            <a:xfrm>
              <a:off x="2089175" y="2497225"/>
              <a:ext cx="175975" cy="157650"/>
            </a:xfrm>
            <a:custGeom>
              <a:rect b="b" l="l" r="r" t="t"/>
              <a:pathLst>
                <a:path extrusionOk="0" h="6306" w="7039">
                  <a:moveTo>
                    <a:pt x="0" y="1"/>
                  </a:moveTo>
                  <a:lnTo>
                    <a:pt x="4370" y="6305"/>
                  </a:lnTo>
                  <a:lnTo>
                    <a:pt x="7038" y="6305"/>
                  </a:lnTo>
                  <a:lnTo>
                    <a:pt x="507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66"/>
            <p:cNvSpPr/>
            <p:nvPr/>
          </p:nvSpPr>
          <p:spPr>
            <a:xfrm>
              <a:off x="1883175" y="2166150"/>
              <a:ext cx="99275" cy="129300"/>
            </a:xfrm>
            <a:custGeom>
              <a:rect b="b" l="l" r="r" t="t"/>
              <a:pathLst>
                <a:path extrusionOk="0" h="5172" w="3971">
                  <a:moveTo>
                    <a:pt x="968" y="1"/>
                  </a:moveTo>
                  <a:lnTo>
                    <a:pt x="1" y="5171"/>
                  </a:lnTo>
                  <a:lnTo>
                    <a:pt x="3970" y="3036"/>
                  </a:lnTo>
                  <a:lnTo>
                    <a:pt x="96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66"/>
            <p:cNvSpPr/>
            <p:nvPr/>
          </p:nvSpPr>
          <p:spPr>
            <a:xfrm>
              <a:off x="1776450" y="2327950"/>
              <a:ext cx="106750" cy="150125"/>
            </a:xfrm>
            <a:custGeom>
              <a:rect b="b" l="l" r="r" t="t"/>
              <a:pathLst>
                <a:path extrusionOk="0" h="6005" w="4270">
                  <a:moveTo>
                    <a:pt x="4270" y="0"/>
                  </a:moveTo>
                  <a:lnTo>
                    <a:pt x="834" y="467"/>
                  </a:lnTo>
                  <a:cubicBezTo>
                    <a:pt x="367" y="534"/>
                    <a:pt x="0" y="934"/>
                    <a:pt x="0" y="1401"/>
                  </a:cubicBezTo>
                  <a:lnTo>
                    <a:pt x="0" y="4603"/>
                  </a:lnTo>
                  <a:cubicBezTo>
                    <a:pt x="0" y="5070"/>
                    <a:pt x="367" y="5471"/>
                    <a:pt x="834" y="5537"/>
                  </a:cubicBezTo>
                  <a:lnTo>
                    <a:pt x="4270" y="6004"/>
                  </a:lnTo>
                  <a:lnTo>
                    <a:pt x="42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66"/>
            <p:cNvSpPr/>
            <p:nvPr/>
          </p:nvSpPr>
          <p:spPr>
            <a:xfrm>
              <a:off x="2311000" y="2382900"/>
              <a:ext cx="88400" cy="45975"/>
            </a:xfrm>
            <a:custGeom>
              <a:rect b="b" l="l" r="r" t="t"/>
              <a:pathLst>
                <a:path extrusionOk="0" h="1839" w="3536">
                  <a:moveTo>
                    <a:pt x="2581" y="1"/>
                  </a:moveTo>
                  <a:cubicBezTo>
                    <a:pt x="2148" y="1"/>
                    <a:pt x="1757" y="231"/>
                    <a:pt x="1601" y="638"/>
                  </a:cubicBezTo>
                  <a:cubicBezTo>
                    <a:pt x="1467" y="829"/>
                    <a:pt x="1366" y="987"/>
                    <a:pt x="1135" y="987"/>
                  </a:cubicBezTo>
                  <a:cubicBezTo>
                    <a:pt x="963" y="987"/>
                    <a:pt x="718" y="899"/>
                    <a:pt x="334" y="671"/>
                  </a:cubicBezTo>
                  <a:cubicBezTo>
                    <a:pt x="298" y="647"/>
                    <a:pt x="263" y="636"/>
                    <a:pt x="229" y="636"/>
                  </a:cubicBezTo>
                  <a:cubicBezTo>
                    <a:pt x="167" y="636"/>
                    <a:pt x="110" y="673"/>
                    <a:pt x="67" y="738"/>
                  </a:cubicBezTo>
                  <a:cubicBezTo>
                    <a:pt x="0" y="838"/>
                    <a:pt x="33" y="971"/>
                    <a:pt x="133" y="1038"/>
                  </a:cubicBezTo>
                  <a:cubicBezTo>
                    <a:pt x="574" y="1297"/>
                    <a:pt x="898" y="1400"/>
                    <a:pt x="1150" y="1400"/>
                  </a:cubicBezTo>
                  <a:cubicBezTo>
                    <a:pt x="1547" y="1400"/>
                    <a:pt x="1764" y="1144"/>
                    <a:pt x="1968" y="838"/>
                  </a:cubicBezTo>
                  <a:cubicBezTo>
                    <a:pt x="2123" y="621"/>
                    <a:pt x="2220" y="434"/>
                    <a:pt x="2525" y="434"/>
                  </a:cubicBezTo>
                  <a:cubicBezTo>
                    <a:pt x="2549" y="434"/>
                    <a:pt x="2575" y="435"/>
                    <a:pt x="2602" y="437"/>
                  </a:cubicBezTo>
                  <a:cubicBezTo>
                    <a:pt x="2769" y="437"/>
                    <a:pt x="2935" y="504"/>
                    <a:pt x="3036" y="638"/>
                  </a:cubicBezTo>
                  <a:cubicBezTo>
                    <a:pt x="3136" y="938"/>
                    <a:pt x="3102" y="1271"/>
                    <a:pt x="2969" y="1572"/>
                  </a:cubicBezTo>
                  <a:cubicBezTo>
                    <a:pt x="2935" y="1672"/>
                    <a:pt x="2969" y="1805"/>
                    <a:pt x="3102" y="1838"/>
                  </a:cubicBezTo>
                  <a:lnTo>
                    <a:pt x="3169" y="1838"/>
                  </a:lnTo>
                  <a:cubicBezTo>
                    <a:pt x="3236" y="1838"/>
                    <a:pt x="3302" y="1805"/>
                    <a:pt x="3336" y="1738"/>
                  </a:cubicBezTo>
                  <a:cubicBezTo>
                    <a:pt x="3536" y="1338"/>
                    <a:pt x="3536" y="838"/>
                    <a:pt x="3369" y="437"/>
                  </a:cubicBezTo>
                  <a:cubicBezTo>
                    <a:pt x="3202" y="171"/>
                    <a:pt x="2935" y="37"/>
                    <a:pt x="2669" y="4"/>
                  </a:cubicBezTo>
                  <a:cubicBezTo>
                    <a:pt x="2639" y="2"/>
                    <a:pt x="2610" y="1"/>
                    <a:pt x="258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66"/>
            <p:cNvSpPr/>
            <p:nvPr/>
          </p:nvSpPr>
          <p:spPr>
            <a:xfrm>
              <a:off x="2143375" y="920275"/>
              <a:ext cx="3500850" cy="1058275"/>
            </a:xfrm>
            <a:custGeom>
              <a:rect b="b" l="l" r="r" t="t"/>
              <a:pathLst>
                <a:path extrusionOk="0" h="42331" w="140034">
                  <a:moveTo>
                    <a:pt x="0" y="0"/>
                  </a:moveTo>
                  <a:lnTo>
                    <a:pt x="0" y="42331"/>
                  </a:lnTo>
                  <a:lnTo>
                    <a:pt x="140034" y="42331"/>
                  </a:lnTo>
                  <a:lnTo>
                    <a:pt x="14003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66"/>
            <p:cNvSpPr/>
            <p:nvPr/>
          </p:nvSpPr>
          <p:spPr>
            <a:xfrm>
              <a:off x="2047475" y="920275"/>
              <a:ext cx="3574225" cy="1058275"/>
            </a:xfrm>
            <a:custGeom>
              <a:rect b="b" l="l" r="r" t="t"/>
              <a:pathLst>
                <a:path extrusionOk="0" h="42331" w="142969">
                  <a:moveTo>
                    <a:pt x="0" y="0"/>
                  </a:moveTo>
                  <a:lnTo>
                    <a:pt x="0" y="42331"/>
                  </a:lnTo>
                  <a:lnTo>
                    <a:pt x="142969" y="42331"/>
                  </a:lnTo>
                  <a:lnTo>
                    <a:pt x="142969"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66"/>
            <p:cNvSpPr/>
            <p:nvPr/>
          </p:nvSpPr>
          <p:spPr>
            <a:xfrm>
              <a:off x="2099175" y="1978525"/>
              <a:ext cx="3545050" cy="75925"/>
            </a:xfrm>
            <a:custGeom>
              <a:rect b="b" l="l" r="r" t="t"/>
              <a:pathLst>
                <a:path extrusionOk="0" h="3037" w="141802">
                  <a:moveTo>
                    <a:pt x="1768" y="1"/>
                  </a:moveTo>
                  <a:lnTo>
                    <a:pt x="0" y="3036"/>
                  </a:lnTo>
                  <a:lnTo>
                    <a:pt x="141802" y="3036"/>
                  </a:lnTo>
                  <a:lnTo>
                    <a:pt x="14180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66"/>
            <p:cNvSpPr/>
            <p:nvPr/>
          </p:nvSpPr>
          <p:spPr>
            <a:xfrm>
              <a:off x="1948225" y="1978525"/>
              <a:ext cx="3595100" cy="75925"/>
            </a:xfrm>
            <a:custGeom>
              <a:rect b="b" l="l" r="r" t="t"/>
              <a:pathLst>
                <a:path extrusionOk="0" h="3037" w="143804">
                  <a:moveTo>
                    <a:pt x="835" y="1"/>
                  </a:moveTo>
                  <a:lnTo>
                    <a:pt x="1" y="3036"/>
                  </a:lnTo>
                  <a:lnTo>
                    <a:pt x="142969" y="3036"/>
                  </a:lnTo>
                  <a:lnTo>
                    <a:pt x="143803"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66"/>
            <p:cNvSpPr/>
            <p:nvPr/>
          </p:nvSpPr>
          <p:spPr>
            <a:xfrm>
              <a:off x="2181725" y="1053700"/>
              <a:ext cx="3306550" cy="791425"/>
            </a:xfrm>
            <a:custGeom>
              <a:rect b="b" l="l" r="r" t="t"/>
              <a:pathLst>
                <a:path extrusionOk="0" h="31657" w="132262">
                  <a:moveTo>
                    <a:pt x="1" y="0"/>
                  </a:moveTo>
                  <a:lnTo>
                    <a:pt x="1" y="31656"/>
                  </a:lnTo>
                  <a:lnTo>
                    <a:pt x="132262" y="31656"/>
                  </a:lnTo>
                  <a:lnTo>
                    <a:pt x="13226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66"/>
            <p:cNvSpPr/>
            <p:nvPr/>
          </p:nvSpPr>
          <p:spPr>
            <a:xfrm>
              <a:off x="4135625" y="1054525"/>
              <a:ext cx="874825" cy="790600"/>
            </a:xfrm>
            <a:custGeom>
              <a:rect b="b" l="l" r="r" t="t"/>
              <a:pathLst>
                <a:path extrusionOk="0" h="31624" w="34993">
                  <a:moveTo>
                    <a:pt x="0" y="1"/>
                  </a:moveTo>
                  <a:lnTo>
                    <a:pt x="17913" y="31623"/>
                  </a:lnTo>
                  <a:lnTo>
                    <a:pt x="34992" y="31623"/>
                  </a:lnTo>
                  <a:lnTo>
                    <a:pt x="1707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66"/>
            <p:cNvSpPr/>
            <p:nvPr/>
          </p:nvSpPr>
          <p:spPr>
            <a:xfrm>
              <a:off x="3877100" y="1054525"/>
              <a:ext cx="614625" cy="790600"/>
            </a:xfrm>
            <a:custGeom>
              <a:rect b="b" l="l" r="r" t="t"/>
              <a:pathLst>
                <a:path extrusionOk="0" h="31624" w="24585">
                  <a:moveTo>
                    <a:pt x="1" y="1"/>
                  </a:moveTo>
                  <a:lnTo>
                    <a:pt x="17914" y="31623"/>
                  </a:lnTo>
                  <a:lnTo>
                    <a:pt x="24585" y="31623"/>
                  </a:lnTo>
                  <a:lnTo>
                    <a:pt x="667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66"/>
            <p:cNvSpPr/>
            <p:nvPr/>
          </p:nvSpPr>
          <p:spPr>
            <a:xfrm>
              <a:off x="2181725" y="1054525"/>
              <a:ext cx="16700" cy="790600"/>
            </a:xfrm>
            <a:custGeom>
              <a:rect b="b" l="l" r="r" t="t"/>
              <a:pathLst>
                <a:path extrusionOk="0" h="31624" w="668">
                  <a:moveTo>
                    <a:pt x="1" y="1"/>
                  </a:moveTo>
                  <a:lnTo>
                    <a:pt x="1" y="31623"/>
                  </a:lnTo>
                  <a:lnTo>
                    <a:pt x="668" y="31623"/>
                  </a:lnTo>
                  <a:lnTo>
                    <a:pt x="66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66"/>
            <p:cNvSpPr/>
            <p:nvPr/>
          </p:nvSpPr>
          <p:spPr>
            <a:xfrm>
              <a:off x="1774775" y="4458625"/>
              <a:ext cx="4042900" cy="236025"/>
            </a:xfrm>
            <a:custGeom>
              <a:rect b="b" l="l" r="r" t="t"/>
              <a:pathLst>
                <a:path extrusionOk="0" h="9441" w="161716">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66"/>
            <p:cNvSpPr/>
            <p:nvPr/>
          </p:nvSpPr>
          <p:spPr>
            <a:xfrm>
              <a:off x="3245825" y="1424800"/>
              <a:ext cx="2361700" cy="1646200"/>
            </a:xfrm>
            <a:custGeom>
              <a:rect b="b" l="l" r="r" t="t"/>
              <a:pathLst>
                <a:path extrusionOk="0" h="65848" w="94468">
                  <a:moveTo>
                    <a:pt x="8039" y="0"/>
                  </a:moveTo>
                  <a:cubicBezTo>
                    <a:pt x="6071" y="0"/>
                    <a:pt x="4303" y="1968"/>
                    <a:pt x="4137" y="4370"/>
                  </a:cubicBezTo>
                  <a:lnTo>
                    <a:pt x="167" y="61444"/>
                  </a:lnTo>
                  <a:cubicBezTo>
                    <a:pt x="0" y="63879"/>
                    <a:pt x="1501" y="65847"/>
                    <a:pt x="3470" y="65847"/>
                  </a:cubicBezTo>
                  <a:lnTo>
                    <a:pt x="86462" y="65847"/>
                  </a:lnTo>
                  <a:cubicBezTo>
                    <a:pt x="88430" y="65847"/>
                    <a:pt x="90165" y="63879"/>
                    <a:pt x="90332" y="61444"/>
                  </a:cubicBezTo>
                  <a:lnTo>
                    <a:pt x="94301" y="4370"/>
                  </a:lnTo>
                  <a:cubicBezTo>
                    <a:pt x="94468" y="1968"/>
                    <a:pt x="93000" y="0"/>
                    <a:pt x="909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66"/>
            <p:cNvSpPr/>
            <p:nvPr/>
          </p:nvSpPr>
          <p:spPr>
            <a:xfrm>
              <a:off x="3377575" y="1420625"/>
              <a:ext cx="125950" cy="1652050"/>
            </a:xfrm>
            <a:custGeom>
              <a:rect b="b" l="l" r="r" t="t"/>
              <a:pathLst>
                <a:path extrusionOk="0" h="66082" w="5038">
                  <a:moveTo>
                    <a:pt x="4938" y="1"/>
                  </a:moveTo>
                  <a:cubicBezTo>
                    <a:pt x="4896" y="1"/>
                    <a:pt x="4854" y="34"/>
                    <a:pt x="4838" y="101"/>
                  </a:cubicBezTo>
                  <a:lnTo>
                    <a:pt x="1" y="65981"/>
                  </a:lnTo>
                  <a:cubicBezTo>
                    <a:pt x="1" y="66014"/>
                    <a:pt x="34" y="66081"/>
                    <a:pt x="101" y="66081"/>
                  </a:cubicBezTo>
                  <a:cubicBezTo>
                    <a:pt x="168" y="66081"/>
                    <a:pt x="201" y="66014"/>
                    <a:pt x="201" y="65981"/>
                  </a:cubicBezTo>
                  <a:lnTo>
                    <a:pt x="5038" y="101"/>
                  </a:lnTo>
                  <a:cubicBezTo>
                    <a:pt x="5021" y="34"/>
                    <a:pt x="4979"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66"/>
            <p:cNvSpPr/>
            <p:nvPr/>
          </p:nvSpPr>
          <p:spPr>
            <a:xfrm>
              <a:off x="3509350" y="1420625"/>
              <a:ext cx="125950" cy="1652050"/>
            </a:xfrm>
            <a:custGeom>
              <a:rect b="b" l="l" r="r" t="t"/>
              <a:pathLst>
                <a:path extrusionOk="0" h="66082" w="5038">
                  <a:moveTo>
                    <a:pt x="4925" y="1"/>
                  </a:moveTo>
                  <a:cubicBezTo>
                    <a:pt x="4879" y="1"/>
                    <a:pt x="4837" y="34"/>
                    <a:pt x="4837" y="101"/>
                  </a:cubicBezTo>
                  <a:lnTo>
                    <a:pt x="0" y="65981"/>
                  </a:lnTo>
                  <a:cubicBezTo>
                    <a:pt x="0" y="66014"/>
                    <a:pt x="34" y="66081"/>
                    <a:pt x="100" y="66081"/>
                  </a:cubicBezTo>
                  <a:cubicBezTo>
                    <a:pt x="167" y="66081"/>
                    <a:pt x="200" y="66014"/>
                    <a:pt x="200" y="65981"/>
                  </a:cubicBezTo>
                  <a:lnTo>
                    <a:pt x="5037" y="101"/>
                  </a:lnTo>
                  <a:cubicBezTo>
                    <a:pt x="5021" y="34"/>
                    <a:pt x="4970" y="1"/>
                    <a:pt x="49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66"/>
            <p:cNvSpPr/>
            <p:nvPr/>
          </p:nvSpPr>
          <p:spPr>
            <a:xfrm>
              <a:off x="3641100" y="1420625"/>
              <a:ext cx="125125" cy="1652050"/>
            </a:xfrm>
            <a:custGeom>
              <a:rect b="b" l="l" r="r" t="t"/>
              <a:pathLst>
                <a:path extrusionOk="0" h="66082" w="5005">
                  <a:moveTo>
                    <a:pt x="4938" y="1"/>
                  </a:moveTo>
                  <a:cubicBezTo>
                    <a:pt x="4871" y="1"/>
                    <a:pt x="4837" y="34"/>
                    <a:pt x="4804" y="101"/>
                  </a:cubicBezTo>
                  <a:lnTo>
                    <a:pt x="1" y="65981"/>
                  </a:lnTo>
                  <a:cubicBezTo>
                    <a:pt x="1" y="66014"/>
                    <a:pt x="34" y="66081"/>
                    <a:pt x="101" y="66081"/>
                  </a:cubicBezTo>
                  <a:cubicBezTo>
                    <a:pt x="134" y="66081"/>
                    <a:pt x="201" y="66048"/>
                    <a:pt x="201" y="65981"/>
                  </a:cubicBezTo>
                  <a:lnTo>
                    <a:pt x="5004" y="101"/>
                  </a:lnTo>
                  <a:cubicBezTo>
                    <a:pt x="5004" y="34"/>
                    <a:pt x="4971"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66"/>
            <p:cNvSpPr/>
            <p:nvPr/>
          </p:nvSpPr>
          <p:spPr>
            <a:xfrm>
              <a:off x="3772025" y="1420625"/>
              <a:ext cx="125950" cy="1652050"/>
            </a:xfrm>
            <a:custGeom>
              <a:rect b="b" l="l" r="r" t="t"/>
              <a:pathLst>
                <a:path extrusionOk="0" h="66082" w="5038">
                  <a:moveTo>
                    <a:pt x="4938" y="1"/>
                  </a:moveTo>
                  <a:cubicBezTo>
                    <a:pt x="4904" y="1"/>
                    <a:pt x="4838" y="34"/>
                    <a:pt x="4838" y="101"/>
                  </a:cubicBezTo>
                  <a:lnTo>
                    <a:pt x="34" y="65981"/>
                  </a:lnTo>
                  <a:cubicBezTo>
                    <a:pt x="1" y="66014"/>
                    <a:pt x="67" y="66081"/>
                    <a:pt x="101" y="66081"/>
                  </a:cubicBezTo>
                  <a:cubicBezTo>
                    <a:pt x="168" y="66081"/>
                    <a:pt x="201" y="66048"/>
                    <a:pt x="234" y="65981"/>
                  </a:cubicBezTo>
                  <a:lnTo>
                    <a:pt x="5038" y="101"/>
                  </a:lnTo>
                  <a:cubicBezTo>
                    <a:pt x="5038" y="34"/>
                    <a:pt x="5004"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66"/>
            <p:cNvSpPr/>
            <p:nvPr/>
          </p:nvSpPr>
          <p:spPr>
            <a:xfrm>
              <a:off x="3903800" y="1420625"/>
              <a:ext cx="125950" cy="1652050"/>
            </a:xfrm>
            <a:custGeom>
              <a:rect b="b" l="l" r="r" t="t"/>
              <a:pathLst>
                <a:path extrusionOk="0" h="66082" w="5038">
                  <a:moveTo>
                    <a:pt x="4937" y="1"/>
                  </a:moveTo>
                  <a:cubicBezTo>
                    <a:pt x="4870" y="1"/>
                    <a:pt x="4837" y="34"/>
                    <a:pt x="4837" y="101"/>
                  </a:cubicBezTo>
                  <a:lnTo>
                    <a:pt x="0" y="65981"/>
                  </a:lnTo>
                  <a:cubicBezTo>
                    <a:pt x="0" y="66014"/>
                    <a:pt x="34" y="66081"/>
                    <a:pt x="100" y="66081"/>
                  </a:cubicBezTo>
                  <a:cubicBezTo>
                    <a:pt x="167" y="66081"/>
                    <a:pt x="200" y="66048"/>
                    <a:pt x="200"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66"/>
            <p:cNvSpPr/>
            <p:nvPr/>
          </p:nvSpPr>
          <p:spPr>
            <a:xfrm>
              <a:off x="4035550" y="1420625"/>
              <a:ext cx="125950" cy="1652050"/>
            </a:xfrm>
            <a:custGeom>
              <a:rect b="b" l="l" r="r" t="t"/>
              <a:pathLst>
                <a:path extrusionOk="0" h="66082" w="5038">
                  <a:moveTo>
                    <a:pt x="4937" y="1"/>
                  </a:moveTo>
                  <a:cubicBezTo>
                    <a:pt x="4871" y="1"/>
                    <a:pt x="4837" y="34"/>
                    <a:pt x="4837" y="101"/>
                  </a:cubicBezTo>
                  <a:lnTo>
                    <a:pt x="1" y="65981"/>
                  </a:lnTo>
                  <a:cubicBezTo>
                    <a:pt x="1" y="66014"/>
                    <a:pt x="34" y="66081"/>
                    <a:pt x="101" y="66081"/>
                  </a:cubicBezTo>
                  <a:cubicBezTo>
                    <a:pt x="134" y="66081"/>
                    <a:pt x="201" y="66048"/>
                    <a:pt x="201" y="65981"/>
                  </a:cubicBezTo>
                  <a:lnTo>
                    <a:pt x="5038" y="101"/>
                  </a:lnTo>
                  <a:cubicBezTo>
                    <a:pt x="5038" y="34"/>
                    <a:pt x="4971"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66"/>
            <p:cNvSpPr/>
            <p:nvPr/>
          </p:nvSpPr>
          <p:spPr>
            <a:xfrm>
              <a:off x="4167325" y="1420625"/>
              <a:ext cx="125100" cy="1652050"/>
            </a:xfrm>
            <a:custGeom>
              <a:rect b="b" l="l" r="r" t="t"/>
              <a:pathLst>
                <a:path extrusionOk="0" h="66082" w="5004">
                  <a:moveTo>
                    <a:pt x="4937" y="1"/>
                  </a:moveTo>
                  <a:cubicBezTo>
                    <a:pt x="4870" y="1"/>
                    <a:pt x="4837" y="34"/>
                    <a:pt x="4803" y="101"/>
                  </a:cubicBezTo>
                  <a:lnTo>
                    <a:pt x="0" y="65981"/>
                  </a:lnTo>
                  <a:cubicBezTo>
                    <a:pt x="0" y="66014"/>
                    <a:pt x="33" y="66081"/>
                    <a:pt x="100" y="66081"/>
                  </a:cubicBezTo>
                  <a:cubicBezTo>
                    <a:pt x="133" y="66081"/>
                    <a:pt x="167" y="66014"/>
                    <a:pt x="167" y="65981"/>
                  </a:cubicBezTo>
                  <a:lnTo>
                    <a:pt x="5004" y="101"/>
                  </a:lnTo>
                  <a:cubicBezTo>
                    <a:pt x="5004" y="34"/>
                    <a:pt x="4970"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66"/>
            <p:cNvSpPr/>
            <p:nvPr/>
          </p:nvSpPr>
          <p:spPr>
            <a:xfrm>
              <a:off x="4298250" y="1420625"/>
              <a:ext cx="125950" cy="1652050"/>
            </a:xfrm>
            <a:custGeom>
              <a:rect b="b" l="l" r="r" t="t"/>
              <a:pathLst>
                <a:path extrusionOk="0" h="66082" w="5038">
                  <a:moveTo>
                    <a:pt x="4937" y="1"/>
                  </a:moveTo>
                  <a:cubicBezTo>
                    <a:pt x="4904" y="1"/>
                    <a:pt x="4837" y="34"/>
                    <a:pt x="4837" y="101"/>
                  </a:cubicBezTo>
                  <a:lnTo>
                    <a:pt x="33" y="65981"/>
                  </a:lnTo>
                  <a:cubicBezTo>
                    <a:pt x="0" y="66014"/>
                    <a:pt x="67" y="66081"/>
                    <a:pt x="100" y="66081"/>
                  </a:cubicBezTo>
                  <a:cubicBezTo>
                    <a:pt x="167" y="66081"/>
                    <a:pt x="200" y="66048"/>
                    <a:pt x="200"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66"/>
            <p:cNvSpPr/>
            <p:nvPr/>
          </p:nvSpPr>
          <p:spPr>
            <a:xfrm>
              <a:off x="4430000" y="1420625"/>
              <a:ext cx="125125" cy="1652050"/>
            </a:xfrm>
            <a:custGeom>
              <a:rect b="b" l="l" r="r" t="t"/>
              <a:pathLst>
                <a:path extrusionOk="0" h="66082" w="5005">
                  <a:moveTo>
                    <a:pt x="4937" y="1"/>
                  </a:moveTo>
                  <a:cubicBezTo>
                    <a:pt x="4871" y="1"/>
                    <a:pt x="4837" y="34"/>
                    <a:pt x="4804" y="101"/>
                  </a:cubicBezTo>
                  <a:lnTo>
                    <a:pt x="1" y="65981"/>
                  </a:lnTo>
                  <a:cubicBezTo>
                    <a:pt x="1" y="66014"/>
                    <a:pt x="34" y="66081"/>
                    <a:pt x="101" y="66081"/>
                  </a:cubicBezTo>
                  <a:cubicBezTo>
                    <a:pt x="134" y="66081"/>
                    <a:pt x="201" y="66048"/>
                    <a:pt x="201" y="65981"/>
                  </a:cubicBezTo>
                  <a:lnTo>
                    <a:pt x="5004" y="101"/>
                  </a:lnTo>
                  <a:cubicBezTo>
                    <a:pt x="5004" y="34"/>
                    <a:pt x="4971"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66"/>
            <p:cNvSpPr/>
            <p:nvPr/>
          </p:nvSpPr>
          <p:spPr>
            <a:xfrm>
              <a:off x="4561750" y="1420625"/>
              <a:ext cx="125950" cy="1652050"/>
            </a:xfrm>
            <a:custGeom>
              <a:rect b="b" l="l" r="r" t="t"/>
              <a:pathLst>
                <a:path extrusionOk="0" h="66082" w="5038">
                  <a:moveTo>
                    <a:pt x="4938" y="1"/>
                  </a:moveTo>
                  <a:cubicBezTo>
                    <a:pt x="4871" y="1"/>
                    <a:pt x="4838" y="34"/>
                    <a:pt x="4804" y="101"/>
                  </a:cubicBezTo>
                  <a:lnTo>
                    <a:pt x="1" y="65981"/>
                  </a:lnTo>
                  <a:cubicBezTo>
                    <a:pt x="1" y="66014"/>
                    <a:pt x="34" y="66081"/>
                    <a:pt x="101" y="66081"/>
                  </a:cubicBezTo>
                  <a:cubicBezTo>
                    <a:pt x="134" y="66081"/>
                    <a:pt x="201" y="66048"/>
                    <a:pt x="201" y="65981"/>
                  </a:cubicBezTo>
                  <a:lnTo>
                    <a:pt x="5005" y="101"/>
                  </a:lnTo>
                  <a:cubicBezTo>
                    <a:pt x="5038" y="34"/>
                    <a:pt x="4971"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66"/>
            <p:cNvSpPr/>
            <p:nvPr/>
          </p:nvSpPr>
          <p:spPr>
            <a:xfrm>
              <a:off x="4692700" y="1420625"/>
              <a:ext cx="125925" cy="1652050"/>
            </a:xfrm>
            <a:custGeom>
              <a:rect b="b" l="l" r="r" t="t"/>
              <a:pathLst>
                <a:path extrusionOk="0" h="66082" w="5037">
                  <a:moveTo>
                    <a:pt x="4937" y="1"/>
                  </a:moveTo>
                  <a:cubicBezTo>
                    <a:pt x="4904" y="1"/>
                    <a:pt x="4837" y="34"/>
                    <a:pt x="4837" y="101"/>
                  </a:cubicBezTo>
                  <a:lnTo>
                    <a:pt x="33" y="65981"/>
                  </a:lnTo>
                  <a:cubicBezTo>
                    <a:pt x="0" y="66014"/>
                    <a:pt x="67" y="66081"/>
                    <a:pt x="100" y="66081"/>
                  </a:cubicBezTo>
                  <a:cubicBezTo>
                    <a:pt x="167" y="66081"/>
                    <a:pt x="200" y="66048"/>
                    <a:pt x="234"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66"/>
            <p:cNvSpPr/>
            <p:nvPr/>
          </p:nvSpPr>
          <p:spPr>
            <a:xfrm>
              <a:off x="4824450" y="1420625"/>
              <a:ext cx="125950" cy="1652050"/>
            </a:xfrm>
            <a:custGeom>
              <a:rect b="b" l="l" r="r" t="t"/>
              <a:pathLst>
                <a:path extrusionOk="0" h="66082" w="5038">
                  <a:moveTo>
                    <a:pt x="4937" y="1"/>
                  </a:moveTo>
                  <a:cubicBezTo>
                    <a:pt x="4904" y="1"/>
                    <a:pt x="4837" y="34"/>
                    <a:pt x="4837" y="101"/>
                  </a:cubicBezTo>
                  <a:lnTo>
                    <a:pt x="0" y="65981"/>
                  </a:lnTo>
                  <a:cubicBezTo>
                    <a:pt x="0" y="66014"/>
                    <a:pt x="34" y="66081"/>
                    <a:pt x="101" y="66081"/>
                  </a:cubicBezTo>
                  <a:cubicBezTo>
                    <a:pt x="167" y="66081"/>
                    <a:pt x="201" y="66048"/>
                    <a:pt x="201"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66"/>
            <p:cNvSpPr/>
            <p:nvPr/>
          </p:nvSpPr>
          <p:spPr>
            <a:xfrm>
              <a:off x="4956200" y="1420625"/>
              <a:ext cx="125950" cy="1652050"/>
            </a:xfrm>
            <a:custGeom>
              <a:rect b="b" l="l" r="r" t="t"/>
              <a:pathLst>
                <a:path extrusionOk="0" h="66082" w="5038">
                  <a:moveTo>
                    <a:pt x="4925" y="1"/>
                  </a:moveTo>
                  <a:cubicBezTo>
                    <a:pt x="4871" y="1"/>
                    <a:pt x="4821" y="34"/>
                    <a:pt x="4838" y="101"/>
                  </a:cubicBezTo>
                  <a:lnTo>
                    <a:pt x="1" y="65981"/>
                  </a:lnTo>
                  <a:cubicBezTo>
                    <a:pt x="1" y="66014"/>
                    <a:pt x="34" y="66081"/>
                    <a:pt x="101" y="66081"/>
                  </a:cubicBezTo>
                  <a:cubicBezTo>
                    <a:pt x="168" y="66081"/>
                    <a:pt x="201" y="66014"/>
                    <a:pt x="201" y="65981"/>
                  </a:cubicBezTo>
                  <a:lnTo>
                    <a:pt x="5038" y="101"/>
                  </a:lnTo>
                  <a:cubicBezTo>
                    <a:pt x="5038" y="34"/>
                    <a:pt x="4979" y="1"/>
                    <a:pt x="49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66"/>
            <p:cNvSpPr/>
            <p:nvPr/>
          </p:nvSpPr>
          <p:spPr>
            <a:xfrm>
              <a:off x="5087975" y="1420625"/>
              <a:ext cx="125950" cy="1652050"/>
            </a:xfrm>
            <a:custGeom>
              <a:rect b="b" l="l" r="r" t="t"/>
              <a:pathLst>
                <a:path extrusionOk="0" h="66082" w="5038">
                  <a:moveTo>
                    <a:pt x="4925" y="1"/>
                  </a:moveTo>
                  <a:cubicBezTo>
                    <a:pt x="4870" y="1"/>
                    <a:pt x="4820" y="34"/>
                    <a:pt x="4837" y="101"/>
                  </a:cubicBezTo>
                  <a:lnTo>
                    <a:pt x="0" y="65981"/>
                  </a:lnTo>
                  <a:cubicBezTo>
                    <a:pt x="0" y="66014"/>
                    <a:pt x="34" y="66081"/>
                    <a:pt x="100" y="66081"/>
                  </a:cubicBezTo>
                  <a:cubicBezTo>
                    <a:pt x="134" y="66081"/>
                    <a:pt x="200" y="66014"/>
                    <a:pt x="200" y="65981"/>
                  </a:cubicBezTo>
                  <a:lnTo>
                    <a:pt x="5037" y="101"/>
                  </a:lnTo>
                  <a:cubicBezTo>
                    <a:pt x="5037" y="34"/>
                    <a:pt x="4979" y="1"/>
                    <a:pt x="49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66"/>
            <p:cNvSpPr/>
            <p:nvPr/>
          </p:nvSpPr>
          <p:spPr>
            <a:xfrm>
              <a:off x="5218900" y="1420625"/>
              <a:ext cx="126375" cy="1652050"/>
            </a:xfrm>
            <a:custGeom>
              <a:rect b="b" l="l" r="r" t="t"/>
              <a:pathLst>
                <a:path extrusionOk="0" h="66082" w="5055">
                  <a:moveTo>
                    <a:pt x="4950" y="1"/>
                  </a:moveTo>
                  <a:cubicBezTo>
                    <a:pt x="4896" y="1"/>
                    <a:pt x="4837" y="34"/>
                    <a:pt x="4837" y="101"/>
                  </a:cubicBezTo>
                  <a:lnTo>
                    <a:pt x="34" y="65981"/>
                  </a:lnTo>
                  <a:cubicBezTo>
                    <a:pt x="0" y="66014"/>
                    <a:pt x="67" y="66081"/>
                    <a:pt x="100" y="66081"/>
                  </a:cubicBezTo>
                  <a:cubicBezTo>
                    <a:pt x="167" y="66081"/>
                    <a:pt x="201" y="66048"/>
                    <a:pt x="234" y="65981"/>
                  </a:cubicBezTo>
                  <a:lnTo>
                    <a:pt x="5037" y="101"/>
                  </a:lnTo>
                  <a:cubicBezTo>
                    <a:pt x="5054" y="34"/>
                    <a:pt x="5004" y="1"/>
                    <a:pt x="495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66"/>
            <p:cNvSpPr/>
            <p:nvPr/>
          </p:nvSpPr>
          <p:spPr>
            <a:xfrm>
              <a:off x="5350650" y="1420625"/>
              <a:ext cx="126375" cy="1652050"/>
            </a:xfrm>
            <a:custGeom>
              <a:rect b="b" l="l" r="r" t="t"/>
              <a:pathLst>
                <a:path extrusionOk="0" h="66082" w="5055">
                  <a:moveTo>
                    <a:pt x="4938" y="1"/>
                  </a:moveTo>
                  <a:cubicBezTo>
                    <a:pt x="4879" y="1"/>
                    <a:pt x="4821" y="34"/>
                    <a:pt x="4838" y="101"/>
                  </a:cubicBezTo>
                  <a:lnTo>
                    <a:pt x="1" y="65981"/>
                  </a:lnTo>
                  <a:cubicBezTo>
                    <a:pt x="1" y="66014"/>
                    <a:pt x="34" y="66081"/>
                    <a:pt x="101" y="66081"/>
                  </a:cubicBezTo>
                  <a:cubicBezTo>
                    <a:pt x="168" y="66081"/>
                    <a:pt x="201" y="66014"/>
                    <a:pt x="201" y="65981"/>
                  </a:cubicBezTo>
                  <a:lnTo>
                    <a:pt x="5038" y="101"/>
                  </a:lnTo>
                  <a:cubicBezTo>
                    <a:pt x="5054" y="34"/>
                    <a:pt x="4996"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66"/>
            <p:cNvSpPr/>
            <p:nvPr/>
          </p:nvSpPr>
          <p:spPr>
            <a:xfrm>
              <a:off x="3239975" y="1419800"/>
              <a:ext cx="2387575" cy="1655375"/>
            </a:xfrm>
            <a:custGeom>
              <a:rect b="b" l="l" r="r" t="t"/>
              <a:pathLst>
                <a:path extrusionOk="0" h="66215" w="95503">
                  <a:moveTo>
                    <a:pt x="91233" y="367"/>
                  </a:moveTo>
                  <a:cubicBezTo>
                    <a:pt x="93134" y="367"/>
                    <a:pt x="94535" y="2268"/>
                    <a:pt x="94402" y="4570"/>
                  </a:cubicBezTo>
                  <a:lnTo>
                    <a:pt x="90465" y="61644"/>
                  </a:lnTo>
                  <a:cubicBezTo>
                    <a:pt x="90265" y="63946"/>
                    <a:pt x="88597" y="65814"/>
                    <a:pt x="86696" y="65814"/>
                  </a:cubicBezTo>
                  <a:lnTo>
                    <a:pt x="3737" y="65814"/>
                  </a:lnTo>
                  <a:cubicBezTo>
                    <a:pt x="1836" y="65814"/>
                    <a:pt x="401" y="63979"/>
                    <a:pt x="568" y="61644"/>
                  </a:cubicBezTo>
                  <a:lnTo>
                    <a:pt x="4504" y="4570"/>
                  </a:lnTo>
                  <a:cubicBezTo>
                    <a:pt x="4704" y="2268"/>
                    <a:pt x="6372" y="367"/>
                    <a:pt x="8273" y="367"/>
                  </a:cubicBezTo>
                  <a:close/>
                  <a:moveTo>
                    <a:pt x="8173" y="0"/>
                  </a:moveTo>
                  <a:cubicBezTo>
                    <a:pt x="6105" y="0"/>
                    <a:pt x="4304" y="2068"/>
                    <a:pt x="4137" y="4570"/>
                  </a:cubicBezTo>
                  <a:lnTo>
                    <a:pt x="168" y="61644"/>
                  </a:lnTo>
                  <a:cubicBezTo>
                    <a:pt x="1" y="64179"/>
                    <a:pt x="1535" y="66214"/>
                    <a:pt x="3603" y="66214"/>
                  </a:cubicBezTo>
                  <a:lnTo>
                    <a:pt x="87297" y="66214"/>
                  </a:lnTo>
                  <a:cubicBezTo>
                    <a:pt x="89398" y="66214"/>
                    <a:pt x="91199" y="64179"/>
                    <a:pt x="91366" y="61644"/>
                  </a:cubicBezTo>
                  <a:lnTo>
                    <a:pt x="95302" y="4570"/>
                  </a:lnTo>
                  <a:cubicBezTo>
                    <a:pt x="95502" y="2068"/>
                    <a:pt x="93968" y="0"/>
                    <a:pt x="919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66"/>
            <p:cNvSpPr/>
            <p:nvPr/>
          </p:nvSpPr>
          <p:spPr>
            <a:xfrm>
              <a:off x="3335050" y="1487350"/>
              <a:ext cx="1736275" cy="1147500"/>
            </a:xfrm>
            <a:custGeom>
              <a:rect b="b" l="l" r="r" t="t"/>
              <a:pathLst>
                <a:path extrusionOk="0" h="45900" w="69451">
                  <a:moveTo>
                    <a:pt x="1068" y="0"/>
                  </a:moveTo>
                  <a:lnTo>
                    <a:pt x="601" y="1434"/>
                  </a:lnTo>
                  <a:lnTo>
                    <a:pt x="1" y="10107"/>
                  </a:lnTo>
                  <a:lnTo>
                    <a:pt x="26119" y="44799"/>
                  </a:lnTo>
                  <a:cubicBezTo>
                    <a:pt x="26586" y="45466"/>
                    <a:pt x="27387" y="45866"/>
                    <a:pt x="28187" y="45900"/>
                  </a:cubicBezTo>
                  <a:cubicBezTo>
                    <a:pt x="29055" y="45866"/>
                    <a:pt x="29889" y="45466"/>
                    <a:pt x="30456" y="44799"/>
                  </a:cubicBezTo>
                  <a:lnTo>
                    <a:pt x="49036" y="23951"/>
                  </a:lnTo>
                  <a:lnTo>
                    <a:pt x="64747" y="44799"/>
                  </a:lnTo>
                  <a:lnTo>
                    <a:pt x="69450" y="39562"/>
                  </a:lnTo>
                  <a:lnTo>
                    <a:pt x="51771" y="16045"/>
                  </a:lnTo>
                  <a:cubicBezTo>
                    <a:pt x="51271" y="15378"/>
                    <a:pt x="50503" y="14977"/>
                    <a:pt x="49669" y="14944"/>
                  </a:cubicBezTo>
                  <a:cubicBezTo>
                    <a:pt x="48802" y="14977"/>
                    <a:pt x="48002" y="15378"/>
                    <a:pt x="47434" y="16045"/>
                  </a:cubicBezTo>
                  <a:lnTo>
                    <a:pt x="28821" y="36893"/>
                  </a:lnTo>
                  <a:lnTo>
                    <a:pt x="10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66"/>
            <p:cNvSpPr/>
            <p:nvPr/>
          </p:nvSpPr>
          <p:spPr>
            <a:xfrm>
              <a:off x="4793600" y="2287075"/>
              <a:ext cx="432000" cy="537925"/>
            </a:xfrm>
            <a:custGeom>
              <a:rect b="b" l="l" r="r" t="t"/>
              <a:pathLst>
                <a:path extrusionOk="0" h="21517" w="17280">
                  <a:moveTo>
                    <a:pt x="14044" y="1"/>
                  </a:moveTo>
                  <a:lnTo>
                    <a:pt x="0" y="15745"/>
                  </a:lnTo>
                  <a:lnTo>
                    <a:pt x="17279" y="21516"/>
                  </a:lnTo>
                  <a:lnTo>
                    <a:pt x="1404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66"/>
            <p:cNvSpPr/>
            <p:nvPr/>
          </p:nvSpPr>
          <p:spPr>
            <a:xfrm>
              <a:off x="2259275" y="1683325"/>
              <a:ext cx="260225" cy="630475"/>
            </a:xfrm>
            <a:custGeom>
              <a:rect b="b" l="l" r="r" t="t"/>
              <a:pathLst>
                <a:path extrusionOk="0" h="25219" w="10409">
                  <a:moveTo>
                    <a:pt x="5905" y="0"/>
                  </a:moveTo>
                  <a:cubicBezTo>
                    <a:pt x="4871" y="1868"/>
                    <a:pt x="3937" y="3769"/>
                    <a:pt x="3003" y="5704"/>
                  </a:cubicBezTo>
                  <a:cubicBezTo>
                    <a:pt x="2569" y="6705"/>
                    <a:pt x="2136" y="7672"/>
                    <a:pt x="1702" y="8673"/>
                  </a:cubicBezTo>
                  <a:cubicBezTo>
                    <a:pt x="1302" y="9674"/>
                    <a:pt x="868" y="10674"/>
                    <a:pt x="501" y="11809"/>
                  </a:cubicBezTo>
                  <a:cubicBezTo>
                    <a:pt x="435" y="12075"/>
                    <a:pt x="334" y="12376"/>
                    <a:pt x="234" y="12676"/>
                  </a:cubicBezTo>
                  <a:cubicBezTo>
                    <a:pt x="134" y="13109"/>
                    <a:pt x="68" y="13510"/>
                    <a:pt x="34" y="13943"/>
                  </a:cubicBezTo>
                  <a:cubicBezTo>
                    <a:pt x="1" y="14177"/>
                    <a:pt x="1" y="14410"/>
                    <a:pt x="34" y="14644"/>
                  </a:cubicBezTo>
                  <a:lnTo>
                    <a:pt x="101" y="15144"/>
                  </a:lnTo>
                  <a:cubicBezTo>
                    <a:pt x="134" y="15444"/>
                    <a:pt x="201" y="15745"/>
                    <a:pt x="268" y="16045"/>
                  </a:cubicBezTo>
                  <a:cubicBezTo>
                    <a:pt x="501" y="17179"/>
                    <a:pt x="835" y="18246"/>
                    <a:pt x="1268" y="19347"/>
                  </a:cubicBezTo>
                  <a:cubicBezTo>
                    <a:pt x="2036" y="21382"/>
                    <a:pt x="3003" y="23350"/>
                    <a:pt x="4104" y="25218"/>
                  </a:cubicBezTo>
                  <a:lnTo>
                    <a:pt x="6439" y="24251"/>
                  </a:lnTo>
                  <a:cubicBezTo>
                    <a:pt x="5972" y="22249"/>
                    <a:pt x="5471" y="20215"/>
                    <a:pt x="5105" y="18213"/>
                  </a:cubicBezTo>
                  <a:cubicBezTo>
                    <a:pt x="4904" y="17279"/>
                    <a:pt x="4738" y="16312"/>
                    <a:pt x="4671" y="15344"/>
                  </a:cubicBezTo>
                  <a:lnTo>
                    <a:pt x="4604" y="14711"/>
                  </a:lnTo>
                  <a:lnTo>
                    <a:pt x="4604" y="14410"/>
                  </a:lnTo>
                  <a:lnTo>
                    <a:pt x="4604" y="14310"/>
                  </a:lnTo>
                  <a:cubicBezTo>
                    <a:pt x="4604" y="14329"/>
                    <a:pt x="4606" y="14337"/>
                    <a:pt x="4610" y="14337"/>
                  </a:cubicBezTo>
                  <a:cubicBezTo>
                    <a:pt x="4629" y="14337"/>
                    <a:pt x="4683" y="14173"/>
                    <a:pt x="4738" y="14010"/>
                  </a:cubicBezTo>
                  <a:cubicBezTo>
                    <a:pt x="4804" y="13843"/>
                    <a:pt x="4871" y="13643"/>
                    <a:pt x="4971" y="13410"/>
                  </a:cubicBezTo>
                  <a:cubicBezTo>
                    <a:pt x="5338" y="12542"/>
                    <a:pt x="5772" y="11642"/>
                    <a:pt x="6205" y="10708"/>
                  </a:cubicBezTo>
                  <a:cubicBezTo>
                    <a:pt x="6672" y="9774"/>
                    <a:pt x="7139" y="8840"/>
                    <a:pt x="7606" y="7939"/>
                  </a:cubicBezTo>
                  <a:lnTo>
                    <a:pt x="10408" y="2368"/>
                  </a:lnTo>
                  <a:lnTo>
                    <a:pt x="5905" y="0"/>
                  </a:lnTo>
                  <a:close/>
                </a:path>
              </a:pathLst>
            </a:custGeom>
            <a:solidFill>
              <a:srgbClr val="B6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66"/>
            <p:cNvSpPr/>
            <p:nvPr/>
          </p:nvSpPr>
          <p:spPr>
            <a:xfrm>
              <a:off x="2329325" y="2269575"/>
              <a:ext cx="115125" cy="83400"/>
            </a:xfrm>
            <a:custGeom>
              <a:rect b="b" l="l" r="r" t="t"/>
              <a:pathLst>
                <a:path extrusionOk="0" h="3336" w="4605">
                  <a:moveTo>
                    <a:pt x="1102" y="0"/>
                  </a:moveTo>
                  <a:cubicBezTo>
                    <a:pt x="1" y="1234"/>
                    <a:pt x="735" y="3336"/>
                    <a:pt x="735" y="3336"/>
                  </a:cubicBezTo>
                  <a:lnTo>
                    <a:pt x="4604" y="2969"/>
                  </a:lnTo>
                  <a:lnTo>
                    <a:pt x="3503" y="367"/>
                  </a:lnTo>
                  <a:lnTo>
                    <a:pt x="1102"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66"/>
            <p:cNvSpPr/>
            <p:nvPr/>
          </p:nvSpPr>
          <p:spPr>
            <a:xfrm>
              <a:off x="2347675" y="2343775"/>
              <a:ext cx="107600" cy="71775"/>
            </a:xfrm>
            <a:custGeom>
              <a:rect b="b" l="l" r="r" t="t"/>
              <a:pathLst>
                <a:path extrusionOk="0" h="2871" w="4304">
                  <a:moveTo>
                    <a:pt x="3870" y="1"/>
                  </a:moveTo>
                  <a:lnTo>
                    <a:pt x="1" y="368"/>
                  </a:lnTo>
                  <a:lnTo>
                    <a:pt x="935" y="2269"/>
                  </a:lnTo>
                  <a:cubicBezTo>
                    <a:pt x="1100" y="2627"/>
                    <a:pt x="1469" y="2871"/>
                    <a:pt x="1874" y="2871"/>
                  </a:cubicBezTo>
                  <a:cubicBezTo>
                    <a:pt x="1960" y="2871"/>
                    <a:pt x="2048" y="2860"/>
                    <a:pt x="2136" y="2836"/>
                  </a:cubicBezTo>
                  <a:lnTo>
                    <a:pt x="3403" y="2503"/>
                  </a:lnTo>
                  <a:cubicBezTo>
                    <a:pt x="3970" y="2369"/>
                    <a:pt x="4304" y="1769"/>
                    <a:pt x="4170" y="1202"/>
                  </a:cubicBezTo>
                  <a:lnTo>
                    <a:pt x="3870"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66"/>
            <p:cNvSpPr/>
            <p:nvPr/>
          </p:nvSpPr>
          <p:spPr>
            <a:xfrm>
              <a:off x="2856375" y="1357150"/>
              <a:ext cx="19200" cy="24400"/>
            </a:xfrm>
            <a:custGeom>
              <a:rect b="b" l="l" r="r" t="t"/>
              <a:pathLst>
                <a:path extrusionOk="0" h="976" w="768">
                  <a:moveTo>
                    <a:pt x="458" y="0"/>
                  </a:moveTo>
                  <a:cubicBezTo>
                    <a:pt x="306" y="0"/>
                    <a:pt x="159" y="161"/>
                    <a:pt x="67" y="405"/>
                  </a:cubicBezTo>
                  <a:cubicBezTo>
                    <a:pt x="1" y="672"/>
                    <a:pt x="67" y="905"/>
                    <a:pt x="234" y="972"/>
                  </a:cubicBezTo>
                  <a:cubicBezTo>
                    <a:pt x="248" y="975"/>
                    <a:pt x="263" y="976"/>
                    <a:pt x="277" y="976"/>
                  </a:cubicBezTo>
                  <a:cubicBezTo>
                    <a:pt x="434" y="976"/>
                    <a:pt x="607" y="816"/>
                    <a:pt x="668" y="571"/>
                  </a:cubicBezTo>
                  <a:cubicBezTo>
                    <a:pt x="768" y="305"/>
                    <a:pt x="668" y="71"/>
                    <a:pt x="501" y="4"/>
                  </a:cubicBezTo>
                  <a:cubicBezTo>
                    <a:pt x="487" y="2"/>
                    <a:pt x="473" y="0"/>
                    <a:pt x="4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66"/>
            <p:cNvSpPr/>
            <p:nvPr/>
          </p:nvSpPr>
          <p:spPr>
            <a:xfrm>
              <a:off x="2840525" y="1379775"/>
              <a:ext cx="32550" cy="67375"/>
            </a:xfrm>
            <a:custGeom>
              <a:rect b="b" l="l" r="r" t="t"/>
              <a:pathLst>
                <a:path extrusionOk="0" h="2695" w="1302">
                  <a:moveTo>
                    <a:pt x="701" y="0"/>
                  </a:moveTo>
                  <a:lnTo>
                    <a:pt x="1" y="2468"/>
                  </a:lnTo>
                  <a:cubicBezTo>
                    <a:pt x="229" y="2614"/>
                    <a:pt x="509" y="2695"/>
                    <a:pt x="793" y="2695"/>
                  </a:cubicBezTo>
                  <a:cubicBezTo>
                    <a:pt x="965" y="2695"/>
                    <a:pt x="1138" y="2665"/>
                    <a:pt x="1302" y="2602"/>
                  </a:cubicBezTo>
                  <a:cubicBezTo>
                    <a:pt x="968" y="1768"/>
                    <a:pt x="768" y="901"/>
                    <a:pt x="701" y="0"/>
                  </a:cubicBezTo>
                  <a:close/>
                </a:path>
              </a:pathLst>
            </a:custGeom>
            <a:solidFill>
              <a:srgbClr val="A027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66"/>
            <p:cNvSpPr/>
            <p:nvPr/>
          </p:nvSpPr>
          <p:spPr>
            <a:xfrm>
              <a:off x="2853825" y="1312000"/>
              <a:ext cx="38425" cy="23600"/>
            </a:xfrm>
            <a:custGeom>
              <a:rect b="b" l="l" r="r" t="t"/>
              <a:pathLst>
                <a:path extrusionOk="0" h="944" w="1537">
                  <a:moveTo>
                    <a:pt x="208" y="0"/>
                  </a:moveTo>
                  <a:cubicBezTo>
                    <a:pt x="104" y="0"/>
                    <a:pt x="1" y="106"/>
                    <a:pt x="69" y="243"/>
                  </a:cubicBezTo>
                  <a:cubicBezTo>
                    <a:pt x="336" y="676"/>
                    <a:pt x="803" y="943"/>
                    <a:pt x="1303" y="943"/>
                  </a:cubicBezTo>
                  <a:cubicBezTo>
                    <a:pt x="1470" y="943"/>
                    <a:pt x="1537" y="810"/>
                    <a:pt x="1437" y="676"/>
                  </a:cubicBezTo>
                  <a:cubicBezTo>
                    <a:pt x="1437" y="643"/>
                    <a:pt x="1370" y="643"/>
                    <a:pt x="1337" y="643"/>
                  </a:cubicBezTo>
                  <a:cubicBezTo>
                    <a:pt x="937" y="610"/>
                    <a:pt x="570" y="409"/>
                    <a:pt x="336" y="76"/>
                  </a:cubicBezTo>
                  <a:cubicBezTo>
                    <a:pt x="304" y="23"/>
                    <a:pt x="256" y="0"/>
                    <a:pt x="20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66"/>
            <p:cNvSpPr/>
            <p:nvPr/>
          </p:nvSpPr>
          <p:spPr>
            <a:xfrm>
              <a:off x="2605375" y="1423500"/>
              <a:ext cx="258525" cy="236500"/>
            </a:xfrm>
            <a:custGeom>
              <a:rect b="b" l="l" r="r" t="t"/>
              <a:pathLst>
                <a:path extrusionOk="0" h="9460" w="10341">
                  <a:moveTo>
                    <a:pt x="1723" y="0"/>
                  </a:moveTo>
                  <a:cubicBezTo>
                    <a:pt x="1362" y="0"/>
                    <a:pt x="1049" y="330"/>
                    <a:pt x="1101" y="719"/>
                  </a:cubicBezTo>
                  <a:cubicBezTo>
                    <a:pt x="1434" y="2988"/>
                    <a:pt x="1434" y="5590"/>
                    <a:pt x="0" y="6957"/>
                  </a:cubicBezTo>
                  <a:cubicBezTo>
                    <a:pt x="0" y="6957"/>
                    <a:pt x="701" y="9459"/>
                    <a:pt x="5304" y="9459"/>
                  </a:cubicBezTo>
                  <a:cubicBezTo>
                    <a:pt x="10341" y="9459"/>
                    <a:pt x="7706" y="7257"/>
                    <a:pt x="7706" y="7257"/>
                  </a:cubicBezTo>
                  <a:cubicBezTo>
                    <a:pt x="5604" y="6590"/>
                    <a:pt x="5571" y="4222"/>
                    <a:pt x="6038" y="2287"/>
                  </a:cubicBezTo>
                  <a:lnTo>
                    <a:pt x="2035" y="86"/>
                  </a:lnTo>
                  <a:cubicBezTo>
                    <a:pt x="1932" y="27"/>
                    <a:pt x="1825" y="0"/>
                    <a:pt x="1723" y="0"/>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66"/>
            <p:cNvSpPr/>
            <p:nvPr/>
          </p:nvSpPr>
          <p:spPr>
            <a:xfrm>
              <a:off x="2550325" y="1567800"/>
              <a:ext cx="291075" cy="70500"/>
            </a:xfrm>
            <a:custGeom>
              <a:rect b="b" l="l" r="r" t="t"/>
              <a:pathLst>
                <a:path extrusionOk="0" h="2820" w="11643">
                  <a:moveTo>
                    <a:pt x="8453" y="0"/>
                  </a:moveTo>
                  <a:cubicBezTo>
                    <a:pt x="7712" y="0"/>
                    <a:pt x="6882" y="106"/>
                    <a:pt x="6038" y="285"/>
                  </a:cubicBezTo>
                  <a:cubicBezTo>
                    <a:pt x="5590" y="374"/>
                    <a:pt x="5145" y="408"/>
                    <a:pt x="4713" y="408"/>
                  </a:cubicBezTo>
                  <a:cubicBezTo>
                    <a:pt x="3343" y="408"/>
                    <a:pt x="2105" y="66"/>
                    <a:pt x="1328" y="66"/>
                  </a:cubicBezTo>
                  <a:cubicBezTo>
                    <a:pt x="1164" y="66"/>
                    <a:pt x="1021" y="81"/>
                    <a:pt x="901" y="118"/>
                  </a:cubicBezTo>
                  <a:cubicBezTo>
                    <a:pt x="1" y="418"/>
                    <a:pt x="434" y="1719"/>
                    <a:pt x="868" y="2786"/>
                  </a:cubicBezTo>
                  <a:lnTo>
                    <a:pt x="11575" y="2820"/>
                  </a:lnTo>
                  <a:cubicBezTo>
                    <a:pt x="11642" y="2153"/>
                    <a:pt x="11442" y="1485"/>
                    <a:pt x="11042" y="952"/>
                  </a:cubicBezTo>
                  <a:cubicBezTo>
                    <a:pt x="10610" y="273"/>
                    <a:pt x="9645" y="0"/>
                    <a:pt x="84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66"/>
            <p:cNvSpPr/>
            <p:nvPr/>
          </p:nvSpPr>
          <p:spPr>
            <a:xfrm>
              <a:off x="2863050" y="4474875"/>
              <a:ext cx="53400" cy="20475"/>
            </a:xfrm>
            <a:custGeom>
              <a:rect b="b" l="l" r="r" t="t"/>
              <a:pathLst>
                <a:path extrusionOk="0" h="819" w="2136">
                  <a:moveTo>
                    <a:pt x="1768" y="151"/>
                  </a:moveTo>
                  <a:cubicBezTo>
                    <a:pt x="1835" y="185"/>
                    <a:pt x="1868" y="218"/>
                    <a:pt x="1935" y="285"/>
                  </a:cubicBezTo>
                  <a:cubicBezTo>
                    <a:pt x="1969" y="385"/>
                    <a:pt x="1969" y="418"/>
                    <a:pt x="1935" y="452"/>
                  </a:cubicBezTo>
                  <a:cubicBezTo>
                    <a:pt x="1834" y="593"/>
                    <a:pt x="1478" y="649"/>
                    <a:pt x="1079" y="649"/>
                  </a:cubicBezTo>
                  <a:cubicBezTo>
                    <a:pt x="818" y="649"/>
                    <a:pt x="538" y="625"/>
                    <a:pt x="301" y="585"/>
                  </a:cubicBezTo>
                  <a:cubicBezTo>
                    <a:pt x="701" y="352"/>
                    <a:pt x="1135" y="218"/>
                    <a:pt x="1602" y="151"/>
                  </a:cubicBezTo>
                  <a:close/>
                  <a:moveTo>
                    <a:pt x="1634" y="0"/>
                  </a:moveTo>
                  <a:cubicBezTo>
                    <a:pt x="1032" y="0"/>
                    <a:pt x="64" y="555"/>
                    <a:pt x="34" y="585"/>
                  </a:cubicBezTo>
                  <a:cubicBezTo>
                    <a:pt x="0" y="585"/>
                    <a:pt x="0" y="618"/>
                    <a:pt x="0" y="652"/>
                  </a:cubicBezTo>
                  <a:cubicBezTo>
                    <a:pt x="0" y="685"/>
                    <a:pt x="34" y="718"/>
                    <a:pt x="67" y="718"/>
                  </a:cubicBezTo>
                  <a:cubicBezTo>
                    <a:pt x="401" y="785"/>
                    <a:pt x="734" y="819"/>
                    <a:pt x="1068" y="819"/>
                  </a:cubicBezTo>
                  <a:cubicBezTo>
                    <a:pt x="1502" y="819"/>
                    <a:pt x="1902" y="752"/>
                    <a:pt x="2069" y="552"/>
                  </a:cubicBezTo>
                  <a:cubicBezTo>
                    <a:pt x="2135" y="452"/>
                    <a:pt x="2135" y="318"/>
                    <a:pt x="2069" y="218"/>
                  </a:cubicBezTo>
                  <a:cubicBezTo>
                    <a:pt x="2002" y="118"/>
                    <a:pt x="1935" y="51"/>
                    <a:pt x="1802" y="18"/>
                  </a:cubicBezTo>
                  <a:cubicBezTo>
                    <a:pt x="1750" y="6"/>
                    <a:pt x="1694" y="0"/>
                    <a:pt x="16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66"/>
            <p:cNvSpPr/>
            <p:nvPr/>
          </p:nvSpPr>
          <p:spPr>
            <a:xfrm>
              <a:off x="2862225" y="4455075"/>
              <a:ext cx="33375" cy="37775"/>
            </a:xfrm>
            <a:custGeom>
              <a:rect b="b" l="l" r="r" t="t"/>
              <a:pathLst>
                <a:path extrusionOk="0" h="1511" w="1335">
                  <a:moveTo>
                    <a:pt x="934" y="143"/>
                  </a:moveTo>
                  <a:cubicBezTo>
                    <a:pt x="1101" y="143"/>
                    <a:pt x="1101" y="210"/>
                    <a:pt x="1101" y="243"/>
                  </a:cubicBezTo>
                  <a:cubicBezTo>
                    <a:pt x="1134" y="476"/>
                    <a:pt x="601" y="1043"/>
                    <a:pt x="200" y="1310"/>
                  </a:cubicBezTo>
                  <a:cubicBezTo>
                    <a:pt x="234" y="910"/>
                    <a:pt x="367" y="543"/>
                    <a:pt x="601" y="243"/>
                  </a:cubicBezTo>
                  <a:cubicBezTo>
                    <a:pt x="701" y="176"/>
                    <a:pt x="801" y="143"/>
                    <a:pt x="901" y="143"/>
                  </a:cubicBezTo>
                  <a:close/>
                  <a:moveTo>
                    <a:pt x="879" y="1"/>
                  </a:moveTo>
                  <a:cubicBezTo>
                    <a:pt x="744" y="1"/>
                    <a:pt x="616" y="61"/>
                    <a:pt x="534" y="143"/>
                  </a:cubicBezTo>
                  <a:cubicBezTo>
                    <a:pt x="100" y="476"/>
                    <a:pt x="33" y="1377"/>
                    <a:pt x="0" y="1444"/>
                  </a:cubicBezTo>
                  <a:cubicBezTo>
                    <a:pt x="0" y="1444"/>
                    <a:pt x="33" y="1477"/>
                    <a:pt x="33" y="1510"/>
                  </a:cubicBezTo>
                  <a:lnTo>
                    <a:pt x="134" y="1510"/>
                  </a:lnTo>
                  <a:cubicBezTo>
                    <a:pt x="534" y="1344"/>
                    <a:pt x="1334" y="610"/>
                    <a:pt x="1268" y="210"/>
                  </a:cubicBezTo>
                  <a:cubicBezTo>
                    <a:pt x="1268" y="143"/>
                    <a:pt x="1168" y="9"/>
                    <a:pt x="967" y="9"/>
                  </a:cubicBezTo>
                  <a:cubicBezTo>
                    <a:pt x="938" y="4"/>
                    <a:pt x="908" y="1"/>
                    <a:pt x="8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66"/>
            <p:cNvSpPr/>
            <p:nvPr/>
          </p:nvSpPr>
          <p:spPr>
            <a:xfrm>
              <a:off x="2770475" y="4296025"/>
              <a:ext cx="93425" cy="195150"/>
            </a:xfrm>
            <a:custGeom>
              <a:rect b="b" l="l" r="r" t="t"/>
              <a:pathLst>
                <a:path extrusionOk="0" h="7806" w="3737">
                  <a:moveTo>
                    <a:pt x="368" y="0"/>
                  </a:moveTo>
                  <a:lnTo>
                    <a:pt x="1" y="7806"/>
                  </a:lnTo>
                  <a:lnTo>
                    <a:pt x="3370" y="7806"/>
                  </a:lnTo>
                  <a:lnTo>
                    <a:pt x="3737"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66"/>
            <p:cNvSpPr/>
            <p:nvPr/>
          </p:nvSpPr>
          <p:spPr>
            <a:xfrm>
              <a:off x="2738800" y="4481150"/>
              <a:ext cx="296075" cy="95925"/>
            </a:xfrm>
            <a:custGeom>
              <a:rect b="b" l="l" r="r" t="t"/>
              <a:pathLst>
                <a:path extrusionOk="0" h="3837" w="11843">
                  <a:moveTo>
                    <a:pt x="1001" y="0"/>
                  </a:moveTo>
                  <a:cubicBezTo>
                    <a:pt x="868" y="0"/>
                    <a:pt x="734" y="101"/>
                    <a:pt x="701" y="234"/>
                  </a:cubicBezTo>
                  <a:lnTo>
                    <a:pt x="67" y="3236"/>
                  </a:lnTo>
                  <a:cubicBezTo>
                    <a:pt x="0" y="3536"/>
                    <a:pt x="267" y="3837"/>
                    <a:pt x="567" y="3837"/>
                  </a:cubicBezTo>
                  <a:cubicBezTo>
                    <a:pt x="1902" y="3803"/>
                    <a:pt x="3803" y="3737"/>
                    <a:pt x="5471" y="3737"/>
                  </a:cubicBezTo>
                  <a:cubicBezTo>
                    <a:pt x="7439" y="3737"/>
                    <a:pt x="7806" y="3837"/>
                    <a:pt x="10107" y="3837"/>
                  </a:cubicBezTo>
                  <a:cubicBezTo>
                    <a:pt x="11475" y="3837"/>
                    <a:pt x="11842" y="2436"/>
                    <a:pt x="11275" y="2302"/>
                  </a:cubicBezTo>
                  <a:cubicBezTo>
                    <a:pt x="8640" y="1735"/>
                    <a:pt x="7772" y="1668"/>
                    <a:pt x="5471" y="267"/>
                  </a:cubicBezTo>
                  <a:cubicBezTo>
                    <a:pt x="5237" y="101"/>
                    <a:pt x="4970" y="0"/>
                    <a:pt x="46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66"/>
            <p:cNvSpPr/>
            <p:nvPr/>
          </p:nvSpPr>
          <p:spPr>
            <a:xfrm>
              <a:off x="2316000" y="1608125"/>
              <a:ext cx="264150" cy="348750"/>
            </a:xfrm>
            <a:custGeom>
              <a:rect b="b" l="l" r="r" t="t"/>
              <a:pathLst>
                <a:path extrusionOk="0" h="13950" w="10566">
                  <a:moveTo>
                    <a:pt x="7630" y="0"/>
                  </a:moveTo>
                  <a:cubicBezTo>
                    <a:pt x="7425" y="0"/>
                    <a:pt x="7206" y="24"/>
                    <a:pt x="6972" y="73"/>
                  </a:cubicBezTo>
                  <a:cubicBezTo>
                    <a:pt x="1902" y="1173"/>
                    <a:pt x="0" y="9179"/>
                    <a:pt x="0" y="9179"/>
                  </a:cubicBezTo>
                  <a:lnTo>
                    <a:pt x="5738" y="13949"/>
                  </a:lnTo>
                  <a:cubicBezTo>
                    <a:pt x="7639" y="12315"/>
                    <a:pt x="8973" y="10146"/>
                    <a:pt x="9607" y="7711"/>
                  </a:cubicBezTo>
                  <a:cubicBezTo>
                    <a:pt x="10566" y="3784"/>
                    <a:pt x="10234" y="0"/>
                    <a:pt x="763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66"/>
            <p:cNvSpPr/>
            <p:nvPr/>
          </p:nvSpPr>
          <p:spPr>
            <a:xfrm>
              <a:off x="2451925" y="1764200"/>
              <a:ext cx="107600" cy="192675"/>
            </a:xfrm>
            <a:custGeom>
              <a:rect b="b" l="l" r="r" t="t"/>
              <a:pathLst>
                <a:path extrusionOk="0" h="7707" w="4304">
                  <a:moveTo>
                    <a:pt x="2902" y="1"/>
                  </a:moveTo>
                  <a:cubicBezTo>
                    <a:pt x="1201" y="1702"/>
                    <a:pt x="100" y="4804"/>
                    <a:pt x="0" y="7473"/>
                  </a:cubicBezTo>
                  <a:lnTo>
                    <a:pt x="301" y="7706"/>
                  </a:lnTo>
                  <a:cubicBezTo>
                    <a:pt x="2202" y="6072"/>
                    <a:pt x="3536" y="3903"/>
                    <a:pt x="4170" y="1468"/>
                  </a:cubicBezTo>
                  <a:cubicBezTo>
                    <a:pt x="4203" y="1202"/>
                    <a:pt x="4270" y="968"/>
                    <a:pt x="4303" y="701"/>
                  </a:cubicBezTo>
                  <a:lnTo>
                    <a:pt x="290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66"/>
            <p:cNvSpPr/>
            <p:nvPr/>
          </p:nvSpPr>
          <p:spPr>
            <a:xfrm>
              <a:off x="2458600" y="1594300"/>
              <a:ext cx="527900" cy="754525"/>
            </a:xfrm>
            <a:custGeom>
              <a:rect b="b" l="l" r="r" t="t"/>
              <a:pathLst>
                <a:path extrusionOk="0" h="30181" w="21116">
                  <a:moveTo>
                    <a:pt x="9695" y="0"/>
                  </a:moveTo>
                  <a:cubicBezTo>
                    <a:pt x="8415" y="0"/>
                    <a:pt x="7139" y="42"/>
                    <a:pt x="5871" y="125"/>
                  </a:cubicBezTo>
                  <a:cubicBezTo>
                    <a:pt x="4370" y="192"/>
                    <a:pt x="2902" y="359"/>
                    <a:pt x="1435" y="592"/>
                  </a:cubicBezTo>
                  <a:cubicBezTo>
                    <a:pt x="567" y="726"/>
                    <a:pt x="0" y="1560"/>
                    <a:pt x="167" y="2394"/>
                  </a:cubicBezTo>
                  <a:cubicBezTo>
                    <a:pt x="2569" y="14936"/>
                    <a:pt x="1134" y="27512"/>
                    <a:pt x="1301" y="30180"/>
                  </a:cubicBezTo>
                  <a:lnTo>
                    <a:pt x="19314" y="30180"/>
                  </a:lnTo>
                  <a:cubicBezTo>
                    <a:pt x="21115" y="15370"/>
                    <a:pt x="20582" y="7897"/>
                    <a:pt x="19848" y="4262"/>
                  </a:cubicBezTo>
                  <a:cubicBezTo>
                    <a:pt x="19447" y="2293"/>
                    <a:pt x="17913" y="792"/>
                    <a:pt x="15945" y="425"/>
                  </a:cubicBezTo>
                  <a:cubicBezTo>
                    <a:pt x="15211" y="325"/>
                    <a:pt x="14377" y="192"/>
                    <a:pt x="13543" y="125"/>
                  </a:cubicBezTo>
                  <a:cubicBezTo>
                    <a:pt x="12259" y="42"/>
                    <a:pt x="10975" y="0"/>
                    <a:pt x="969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66"/>
            <p:cNvSpPr/>
            <p:nvPr/>
          </p:nvSpPr>
          <p:spPr>
            <a:xfrm>
              <a:off x="2882225" y="1846775"/>
              <a:ext cx="91750" cy="158450"/>
            </a:xfrm>
            <a:custGeom>
              <a:rect b="b" l="l" r="r" t="t"/>
              <a:pathLst>
                <a:path extrusionOk="0" h="6338" w="3670">
                  <a:moveTo>
                    <a:pt x="1202" y="0"/>
                  </a:moveTo>
                  <a:lnTo>
                    <a:pt x="1" y="1534"/>
                  </a:lnTo>
                  <a:cubicBezTo>
                    <a:pt x="468" y="3769"/>
                    <a:pt x="1535" y="5804"/>
                    <a:pt x="3537" y="6338"/>
                  </a:cubicBezTo>
                  <a:cubicBezTo>
                    <a:pt x="3670" y="3036"/>
                    <a:pt x="3537" y="767"/>
                    <a:pt x="1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66"/>
            <p:cNvSpPr/>
            <p:nvPr/>
          </p:nvSpPr>
          <p:spPr>
            <a:xfrm>
              <a:off x="2774650" y="4296025"/>
              <a:ext cx="89250" cy="100925"/>
            </a:xfrm>
            <a:custGeom>
              <a:rect b="b" l="l" r="r" t="t"/>
              <a:pathLst>
                <a:path extrusionOk="0" h="4037" w="3570">
                  <a:moveTo>
                    <a:pt x="201" y="0"/>
                  </a:moveTo>
                  <a:lnTo>
                    <a:pt x="1" y="4036"/>
                  </a:lnTo>
                  <a:lnTo>
                    <a:pt x="3370" y="4036"/>
                  </a:lnTo>
                  <a:lnTo>
                    <a:pt x="3570" y="0"/>
                  </a:lnTo>
                  <a:close/>
                </a:path>
              </a:pathLst>
            </a:custGeom>
            <a:solidFill>
              <a:srgbClr val="7830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66"/>
            <p:cNvSpPr/>
            <p:nvPr/>
          </p:nvSpPr>
          <p:spPr>
            <a:xfrm>
              <a:off x="2612875" y="1197800"/>
              <a:ext cx="283550" cy="329000"/>
            </a:xfrm>
            <a:custGeom>
              <a:rect b="b" l="l" r="r" t="t"/>
              <a:pathLst>
                <a:path extrusionOk="0" h="13160" w="11342">
                  <a:moveTo>
                    <a:pt x="5736" y="1"/>
                  </a:moveTo>
                  <a:cubicBezTo>
                    <a:pt x="3713" y="1"/>
                    <a:pt x="1771" y="1361"/>
                    <a:pt x="1301" y="3576"/>
                  </a:cubicBezTo>
                  <a:cubicBezTo>
                    <a:pt x="601" y="6845"/>
                    <a:pt x="0" y="8713"/>
                    <a:pt x="1134" y="10848"/>
                  </a:cubicBezTo>
                  <a:cubicBezTo>
                    <a:pt x="1962" y="12423"/>
                    <a:pt x="3422" y="13160"/>
                    <a:pt x="4895" y="13160"/>
                  </a:cubicBezTo>
                  <a:cubicBezTo>
                    <a:pt x="6448" y="13160"/>
                    <a:pt x="8017" y="12339"/>
                    <a:pt x="8873" y="10815"/>
                  </a:cubicBezTo>
                  <a:cubicBezTo>
                    <a:pt x="10408" y="8146"/>
                    <a:pt x="11342" y="3276"/>
                    <a:pt x="8606" y="1041"/>
                  </a:cubicBezTo>
                  <a:cubicBezTo>
                    <a:pt x="7739" y="328"/>
                    <a:pt x="6728" y="1"/>
                    <a:pt x="5736"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66"/>
            <p:cNvSpPr/>
            <p:nvPr/>
          </p:nvSpPr>
          <p:spPr>
            <a:xfrm>
              <a:off x="2536975" y="1114200"/>
              <a:ext cx="416350" cy="385675"/>
            </a:xfrm>
            <a:custGeom>
              <a:rect b="b" l="l" r="r" t="t"/>
              <a:pathLst>
                <a:path extrusionOk="0" h="15427" w="16654">
                  <a:moveTo>
                    <a:pt x="7832" y="1"/>
                  </a:moveTo>
                  <a:cubicBezTo>
                    <a:pt x="6142" y="1"/>
                    <a:pt x="4481" y="1232"/>
                    <a:pt x="4170" y="2617"/>
                  </a:cubicBezTo>
                  <a:cubicBezTo>
                    <a:pt x="3869" y="2517"/>
                    <a:pt x="3546" y="2449"/>
                    <a:pt x="3220" y="2449"/>
                  </a:cubicBezTo>
                  <a:cubicBezTo>
                    <a:pt x="2465" y="2449"/>
                    <a:pt x="1694" y="2810"/>
                    <a:pt x="1135" y="3952"/>
                  </a:cubicBezTo>
                  <a:cubicBezTo>
                    <a:pt x="1" y="6287"/>
                    <a:pt x="2436" y="7654"/>
                    <a:pt x="2136" y="10223"/>
                  </a:cubicBezTo>
                  <a:cubicBezTo>
                    <a:pt x="1837" y="12775"/>
                    <a:pt x="2824" y="15427"/>
                    <a:pt x="6372" y="15427"/>
                  </a:cubicBezTo>
                  <a:cubicBezTo>
                    <a:pt x="6394" y="15427"/>
                    <a:pt x="6416" y="15427"/>
                    <a:pt x="6439" y="15426"/>
                  </a:cubicBezTo>
                  <a:cubicBezTo>
                    <a:pt x="8540" y="15393"/>
                    <a:pt x="10141" y="13158"/>
                    <a:pt x="11175" y="11057"/>
                  </a:cubicBezTo>
                  <a:cubicBezTo>
                    <a:pt x="11276" y="10823"/>
                    <a:pt x="12310" y="10590"/>
                    <a:pt x="12410" y="10356"/>
                  </a:cubicBezTo>
                  <a:cubicBezTo>
                    <a:pt x="12777" y="9656"/>
                    <a:pt x="12743" y="8788"/>
                    <a:pt x="12343" y="8088"/>
                  </a:cubicBezTo>
                  <a:cubicBezTo>
                    <a:pt x="16654" y="6509"/>
                    <a:pt x="16047" y="2665"/>
                    <a:pt x="15400" y="2665"/>
                  </a:cubicBezTo>
                  <a:cubicBezTo>
                    <a:pt x="15336" y="2665"/>
                    <a:pt x="15272" y="2703"/>
                    <a:pt x="15212" y="2784"/>
                  </a:cubicBezTo>
                  <a:cubicBezTo>
                    <a:pt x="15069" y="2977"/>
                    <a:pt x="14834" y="3063"/>
                    <a:pt x="14533" y="3063"/>
                  </a:cubicBezTo>
                  <a:cubicBezTo>
                    <a:pt x="13428" y="3063"/>
                    <a:pt x="11426" y="1907"/>
                    <a:pt x="9774" y="649"/>
                  </a:cubicBezTo>
                  <a:cubicBezTo>
                    <a:pt x="9178" y="194"/>
                    <a:pt x="8503" y="1"/>
                    <a:pt x="78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66"/>
            <p:cNvSpPr/>
            <p:nvPr/>
          </p:nvSpPr>
          <p:spPr>
            <a:xfrm>
              <a:off x="2612025" y="1105400"/>
              <a:ext cx="40075" cy="101775"/>
            </a:xfrm>
            <a:custGeom>
              <a:rect b="b" l="l" r="r" t="t"/>
              <a:pathLst>
                <a:path extrusionOk="0" h="4071" w="1603">
                  <a:moveTo>
                    <a:pt x="1035" y="1"/>
                  </a:moveTo>
                  <a:lnTo>
                    <a:pt x="1035" y="1"/>
                  </a:lnTo>
                  <a:cubicBezTo>
                    <a:pt x="1" y="3103"/>
                    <a:pt x="1602" y="4070"/>
                    <a:pt x="1602" y="4070"/>
                  </a:cubicBezTo>
                  <a:lnTo>
                    <a:pt x="103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66"/>
            <p:cNvSpPr/>
            <p:nvPr/>
          </p:nvSpPr>
          <p:spPr>
            <a:xfrm>
              <a:off x="2767150" y="1333050"/>
              <a:ext cx="66725" cy="103150"/>
            </a:xfrm>
            <a:custGeom>
              <a:rect b="b" l="l" r="r" t="t"/>
              <a:pathLst>
                <a:path extrusionOk="0" h="4126" w="2669">
                  <a:moveTo>
                    <a:pt x="1179" y="1"/>
                  </a:moveTo>
                  <a:cubicBezTo>
                    <a:pt x="642" y="1"/>
                    <a:pt x="195" y="492"/>
                    <a:pt x="100" y="1202"/>
                  </a:cubicBezTo>
                  <a:cubicBezTo>
                    <a:pt x="0" y="2036"/>
                    <a:pt x="201" y="2870"/>
                    <a:pt x="601" y="3570"/>
                  </a:cubicBezTo>
                  <a:cubicBezTo>
                    <a:pt x="835" y="3956"/>
                    <a:pt x="1121" y="4126"/>
                    <a:pt x="1397" y="4126"/>
                  </a:cubicBezTo>
                  <a:cubicBezTo>
                    <a:pt x="1788" y="4126"/>
                    <a:pt x="2159" y="3785"/>
                    <a:pt x="2335" y="3237"/>
                  </a:cubicBezTo>
                  <a:cubicBezTo>
                    <a:pt x="2636" y="2403"/>
                    <a:pt x="2669" y="902"/>
                    <a:pt x="1868" y="268"/>
                  </a:cubicBezTo>
                  <a:cubicBezTo>
                    <a:pt x="1635" y="83"/>
                    <a:pt x="1400" y="1"/>
                    <a:pt x="1179"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66"/>
            <p:cNvSpPr/>
            <p:nvPr/>
          </p:nvSpPr>
          <p:spPr>
            <a:xfrm>
              <a:off x="2198400" y="4271825"/>
              <a:ext cx="134300" cy="210175"/>
            </a:xfrm>
            <a:custGeom>
              <a:rect b="b" l="l" r="r" t="t"/>
              <a:pathLst>
                <a:path extrusionOk="0" h="8407" w="5372">
                  <a:moveTo>
                    <a:pt x="2136" y="1"/>
                  </a:moveTo>
                  <a:lnTo>
                    <a:pt x="1" y="7606"/>
                  </a:lnTo>
                  <a:lnTo>
                    <a:pt x="3236" y="8407"/>
                  </a:lnTo>
                  <a:lnTo>
                    <a:pt x="5371" y="801"/>
                  </a:lnTo>
                  <a:lnTo>
                    <a:pt x="2136"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66"/>
            <p:cNvSpPr/>
            <p:nvPr/>
          </p:nvSpPr>
          <p:spPr>
            <a:xfrm>
              <a:off x="2290975" y="4467425"/>
              <a:ext cx="53400" cy="19800"/>
            </a:xfrm>
            <a:custGeom>
              <a:rect b="b" l="l" r="r" t="t"/>
              <a:pathLst>
                <a:path extrusionOk="0" h="792" w="2136">
                  <a:moveTo>
                    <a:pt x="1404" y="174"/>
                  </a:moveTo>
                  <a:cubicBezTo>
                    <a:pt x="1480" y="174"/>
                    <a:pt x="1557" y="177"/>
                    <a:pt x="1635" y="183"/>
                  </a:cubicBezTo>
                  <a:cubicBezTo>
                    <a:pt x="1668" y="183"/>
                    <a:pt x="1735" y="183"/>
                    <a:pt x="1768" y="216"/>
                  </a:cubicBezTo>
                  <a:cubicBezTo>
                    <a:pt x="1835" y="249"/>
                    <a:pt x="1902" y="283"/>
                    <a:pt x="1935" y="349"/>
                  </a:cubicBezTo>
                  <a:cubicBezTo>
                    <a:pt x="1969" y="483"/>
                    <a:pt x="1969" y="516"/>
                    <a:pt x="1935" y="549"/>
                  </a:cubicBezTo>
                  <a:cubicBezTo>
                    <a:pt x="1882" y="602"/>
                    <a:pt x="1763" y="625"/>
                    <a:pt x="1603" y="625"/>
                  </a:cubicBezTo>
                  <a:cubicBezTo>
                    <a:pt x="1260" y="625"/>
                    <a:pt x="734" y="519"/>
                    <a:pt x="301" y="383"/>
                  </a:cubicBezTo>
                  <a:cubicBezTo>
                    <a:pt x="662" y="244"/>
                    <a:pt x="1023" y="174"/>
                    <a:pt x="1404" y="174"/>
                  </a:cubicBezTo>
                  <a:close/>
                  <a:moveTo>
                    <a:pt x="1391" y="0"/>
                  </a:moveTo>
                  <a:cubicBezTo>
                    <a:pt x="807" y="0"/>
                    <a:pt x="86" y="290"/>
                    <a:pt x="34" y="316"/>
                  </a:cubicBezTo>
                  <a:cubicBezTo>
                    <a:pt x="0" y="316"/>
                    <a:pt x="0" y="349"/>
                    <a:pt x="0" y="383"/>
                  </a:cubicBezTo>
                  <a:cubicBezTo>
                    <a:pt x="0" y="416"/>
                    <a:pt x="34" y="449"/>
                    <a:pt x="67" y="449"/>
                  </a:cubicBezTo>
                  <a:cubicBezTo>
                    <a:pt x="401" y="583"/>
                    <a:pt x="734" y="683"/>
                    <a:pt x="1068" y="750"/>
                  </a:cubicBezTo>
                  <a:cubicBezTo>
                    <a:pt x="1236" y="775"/>
                    <a:pt x="1399" y="791"/>
                    <a:pt x="1545" y="791"/>
                  </a:cubicBezTo>
                  <a:cubicBezTo>
                    <a:pt x="1777" y="791"/>
                    <a:pt x="1966" y="752"/>
                    <a:pt x="2069" y="650"/>
                  </a:cubicBezTo>
                  <a:cubicBezTo>
                    <a:pt x="2135" y="549"/>
                    <a:pt x="2135" y="416"/>
                    <a:pt x="2069" y="316"/>
                  </a:cubicBezTo>
                  <a:cubicBezTo>
                    <a:pt x="2002" y="183"/>
                    <a:pt x="1935" y="116"/>
                    <a:pt x="1835" y="82"/>
                  </a:cubicBezTo>
                  <a:cubicBezTo>
                    <a:pt x="1710" y="24"/>
                    <a:pt x="1556" y="0"/>
                    <a:pt x="13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66"/>
            <p:cNvSpPr/>
            <p:nvPr/>
          </p:nvSpPr>
          <p:spPr>
            <a:xfrm>
              <a:off x="2291800" y="4443950"/>
              <a:ext cx="32550" cy="35550"/>
            </a:xfrm>
            <a:custGeom>
              <a:rect b="b" l="l" r="r" t="t"/>
              <a:pathLst>
                <a:path extrusionOk="0" h="1422" w="1302">
                  <a:moveTo>
                    <a:pt x="935" y="154"/>
                  </a:moveTo>
                  <a:cubicBezTo>
                    <a:pt x="1068" y="188"/>
                    <a:pt x="1068" y="254"/>
                    <a:pt x="1068" y="254"/>
                  </a:cubicBezTo>
                  <a:cubicBezTo>
                    <a:pt x="1102" y="521"/>
                    <a:pt x="568" y="988"/>
                    <a:pt x="134" y="1188"/>
                  </a:cubicBezTo>
                  <a:cubicBezTo>
                    <a:pt x="168" y="821"/>
                    <a:pt x="334" y="454"/>
                    <a:pt x="601" y="188"/>
                  </a:cubicBezTo>
                  <a:cubicBezTo>
                    <a:pt x="701" y="154"/>
                    <a:pt x="801" y="154"/>
                    <a:pt x="901" y="154"/>
                  </a:cubicBezTo>
                  <a:close/>
                  <a:moveTo>
                    <a:pt x="797" y="1"/>
                  </a:moveTo>
                  <a:cubicBezTo>
                    <a:pt x="704" y="1"/>
                    <a:pt x="619" y="24"/>
                    <a:pt x="535" y="87"/>
                  </a:cubicBezTo>
                  <a:cubicBezTo>
                    <a:pt x="134" y="354"/>
                    <a:pt x="1" y="1255"/>
                    <a:pt x="1" y="1288"/>
                  </a:cubicBezTo>
                  <a:cubicBezTo>
                    <a:pt x="1" y="1322"/>
                    <a:pt x="1" y="1355"/>
                    <a:pt x="34" y="1388"/>
                  </a:cubicBezTo>
                  <a:cubicBezTo>
                    <a:pt x="34" y="1388"/>
                    <a:pt x="34" y="1388"/>
                    <a:pt x="34" y="1422"/>
                  </a:cubicBezTo>
                  <a:lnTo>
                    <a:pt x="68" y="1422"/>
                  </a:lnTo>
                  <a:cubicBezTo>
                    <a:pt x="501" y="1288"/>
                    <a:pt x="1302" y="688"/>
                    <a:pt x="1235" y="288"/>
                  </a:cubicBezTo>
                  <a:cubicBezTo>
                    <a:pt x="1235" y="188"/>
                    <a:pt x="1168" y="87"/>
                    <a:pt x="968" y="21"/>
                  </a:cubicBezTo>
                  <a:cubicBezTo>
                    <a:pt x="907" y="9"/>
                    <a:pt x="851" y="1"/>
                    <a:pt x="79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66"/>
            <p:cNvSpPr/>
            <p:nvPr/>
          </p:nvSpPr>
          <p:spPr>
            <a:xfrm>
              <a:off x="2160875" y="4449300"/>
              <a:ext cx="248250" cy="128450"/>
            </a:xfrm>
            <a:custGeom>
              <a:rect b="b" l="l" r="r" t="t"/>
              <a:pathLst>
                <a:path extrusionOk="0" h="5138" w="9930">
                  <a:moveTo>
                    <a:pt x="1248" y="0"/>
                  </a:moveTo>
                  <a:cubicBezTo>
                    <a:pt x="1134" y="0"/>
                    <a:pt x="1030" y="87"/>
                    <a:pt x="1001" y="174"/>
                  </a:cubicBezTo>
                  <a:lnTo>
                    <a:pt x="101" y="3076"/>
                  </a:lnTo>
                  <a:cubicBezTo>
                    <a:pt x="1" y="3376"/>
                    <a:pt x="201" y="3676"/>
                    <a:pt x="501" y="3743"/>
                  </a:cubicBezTo>
                  <a:cubicBezTo>
                    <a:pt x="1802" y="3976"/>
                    <a:pt x="3703" y="4210"/>
                    <a:pt x="5371" y="4510"/>
                  </a:cubicBezTo>
                  <a:cubicBezTo>
                    <a:pt x="7273" y="4844"/>
                    <a:pt x="5872" y="4710"/>
                    <a:pt x="8140" y="5111"/>
                  </a:cubicBezTo>
                  <a:cubicBezTo>
                    <a:pt x="8246" y="5129"/>
                    <a:pt x="8348" y="5138"/>
                    <a:pt x="8444" y="5138"/>
                  </a:cubicBezTo>
                  <a:cubicBezTo>
                    <a:pt x="9547" y="5138"/>
                    <a:pt x="9929" y="3991"/>
                    <a:pt x="9407" y="3776"/>
                  </a:cubicBezTo>
                  <a:cubicBezTo>
                    <a:pt x="6872" y="2742"/>
                    <a:pt x="6639" y="2208"/>
                    <a:pt x="5671" y="1041"/>
                  </a:cubicBezTo>
                  <a:cubicBezTo>
                    <a:pt x="5471" y="841"/>
                    <a:pt x="5204" y="707"/>
                    <a:pt x="4904" y="641"/>
                  </a:cubicBezTo>
                  <a:lnTo>
                    <a:pt x="1302" y="7"/>
                  </a:lnTo>
                  <a:cubicBezTo>
                    <a:pt x="1284" y="2"/>
                    <a:pt x="1266" y="0"/>
                    <a:pt x="12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66"/>
            <p:cNvSpPr/>
            <p:nvPr/>
          </p:nvSpPr>
          <p:spPr>
            <a:xfrm>
              <a:off x="2224250" y="4271825"/>
              <a:ext cx="108450" cy="117625"/>
            </a:xfrm>
            <a:custGeom>
              <a:rect b="b" l="l" r="r" t="t"/>
              <a:pathLst>
                <a:path extrusionOk="0" h="4705" w="4338">
                  <a:moveTo>
                    <a:pt x="1102" y="1"/>
                  </a:moveTo>
                  <a:lnTo>
                    <a:pt x="1" y="3904"/>
                  </a:lnTo>
                  <a:lnTo>
                    <a:pt x="3237" y="4704"/>
                  </a:lnTo>
                  <a:lnTo>
                    <a:pt x="4337" y="801"/>
                  </a:lnTo>
                  <a:lnTo>
                    <a:pt x="1102" y="1"/>
                  </a:lnTo>
                  <a:close/>
                </a:path>
              </a:pathLst>
            </a:custGeom>
            <a:solidFill>
              <a:srgbClr val="7830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66"/>
            <p:cNvSpPr/>
            <p:nvPr/>
          </p:nvSpPr>
          <p:spPr>
            <a:xfrm>
              <a:off x="2401875" y="2360475"/>
              <a:ext cx="107625" cy="158450"/>
            </a:xfrm>
            <a:custGeom>
              <a:rect b="b" l="l" r="r" t="t"/>
              <a:pathLst>
                <a:path extrusionOk="0" h="6338" w="4305">
                  <a:moveTo>
                    <a:pt x="4304" y="0"/>
                  </a:moveTo>
                  <a:cubicBezTo>
                    <a:pt x="3637" y="300"/>
                    <a:pt x="1369" y="267"/>
                    <a:pt x="701" y="901"/>
                  </a:cubicBezTo>
                  <a:cubicBezTo>
                    <a:pt x="1" y="1535"/>
                    <a:pt x="2670" y="4236"/>
                    <a:pt x="3270" y="6338"/>
                  </a:cubicBezTo>
                  <a:cubicBezTo>
                    <a:pt x="3837" y="3102"/>
                    <a:pt x="4304" y="0"/>
                    <a:pt x="43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66"/>
            <p:cNvSpPr/>
            <p:nvPr/>
          </p:nvSpPr>
          <p:spPr>
            <a:xfrm>
              <a:off x="2401875" y="2360475"/>
              <a:ext cx="107625" cy="158450"/>
            </a:xfrm>
            <a:custGeom>
              <a:rect b="b" l="l" r="r" t="t"/>
              <a:pathLst>
                <a:path extrusionOk="0" h="6338" w="4305">
                  <a:moveTo>
                    <a:pt x="4304" y="0"/>
                  </a:moveTo>
                  <a:cubicBezTo>
                    <a:pt x="3637" y="300"/>
                    <a:pt x="1369" y="267"/>
                    <a:pt x="701" y="901"/>
                  </a:cubicBezTo>
                  <a:cubicBezTo>
                    <a:pt x="1" y="1535"/>
                    <a:pt x="2670" y="4236"/>
                    <a:pt x="3270" y="6338"/>
                  </a:cubicBezTo>
                  <a:cubicBezTo>
                    <a:pt x="3837" y="3102"/>
                    <a:pt x="4304" y="0"/>
                    <a:pt x="43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66"/>
            <p:cNvSpPr/>
            <p:nvPr/>
          </p:nvSpPr>
          <p:spPr>
            <a:xfrm>
              <a:off x="2200075" y="2348800"/>
              <a:ext cx="581275" cy="2002275"/>
            </a:xfrm>
            <a:custGeom>
              <a:rect b="b" l="l" r="r" t="t"/>
              <a:pathLst>
                <a:path extrusionOk="0" h="80091" w="23251">
                  <a:moveTo>
                    <a:pt x="11642" y="0"/>
                  </a:moveTo>
                  <a:cubicBezTo>
                    <a:pt x="11642" y="0"/>
                    <a:pt x="8306" y="26119"/>
                    <a:pt x="6772" y="37427"/>
                  </a:cubicBezTo>
                  <a:cubicBezTo>
                    <a:pt x="4771" y="52171"/>
                    <a:pt x="1" y="78623"/>
                    <a:pt x="1" y="78623"/>
                  </a:cubicBezTo>
                  <a:lnTo>
                    <a:pt x="5871" y="80091"/>
                  </a:lnTo>
                  <a:cubicBezTo>
                    <a:pt x="5871" y="80091"/>
                    <a:pt x="14511" y="47167"/>
                    <a:pt x="16879" y="36660"/>
                  </a:cubicBezTo>
                  <a:cubicBezTo>
                    <a:pt x="19014" y="27053"/>
                    <a:pt x="23250" y="0"/>
                    <a:pt x="232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66"/>
            <p:cNvSpPr/>
            <p:nvPr/>
          </p:nvSpPr>
          <p:spPr>
            <a:xfrm>
              <a:off x="2182575" y="4279350"/>
              <a:ext cx="196825" cy="96750"/>
            </a:xfrm>
            <a:custGeom>
              <a:rect b="b" l="l" r="r" t="t"/>
              <a:pathLst>
                <a:path extrusionOk="0" h="3870" w="7873">
                  <a:moveTo>
                    <a:pt x="300" y="0"/>
                  </a:moveTo>
                  <a:lnTo>
                    <a:pt x="0" y="2102"/>
                  </a:lnTo>
                  <a:lnTo>
                    <a:pt x="6972" y="3869"/>
                  </a:lnTo>
                  <a:cubicBezTo>
                    <a:pt x="6972" y="3869"/>
                    <a:pt x="7872" y="1668"/>
                    <a:pt x="7839" y="1668"/>
                  </a:cubicBezTo>
                  <a:lnTo>
                    <a:pt x="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66"/>
            <p:cNvSpPr/>
            <p:nvPr/>
          </p:nvSpPr>
          <p:spPr>
            <a:xfrm>
              <a:off x="2592850" y="2648175"/>
              <a:ext cx="139300" cy="637150"/>
            </a:xfrm>
            <a:custGeom>
              <a:rect b="b" l="l" r="r" t="t"/>
              <a:pathLst>
                <a:path extrusionOk="0" h="25486" w="5572">
                  <a:moveTo>
                    <a:pt x="4237" y="0"/>
                  </a:moveTo>
                  <a:cubicBezTo>
                    <a:pt x="1" y="567"/>
                    <a:pt x="901" y="16679"/>
                    <a:pt x="1001" y="25485"/>
                  </a:cubicBezTo>
                  <a:cubicBezTo>
                    <a:pt x="1001" y="25385"/>
                    <a:pt x="1035" y="25285"/>
                    <a:pt x="1035" y="25185"/>
                  </a:cubicBezTo>
                  <a:cubicBezTo>
                    <a:pt x="1102" y="25018"/>
                    <a:pt x="1135" y="24851"/>
                    <a:pt x="1168" y="24685"/>
                  </a:cubicBezTo>
                  <a:cubicBezTo>
                    <a:pt x="2369" y="19348"/>
                    <a:pt x="4204" y="8673"/>
                    <a:pt x="5571" y="200"/>
                  </a:cubicBezTo>
                  <a:cubicBezTo>
                    <a:pt x="5138" y="100"/>
                    <a:pt x="4704" y="34"/>
                    <a:pt x="423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66"/>
            <p:cNvSpPr/>
            <p:nvPr/>
          </p:nvSpPr>
          <p:spPr>
            <a:xfrm>
              <a:off x="2645400" y="2348800"/>
              <a:ext cx="296075" cy="2028125"/>
            </a:xfrm>
            <a:custGeom>
              <a:rect b="b" l="l" r="r" t="t"/>
              <a:pathLst>
                <a:path extrusionOk="0" h="81125" w="11843">
                  <a:moveTo>
                    <a:pt x="0" y="0"/>
                  </a:moveTo>
                  <a:cubicBezTo>
                    <a:pt x="0" y="0"/>
                    <a:pt x="1401" y="24818"/>
                    <a:pt x="1835" y="36259"/>
                  </a:cubicBezTo>
                  <a:cubicBezTo>
                    <a:pt x="2202" y="46767"/>
                    <a:pt x="4070" y="81125"/>
                    <a:pt x="4070" y="81125"/>
                  </a:cubicBezTo>
                  <a:lnTo>
                    <a:pt x="9807" y="81125"/>
                  </a:lnTo>
                  <a:cubicBezTo>
                    <a:pt x="9807" y="81125"/>
                    <a:pt x="11242" y="46133"/>
                    <a:pt x="11508" y="35459"/>
                  </a:cubicBezTo>
                  <a:cubicBezTo>
                    <a:pt x="11742" y="25185"/>
                    <a:pt x="11842" y="0"/>
                    <a:pt x="118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66"/>
            <p:cNvSpPr/>
            <p:nvPr/>
          </p:nvSpPr>
          <p:spPr>
            <a:xfrm>
              <a:off x="2910575" y="2358800"/>
              <a:ext cx="130950" cy="159300"/>
            </a:xfrm>
            <a:custGeom>
              <a:rect b="b" l="l" r="r" t="t"/>
              <a:pathLst>
                <a:path extrusionOk="0" h="6372" w="5238">
                  <a:moveTo>
                    <a:pt x="1" y="0"/>
                  </a:moveTo>
                  <a:cubicBezTo>
                    <a:pt x="1" y="1"/>
                    <a:pt x="301" y="3169"/>
                    <a:pt x="668" y="6372"/>
                  </a:cubicBezTo>
                  <a:cubicBezTo>
                    <a:pt x="1402" y="4337"/>
                    <a:pt x="5238" y="1501"/>
                    <a:pt x="4604" y="834"/>
                  </a:cubicBezTo>
                  <a:cubicBezTo>
                    <a:pt x="3970" y="167"/>
                    <a:pt x="668" y="367"/>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66"/>
            <p:cNvSpPr/>
            <p:nvPr/>
          </p:nvSpPr>
          <p:spPr>
            <a:xfrm>
              <a:off x="2910575" y="2358800"/>
              <a:ext cx="130950" cy="159300"/>
            </a:xfrm>
            <a:custGeom>
              <a:rect b="b" l="l" r="r" t="t"/>
              <a:pathLst>
                <a:path extrusionOk="0" h="6372" w="5238">
                  <a:moveTo>
                    <a:pt x="1" y="0"/>
                  </a:moveTo>
                  <a:cubicBezTo>
                    <a:pt x="1" y="1"/>
                    <a:pt x="301" y="3169"/>
                    <a:pt x="668" y="6372"/>
                  </a:cubicBezTo>
                  <a:cubicBezTo>
                    <a:pt x="1402" y="4337"/>
                    <a:pt x="5238" y="1501"/>
                    <a:pt x="4604" y="834"/>
                  </a:cubicBezTo>
                  <a:cubicBezTo>
                    <a:pt x="3970" y="167"/>
                    <a:pt x="668" y="36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66"/>
            <p:cNvSpPr/>
            <p:nvPr/>
          </p:nvSpPr>
          <p:spPr>
            <a:xfrm>
              <a:off x="2730450" y="4320200"/>
              <a:ext cx="186825" cy="59225"/>
            </a:xfrm>
            <a:custGeom>
              <a:rect b="b" l="l" r="r" t="t"/>
              <a:pathLst>
                <a:path extrusionOk="0" h="2369" w="7473">
                  <a:moveTo>
                    <a:pt x="7473" y="1"/>
                  </a:moveTo>
                  <a:lnTo>
                    <a:pt x="1" y="267"/>
                  </a:lnTo>
                  <a:lnTo>
                    <a:pt x="234" y="2369"/>
                  </a:lnTo>
                  <a:lnTo>
                    <a:pt x="7172" y="2369"/>
                  </a:lnTo>
                  <a:cubicBezTo>
                    <a:pt x="7172" y="2369"/>
                    <a:pt x="7473" y="1"/>
                    <a:pt x="74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66"/>
            <p:cNvSpPr/>
            <p:nvPr/>
          </p:nvSpPr>
          <p:spPr>
            <a:xfrm>
              <a:off x="2843025" y="1678300"/>
              <a:ext cx="314425" cy="654675"/>
            </a:xfrm>
            <a:custGeom>
              <a:rect b="b" l="l" r="r" t="t"/>
              <a:pathLst>
                <a:path extrusionOk="0" h="26187" w="12577">
                  <a:moveTo>
                    <a:pt x="4004" y="1"/>
                  </a:moveTo>
                  <a:lnTo>
                    <a:pt x="1" y="3203"/>
                  </a:lnTo>
                  <a:cubicBezTo>
                    <a:pt x="768" y="4271"/>
                    <a:pt x="1569" y="5305"/>
                    <a:pt x="2336" y="6339"/>
                  </a:cubicBezTo>
                  <a:cubicBezTo>
                    <a:pt x="3103" y="7406"/>
                    <a:pt x="3837" y="8474"/>
                    <a:pt x="4537" y="9541"/>
                  </a:cubicBezTo>
                  <a:cubicBezTo>
                    <a:pt x="5271" y="10609"/>
                    <a:pt x="5938" y="11676"/>
                    <a:pt x="6539" y="12777"/>
                  </a:cubicBezTo>
                  <a:cubicBezTo>
                    <a:pt x="7089" y="13724"/>
                    <a:pt x="7555" y="14726"/>
                    <a:pt x="7962" y="15759"/>
                  </a:cubicBezTo>
                  <a:lnTo>
                    <a:pt x="7962" y="15759"/>
                  </a:lnTo>
                  <a:cubicBezTo>
                    <a:pt x="7938" y="16356"/>
                    <a:pt x="7875" y="16968"/>
                    <a:pt x="7773" y="17580"/>
                  </a:cubicBezTo>
                  <a:cubicBezTo>
                    <a:pt x="7673" y="18381"/>
                    <a:pt x="7506" y="19248"/>
                    <a:pt x="7373" y="20082"/>
                  </a:cubicBezTo>
                  <a:cubicBezTo>
                    <a:pt x="7206" y="20949"/>
                    <a:pt x="7039" y="21817"/>
                    <a:pt x="6872" y="22684"/>
                  </a:cubicBezTo>
                  <a:lnTo>
                    <a:pt x="6339" y="25252"/>
                  </a:lnTo>
                  <a:lnTo>
                    <a:pt x="8707" y="26186"/>
                  </a:lnTo>
                  <a:cubicBezTo>
                    <a:pt x="9174" y="25352"/>
                    <a:pt x="9574" y="24518"/>
                    <a:pt x="9975" y="23685"/>
                  </a:cubicBezTo>
                  <a:cubicBezTo>
                    <a:pt x="10375" y="22851"/>
                    <a:pt x="10742" y="21983"/>
                    <a:pt x="11042" y="21116"/>
                  </a:cubicBezTo>
                  <a:cubicBezTo>
                    <a:pt x="11376" y="20249"/>
                    <a:pt x="11709" y="19348"/>
                    <a:pt x="11943" y="18414"/>
                  </a:cubicBezTo>
                  <a:cubicBezTo>
                    <a:pt x="12210" y="17447"/>
                    <a:pt x="12443" y="16446"/>
                    <a:pt x="12543" y="15445"/>
                  </a:cubicBezTo>
                  <a:lnTo>
                    <a:pt x="12577" y="15112"/>
                  </a:lnTo>
                  <a:lnTo>
                    <a:pt x="12443" y="14645"/>
                  </a:lnTo>
                  <a:cubicBezTo>
                    <a:pt x="12043" y="13210"/>
                    <a:pt x="11509" y="11843"/>
                    <a:pt x="10842" y="10508"/>
                  </a:cubicBezTo>
                  <a:cubicBezTo>
                    <a:pt x="10242" y="9241"/>
                    <a:pt x="9541" y="7973"/>
                    <a:pt x="8807" y="6772"/>
                  </a:cubicBezTo>
                  <a:cubicBezTo>
                    <a:pt x="8073" y="5572"/>
                    <a:pt x="7306" y="4437"/>
                    <a:pt x="6506" y="3303"/>
                  </a:cubicBezTo>
                  <a:cubicBezTo>
                    <a:pt x="5672" y="2169"/>
                    <a:pt x="4871" y="1068"/>
                    <a:pt x="4004" y="1"/>
                  </a:cubicBezTo>
                  <a:close/>
                </a:path>
              </a:pathLst>
            </a:custGeom>
            <a:solidFill>
              <a:srgbClr val="B6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66"/>
            <p:cNvSpPr/>
            <p:nvPr/>
          </p:nvSpPr>
          <p:spPr>
            <a:xfrm>
              <a:off x="2765475" y="1604600"/>
              <a:ext cx="296075" cy="346425"/>
            </a:xfrm>
            <a:custGeom>
              <a:rect b="b" l="l" r="r" t="t"/>
              <a:pathLst>
                <a:path extrusionOk="0" h="13857" w="11843">
                  <a:moveTo>
                    <a:pt x="3283" y="0"/>
                  </a:moveTo>
                  <a:cubicBezTo>
                    <a:pt x="1221" y="0"/>
                    <a:pt x="56" y="1849"/>
                    <a:pt x="34" y="4150"/>
                  </a:cubicBezTo>
                  <a:cubicBezTo>
                    <a:pt x="1" y="8987"/>
                    <a:pt x="5204" y="13857"/>
                    <a:pt x="5204" y="13857"/>
                  </a:cubicBezTo>
                  <a:lnTo>
                    <a:pt x="11842" y="8319"/>
                  </a:lnTo>
                  <a:cubicBezTo>
                    <a:pt x="10975" y="5751"/>
                    <a:pt x="9441" y="3516"/>
                    <a:pt x="7339" y="1815"/>
                  </a:cubicBezTo>
                  <a:cubicBezTo>
                    <a:pt x="5755" y="533"/>
                    <a:pt x="4390" y="0"/>
                    <a:pt x="32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66"/>
            <p:cNvSpPr/>
            <p:nvPr/>
          </p:nvSpPr>
          <p:spPr>
            <a:xfrm>
              <a:off x="2994800" y="1772550"/>
              <a:ext cx="26725" cy="27550"/>
            </a:xfrm>
            <a:custGeom>
              <a:rect b="b" l="l" r="r" t="t"/>
              <a:pathLst>
                <a:path extrusionOk="0" h="1102" w="1069">
                  <a:moveTo>
                    <a:pt x="501" y="0"/>
                  </a:moveTo>
                  <a:cubicBezTo>
                    <a:pt x="201" y="34"/>
                    <a:pt x="1" y="267"/>
                    <a:pt x="68" y="567"/>
                  </a:cubicBezTo>
                  <a:cubicBezTo>
                    <a:pt x="68" y="834"/>
                    <a:pt x="268" y="1101"/>
                    <a:pt x="568" y="1101"/>
                  </a:cubicBezTo>
                  <a:cubicBezTo>
                    <a:pt x="868" y="1101"/>
                    <a:pt x="1068" y="834"/>
                    <a:pt x="1035" y="567"/>
                  </a:cubicBezTo>
                  <a:cubicBezTo>
                    <a:pt x="1002"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66"/>
            <p:cNvSpPr/>
            <p:nvPr/>
          </p:nvSpPr>
          <p:spPr>
            <a:xfrm>
              <a:off x="2878050" y="1719175"/>
              <a:ext cx="25875" cy="27550"/>
            </a:xfrm>
            <a:custGeom>
              <a:rect b="b" l="l" r="r" t="t"/>
              <a:pathLst>
                <a:path extrusionOk="0" h="1102" w="1035">
                  <a:moveTo>
                    <a:pt x="501" y="0"/>
                  </a:moveTo>
                  <a:cubicBezTo>
                    <a:pt x="201" y="0"/>
                    <a:pt x="1" y="267"/>
                    <a:pt x="34" y="534"/>
                  </a:cubicBezTo>
                  <a:cubicBezTo>
                    <a:pt x="34" y="834"/>
                    <a:pt x="268" y="1068"/>
                    <a:pt x="568" y="1101"/>
                  </a:cubicBezTo>
                  <a:cubicBezTo>
                    <a:pt x="835" y="1068"/>
                    <a:pt x="1035" y="834"/>
                    <a:pt x="1002" y="534"/>
                  </a:cubicBezTo>
                  <a:cubicBezTo>
                    <a:pt x="1002" y="234"/>
                    <a:pt x="768"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66"/>
            <p:cNvSpPr/>
            <p:nvPr/>
          </p:nvSpPr>
          <p:spPr>
            <a:xfrm>
              <a:off x="2887225" y="1856775"/>
              <a:ext cx="26725" cy="27550"/>
            </a:xfrm>
            <a:custGeom>
              <a:rect b="b" l="l" r="r" t="t"/>
              <a:pathLst>
                <a:path extrusionOk="0" h="1102" w="1069">
                  <a:moveTo>
                    <a:pt x="501" y="0"/>
                  </a:moveTo>
                  <a:cubicBezTo>
                    <a:pt x="234" y="0"/>
                    <a:pt x="1" y="267"/>
                    <a:pt x="68" y="534"/>
                  </a:cubicBezTo>
                  <a:cubicBezTo>
                    <a:pt x="68" y="834"/>
                    <a:pt x="301" y="1068"/>
                    <a:pt x="568" y="1101"/>
                  </a:cubicBezTo>
                  <a:cubicBezTo>
                    <a:pt x="868" y="1068"/>
                    <a:pt x="1068" y="834"/>
                    <a:pt x="1035" y="534"/>
                  </a:cubicBezTo>
                  <a:cubicBezTo>
                    <a:pt x="1002"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66"/>
            <p:cNvSpPr/>
            <p:nvPr/>
          </p:nvSpPr>
          <p:spPr>
            <a:xfrm>
              <a:off x="2897250" y="1994375"/>
              <a:ext cx="25875" cy="27550"/>
            </a:xfrm>
            <a:custGeom>
              <a:rect b="b" l="l" r="r" t="t"/>
              <a:pathLst>
                <a:path extrusionOk="0" h="1102" w="1035">
                  <a:moveTo>
                    <a:pt x="500" y="0"/>
                  </a:moveTo>
                  <a:cubicBezTo>
                    <a:pt x="200" y="0"/>
                    <a:pt x="0" y="267"/>
                    <a:pt x="33" y="567"/>
                  </a:cubicBezTo>
                  <a:cubicBezTo>
                    <a:pt x="33" y="834"/>
                    <a:pt x="267" y="1068"/>
                    <a:pt x="567" y="1101"/>
                  </a:cubicBezTo>
                  <a:cubicBezTo>
                    <a:pt x="834" y="1101"/>
                    <a:pt x="1034" y="834"/>
                    <a:pt x="1001" y="567"/>
                  </a:cubicBezTo>
                  <a:cubicBezTo>
                    <a:pt x="1001" y="267"/>
                    <a:pt x="767" y="34"/>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66"/>
            <p:cNvSpPr/>
            <p:nvPr/>
          </p:nvSpPr>
          <p:spPr>
            <a:xfrm>
              <a:off x="2906425" y="2131975"/>
              <a:ext cx="26700" cy="27550"/>
            </a:xfrm>
            <a:custGeom>
              <a:rect b="b" l="l" r="r" t="t"/>
              <a:pathLst>
                <a:path extrusionOk="0" h="1102" w="1068">
                  <a:moveTo>
                    <a:pt x="500" y="0"/>
                  </a:moveTo>
                  <a:cubicBezTo>
                    <a:pt x="200" y="0"/>
                    <a:pt x="0" y="267"/>
                    <a:pt x="67" y="567"/>
                  </a:cubicBezTo>
                  <a:cubicBezTo>
                    <a:pt x="67" y="834"/>
                    <a:pt x="300" y="1068"/>
                    <a:pt x="567" y="1101"/>
                  </a:cubicBezTo>
                  <a:cubicBezTo>
                    <a:pt x="867" y="1101"/>
                    <a:pt x="1067" y="834"/>
                    <a:pt x="1034" y="567"/>
                  </a:cubicBezTo>
                  <a:cubicBezTo>
                    <a:pt x="1001" y="267"/>
                    <a:pt x="801" y="34"/>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66"/>
            <p:cNvSpPr/>
            <p:nvPr/>
          </p:nvSpPr>
          <p:spPr>
            <a:xfrm>
              <a:off x="2885575" y="2269575"/>
              <a:ext cx="26700" cy="27525"/>
            </a:xfrm>
            <a:custGeom>
              <a:rect b="b" l="l" r="r" t="t"/>
              <a:pathLst>
                <a:path extrusionOk="0" h="1101" w="1068">
                  <a:moveTo>
                    <a:pt x="500" y="0"/>
                  </a:moveTo>
                  <a:cubicBezTo>
                    <a:pt x="200" y="0"/>
                    <a:pt x="0" y="267"/>
                    <a:pt x="33" y="534"/>
                  </a:cubicBezTo>
                  <a:cubicBezTo>
                    <a:pt x="33" y="834"/>
                    <a:pt x="267" y="1068"/>
                    <a:pt x="567" y="1101"/>
                  </a:cubicBezTo>
                  <a:cubicBezTo>
                    <a:pt x="834" y="1068"/>
                    <a:pt x="1068" y="834"/>
                    <a:pt x="1001" y="534"/>
                  </a:cubicBezTo>
                  <a:cubicBezTo>
                    <a:pt x="1001" y="267"/>
                    <a:pt x="767" y="0"/>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66"/>
            <p:cNvSpPr/>
            <p:nvPr/>
          </p:nvSpPr>
          <p:spPr>
            <a:xfrm>
              <a:off x="2751300" y="1626600"/>
              <a:ext cx="25875" cy="28375"/>
            </a:xfrm>
            <a:custGeom>
              <a:rect b="b" l="l" r="r" t="t"/>
              <a:pathLst>
                <a:path extrusionOk="0" h="1135" w="1035">
                  <a:moveTo>
                    <a:pt x="468" y="1"/>
                  </a:moveTo>
                  <a:cubicBezTo>
                    <a:pt x="201" y="34"/>
                    <a:pt x="1" y="301"/>
                    <a:pt x="34" y="568"/>
                  </a:cubicBezTo>
                  <a:cubicBezTo>
                    <a:pt x="34" y="868"/>
                    <a:pt x="267" y="1102"/>
                    <a:pt x="568" y="1135"/>
                  </a:cubicBezTo>
                  <a:cubicBezTo>
                    <a:pt x="835" y="1102"/>
                    <a:pt x="1035" y="835"/>
                    <a:pt x="1001" y="568"/>
                  </a:cubicBezTo>
                  <a:cubicBezTo>
                    <a:pt x="1001"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66"/>
            <p:cNvSpPr/>
            <p:nvPr/>
          </p:nvSpPr>
          <p:spPr>
            <a:xfrm>
              <a:off x="2760475" y="1765050"/>
              <a:ext cx="26700" cy="27525"/>
            </a:xfrm>
            <a:custGeom>
              <a:rect b="b" l="l" r="r" t="t"/>
              <a:pathLst>
                <a:path extrusionOk="0" h="1101" w="1068">
                  <a:moveTo>
                    <a:pt x="501" y="0"/>
                  </a:moveTo>
                  <a:cubicBezTo>
                    <a:pt x="201" y="0"/>
                    <a:pt x="1" y="267"/>
                    <a:pt x="67" y="534"/>
                  </a:cubicBezTo>
                  <a:cubicBezTo>
                    <a:pt x="67" y="834"/>
                    <a:pt x="267" y="1067"/>
                    <a:pt x="568" y="1101"/>
                  </a:cubicBezTo>
                  <a:cubicBezTo>
                    <a:pt x="868" y="1067"/>
                    <a:pt x="1068" y="834"/>
                    <a:pt x="1035" y="534"/>
                  </a:cubicBezTo>
                  <a:cubicBezTo>
                    <a:pt x="1001" y="267"/>
                    <a:pt x="801"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66"/>
            <p:cNvSpPr/>
            <p:nvPr/>
          </p:nvSpPr>
          <p:spPr>
            <a:xfrm>
              <a:off x="2770475" y="1902625"/>
              <a:ext cx="25875" cy="27550"/>
            </a:xfrm>
            <a:custGeom>
              <a:rect b="b" l="l" r="r" t="t"/>
              <a:pathLst>
                <a:path extrusionOk="0" h="1102" w="1035">
                  <a:moveTo>
                    <a:pt x="468" y="1"/>
                  </a:moveTo>
                  <a:cubicBezTo>
                    <a:pt x="201" y="1"/>
                    <a:pt x="1" y="268"/>
                    <a:pt x="34" y="568"/>
                  </a:cubicBezTo>
                  <a:cubicBezTo>
                    <a:pt x="34" y="835"/>
                    <a:pt x="268" y="1068"/>
                    <a:pt x="568" y="1102"/>
                  </a:cubicBezTo>
                  <a:cubicBezTo>
                    <a:pt x="835" y="1102"/>
                    <a:pt x="1035" y="835"/>
                    <a:pt x="1002" y="568"/>
                  </a:cubicBezTo>
                  <a:cubicBezTo>
                    <a:pt x="1002"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66"/>
            <p:cNvSpPr/>
            <p:nvPr/>
          </p:nvSpPr>
          <p:spPr>
            <a:xfrm>
              <a:off x="2779650" y="2040225"/>
              <a:ext cx="26725" cy="27550"/>
            </a:xfrm>
            <a:custGeom>
              <a:rect b="b" l="l" r="r" t="t"/>
              <a:pathLst>
                <a:path extrusionOk="0" h="1102" w="1069">
                  <a:moveTo>
                    <a:pt x="501" y="1"/>
                  </a:moveTo>
                  <a:cubicBezTo>
                    <a:pt x="201" y="1"/>
                    <a:pt x="1" y="268"/>
                    <a:pt x="67" y="568"/>
                  </a:cubicBezTo>
                  <a:cubicBezTo>
                    <a:pt x="67" y="835"/>
                    <a:pt x="268" y="1068"/>
                    <a:pt x="568" y="1102"/>
                  </a:cubicBezTo>
                  <a:cubicBezTo>
                    <a:pt x="868" y="1102"/>
                    <a:pt x="1068" y="835"/>
                    <a:pt x="1001" y="568"/>
                  </a:cubicBezTo>
                  <a:cubicBezTo>
                    <a:pt x="1001" y="268"/>
                    <a:pt x="801" y="34"/>
                    <a:pt x="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66"/>
            <p:cNvSpPr/>
            <p:nvPr/>
          </p:nvSpPr>
          <p:spPr>
            <a:xfrm>
              <a:off x="2789675" y="2177825"/>
              <a:ext cx="25875" cy="27550"/>
            </a:xfrm>
            <a:custGeom>
              <a:rect b="b" l="l" r="r" t="t"/>
              <a:pathLst>
                <a:path extrusionOk="0" h="1102" w="1035">
                  <a:moveTo>
                    <a:pt x="467" y="1"/>
                  </a:moveTo>
                  <a:cubicBezTo>
                    <a:pt x="200" y="34"/>
                    <a:pt x="0" y="268"/>
                    <a:pt x="33" y="568"/>
                  </a:cubicBezTo>
                  <a:cubicBezTo>
                    <a:pt x="33" y="835"/>
                    <a:pt x="267" y="1102"/>
                    <a:pt x="567" y="1102"/>
                  </a:cubicBezTo>
                  <a:cubicBezTo>
                    <a:pt x="834" y="1102"/>
                    <a:pt x="1034" y="835"/>
                    <a:pt x="1001" y="568"/>
                  </a:cubicBezTo>
                  <a:cubicBezTo>
                    <a:pt x="1001" y="268"/>
                    <a:pt x="767" y="34"/>
                    <a:pt x="46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66"/>
            <p:cNvSpPr/>
            <p:nvPr/>
          </p:nvSpPr>
          <p:spPr>
            <a:xfrm>
              <a:off x="2675425" y="2269575"/>
              <a:ext cx="26700" cy="28375"/>
            </a:xfrm>
            <a:custGeom>
              <a:rect b="b" l="l" r="r" t="t"/>
              <a:pathLst>
                <a:path extrusionOk="0" h="1135" w="1068">
                  <a:moveTo>
                    <a:pt x="500" y="0"/>
                  </a:moveTo>
                  <a:cubicBezTo>
                    <a:pt x="200" y="34"/>
                    <a:pt x="0" y="267"/>
                    <a:pt x="33" y="567"/>
                  </a:cubicBezTo>
                  <a:cubicBezTo>
                    <a:pt x="33" y="867"/>
                    <a:pt x="267" y="1101"/>
                    <a:pt x="567" y="1134"/>
                  </a:cubicBezTo>
                  <a:cubicBezTo>
                    <a:pt x="834" y="1101"/>
                    <a:pt x="1068" y="834"/>
                    <a:pt x="1001" y="567"/>
                  </a:cubicBezTo>
                  <a:cubicBezTo>
                    <a:pt x="1001" y="267"/>
                    <a:pt x="767" y="34"/>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66"/>
            <p:cNvSpPr/>
            <p:nvPr/>
          </p:nvSpPr>
          <p:spPr>
            <a:xfrm>
              <a:off x="2666250" y="2131975"/>
              <a:ext cx="25875" cy="27550"/>
            </a:xfrm>
            <a:custGeom>
              <a:rect b="b" l="l" r="r" t="t"/>
              <a:pathLst>
                <a:path extrusionOk="0" h="1102" w="1035">
                  <a:moveTo>
                    <a:pt x="467" y="0"/>
                  </a:moveTo>
                  <a:cubicBezTo>
                    <a:pt x="200" y="0"/>
                    <a:pt x="0" y="267"/>
                    <a:pt x="34" y="567"/>
                  </a:cubicBezTo>
                  <a:cubicBezTo>
                    <a:pt x="34" y="834"/>
                    <a:pt x="267" y="1068"/>
                    <a:pt x="567" y="1101"/>
                  </a:cubicBezTo>
                  <a:cubicBezTo>
                    <a:pt x="834" y="1101"/>
                    <a:pt x="1034" y="834"/>
                    <a:pt x="1001" y="567"/>
                  </a:cubicBezTo>
                  <a:cubicBezTo>
                    <a:pt x="1001" y="267"/>
                    <a:pt x="767" y="34"/>
                    <a:pt x="4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66"/>
            <p:cNvSpPr/>
            <p:nvPr/>
          </p:nvSpPr>
          <p:spPr>
            <a:xfrm>
              <a:off x="2656225" y="1994375"/>
              <a:ext cx="26725" cy="27550"/>
            </a:xfrm>
            <a:custGeom>
              <a:rect b="b" l="l" r="r" t="t"/>
              <a:pathLst>
                <a:path extrusionOk="0" h="1102" w="1069">
                  <a:moveTo>
                    <a:pt x="501" y="0"/>
                  </a:moveTo>
                  <a:cubicBezTo>
                    <a:pt x="201" y="0"/>
                    <a:pt x="1" y="267"/>
                    <a:pt x="34" y="567"/>
                  </a:cubicBezTo>
                  <a:cubicBezTo>
                    <a:pt x="34" y="834"/>
                    <a:pt x="268" y="1068"/>
                    <a:pt x="568" y="1101"/>
                  </a:cubicBezTo>
                  <a:cubicBezTo>
                    <a:pt x="835" y="1101"/>
                    <a:pt x="1068" y="834"/>
                    <a:pt x="1002" y="567"/>
                  </a:cubicBezTo>
                  <a:cubicBezTo>
                    <a:pt x="1002" y="267"/>
                    <a:pt x="768"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66"/>
            <p:cNvSpPr/>
            <p:nvPr/>
          </p:nvSpPr>
          <p:spPr>
            <a:xfrm>
              <a:off x="2646225" y="1856775"/>
              <a:ext cx="26725" cy="27550"/>
            </a:xfrm>
            <a:custGeom>
              <a:rect b="b" l="l" r="r" t="t"/>
              <a:pathLst>
                <a:path extrusionOk="0" h="1102" w="1069">
                  <a:moveTo>
                    <a:pt x="501" y="0"/>
                  </a:moveTo>
                  <a:cubicBezTo>
                    <a:pt x="234" y="0"/>
                    <a:pt x="1" y="267"/>
                    <a:pt x="67" y="534"/>
                  </a:cubicBezTo>
                  <a:cubicBezTo>
                    <a:pt x="67" y="834"/>
                    <a:pt x="301" y="1068"/>
                    <a:pt x="568" y="1101"/>
                  </a:cubicBezTo>
                  <a:cubicBezTo>
                    <a:pt x="868" y="1068"/>
                    <a:pt x="1068" y="834"/>
                    <a:pt x="1035" y="534"/>
                  </a:cubicBezTo>
                  <a:cubicBezTo>
                    <a:pt x="1035"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66"/>
            <p:cNvSpPr/>
            <p:nvPr/>
          </p:nvSpPr>
          <p:spPr>
            <a:xfrm>
              <a:off x="2637050" y="1719175"/>
              <a:ext cx="26725" cy="27550"/>
            </a:xfrm>
            <a:custGeom>
              <a:rect b="b" l="l" r="r" t="t"/>
              <a:pathLst>
                <a:path extrusionOk="0" h="1102" w="1069">
                  <a:moveTo>
                    <a:pt x="501" y="0"/>
                  </a:moveTo>
                  <a:cubicBezTo>
                    <a:pt x="201" y="0"/>
                    <a:pt x="1" y="267"/>
                    <a:pt x="34" y="534"/>
                  </a:cubicBezTo>
                  <a:cubicBezTo>
                    <a:pt x="34" y="834"/>
                    <a:pt x="268" y="1068"/>
                    <a:pt x="568" y="1101"/>
                  </a:cubicBezTo>
                  <a:cubicBezTo>
                    <a:pt x="835" y="1068"/>
                    <a:pt x="1068" y="834"/>
                    <a:pt x="1001" y="534"/>
                  </a:cubicBezTo>
                  <a:cubicBezTo>
                    <a:pt x="1001" y="234"/>
                    <a:pt x="768"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66"/>
            <p:cNvSpPr/>
            <p:nvPr/>
          </p:nvSpPr>
          <p:spPr>
            <a:xfrm>
              <a:off x="2548650" y="2177825"/>
              <a:ext cx="25875" cy="27550"/>
            </a:xfrm>
            <a:custGeom>
              <a:rect b="b" l="l" r="r" t="t"/>
              <a:pathLst>
                <a:path extrusionOk="0" h="1102" w="1035">
                  <a:moveTo>
                    <a:pt x="468" y="1"/>
                  </a:moveTo>
                  <a:cubicBezTo>
                    <a:pt x="201" y="34"/>
                    <a:pt x="1" y="268"/>
                    <a:pt x="34" y="568"/>
                  </a:cubicBezTo>
                  <a:cubicBezTo>
                    <a:pt x="34" y="835"/>
                    <a:pt x="268" y="1102"/>
                    <a:pt x="568" y="1102"/>
                  </a:cubicBezTo>
                  <a:cubicBezTo>
                    <a:pt x="835" y="1102"/>
                    <a:pt x="1035" y="835"/>
                    <a:pt x="1002" y="568"/>
                  </a:cubicBezTo>
                  <a:cubicBezTo>
                    <a:pt x="1002"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66"/>
            <p:cNvSpPr/>
            <p:nvPr/>
          </p:nvSpPr>
          <p:spPr>
            <a:xfrm>
              <a:off x="2538650" y="2040225"/>
              <a:ext cx="26700" cy="27550"/>
            </a:xfrm>
            <a:custGeom>
              <a:rect b="b" l="l" r="r" t="t"/>
              <a:pathLst>
                <a:path extrusionOk="0" h="1102" w="1068">
                  <a:moveTo>
                    <a:pt x="501" y="1"/>
                  </a:moveTo>
                  <a:cubicBezTo>
                    <a:pt x="201" y="1"/>
                    <a:pt x="1" y="268"/>
                    <a:pt x="67" y="568"/>
                  </a:cubicBezTo>
                  <a:cubicBezTo>
                    <a:pt x="67" y="835"/>
                    <a:pt x="301" y="1068"/>
                    <a:pt x="568" y="1102"/>
                  </a:cubicBezTo>
                  <a:cubicBezTo>
                    <a:pt x="868" y="1102"/>
                    <a:pt x="1068" y="835"/>
                    <a:pt x="1035" y="568"/>
                  </a:cubicBezTo>
                  <a:cubicBezTo>
                    <a:pt x="1001" y="268"/>
                    <a:pt x="801" y="34"/>
                    <a:pt x="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66"/>
            <p:cNvSpPr/>
            <p:nvPr/>
          </p:nvSpPr>
          <p:spPr>
            <a:xfrm>
              <a:off x="2529475" y="1902625"/>
              <a:ext cx="25875" cy="27550"/>
            </a:xfrm>
            <a:custGeom>
              <a:rect b="b" l="l" r="r" t="t"/>
              <a:pathLst>
                <a:path extrusionOk="0" h="1102" w="1035">
                  <a:moveTo>
                    <a:pt x="468" y="1"/>
                  </a:moveTo>
                  <a:cubicBezTo>
                    <a:pt x="201" y="1"/>
                    <a:pt x="1" y="268"/>
                    <a:pt x="34" y="568"/>
                  </a:cubicBezTo>
                  <a:cubicBezTo>
                    <a:pt x="34" y="835"/>
                    <a:pt x="267" y="1068"/>
                    <a:pt x="568" y="1102"/>
                  </a:cubicBezTo>
                  <a:cubicBezTo>
                    <a:pt x="835" y="1102"/>
                    <a:pt x="1035" y="835"/>
                    <a:pt x="1001" y="568"/>
                  </a:cubicBezTo>
                  <a:cubicBezTo>
                    <a:pt x="1001"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66"/>
            <p:cNvSpPr/>
            <p:nvPr/>
          </p:nvSpPr>
          <p:spPr>
            <a:xfrm>
              <a:off x="2520300" y="1765050"/>
              <a:ext cx="25875" cy="27525"/>
            </a:xfrm>
            <a:custGeom>
              <a:rect b="b" l="l" r="r" t="t"/>
              <a:pathLst>
                <a:path extrusionOk="0" h="1101" w="1035">
                  <a:moveTo>
                    <a:pt x="468" y="0"/>
                  </a:moveTo>
                  <a:cubicBezTo>
                    <a:pt x="201" y="0"/>
                    <a:pt x="1" y="267"/>
                    <a:pt x="34" y="534"/>
                  </a:cubicBezTo>
                  <a:cubicBezTo>
                    <a:pt x="34" y="834"/>
                    <a:pt x="268" y="1067"/>
                    <a:pt x="568" y="1101"/>
                  </a:cubicBezTo>
                  <a:cubicBezTo>
                    <a:pt x="835" y="1067"/>
                    <a:pt x="1035" y="834"/>
                    <a:pt x="1001" y="534"/>
                  </a:cubicBezTo>
                  <a:cubicBezTo>
                    <a:pt x="1001" y="267"/>
                    <a:pt x="768" y="0"/>
                    <a:pt x="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66"/>
            <p:cNvSpPr/>
            <p:nvPr/>
          </p:nvSpPr>
          <p:spPr>
            <a:xfrm>
              <a:off x="2510300" y="1626600"/>
              <a:ext cx="25875" cy="28375"/>
            </a:xfrm>
            <a:custGeom>
              <a:rect b="b" l="l" r="r" t="t"/>
              <a:pathLst>
                <a:path extrusionOk="0" h="1135" w="1035">
                  <a:moveTo>
                    <a:pt x="501" y="1"/>
                  </a:moveTo>
                  <a:cubicBezTo>
                    <a:pt x="201" y="34"/>
                    <a:pt x="0" y="301"/>
                    <a:pt x="34" y="568"/>
                  </a:cubicBezTo>
                  <a:cubicBezTo>
                    <a:pt x="34" y="868"/>
                    <a:pt x="267" y="1102"/>
                    <a:pt x="567" y="1135"/>
                  </a:cubicBezTo>
                  <a:cubicBezTo>
                    <a:pt x="834" y="1102"/>
                    <a:pt x="1034" y="835"/>
                    <a:pt x="1001" y="568"/>
                  </a:cubicBezTo>
                  <a:cubicBezTo>
                    <a:pt x="1001" y="268"/>
                    <a:pt x="768" y="34"/>
                    <a:pt x="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66"/>
            <p:cNvSpPr/>
            <p:nvPr/>
          </p:nvSpPr>
          <p:spPr>
            <a:xfrm>
              <a:off x="2405225" y="1856775"/>
              <a:ext cx="26700" cy="27550"/>
            </a:xfrm>
            <a:custGeom>
              <a:rect b="b" l="l" r="r" t="t"/>
              <a:pathLst>
                <a:path extrusionOk="0" h="1102" w="1068">
                  <a:moveTo>
                    <a:pt x="501" y="0"/>
                  </a:moveTo>
                  <a:cubicBezTo>
                    <a:pt x="201" y="0"/>
                    <a:pt x="0" y="267"/>
                    <a:pt x="67" y="534"/>
                  </a:cubicBezTo>
                  <a:cubicBezTo>
                    <a:pt x="67" y="834"/>
                    <a:pt x="267" y="1068"/>
                    <a:pt x="567" y="1101"/>
                  </a:cubicBezTo>
                  <a:cubicBezTo>
                    <a:pt x="868" y="1068"/>
                    <a:pt x="1068" y="834"/>
                    <a:pt x="1034" y="534"/>
                  </a:cubicBezTo>
                  <a:cubicBezTo>
                    <a:pt x="1001"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66"/>
            <p:cNvSpPr/>
            <p:nvPr/>
          </p:nvSpPr>
          <p:spPr>
            <a:xfrm>
              <a:off x="2396050" y="1719175"/>
              <a:ext cx="26700" cy="27550"/>
            </a:xfrm>
            <a:custGeom>
              <a:rect b="b" l="l" r="r" t="t"/>
              <a:pathLst>
                <a:path extrusionOk="0" h="1102" w="1068">
                  <a:moveTo>
                    <a:pt x="501" y="0"/>
                  </a:moveTo>
                  <a:cubicBezTo>
                    <a:pt x="201" y="0"/>
                    <a:pt x="0" y="267"/>
                    <a:pt x="34" y="534"/>
                  </a:cubicBezTo>
                  <a:cubicBezTo>
                    <a:pt x="67" y="834"/>
                    <a:pt x="267" y="1068"/>
                    <a:pt x="568" y="1101"/>
                  </a:cubicBezTo>
                  <a:cubicBezTo>
                    <a:pt x="834" y="1101"/>
                    <a:pt x="1068" y="834"/>
                    <a:pt x="1001" y="534"/>
                  </a:cubicBezTo>
                  <a:cubicBezTo>
                    <a:pt x="1001" y="234"/>
                    <a:pt x="768"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66"/>
            <p:cNvSpPr/>
            <p:nvPr/>
          </p:nvSpPr>
          <p:spPr>
            <a:xfrm>
              <a:off x="2973950" y="2282900"/>
              <a:ext cx="126800" cy="153725"/>
            </a:xfrm>
            <a:custGeom>
              <a:rect b="b" l="l" r="r" t="t"/>
              <a:pathLst>
                <a:path extrusionOk="0" h="6149" w="5072">
                  <a:moveTo>
                    <a:pt x="3670" y="1"/>
                  </a:moveTo>
                  <a:lnTo>
                    <a:pt x="1669" y="101"/>
                  </a:lnTo>
                  <a:cubicBezTo>
                    <a:pt x="1" y="1869"/>
                    <a:pt x="868" y="4271"/>
                    <a:pt x="868" y="4271"/>
                  </a:cubicBezTo>
                  <a:lnTo>
                    <a:pt x="1168" y="5371"/>
                  </a:lnTo>
                  <a:cubicBezTo>
                    <a:pt x="1279" y="5839"/>
                    <a:pt x="1684" y="6148"/>
                    <a:pt x="2141" y="6148"/>
                  </a:cubicBezTo>
                  <a:cubicBezTo>
                    <a:pt x="2238" y="6148"/>
                    <a:pt x="2337" y="6134"/>
                    <a:pt x="2436" y="6105"/>
                  </a:cubicBezTo>
                  <a:lnTo>
                    <a:pt x="4204" y="5638"/>
                  </a:lnTo>
                  <a:cubicBezTo>
                    <a:pt x="4638" y="5505"/>
                    <a:pt x="4938" y="5138"/>
                    <a:pt x="4971" y="4704"/>
                  </a:cubicBezTo>
                  <a:lnTo>
                    <a:pt x="5005" y="4404"/>
                  </a:lnTo>
                  <a:cubicBezTo>
                    <a:pt x="5071" y="3337"/>
                    <a:pt x="4871" y="2236"/>
                    <a:pt x="4337" y="1302"/>
                  </a:cubicBezTo>
                  <a:lnTo>
                    <a:pt x="3670"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1" name="Shape 2211"/>
        <p:cNvGrpSpPr/>
        <p:nvPr/>
      </p:nvGrpSpPr>
      <p:grpSpPr>
        <a:xfrm>
          <a:off x="0" y="0"/>
          <a:ext cx="0" cy="0"/>
          <a:chOff x="0" y="0"/>
          <a:chExt cx="0" cy="0"/>
        </a:xfrm>
      </p:grpSpPr>
      <p:sp>
        <p:nvSpPr>
          <p:cNvPr id="2212" name="Google Shape;2212;p111"/>
          <p:cNvSpPr txBox="1"/>
          <p:nvPr>
            <p:ph type="title"/>
          </p:nvPr>
        </p:nvSpPr>
        <p:spPr>
          <a:xfrm>
            <a:off x="1244928" y="446175"/>
            <a:ext cx="6200700" cy="10467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Usability goals &amp; Key Measurements results</a:t>
            </a:r>
            <a:endParaRPr/>
          </a:p>
        </p:txBody>
      </p:sp>
      <p:sp>
        <p:nvSpPr>
          <p:cNvPr id="2213" name="Google Shape;2213;p111"/>
          <p:cNvSpPr txBox="1"/>
          <p:nvPr>
            <p:ph idx="3" type="subTitle"/>
          </p:nvPr>
        </p:nvSpPr>
        <p:spPr>
          <a:xfrm>
            <a:off x="4894363" y="1729175"/>
            <a:ext cx="2435400" cy="50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Goal 2: Intuitive</a:t>
            </a:r>
            <a:endParaRPr/>
          </a:p>
        </p:txBody>
      </p:sp>
      <p:sp>
        <p:nvSpPr>
          <p:cNvPr id="2214" name="Google Shape;2214;p111"/>
          <p:cNvSpPr txBox="1"/>
          <p:nvPr>
            <p:ph idx="4" type="subTitle"/>
          </p:nvPr>
        </p:nvSpPr>
        <p:spPr>
          <a:xfrm>
            <a:off x="4894377" y="2157475"/>
            <a:ext cx="2877300" cy="1038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Users generally figured out how to complete tasks in short time</a:t>
            </a:r>
            <a:endParaRPr/>
          </a:p>
          <a:p>
            <a:pPr indent="-330200" lvl="0" marL="457200" rtl="0" algn="l">
              <a:spcBef>
                <a:spcPts val="0"/>
              </a:spcBef>
              <a:spcAft>
                <a:spcPts val="0"/>
              </a:spcAft>
              <a:buSzPts val="1600"/>
              <a:buChar char="●"/>
            </a:pPr>
            <a:r>
              <a:rPr lang="en"/>
              <a:t>Daily Recommendation feed</a:t>
            </a:r>
            <a:endParaRPr/>
          </a:p>
          <a:p>
            <a:pPr indent="-330200" lvl="0" marL="457200" rtl="0" algn="l">
              <a:spcBef>
                <a:spcPts val="0"/>
              </a:spcBef>
              <a:spcAft>
                <a:spcPts val="0"/>
              </a:spcAft>
              <a:buSzPts val="1600"/>
              <a:buChar char="●"/>
            </a:pPr>
            <a:r>
              <a:rPr lang="en"/>
              <a:t>More flexibility</a:t>
            </a:r>
            <a:endParaRPr/>
          </a:p>
        </p:txBody>
      </p:sp>
      <p:sp>
        <p:nvSpPr>
          <p:cNvPr id="2215" name="Google Shape;2215;p111"/>
          <p:cNvSpPr txBox="1"/>
          <p:nvPr>
            <p:ph idx="1" type="subTitle"/>
          </p:nvPr>
        </p:nvSpPr>
        <p:spPr>
          <a:xfrm>
            <a:off x="1292988" y="1729175"/>
            <a:ext cx="2785800" cy="50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Goal 1: Approachable</a:t>
            </a:r>
            <a:endParaRPr/>
          </a:p>
        </p:txBody>
      </p:sp>
      <p:sp>
        <p:nvSpPr>
          <p:cNvPr id="2216" name="Google Shape;2216;p111"/>
          <p:cNvSpPr txBox="1"/>
          <p:nvPr>
            <p:ph idx="2" type="subTitle"/>
          </p:nvPr>
        </p:nvSpPr>
        <p:spPr>
          <a:xfrm>
            <a:off x="1292988" y="2157475"/>
            <a:ext cx="2672700" cy="1038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Users with less experience had trouble understanding the market page</a:t>
            </a:r>
            <a:endParaRPr/>
          </a:p>
          <a:p>
            <a:pPr indent="-330200" lvl="0" marL="457200" rtl="0" algn="l">
              <a:spcBef>
                <a:spcPts val="0"/>
              </a:spcBef>
              <a:spcAft>
                <a:spcPts val="0"/>
              </a:spcAft>
              <a:buSzPts val="1600"/>
              <a:buChar char="●"/>
            </a:pPr>
            <a:r>
              <a:rPr lang="en"/>
              <a:t>Users are not sure how a new investment can complement their portfolio</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220" name="Shape 2220"/>
        <p:cNvGrpSpPr/>
        <p:nvPr/>
      </p:nvGrpSpPr>
      <p:grpSpPr>
        <a:xfrm>
          <a:off x="0" y="0"/>
          <a:ext cx="0" cy="0"/>
          <a:chOff x="0" y="0"/>
          <a:chExt cx="0" cy="0"/>
        </a:xfrm>
      </p:grpSpPr>
      <p:sp>
        <p:nvSpPr>
          <p:cNvPr id="2221" name="Google Shape;2221;p112"/>
          <p:cNvSpPr txBox="1"/>
          <p:nvPr>
            <p:ph idx="4294967295" type="title"/>
          </p:nvPr>
        </p:nvSpPr>
        <p:spPr>
          <a:xfrm>
            <a:off x="935150" y="2024800"/>
            <a:ext cx="5956500" cy="18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Overpass Black"/>
                <a:ea typeface="Overpass Black"/>
                <a:cs typeface="Overpass Black"/>
                <a:sym typeface="Overpass Black"/>
              </a:rPr>
              <a:t>Future UI Changes</a:t>
            </a:r>
            <a:endParaRPr sz="4800">
              <a:latin typeface="Overpass Black"/>
              <a:ea typeface="Overpass Black"/>
              <a:cs typeface="Overpass Black"/>
              <a:sym typeface="Overpass Black"/>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5" name="Shape 2225"/>
        <p:cNvGrpSpPr/>
        <p:nvPr/>
      </p:nvGrpSpPr>
      <p:grpSpPr>
        <a:xfrm>
          <a:off x="0" y="0"/>
          <a:ext cx="0" cy="0"/>
          <a:chOff x="0" y="0"/>
          <a:chExt cx="0" cy="0"/>
        </a:xfrm>
      </p:grpSpPr>
      <p:sp>
        <p:nvSpPr>
          <p:cNvPr id="2226" name="Google Shape;2226;p113"/>
          <p:cNvSpPr txBox="1"/>
          <p:nvPr>
            <p:ph type="title"/>
          </p:nvPr>
        </p:nvSpPr>
        <p:spPr>
          <a:xfrm>
            <a:off x="1243050" y="522375"/>
            <a:ext cx="47862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UI Change 1: Revamp send invitation flow</a:t>
            </a:r>
            <a:endParaRPr/>
          </a:p>
        </p:txBody>
      </p:sp>
      <p:pic>
        <p:nvPicPr>
          <p:cNvPr id="2227" name="Google Shape;2227;p113"/>
          <p:cNvPicPr preferRelativeResize="0"/>
          <p:nvPr/>
        </p:nvPicPr>
        <p:blipFill rotWithShape="1">
          <a:blip r:embed="rId3">
            <a:alphaModFix/>
          </a:blip>
          <a:srcRect b="0" l="0" r="52678" t="0"/>
          <a:stretch/>
        </p:blipFill>
        <p:spPr>
          <a:xfrm>
            <a:off x="4571999" y="1313756"/>
            <a:ext cx="1845926" cy="3460864"/>
          </a:xfrm>
          <a:prstGeom prst="rect">
            <a:avLst/>
          </a:prstGeom>
          <a:noFill/>
          <a:ln>
            <a:noFill/>
          </a:ln>
        </p:spPr>
      </p:pic>
      <p:sp>
        <p:nvSpPr>
          <p:cNvPr id="2228" name="Google Shape;2228;p113"/>
          <p:cNvSpPr/>
          <p:nvPr/>
        </p:nvSpPr>
        <p:spPr>
          <a:xfrm>
            <a:off x="6693600" y="1409200"/>
            <a:ext cx="1851900" cy="1348800"/>
          </a:xfrm>
          <a:prstGeom prst="rect">
            <a:avLst/>
          </a:prstGeom>
          <a:solidFill>
            <a:srgbClr val="FFF2CC"/>
          </a:solidFill>
          <a:ln>
            <a:noFill/>
          </a:ln>
          <a:effectLst>
            <a:outerShdw blurRad="57150" rotWithShape="0" algn="bl" dir="5400000" dist="3810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verpass"/>
                <a:ea typeface="Overpass"/>
                <a:cs typeface="Overpass"/>
                <a:sym typeface="Overpass"/>
              </a:rPr>
              <a:t>Allow users to give investment group names</a:t>
            </a:r>
            <a:endParaRPr>
              <a:latin typeface="Overpass"/>
              <a:ea typeface="Overpass"/>
              <a:cs typeface="Overpass"/>
              <a:sym typeface="Overpass"/>
            </a:endParaRPr>
          </a:p>
        </p:txBody>
      </p:sp>
      <p:sp>
        <p:nvSpPr>
          <p:cNvPr id="2229" name="Google Shape;2229;p113"/>
          <p:cNvSpPr/>
          <p:nvPr/>
        </p:nvSpPr>
        <p:spPr>
          <a:xfrm>
            <a:off x="6693600" y="3051300"/>
            <a:ext cx="1851900" cy="1348800"/>
          </a:xfrm>
          <a:prstGeom prst="rect">
            <a:avLst/>
          </a:prstGeom>
          <a:solidFill>
            <a:srgbClr val="FFF2CC"/>
          </a:solidFill>
          <a:ln>
            <a:noFill/>
          </a:ln>
          <a:effectLst>
            <a:outerShdw blurRad="57150" rotWithShape="0" algn="bl" dir="5400000" dist="3810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verpass"/>
                <a:ea typeface="Overpass"/>
                <a:cs typeface="Overpass"/>
                <a:sym typeface="Overpass"/>
              </a:rPr>
              <a:t>Allow creating group from new investment</a:t>
            </a:r>
            <a:endParaRPr>
              <a:latin typeface="Overpass"/>
              <a:ea typeface="Overpass"/>
              <a:cs typeface="Overpass"/>
              <a:sym typeface="Overpass"/>
            </a:endParaRPr>
          </a:p>
        </p:txBody>
      </p:sp>
      <p:pic>
        <p:nvPicPr>
          <p:cNvPr id="2230" name="Google Shape;2230;p113"/>
          <p:cNvPicPr preferRelativeResize="0"/>
          <p:nvPr/>
        </p:nvPicPr>
        <p:blipFill>
          <a:blip r:embed="rId4">
            <a:alphaModFix/>
          </a:blip>
          <a:stretch>
            <a:fillRect/>
          </a:stretch>
        </p:blipFill>
        <p:spPr>
          <a:xfrm>
            <a:off x="2587450" y="1297550"/>
            <a:ext cx="1845926" cy="3493271"/>
          </a:xfrm>
          <a:prstGeom prst="rect">
            <a:avLst/>
          </a:prstGeom>
          <a:noFill/>
          <a:ln>
            <a:noFill/>
          </a:ln>
        </p:spPr>
      </p:pic>
      <p:sp>
        <p:nvSpPr>
          <p:cNvPr id="2231" name="Google Shape;2231;p113"/>
          <p:cNvSpPr/>
          <p:nvPr/>
        </p:nvSpPr>
        <p:spPr>
          <a:xfrm>
            <a:off x="414125" y="2106550"/>
            <a:ext cx="1851900" cy="1348800"/>
          </a:xfrm>
          <a:prstGeom prst="rect">
            <a:avLst/>
          </a:prstGeom>
          <a:solidFill>
            <a:srgbClr val="FFF2CC"/>
          </a:solidFill>
          <a:ln>
            <a:noFill/>
          </a:ln>
          <a:effectLst>
            <a:outerShdw blurRad="57150" rotWithShape="0" algn="bl" dir="5400000" dist="3810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verpass"/>
                <a:ea typeface="Overpass"/>
                <a:cs typeface="Overpass"/>
                <a:sym typeface="Overpass"/>
              </a:rPr>
              <a:t>Change wording of “pending invitation”</a:t>
            </a:r>
            <a:endParaRPr>
              <a:latin typeface="Overpass"/>
              <a:ea typeface="Overpass"/>
              <a:cs typeface="Overpass"/>
              <a:sym typeface="Overpas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5" name="Shape 2235"/>
        <p:cNvGrpSpPr/>
        <p:nvPr/>
      </p:nvGrpSpPr>
      <p:grpSpPr>
        <a:xfrm>
          <a:off x="0" y="0"/>
          <a:ext cx="0" cy="0"/>
          <a:chOff x="0" y="0"/>
          <a:chExt cx="0" cy="0"/>
        </a:xfrm>
      </p:grpSpPr>
      <p:sp>
        <p:nvSpPr>
          <p:cNvPr id="2236" name="Google Shape;2236;p114"/>
          <p:cNvSpPr txBox="1"/>
          <p:nvPr>
            <p:ph type="title"/>
          </p:nvPr>
        </p:nvSpPr>
        <p:spPr>
          <a:xfrm>
            <a:off x="1243050" y="522375"/>
            <a:ext cx="74316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UI Change 2: Revamp accept invite flow</a:t>
            </a:r>
            <a:endParaRPr/>
          </a:p>
        </p:txBody>
      </p:sp>
      <p:sp>
        <p:nvSpPr>
          <p:cNvPr id="2237" name="Google Shape;2237;p114"/>
          <p:cNvSpPr/>
          <p:nvPr/>
        </p:nvSpPr>
        <p:spPr>
          <a:xfrm>
            <a:off x="6775325" y="1551950"/>
            <a:ext cx="1851900" cy="1348800"/>
          </a:xfrm>
          <a:prstGeom prst="rect">
            <a:avLst/>
          </a:prstGeom>
          <a:solidFill>
            <a:srgbClr val="FFF2CC"/>
          </a:solidFill>
          <a:ln>
            <a:noFill/>
          </a:ln>
          <a:effectLst>
            <a:outerShdw blurRad="57150" rotWithShape="0" algn="bl" dir="5400000" dist="3810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verpass"/>
                <a:ea typeface="Overpass"/>
                <a:cs typeface="Overpass"/>
                <a:sym typeface="Overpass"/>
              </a:rPr>
              <a:t>Provide more info on how the new investment fits into user’s portfolio</a:t>
            </a:r>
            <a:endParaRPr>
              <a:latin typeface="Overpass"/>
              <a:ea typeface="Overpass"/>
              <a:cs typeface="Overpass"/>
              <a:sym typeface="Overpass"/>
            </a:endParaRPr>
          </a:p>
        </p:txBody>
      </p:sp>
      <p:sp>
        <p:nvSpPr>
          <p:cNvPr id="2238" name="Google Shape;2238;p114"/>
          <p:cNvSpPr/>
          <p:nvPr/>
        </p:nvSpPr>
        <p:spPr>
          <a:xfrm>
            <a:off x="6775325" y="2984850"/>
            <a:ext cx="1851900" cy="1348800"/>
          </a:xfrm>
          <a:prstGeom prst="rect">
            <a:avLst/>
          </a:prstGeom>
          <a:solidFill>
            <a:srgbClr val="FFF2CC"/>
          </a:solidFill>
          <a:ln>
            <a:noFill/>
          </a:ln>
          <a:effectLst>
            <a:outerShdw blurRad="57150" rotWithShape="0" algn="bl" dir="5400000" dist="3810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verpass"/>
                <a:ea typeface="Overpass"/>
                <a:cs typeface="Overpass"/>
                <a:sym typeface="Overpass"/>
              </a:rPr>
              <a:t>Allow users to accept or decline request in stock detail view</a:t>
            </a:r>
            <a:endParaRPr>
              <a:latin typeface="Overpass"/>
              <a:ea typeface="Overpass"/>
              <a:cs typeface="Overpass"/>
              <a:sym typeface="Overpass"/>
            </a:endParaRPr>
          </a:p>
        </p:txBody>
      </p:sp>
      <p:sp>
        <p:nvSpPr>
          <p:cNvPr id="2239" name="Google Shape;2239;p114"/>
          <p:cNvSpPr/>
          <p:nvPr/>
        </p:nvSpPr>
        <p:spPr>
          <a:xfrm>
            <a:off x="219850" y="1312850"/>
            <a:ext cx="1642500" cy="1492800"/>
          </a:xfrm>
          <a:prstGeom prst="rect">
            <a:avLst/>
          </a:prstGeom>
          <a:solidFill>
            <a:srgbClr val="FFF2CC"/>
          </a:solidFill>
          <a:ln>
            <a:noFill/>
          </a:ln>
          <a:effectLst>
            <a:outerShdw blurRad="57150" rotWithShape="0" algn="bl" dir="5400000" dist="3810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verpass"/>
                <a:ea typeface="Overpass"/>
                <a:cs typeface="Overpass"/>
                <a:sym typeface="Overpass"/>
              </a:rPr>
              <a:t>Remove daily recommended read section</a:t>
            </a:r>
            <a:endParaRPr>
              <a:latin typeface="Overpass"/>
              <a:ea typeface="Overpass"/>
              <a:cs typeface="Overpass"/>
              <a:sym typeface="Overpass"/>
            </a:endParaRPr>
          </a:p>
        </p:txBody>
      </p:sp>
      <p:pic>
        <p:nvPicPr>
          <p:cNvPr id="2240" name="Google Shape;2240;p114"/>
          <p:cNvPicPr preferRelativeResize="0"/>
          <p:nvPr/>
        </p:nvPicPr>
        <p:blipFill rotWithShape="1">
          <a:blip r:embed="rId3">
            <a:alphaModFix/>
          </a:blip>
          <a:srcRect b="14096" l="0" r="0" t="0"/>
          <a:stretch/>
        </p:blipFill>
        <p:spPr>
          <a:xfrm>
            <a:off x="1975350" y="1619088"/>
            <a:ext cx="1509228" cy="2827994"/>
          </a:xfrm>
          <a:prstGeom prst="rect">
            <a:avLst/>
          </a:prstGeom>
          <a:noFill/>
          <a:ln>
            <a:noFill/>
          </a:ln>
        </p:spPr>
      </p:pic>
      <p:pic>
        <p:nvPicPr>
          <p:cNvPr id="2241" name="Google Shape;2241;p114"/>
          <p:cNvPicPr preferRelativeResize="0"/>
          <p:nvPr/>
        </p:nvPicPr>
        <p:blipFill rotWithShape="1">
          <a:blip r:embed="rId4">
            <a:alphaModFix/>
          </a:blip>
          <a:srcRect b="8240" l="0" r="54008" t="0"/>
          <a:stretch/>
        </p:blipFill>
        <p:spPr>
          <a:xfrm>
            <a:off x="3564216" y="1607925"/>
            <a:ext cx="1509233" cy="2850324"/>
          </a:xfrm>
          <a:prstGeom prst="rect">
            <a:avLst/>
          </a:prstGeom>
          <a:noFill/>
          <a:ln>
            <a:noFill/>
          </a:ln>
        </p:spPr>
      </p:pic>
      <p:pic>
        <p:nvPicPr>
          <p:cNvPr id="2242" name="Google Shape;2242;p114"/>
          <p:cNvPicPr preferRelativeResize="0"/>
          <p:nvPr/>
        </p:nvPicPr>
        <p:blipFill rotWithShape="1">
          <a:blip r:embed="rId4">
            <a:alphaModFix/>
          </a:blip>
          <a:srcRect b="8955" l="53306" r="1674" t="1221"/>
          <a:stretch/>
        </p:blipFill>
        <p:spPr>
          <a:xfrm>
            <a:off x="5073450" y="1649800"/>
            <a:ext cx="1464752" cy="2766574"/>
          </a:xfrm>
          <a:prstGeom prst="rect">
            <a:avLst/>
          </a:prstGeom>
          <a:noFill/>
          <a:ln>
            <a:noFill/>
          </a:ln>
        </p:spPr>
      </p:pic>
      <p:sp>
        <p:nvSpPr>
          <p:cNvPr id="2243" name="Google Shape;2243;p114"/>
          <p:cNvSpPr/>
          <p:nvPr/>
        </p:nvSpPr>
        <p:spPr>
          <a:xfrm>
            <a:off x="187600" y="2938450"/>
            <a:ext cx="1642500" cy="1492800"/>
          </a:xfrm>
          <a:prstGeom prst="rect">
            <a:avLst/>
          </a:prstGeom>
          <a:solidFill>
            <a:srgbClr val="FFF2CC"/>
          </a:solidFill>
          <a:ln>
            <a:noFill/>
          </a:ln>
          <a:effectLst>
            <a:outerShdw blurRad="57150" rotWithShape="0" algn="bl" dir="5400000" dist="3810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verpass"/>
                <a:ea typeface="Overpass"/>
                <a:cs typeface="Overpass"/>
                <a:sym typeface="Overpass"/>
              </a:rPr>
              <a:t>Give more info on how user’s friend(s) have committed</a:t>
            </a:r>
            <a:endParaRPr>
              <a:latin typeface="Overpass"/>
              <a:ea typeface="Overpass"/>
              <a:cs typeface="Overpass"/>
              <a:sym typeface="Overpas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sp>
        <p:nvSpPr>
          <p:cNvPr id="2248" name="Google Shape;2248;p115"/>
          <p:cNvSpPr txBox="1"/>
          <p:nvPr>
            <p:ph type="title"/>
          </p:nvPr>
        </p:nvSpPr>
        <p:spPr>
          <a:xfrm>
            <a:off x="1243050" y="522375"/>
            <a:ext cx="70509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UI Change 3: Revamp market</a:t>
            </a:r>
            <a:endParaRPr/>
          </a:p>
        </p:txBody>
      </p:sp>
      <p:sp>
        <p:nvSpPr>
          <p:cNvPr id="2249" name="Google Shape;2249;p115"/>
          <p:cNvSpPr/>
          <p:nvPr/>
        </p:nvSpPr>
        <p:spPr>
          <a:xfrm>
            <a:off x="6280900" y="1222950"/>
            <a:ext cx="1851900" cy="1348800"/>
          </a:xfrm>
          <a:prstGeom prst="rect">
            <a:avLst/>
          </a:prstGeom>
          <a:solidFill>
            <a:srgbClr val="FFF2CC"/>
          </a:solidFill>
          <a:ln>
            <a:noFill/>
          </a:ln>
          <a:effectLst>
            <a:outerShdw blurRad="57150" rotWithShape="0" algn="bl" dir="5400000" dist="3810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verpass"/>
                <a:ea typeface="Overpass"/>
                <a:cs typeface="Overpass"/>
                <a:sym typeface="Overpass"/>
              </a:rPr>
              <a:t>Show comparing options in stock detail page</a:t>
            </a:r>
            <a:endParaRPr>
              <a:latin typeface="Overpass"/>
              <a:ea typeface="Overpass"/>
              <a:cs typeface="Overpass"/>
              <a:sym typeface="Overpass"/>
            </a:endParaRPr>
          </a:p>
        </p:txBody>
      </p:sp>
      <p:sp>
        <p:nvSpPr>
          <p:cNvPr id="2250" name="Google Shape;2250;p115"/>
          <p:cNvSpPr/>
          <p:nvPr/>
        </p:nvSpPr>
        <p:spPr>
          <a:xfrm>
            <a:off x="6280900" y="2914250"/>
            <a:ext cx="1851900" cy="1348800"/>
          </a:xfrm>
          <a:prstGeom prst="rect">
            <a:avLst/>
          </a:prstGeom>
          <a:solidFill>
            <a:srgbClr val="FFF2CC"/>
          </a:solidFill>
          <a:ln>
            <a:noFill/>
          </a:ln>
          <a:effectLst>
            <a:outerShdw blurRad="57150" rotWithShape="0" algn="bl" dir="5400000" dist="3810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verpass"/>
                <a:ea typeface="Overpass"/>
                <a:cs typeface="Overpass"/>
                <a:sym typeface="Overpass"/>
              </a:rPr>
              <a:t>Provide additional explainers on what each section means</a:t>
            </a:r>
            <a:endParaRPr>
              <a:latin typeface="Overpass"/>
              <a:ea typeface="Overpass"/>
              <a:cs typeface="Overpass"/>
              <a:sym typeface="Overpass"/>
            </a:endParaRPr>
          </a:p>
        </p:txBody>
      </p:sp>
      <p:sp>
        <p:nvSpPr>
          <p:cNvPr id="2251" name="Google Shape;2251;p115"/>
          <p:cNvSpPr/>
          <p:nvPr/>
        </p:nvSpPr>
        <p:spPr>
          <a:xfrm>
            <a:off x="219850" y="1788500"/>
            <a:ext cx="1851900" cy="1348800"/>
          </a:xfrm>
          <a:prstGeom prst="rect">
            <a:avLst/>
          </a:prstGeom>
          <a:solidFill>
            <a:srgbClr val="FFF2CC"/>
          </a:solidFill>
          <a:ln>
            <a:noFill/>
          </a:ln>
          <a:effectLst>
            <a:outerShdw blurRad="57150" rotWithShape="0" algn="bl" dir="5400000" dist="3810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verpass"/>
                <a:ea typeface="Overpass"/>
                <a:cs typeface="Overpass"/>
                <a:sym typeface="Overpass"/>
              </a:rPr>
              <a:t>Combine the daily news recommendation with the Top news section</a:t>
            </a:r>
            <a:endParaRPr>
              <a:latin typeface="Overpass"/>
              <a:ea typeface="Overpass"/>
              <a:cs typeface="Overpass"/>
              <a:sym typeface="Overpass"/>
            </a:endParaRPr>
          </a:p>
        </p:txBody>
      </p:sp>
      <p:pic>
        <p:nvPicPr>
          <p:cNvPr id="2252" name="Google Shape;2252;p115"/>
          <p:cNvPicPr preferRelativeResize="0"/>
          <p:nvPr/>
        </p:nvPicPr>
        <p:blipFill>
          <a:blip r:embed="rId3">
            <a:alphaModFix/>
          </a:blip>
          <a:stretch>
            <a:fillRect/>
          </a:stretch>
        </p:blipFill>
        <p:spPr>
          <a:xfrm>
            <a:off x="2143925" y="1263000"/>
            <a:ext cx="1986099" cy="3744543"/>
          </a:xfrm>
          <a:prstGeom prst="rect">
            <a:avLst/>
          </a:prstGeom>
          <a:noFill/>
          <a:ln>
            <a:noFill/>
          </a:ln>
        </p:spPr>
      </p:pic>
      <p:pic>
        <p:nvPicPr>
          <p:cNvPr id="2253" name="Google Shape;2253;p115"/>
          <p:cNvPicPr preferRelativeResize="0"/>
          <p:nvPr/>
        </p:nvPicPr>
        <p:blipFill>
          <a:blip r:embed="rId4">
            <a:alphaModFix/>
          </a:blip>
          <a:stretch>
            <a:fillRect/>
          </a:stretch>
        </p:blipFill>
        <p:spPr>
          <a:xfrm>
            <a:off x="4202200" y="1296725"/>
            <a:ext cx="1927559" cy="37445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257" name="Shape 2257"/>
        <p:cNvGrpSpPr/>
        <p:nvPr/>
      </p:nvGrpSpPr>
      <p:grpSpPr>
        <a:xfrm>
          <a:off x="0" y="0"/>
          <a:ext cx="0" cy="0"/>
          <a:chOff x="0" y="0"/>
          <a:chExt cx="0" cy="0"/>
        </a:xfrm>
      </p:grpSpPr>
      <p:sp>
        <p:nvSpPr>
          <p:cNvPr id="2258" name="Google Shape;2258;p116"/>
          <p:cNvSpPr txBox="1"/>
          <p:nvPr>
            <p:ph idx="4294967295" type="title"/>
          </p:nvPr>
        </p:nvSpPr>
        <p:spPr>
          <a:xfrm>
            <a:off x="935150" y="2024800"/>
            <a:ext cx="5956500" cy="18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Overpass Black"/>
                <a:ea typeface="Overpass Black"/>
                <a:cs typeface="Overpass Black"/>
                <a:sym typeface="Overpass Black"/>
              </a:rPr>
              <a:t>Summary</a:t>
            </a:r>
            <a:endParaRPr sz="4800">
              <a:latin typeface="Overpass Black"/>
              <a:ea typeface="Overpass Black"/>
              <a:cs typeface="Overpass Black"/>
              <a:sym typeface="Overpass Black"/>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2" name="Shape 2262"/>
        <p:cNvGrpSpPr/>
        <p:nvPr/>
      </p:nvGrpSpPr>
      <p:grpSpPr>
        <a:xfrm>
          <a:off x="0" y="0"/>
          <a:ext cx="0" cy="0"/>
          <a:chOff x="0" y="0"/>
          <a:chExt cx="0" cy="0"/>
        </a:xfrm>
      </p:grpSpPr>
      <p:sp>
        <p:nvSpPr>
          <p:cNvPr id="2263" name="Google Shape;2263;p117"/>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2264" name="Google Shape;2264;p117"/>
          <p:cNvSpPr txBox="1"/>
          <p:nvPr>
            <p:ph idx="1" type="body"/>
          </p:nvPr>
        </p:nvSpPr>
        <p:spPr>
          <a:xfrm>
            <a:off x="671750" y="1277050"/>
            <a:ext cx="77040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We need to give more </a:t>
            </a:r>
            <a:r>
              <a:rPr b="1" lang="en" sz="1600"/>
              <a:t>beginner friendly explanations</a:t>
            </a:r>
            <a:r>
              <a:rPr lang="en" sz="1600"/>
              <a:t> and information that’s </a:t>
            </a:r>
            <a:r>
              <a:rPr lang="en" sz="1600"/>
              <a:t>relevant</a:t>
            </a:r>
            <a:r>
              <a:rPr lang="en" sz="1600"/>
              <a:t> to their concerns</a:t>
            </a:r>
            <a:endParaRPr sz="1600"/>
          </a:p>
          <a:p>
            <a:pPr indent="-330200" lvl="0" marL="457200" rtl="0" algn="l">
              <a:spcBef>
                <a:spcPts val="1000"/>
              </a:spcBef>
              <a:spcAft>
                <a:spcPts val="0"/>
              </a:spcAft>
              <a:buSzPts val="1600"/>
              <a:buChar char="●"/>
            </a:pPr>
            <a:r>
              <a:rPr lang="en" sz="1600"/>
              <a:t>Certain </a:t>
            </a:r>
            <a:r>
              <a:rPr b="1" lang="en" sz="1600"/>
              <a:t>placements or wording</a:t>
            </a:r>
            <a:r>
              <a:rPr lang="en" sz="1600"/>
              <a:t> of UI were </a:t>
            </a:r>
            <a:r>
              <a:rPr b="1" lang="en" sz="1600"/>
              <a:t>confusing</a:t>
            </a:r>
            <a:endParaRPr b="1" sz="1600"/>
          </a:p>
          <a:p>
            <a:pPr indent="-330200" lvl="0" marL="457200" rtl="0" algn="l">
              <a:spcBef>
                <a:spcPts val="1000"/>
              </a:spcBef>
              <a:spcAft>
                <a:spcPts val="0"/>
              </a:spcAft>
              <a:buSzPts val="1600"/>
              <a:buChar char="●"/>
            </a:pPr>
            <a:r>
              <a:rPr lang="en" sz="1600"/>
              <a:t>Certain flows lack </a:t>
            </a:r>
            <a:r>
              <a:rPr b="1" lang="en" sz="1600"/>
              <a:t>intuitive functionality</a:t>
            </a:r>
            <a:endParaRPr b="1" sz="1600"/>
          </a:p>
          <a:p>
            <a:pPr indent="-330200" lvl="0" marL="457200" rtl="0" algn="l">
              <a:spcBef>
                <a:spcPts val="1000"/>
              </a:spcBef>
              <a:spcAft>
                <a:spcPts val="1000"/>
              </a:spcAft>
              <a:buSzPts val="1600"/>
              <a:buChar char="●"/>
            </a:pPr>
            <a:r>
              <a:rPr lang="en" sz="1600"/>
              <a:t>We should emphasize on </a:t>
            </a:r>
            <a:r>
              <a:rPr b="1" lang="en" sz="1600"/>
              <a:t>community building</a:t>
            </a:r>
            <a:r>
              <a:rPr lang="en" sz="1600"/>
              <a:t> and </a:t>
            </a:r>
            <a:r>
              <a:rPr b="1" lang="en" sz="1600"/>
              <a:t>friendship</a:t>
            </a:r>
            <a:r>
              <a:rPr lang="en" sz="1600"/>
              <a:t> more</a:t>
            </a:r>
            <a:endParaRPr sz="16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268" name="Shape 2268"/>
        <p:cNvGrpSpPr/>
        <p:nvPr/>
      </p:nvGrpSpPr>
      <p:grpSpPr>
        <a:xfrm>
          <a:off x="0" y="0"/>
          <a:ext cx="0" cy="0"/>
          <a:chOff x="0" y="0"/>
          <a:chExt cx="0" cy="0"/>
        </a:xfrm>
      </p:grpSpPr>
      <p:sp>
        <p:nvSpPr>
          <p:cNvPr id="2269" name="Google Shape;2269;p118"/>
          <p:cNvSpPr txBox="1"/>
          <p:nvPr>
            <p:ph idx="4294967295" type="title"/>
          </p:nvPr>
        </p:nvSpPr>
        <p:spPr>
          <a:xfrm>
            <a:off x="935150" y="2024800"/>
            <a:ext cx="5956500" cy="18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Overpass Black"/>
                <a:ea typeface="Overpass Black"/>
                <a:cs typeface="Overpass Black"/>
                <a:sym typeface="Overpass Black"/>
              </a:rPr>
              <a:t>Appendix</a:t>
            </a:r>
            <a:endParaRPr sz="4800">
              <a:latin typeface="Overpass Black"/>
              <a:ea typeface="Overpass Black"/>
              <a:cs typeface="Overpass Black"/>
              <a:sym typeface="Overpass Black"/>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73" name="Shape 2273"/>
        <p:cNvGrpSpPr/>
        <p:nvPr/>
      </p:nvGrpSpPr>
      <p:grpSpPr>
        <a:xfrm>
          <a:off x="0" y="0"/>
          <a:ext cx="0" cy="0"/>
          <a:chOff x="0" y="0"/>
          <a:chExt cx="0" cy="0"/>
        </a:xfrm>
      </p:grpSpPr>
      <p:sp>
        <p:nvSpPr>
          <p:cNvPr id="2274" name="Google Shape;2274;p119"/>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Learned Design Improvements</a:t>
            </a:r>
            <a:endParaRPr/>
          </a:p>
        </p:txBody>
      </p:sp>
      <p:sp>
        <p:nvSpPr>
          <p:cNvPr id="2275" name="Google Shape;2275;p119"/>
          <p:cNvSpPr txBox="1"/>
          <p:nvPr>
            <p:ph idx="1" type="subTitle"/>
          </p:nvPr>
        </p:nvSpPr>
        <p:spPr>
          <a:xfrm>
            <a:off x="533500" y="3127300"/>
            <a:ext cx="2435400" cy="4617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Mike</a:t>
            </a:r>
            <a:endParaRPr/>
          </a:p>
        </p:txBody>
      </p:sp>
      <p:sp>
        <p:nvSpPr>
          <p:cNvPr id="2276" name="Google Shape;2276;p119"/>
          <p:cNvSpPr txBox="1"/>
          <p:nvPr>
            <p:ph idx="2" type="subTitle"/>
          </p:nvPr>
        </p:nvSpPr>
        <p:spPr>
          <a:xfrm>
            <a:off x="1631250" y="1810463"/>
            <a:ext cx="5881500" cy="2647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(2) Paused at “Congratulations” screen after a successful investment, unsure what to click next</a:t>
            </a:r>
            <a:endParaRPr/>
          </a:p>
          <a:p>
            <a:pPr indent="0" lvl="0" marL="0" rtl="0" algn="l">
              <a:spcBef>
                <a:spcPts val="0"/>
              </a:spcBef>
              <a:spcAft>
                <a:spcPts val="0"/>
              </a:spcAft>
              <a:buNone/>
            </a:pPr>
            <a:r>
              <a:rPr lang="en"/>
              <a:t>	</a:t>
            </a:r>
            <a:r>
              <a:rPr b="1" lang="en"/>
              <a:t>Automatically move to investment home page</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(0) Unprompted mentioned users “won’t be scared if everyone is investing together”</a:t>
            </a:r>
            <a:endParaRPr/>
          </a:p>
          <a:p>
            <a:pPr indent="0" lvl="0" marL="0" rtl="0" algn="l">
              <a:spcBef>
                <a:spcPts val="0"/>
              </a:spcBef>
              <a:spcAft>
                <a:spcPts val="0"/>
              </a:spcAft>
              <a:buNone/>
            </a:pPr>
            <a:r>
              <a:rPr lang="en"/>
              <a:t>	</a:t>
            </a:r>
            <a:r>
              <a:rPr b="1" lang="en"/>
              <a:t>Adding in more details about the friends already </a:t>
            </a:r>
            <a:endParaRPr b="1"/>
          </a:p>
          <a:p>
            <a:pPr indent="457200" lvl="0" marL="0" rtl="0" algn="l">
              <a:spcBef>
                <a:spcPts val="0"/>
              </a:spcBef>
              <a:spcAft>
                <a:spcPts val="0"/>
              </a:spcAft>
              <a:buNone/>
            </a:pPr>
            <a:r>
              <a:rPr b="1" lang="en"/>
              <a:t>committed when a user gets an invite</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 </a:t>
            </a:r>
            <a:r>
              <a:rPr b="1" lang="en"/>
              <a:t> </a:t>
            </a:r>
            <a:endParaRPr b="1"/>
          </a:p>
        </p:txBody>
      </p:sp>
      <p:grpSp>
        <p:nvGrpSpPr>
          <p:cNvPr id="2277" name="Google Shape;2277;p119"/>
          <p:cNvGrpSpPr/>
          <p:nvPr/>
        </p:nvGrpSpPr>
        <p:grpSpPr>
          <a:xfrm>
            <a:off x="431592" y="1984652"/>
            <a:ext cx="820486" cy="1067645"/>
            <a:chOff x="4902701" y="2879989"/>
            <a:chExt cx="272560" cy="354676"/>
          </a:xfrm>
        </p:grpSpPr>
        <p:sp>
          <p:nvSpPr>
            <p:cNvPr id="2278" name="Google Shape;2278;p119"/>
            <p:cNvSpPr/>
            <p:nvPr/>
          </p:nvSpPr>
          <p:spPr>
            <a:xfrm>
              <a:off x="4902701" y="3081273"/>
              <a:ext cx="272560" cy="153392"/>
            </a:xfrm>
            <a:custGeom>
              <a:rect b="b" l="l" r="r" t="t"/>
              <a:pathLst>
                <a:path extrusionOk="0" h="5858" w="10409">
                  <a:moveTo>
                    <a:pt x="3673" y="0"/>
                  </a:moveTo>
                  <a:lnTo>
                    <a:pt x="3673" y="1040"/>
                  </a:lnTo>
                  <a:cubicBezTo>
                    <a:pt x="3673" y="1326"/>
                    <a:pt x="3482" y="1574"/>
                    <a:pt x="3206" y="1660"/>
                  </a:cubicBezTo>
                  <a:lnTo>
                    <a:pt x="935" y="2328"/>
                  </a:lnTo>
                  <a:cubicBezTo>
                    <a:pt x="372" y="2490"/>
                    <a:pt x="0" y="2996"/>
                    <a:pt x="0" y="3577"/>
                  </a:cubicBezTo>
                  <a:lnTo>
                    <a:pt x="0" y="5209"/>
                  </a:lnTo>
                  <a:cubicBezTo>
                    <a:pt x="0" y="5571"/>
                    <a:pt x="286" y="5858"/>
                    <a:pt x="649" y="5858"/>
                  </a:cubicBezTo>
                  <a:lnTo>
                    <a:pt x="9760" y="5858"/>
                  </a:lnTo>
                  <a:cubicBezTo>
                    <a:pt x="10113" y="5858"/>
                    <a:pt x="10408" y="5571"/>
                    <a:pt x="10408" y="5209"/>
                  </a:cubicBezTo>
                  <a:lnTo>
                    <a:pt x="10408" y="3577"/>
                  </a:lnTo>
                  <a:cubicBezTo>
                    <a:pt x="10408" y="2996"/>
                    <a:pt x="10027" y="2490"/>
                    <a:pt x="9464" y="2328"/>
                  </a:cubicBezTo>
                  <a:lnTo>
                    <a:pt x="7184" y="1660"/>
                  </a:lnTo>
                  <a:cubicBezTo>
                    <a:pt x="6907" y="1574"/>
                    <a:pt x="6716" y="1317"/>
                    <a:pt x="6716" y="1030"/>
                  </a:cubicBezTo>
                  <a:lnTo>
                    <a:pt x="6716" y="0"/>
                  </a:lnTo>
                  <a:close/>
                </a:path>
              </a:pathLst>
            </a:cu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119"/>
            <p:cNvSpPr/>
            <p:nvPr/>
          </p:nvSpPr>
          <p:spPr>
            <a:xfrm>
              <a:off x="4902701" y="3123483"/>
              <a:ext cx="272560" cy="111182"/>
            </a:xfrm>
            <a:custGeom>
              <a:rect b="b" l="l" r="r" t="t"/>
              <a:pathLst>
                <a:path extrusionOk="0" h="4246" w="10409">
                  <a:moveTo>
                    <a:pt x="3320" y="0"/>
                  </a:moveTo>
                  <a:cubicBezTo>
                    <a:pt x="3282" y="19"/>
                    <a:pt x="3244" y="29"/>
                    <a:pt x="3206" y="48"/>
                  </a:cubicBezTo>
                  <a:lnTo>
                    <a:pt x="935" y="716"/>
                  </a:lnTo>
                  <a:cubicBezTo>
                    <a:pt x="372" y="878"/>
                    <a:pt x="0" y="1384"/>
                    <a:pt x="0" y="1965"/>
                  </a:cubicBezTo>
                  <a:lnTo>
                    <a:pt x="0" y="3597"/>
                  </a:lnTo>
                  <a:cubicBezTo>
                    <a:pt x="0" y="3959"/>
                    <a:pt x="286" y="4246"/>
                    <a:pt x="649" y="4246"/>
                  </a:cubicBezTo>
                  <a:lnTo>
                    <a:pt x="9760" y="4246"/>
                  </a:lnTo>
                  <a:cubicBezTo>
                    <a:pt x="10113" y="4246"/>
                    <a:pt x="10408" y="3959"/>
                    <a:pt x="10408" y="3597"/>
                  </a:cubicBezTo>
                  <a:lnTo>
                    <a:pt x="10408" y="1965"/>
                  </a:lnTo>
                  <a:cubicBezTo>
                    <a:pt x="10408" y="1384"/>
                    <a:pt x="10027" y="878"/>
                    <a:pt x="9464" y="716"/>
                  </a:cubicBezTo>
                  <a:lnTo>
                    <a:pt x="7184" y="48"/>
                  </a:lnTo>
                  <a:cubicBezTo>
                    <a:pt x="7146" y="29"/>
                    <a:pt x="7107" y="19"/>
                    <a:pt x="7069" y="0"/>
                  </a:cubicBezTo>
                  <a:lnTo>
                    <a:pt x="5200" y="344"/>
                  </a:lnTo>
                  <a:lnTo>
                    <a:pt x="332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119"/>
            <p:cNvSpPr/>
            <p:nvPr/>
          </p:nvSpPr>
          <p:spPr>
            <a:xfrm>
              <a:off x="4966644" y="3123483"/>
              <a:ext cx="143913" cy="43781"/>
            </a:xfrm>
            <a:custGeom>
              <a:rect b="b" l="l" r="r" t="t"/>
              <a:pathLst>
                <a:path extrusionOk="0" h="1672" w="5496">
                  <a:moveTo>
                    <a:pt x="878" y="0"/>
                  </a:moveTo>
                  <a:cubicBezTo>
                    <a:pt x="840" y="19"/>
                    <a:pt x="802" y="29"/>
                    <a:pt x="764" y="48"/>
                  </a:cubicBezTo>
                  <a:lnTo>
                    <a:pt x="0" y="267"/>
                  </a:lnTo>
                  <a:cubicBezTo>
                    <a:pt x="39" y="372"/>
                    <a:pt x="105" y="468"/>
                    <a:pt x="191" y="544"/>
                  </a:cubicBezTo>
                  <a:lnTo>
                    <a:pt x="1260" y="1460"/>
                  </a:lnTo>
                  <a:cubicBezTo>
                    <a:pt x="1423" y="1602"/>
                    <a:pt x="1624" y="1671"/>
                    <a:pt x="1823" y="1671"/>
                  </a:cubicBezTo>
                  <a:cubicBezTo>
                    <a:pt x="2077" y="1671"/>
                    <a:pt x="2329" y="1559"/>
                    <a:pt x="2500" y="1345"/>
                  </a:cubicBezTo>
                  <a:lnTo>
                    <a:pt x="2748" y="1031"/>
                  </a:lnTo>
                  <a:lnTo>
                    <a:pt x="2996" y="1345"/>
                  </a:lnTo>
                  <a:cubicBezTo>
                    <a:pt x="3167" y="1559"/>
                    <a:pt x="3419" y="1671"/>
                    <a:pt x="3675" y="1671"/>
                  </a:cubicBezTo>
                  <a:cubicBezTo>
                    <a:pt x="3875" y="1671"/>
                    <a:pt x="4078" y="1602"/>
                    <a:pt x="4246" y="1460"/>
                  </a:cubicBezTo>
                  <a:lnTo>
                    <a:pt x="5314" y="544"/>
                  </a:lnTo>
                  <a:cubicBezTo>
                    <a:pt x="5400" y="468"/>
                    <a:pt x="5457" y="372"/>
                    <a:pt x="5495" y="267"/>
                  </a:cubicBezTo>
                  <a:lnTo>
                    <a:pt x="4732" y="48"/>
                  </a:lnTo>
                  <a:cubicBezTo>
                    <a:pt x="4694" y="29"/>
                    <a:pt x="4656" y="19"/>
                    <a:pt x="4627" y="0"/>
                  </a:cubicBezTo>
                  <a:lnTo>
                    <a:pt x="2748" y="344"/>
                  </a:lnTo>
                  <a:lnTo>
                    <a:pt x="878" y="0"/>
                  </a:ln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119"/>
            <p:cNvSpPr/>
            <p:nvPr/>
          </p:nvSpPr>
          <p:spPr>
            <a:xfrm>
              <a:off x="4998878" y="3081273"/>
              <a:ext cx="79445" cy="22676"/>
            </a:xfrm>
            <a:custGeom>
              <a:rect b="b" l="l" r="r" t="t"/>
              <a:pathLst>
                <a:path extrusionOk="0" h="866" w="3034">
                  <a:moveTo>
                    <a:pt x="0" y="0"/>
                  </a:moveTo>
                  <a:lnTo>
                    <a:pt x="0" y="487"/>
                  </a:lnTo>
                  <a:cubicBezTo>
                    <a:pt x="472" y="739"/>
                    <a:pt x="995" y="866"/>
                    <a:pt x="1517" y="866"/>
                  </a:cubicBezTo>
                  <a:cubicBezTo>
                    <a:pt x="2039" y="866"/>
                    <a:pt x="2562" y="739"/>
                    <a:pt x="3034" y="487"/>
                  </a:cubicBezTo>
                  <a:lnTo>
                    <a:pt x="3034" y="0"/>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119"/>
            <p:cNvSpPr/>
            <p:nvPr/>
          </p:nvSpPr>
          <p:spPr>
            <a:xfrm>
              <a:off x="4942397" y="2933616"/>
              <a:ext cx="187904" cy="158917"/>
            </a:xfrm>
            <a:custGeom>
              <a:rect b="b" l="l" r="r" t="t"/>
              <a:pathLst>
                <a:path extrusionOk="0" h="6069" w="7176">
                  <a:moveTo>
                    <a:pt x="860" y="1"/>
                  </a:moveTo>
                  <a:lnTo>
                    <a:pt x="860" y="2386"/>
                  </a:lnTo>
                  <a:lnTo>
                    <a:pt x="755" y="2386"/>
                  </a:lnTo>
                  <a:cubicBezTo>
                    <a:pt x="745" y="2386"/>
                    <a:pt x="736" y="2385"/>
                    <a:pt x="727" y="2385"/>
                  </a:cubicBezTo>
                  <a:cubicBezTo>
                    <a:pt x="4" y="2385"/>
                    <a:pt x="1" y="3474"/>
                    <a:pt x="718" y="3474"/>
                  </a:cubicBezTo>
                  <a:cubicBezTo>
                    <a:pt x="730" y="3474"/>
                    <a:pt x="742" y="3474"/>
                    <a:pt x="755" y="3473"/>
                  </a:cubicBezTo>
                  <a:lnTo>
                    <a:pt x="869" y="3473"/>
                  </a:lnTo>
                  <a:cubicBezTo>
                    <a:pt x="993" y="4933"/>
                    <a:pt x="2214" y="6068"/>
                    <a:pt x="3684" y="6068"/>
                  </a:cubicBezTo>
                  <a:cubicBezTo>
                    <a:pt x="5153" y="6068"/>
                    <a:pt x="6374" y="4933"/>
                    <a:pt x="6488" y="3473"/>
                  </a:cubicBezTo>
                  <a:lnTo>
                    <a:pt x="6603" y="3473"/>
                  </a:lnTo>
                  <a:cubicBezTo>
                    <a:pt x="6609" y="3474"/>
                    <a:pt x="6615" y="3474"/>
                    <a:pt x="6621" y="3474"/>
                  </a:cubicBezTo>
                  <a:cubicBezTo>
                    <a:pt x="6927" y="3474"/>
                    <a:pt x="7175" y="3238"/>
                    <a:pt x="7175" y="2930"/>
                  </a:cubicBezTo>
                  <a:cubicBezTo>
                    <a:pt x="7175" y="2630"/>
                    <a:pt x="6927" y="2386"/>
                    <a:pt x="6620" y="2386"/>
                  </a:cubicBezTo>
                  <a:cubicBezTo>
                    <a:pt x="6614" y="2386"/>
                    <a:pt x="6609" y="2386"/>
                    <a:pt x="6603" y="2386"/>
                  </a:cubicBezTo>
                  <a:lnTo>
                    <a:pt x="6498" y="2386"/>
                  </a:lnTo>
                  <a:lnTo>
                    <a:pt x="6498" y="1"/>
                  </a:lnTo>
                  <a:close/>
                </a:path>
              </a:pathLst>
            </a:cu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119"/>
            <p:cNvSpPr/>
            <p:nvPr/>
          </p:nvSpPr>
          <p:spPr>
            <a:xfrm>
              <a:off x="4947163" y="2933616"/>
              <a:ext cx="142656" cy="159074"/>
            </a:xfrm>
            <a:custGeom>
              <a:rect b="b" l="l" r="r" t="t"/>
              <a:pathLst>
                <a:path extrusionOk="0" h="6075" w="5448">
                  <a:moveTo>
                    <a:pt x="678" y="1"/>
                  </a:moveTo>
                  <a:lnTo>
                    <a:pt x="678" y="2386"/>
                  </a:lnTo>
                  <a:lnTo>
                    <a:pt x="601" y="2386"/>
                  </a:lnTo>
                  <a:cubicBezTo>
                    <a:pt x="595" y="2386"/>
                    <a:pt x="589" y="2386"/>
                    <a:pt x="583" y="2386"/>
                  </a:cubicBezTo>
                  <a:cubicBezTo>
                    <a:pt x="304" y="2386"/>
                    <a:pt x="66" y="2593"/>
                    <a:pt x="29" y="2872"/>
                  </a:cubicBezTo>
                  <a:cubicBezTo>
                    <a:pt x="0" y="3197"/>
                    <a:pt x="248" y="3473"/>
                    <a:pt x="573" y="3473"/>
                  </a:cubicBezTo>
                  <a:lnTo>
                    <a:pt x="687" y="3473"/>
                  </a:lnTo>
                  <a:cubicBezTo>
                    <a:pt x="800" y="4963"/>
                    <a:pt x="2044" y="6075"/>
                    <a:pt x="3486" y="6075"/>
                  </a:cubicBezTo>
                  <a:cubicBezTo>
                    <a:pt x="3632" y="6075"/>
                    <a:pt x="3781" y="6063"/>
                    <a:pt x="3931" y="6040"/>
                  </a:cubicBezTo>
                  <a:cubicBezTo>
                    <a:pt x="2567" y="5820"/>
                    <a:pt x="1546" y="4637"/>
                    <a:pt x="1546" y="3254"/>
                  </a:cubicBezTo>
                  <a:lnTo>
                    <a:pt x="1546" y="1737"/>
                  </a:lnTo>
                  <a:cubicBezTo>
                    <a:pt x="1546" y="1260"/>
                    <a:pt x="1937" y="869"/>
                    <a:pt x="2414" y="869"/>
                  </a:cubicBezTo>
                  <a:lnTo>
                    <a:pt x="5018" y="869"/>
                  </a:lnTo>
                  <a:cubicBezTo>
                    <a:pt x="5257" y="869"/>
                    <a:pt x="5448" y="678"/>
                    <a:pt x="5448" y="440"/>
                  </a:cubicBezTo>
                  <a:lnTo>
                    <a:pt x="5448"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119"/>
            <p:cNvSpPr/>
            <p:nvPr/>
          </p:nvSpPr>
          <p:spPr>
            <a:xfrm>
              <a:off x="4976883" y="3106175"/>
              <a:ext cx="61980" cy="49725"/>
            </a:xfrm>
            <a:custGeom>
              <a:rect b="b" l="l" r="r" t="t"/>
              <a:pathLst>
                <a:path extrusionOk="0" h="1899" w="2367">
                  <a:moveTo>
                    <a:pt x="500" y="1"/>
                  </a:moveTo>
                  <a:cubicBezTo>
                    <a:pt x="420" y="1"/>
                    <a:pt x="345" y="46"/>
                    <a:pt x="306" y="117"/>
                  </a:cubicBezTo>
                  <a:lnTo>
                    <a:pt x="39" y="661"/>
                  </a:lnTo>
                  <a:cubicBezTo>
                    <a:pt x="1" y="738"/>
                    <a:pt x="20" y="823"/>
                    <a:pt x="77" y="871"/>
                  </a:cubicBezTo>
                  <a:lnTo>
                    <a:pt x="1155" y="1797"/>
                  </a:lnTo>
                  <a:cubicBezTo>
                    <a:pt x="1235" y="1864"/>
                    <a:pt x="1337" y="1898"/>
                    <a:pt x="1438" y="1898"/>
                  </a:cubicBezTo>
                  <a:cubicBezTo>
                    <a:pt x="1564" y="1898"/>
                    <a:pt x="1690" y="1845"/>
                    <a:pt x="1775" y="1739"/>
                  </a:cubicBezTo>
                  <a:lnTo>
                    <a:pt x="2367" y="1005"/>
                  </a:lnTo>
                  <a:lnTo>
                    <a:pt x="611" y="32"/>
                  </a:lnTo>
                  <a:cubicBezTo>
                    <a:pt x="575" y="10"/>
                    <a:pt x="537" y="1"/>
                    <a:pt x="500"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119"/>
            <p:cNvSpPr/>
            <p:nvPr/>
          </p:nvSpPr>
          <p:spPr>
            <a:xfrm>
              <a:off x="5038836" y="3106175"/>
              <a:ext cx="61718" cy="49725"/>
            </a:xfrm>
            <a:custGeom>
              <a:rect b="b" l="l" r="r" t="t"/>
              <a:pathLst>
                <a:path extrusionOk="0" h="1899" w="2357">
                  <a:moveTo>
                    <a:pt x="1861" y="1"/>
                  </a:moveTo>
                  <a:cubicBezTo>
                    <a:pt x="1825" y="1"/>
                    <a:pt x="1789" y="10"/>
                    <a:pt x="1756" y="32"/>
                  </a:cubicBezTo>
                  <a:lnTo>
                    <a:pt x="1" y="1005"/>
                  </a:lnTo>
                  <a:lnTo>
                    <a:pt x="582" y="1739"/>
                  </a:lnTo>
                  <a:cubicBezTo>
                    <a:pt x="667" y="1845"/>
                    <a:pt x="793" y="1898"/>
                    <a:pt x="921" y="1898"/>
                  </a:cubicBezTo>
                  <a:cubicBezTo>
                    <a:pt x="1024" y="1898"/>
                    <a:pt x="1127" y="1864"/>
                    <a:pt x="1212" y="1797"/>
                  </a:cubicBezTo>
                  <a:lnTo>
                    <a:pt x="2281" y="871"/>
                  </a:lnTo>
                  <a:cubicBezTo>
                    <a:pt x="2338" y="823"/>
                    <a:pt x="2357" y="738"/>
                    <a:pt x="2319" y="661"/>
                  </a:cubicBezTo>
                  <a:lnTo>
                    <a:pt x="2052" y="117"/>
                  </a:lnTo>
                  <a:cubicBezTo>
                    <a:pt x="2012" y="46"/>
                    <a:pt x="1938" y="1"/>
                    <a:pt x="1861"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119"/>
            <p:cNvSpPr/>
            <p:nvPr/>
          </p:nvSpPr>
          <p:spPr>
            <a:xfrm>
              <a:off x="4999114" y="2996512"/>
              <a:ext cx="11260" cy="17073"/>
            </a:xfrm>
            <a:custGeom>
              <a:rect b="b" l="l" r="r" t="t"/>
              <a:pathLst>
                <a:path extrusionOk="0" h="652" w="430">
                  <a:moveTo>
                    <a:pt x="215" y="1"/>
                  </a:moveTo>
                  <a:cubicBezTo>
                    <a:pt x="108" y="1"/>
                    <a:pt x="1" y="75"/>
                    <a:pt x="1" y="222"/>
                  </a:cubicBezTo>
                  <a:lnTo>
                    <a:pt x="1" y="442"/>
                  </a:lnTo>
                  <a:cubicBezTo>
                    <a:pt x="1" y="556"/>
                    <a:pt x="96" y="652"/>
                    <a:pt x="211" y="652"/>
                  </a:cubicBezTo>
                  <a:cubicBezTo>
                    <a:pt x="335" y="652"/>
                    <a:pt x="430" y="556"/>
                    <a:pt x="430" y="432"/>
                  </a:cubicBezTo>
                  <a:lnTo>
                    <a:pt x="430" y="222"/>
                  </a:lnTo>
                  <a:cubicBezTo>
                    <a:pt x="430" y="75"/>
                    <a:pt x="323" y="1"/>
                    <a:pt x="21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119"/>
            <p:cNvSpPr/>
            <p:nvPr/>
          </p:nvSpPr>
          <p:spPr>
            <a:xfrm>
              <a:off x="5067064" y="2996512"/>
              <a:ext cx="11521" cy="17073"/>
            </a:xfrm>
            <a:custGeom>
              <a:rect b="b" l="l" r="r" t="t"/>
              <a:pathLst>
                <a:path extrusionOk="0" h="652" w="440">
                  <a:moveTo>
                    <a:pt x="220" y="1"/>
                  </a:moveTo>
                  <a:cubicBezTo>
                    <a:pt x="110" y="1"/>
                    <a:pt x="1" y="75"/>
                    <a:pt x="1" y="222"/>
                  </a:cubicBezTo>
                  <a:lnTo>
                    <a:pt x="1" y="442"/>
                  </a:lnTo>
                  <a:cubicBezTo>
                    <a:pt x="1" y="556"/>
                    <a:pt x="96" y="652"/>
                    <a:pt x="220" y="652"/>
                  </a:cubicBezTo>
                  <a:cubicBezTo>
                    <a:pt x="344" y="652"/>
                    <a:pt x="439" y="556"/>
                    <a:pt x="439" y="432"/>
                  </a:cubicBezTo>
                  <a:lnTo>
                    <a:pt x="439" y="222"/>
                  </a:lnTo>
                  <a:cubicBezTo>
                    <a:pt x="439"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119"/>
            <p:cNvSpPr/>
            <p:nvPr/>
          </p:nvSpPr>
          <p:spPr>
            <a:xfrm>
              <a:off x="4991363" y="2979099"/>
              <a:ext cx="26525" cy="11521"/>
            </a:xfrm>
            <a:custGeom>
              <a:rect b="b" l="l" r="r" t="t"/>
              <a:pathLst>
                <a:path extrusionOk="0" h="440" w="1013">
                  <a:moveTo>
                    <a:pt x="287" y="0"/>
                  </a:moveTo>
                  <a:cubicBezTo>
                    <a:pt x="1" y="0"/>
                    <a:pt x="1" y="430"/>
                    <a:pt x="287" y="439"/>
                  </a:cubicBezTo>
                  <a:lnTo>
                    <a:pt x="726" y="439"/>
                  </a:lnTo>
                  <a:cubicBezTo>
                    <a:pt x="1012" y="430"/>
                    <a:pt x="1012" y="0"/>
                    <a:pt x="72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119"/>
            <p:cNvSpPr/>
            <p:nvPr/>
          </p:nvSpPr>
          <p:spPr>
            <a:xfrm>
              <a:off x="5059575" y="2979099"/>
              <a:ext cx="26499" cy="11521"/>
            </a:xfrm>
            <a:custGeom>
              <a:rect b="b" l="l" r="r" t="t"/>
              <a:pathLst>
                <a:path extrusionOk="0" h="440" w="1012">
                  <a:moveTo>
                    <a:pt x="287" y="0"/>
                  </a:moveTo>
                  <a:cubicBezTo>
                    <a:pt x="0" y="0"/>
                    <a:pt x="0" y="439"/>
                    <a:pt x="287" y="439"/>
                  </a:cubicBezTo>
                  <a:lnTo>
                    <a:pt x="725" y="439"/>
                  </a:lnTo>
                  <a:cubicBezTo>
                    <a:pt x="1012" y="430"/>
                    <a:pt x="1012" y="0"/>
                    <a:pt x="72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119"/>
            <p:cNvSpPr/>
            <p:nvPr/>
          </p:nvSpPr>
          <p:spPr>
            <a:xfrm>
              <a:off x="5013097" y="3033538"/>
              <a:ext cx="51244" cy="22781"/>
            </a:xfrm>
            <a:custGeom>
              <a:rect b="b" l="l" r="r" t="t"/>
              <a:pathLst>
                <a:path extrusionOk="0" h="870" w="1957">
                  <a:moveTo>
                    <a:pt x="125" y="1"/>
                  </a:moveTo>
                  <a:cubicBezTo>
                    <a:pt x="58" y="1"/>
                    <a:pt x="1" y="58"/>
                    <a:pt x="10" y="125"/>
                  </a:cubicBezTo>
                  <a:cubicBezTo>
                    <a:pt x="87" y="545"/>
                    <a:pt x="487" y="869"/>
                    <a:pt x="984" y="869"/>
                  </a:cubicBezTo>
                  <a:cubicBezTo>
                    <a:pt x="1470" y="869"/>
                    <a:pt x="1871" y="545"/>
                    <a:pt x="1947" y="125"/>
                  </a:cubicBezTo>
                  <a:cubicBezTo>
                    <a:pt x="1957" y="58"/>
                    <a:pt x="1909" y="1"/>
                    <a:pt x="18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119"/>
            <p:cNvSpPr/>
            <p:nvPr/>
          </p:nvSpPr>
          <p:spPr>
            <a:xfrm>
              <a:off x="5033102" y="3172188"/>
              <a:ext cx="11260" cy="11260"/>
            </a:xfrm>
            <a:custGeom>
              <a:rect b="b" l="l" r="r" t="t"/>
              <a:pathLst>
                <a:path extrusionOk="0" h="430" w="430">
                  <a:moveTo>
                    <a:pt x="220" y="1"/>
                  </a:moveTo>
                  <a:cubicBezTo>
                    <a:pt x="95" y="1"/>
                    <a:pt x="0" y="96"/>
                    <a:pt x="0" y="220"/>
                  </a:cubicBezTo>
                  <a:cubicBezTo>
                    <a:pt x="0" y="334"/>
                    <a:pt x="95" y="430"/>
                    <a:pt x="220" y="430"/>
                  </a:cubicBezTo>
                  <a:cubicBezTo>
                    <a:pt x="334" y="430"/>
                    <a:pt x="429" y="334"/>
                    <a:pt x="429" y="220"/>
                  </a:cubicBezTo>
                  <a:cubicBezTo>
                    <a:pt x="429" y="96"/>
                    <a:pt x="334" y="1"/>
                    <a:pt x="220" y="1"/>
                  </a:cubicBezTo>
                  <a:close/>
                </a:path>
              </a:pathLst>
            </a:custGeom>
            <a:solidFill>
              <a:srgbClr val="ED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119"/>
            <p:cNvSpPr/>
            <p:nvPr/>
          </p:nvSpPr>
          <p:spPr>
            <a:xfrm>
              <a:off x="5033102" y="3206150"/>
              <a:ext cx="11260" cy="11521"/>
            </a:xfrm>
            <a:custGeom>
              <a:rect b="b" l="l" r="r" t="t"/>
              <a:pathLst>
                <a:path extrusionOk="0" h="440" w="430">
                  <a:moveTo>
                    <a:pt x="220" y="1"/>
                  </a:moveTo>
                  <a:cubicBezTo>
                    <a:pt x="95" y="1"/>
                    <a:pt x="0" y="96"/>
                    <a:pt x="0" y="220"/>
                  </a:cubicBezTo>
                  <a:cubicBezTo>
                    <a:pt x="0" y="344"/>
                    <a:pt x="95" y="440"/>
                    <a:pt x="220" y="440"/>
                  </a:cubicBezTo>
                  <a:cubicBezTo>
                    <a:pt x="334" y="440"/>
                    <a:pt x="429" y="344"/>
                    <a:pt x="429" y="220"/>
                  </a:cubicBezTo>
                  <a:cubicBezTo>
                    <a:pt x="429" y="96"/>
                    <a:pt x="334" y="1"/>
                    <a:pt x="220" y="1"/>
                  </a:cubicBezTo>
                  <a:close/>
                </a:path>
              </a:pathLst>
            </a:custGeom>
            <a:solidFill>
              <a:srgbClr val="ED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119"/>
            <p:cNvSpPr/>
            <p:nvPr/>
          </p:nvSpPr>
          <p:spPr>
            <a:xfrm>
              <a:off x="4944413" y="2922383"/>
              <a:ext cx="188637" cy="76460"/>
            </a:xfrm>
            <a:custGeom>
              <a:rect b="b" l="l" r="r" t="t"/>
              <a:pathLst>
                <a:path extrusionOk="0" h="2920" w="7204">
                  <a:moveTo>
                    <a:pt x="1174" y="1"/>
                  </a:moveTo>
                  <a:cubicBezTo>
                    <a:pt x="516" y="1"/>
                    <a:pt x="0" y="583"/>
                    <a:pt x="105" y="1241"/>
                  </a:cubicBezTo>
                  <a:lnTo>
                    <a:pt x="353" y="2920"/>
                  </a:lnTo>
                  <a:lnTo>
                    <a:pt x="840" y="2863"/>
                  </a:lnTo>
                  <a:cubicBezTo>
                    <a:pt x="1050" y="2834"/>
                    <a:pt x="1212" y="2653"/>
                    <a:pt x="1222" y="2433"/>
                  </a:cubicBezTo>
                  <a:lnTo>
                    <a:pt x="1222" y="1298"/>
                  </a:lnTo>
                  <a:cubicBezTo>
                    <a:pt x="1222" y="1060"/>
                    <a:pt x="1412" y="869"/>
                    <a:pt x="1651" y="869"/>
                  </a:cubicBezTo>
                  <a:lnTo>
                    <a:pt x="5553" y="869"/>
                  </a:lnTo>
                  <a:cubicBezTo>
                    <a:pt x="5791" y="869"/>
                    <a:pt x="5991" y="1060"/>
                    <a:pt x="5991" y="1298"/>
                  </a:cubicBezTo>
                  <a:lnTo>
                    <a:pt x="5991" y="2433"/>
                  </a:lnTo>
                  <a:cubicBezTo>
                    <a:pt x="5991" y="2653"/>
                    <a:pt x="6154" y="2834"/>
                    <a:pt x="6373" y="2863"/>
                  </a:cubicBezTo>
                  <a:lnTo>
                    <a:pt x="6860" y="2920"/>
                  </a:lnTo>
                  <a:lnTo>
                    <a:pt x="7108" y="1241"/>
                  </a:lnTo>
                  <a:cubicBezTo>
                    <a:pt x="7203" y="583"/>
                    <a:pt x="6697" y="1"/>
                    <a:pt x="603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119"/>
            <p:cNvSpPr/>
            <p:nvPr/>
          </p:nvSpPr>
          <p:spPr>
            <a:xfrm>
              <a:off x="4976385" y="2879989"/>
              <a:ext cx="150668" cy="65148"/>
            </a:xfrm>
            <a:custGeom>
              <a:rect b="b" l="l" r="r" t="t"/>
              <a:pathLst>
                <a:path extrusionOk="0" h="2488" w="5754">
                  <a:moveTo>
                    <a:pt x="5093" y="0"/>
                  </a:moveTo>
                  <a:cubicBezTo>
                    <a:pt x="5059" y="0"/>
                    <a:pt x="5024" y="8"/>
                    <a:pt x="4990" y="26"/>
                  </a:cubicBezTo>
                  <a:cubicBezTo>
                    <a:pt x="4770" y="151"/>
                    <a:pt x="4351" y="313"/>
                    <a:pt x="3683" y="313"/>
                  </a:cubicBezTo>
                  <a:lnTo>
                    <a:pt x="1517" y="313"/>
                  </a:lnTo>
                  <a:cubicBezTo>
                    <a:pt x="678" y="313"/>
                    <a:pt x="1" y="1000"/>
                    <a:pt x="1" y="1839"/>
                  </a:cubicBezTo>
                  <a:cubicBezTo>
                    <a:pt x="1" y="2192"/>
                    <a:pt x="287" y="2488"/>
                    <a:pt x="649" y="2488"/>
                  </a:cubicBezTo>
                  <a:lnTo>
                    <a:pt x="4122" y="2488"/>
                  </a:lnTo>
                  <a:cubicBezTo>
                    <a:pt x="4933" y="2488"/>
                    <a:pt x="5753" y="1524"/>
                    <a:pt x="5305" y="151"/>
                  </a:cubicBezTo>
                  <a:cubicBezTo>
                    <a:pt x="5270" y="60"/>
                    <a:pt x="5184" y="0"/>
                    <a:pt x="5093" y="0"/>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119"/>
            <p:cNvSpPr/>
            <p:nvPr/>
          </p:nvSpPr>
          <p:spPr>
            <a:xfrm>
              <a:off x="4936427" y="3183421"/>
              <a:ext cx="17256" cy="51244"/>
            </a:xfrm>
            <a:custGeom>
              <a:rect b="b" l="l" r="r" t="t"/>
              <a:pathLst>
                <a:path extrusionOk="0" h="1957" w="659">
                  <a:moveTo>
                    <a:pt x="658" y="1"/>
                  </a:moveTo>
                  <a:cubicBezTo>
                    <a:pt x="296" y="1"/>
                    <a:pt x="0" y="297"/>
                    <a:pt x="0" y="659"/>
                  </a:cubicBezTo>
                  <a:lnTo>
                    <a:pt x="0" y="1957"/>
                  </a:lnTo>
                  <a:lnTo>
                    <a:pt x="658" y="1957"/>
                  </a:lnTo>
                  <a:lnTo>
                    <a:pt x="658" y="1"/>
                  </a:ln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119"/>
            <p:cNvSpPr/>
            <p:nvPr/>
          </p:nvSpPr>
          <p:spPr>
            <a:xfrm>
              <a:off x="5123781" y="3183421"/>
              <a:ext cx="16994" cy="51244"/>
            </a:xfrm>
            <a:custGeom>
              <a:rect b="b" l="l" r="r" t="t"/>
              <a:pathLst>
                <a:path extrusionOk="0" h="1957" w="649">
                  <a:moveTo>
                    <a:pt x="0" y="1"/>
                  </a:moveTo>
                  <a:lnTo>
                    <a:pt x="0" y="1957"/>
                  </a:lnTo>
                  <a:lnTo>
                    <a:pt x="649" y="1957"/>
                  </a:lnTo>
                  <a:lnTo>
                    <a:pt x="649" y="659"/>
                  </a:lnTo>
                  <a:cubicBezTo>
                    <a:pt x="649" y="297"/>
                    <a:pt x="363" y="1"/>
                    <a:pt x="0" y="1"/>
                  </a:cubicBez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119"/>
            <p:cNvSpPr/>
            <p:nvPr/>
          </p:nvSpPr>
          <p:spPr>
            <a:xfrm>
              <a:off x="4953657" y="3127725"/>
              <a:ext cx="22755" cy="106940"/>
            </a:xfrm>
            <a:custGeom>
              <a:rect b="b" l="l" r="r" t="t"/>
              <a:pathLst>
                <a:path extrusionOk="0" h="4084" w="869">
                  <a:moveTo>
                    <a:pt x="869" y="0"/>
                  </a:moveTo>
                  <a:lnTo>
                    <a:pt x="0" y="258"/>
                  </a:lnTo>
                  <a:lnTo>
                    <a:pt x="0" y="4084"/>
                  </a:lnTo>
                  <a:lnTo>
                    <a:pt x="869" y="4084"/>
                  </a:lnTo>
                  <a:lnTo>
                    <a:pt x="869" y="0"/>
                  </a:lnTo>
                  <a:close/>
                </a:path>
              </a:pathLst>
            </a:custGeom>
            <a:solidFill>
              <a:srgbClr val="F4F7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119"/>
            <p:cNvSpPr/>
            <p:nvPr/>
          </p:nvSpPr>
          <p:spPr>
            <a:xfrm>
              <a:off x="5101288" y="3127725"/>
              <a:ext cx="22755" cy="106940"/>
            </a:xfrm>
            <a:custGeom>
              <a:rect b="b" l="l" r="r" t="t"/>
              <a:pathLst>
                <a:path extrusionOk="0" h="4084" w="869">
                  <a:moveTo>
                    <a:pt x="0" y="0"/>
                  </a:moveTo>
                  <a:lnTo>
                    <a:pt x="0" y="4084"/>
                  </a:lnTo>
                  <a:lnTo>
                    <a:pt x="869" y="4084"/>
                  </a:lnTo>
                  <a:lnTo>
                    <a:pt x="869" y="258"/>
                  </a:lnTo>
                  <a:lnTo>
                    <a:pt x="0" y="0"/>
                  </a:lnTo>
                  <a:close/>
                </a:path>
              </a:pathLst>
            </a:custGeom>
            <a:solidFill>
              <a:srgbClr val="F4F7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119"/>
            <p:cNvSpPr/>
            <p:nvPr/>
          </p:nvSpPr>
          <p:spPr>
            <a:xfrm>
              <a:off x="4953657" y="3183421"/>
              <a:ext cx="11260" cy="51244"/>
            </a:xfrm>
            <a:custGeom>
              <a:rect b="b" l="l" r="r" t="t"/>
              <a:pathLst>
                <a:path extrusionOk="0" h="1957" w="430">
                  <a:moveTo>
                    <a:pt x="0" y="1"/>
                  </a:moveTo>
                  <a:lnTo>
                    <a:pt x="0" y="1957"/>
                  </a:lnTo>
                  <a:lnTo>
                    <a:pt x="430" y="1957"/>
                  </a:lnTo>
                  <a:lnTo>
                    <a:pt x="430" y="440"/>
                  </a:lnTo>
                  <a:cubicBezTo>
                    <a:pt x="430" y="201"/>
                    <a:pt x="239" y="1"/>
                    <a:pt x="0"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119"/>
            <p:cNvSpPr/>
            <p:nvPr/>
          </p:nvSpPr>
          <p:spPr>
            <a:xfrm>
              <a:off x="5112521" y="3183421"/>
              <a:ext cx="11286" cy="51244"/>
            </a:xfrm>
            <a:custGeom>
              <a:rect b="b" l="l" r="r" t="t"/>
              <a:pathLst>
                <a:path extrusionOk="0" h="1957" w="431">
                  <a:moveTo>
                    <a:pt x="430" y="1"/>
                  </a:moveTo>
                  <a:cubicBezTo>
                    <a:pt x="192" y="1"/>
                    <a:pt x="1" y="201"/>
                    <a:pt x="1" y="440"/>
                  </a:cubicBezTo>
                  <a:lnTo>
                    <a:pt x="1" y="1957"/>
                  </a:lnTo>
                  <a:lnTo>
                    <a:pt x="430" y="1957"/>
                  </a:lnTo>
                  <a:lnTo>
                    <a:pt x="430" y="1"/>
                  </a:ln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119"/>
            <p:cNvSpPr/>
            <p:nvPr/>
          </p:nvSpPr>
          <p:spPr>
            <a:xfrm>
              <a:off x="5010112" y="2880172"/>
              <a:ext cx="110448" cy="44488"/>
            </a:xfrm>
            <a:custGeom>
              <a:rect b="b" l="l" r="r" t="t"/>
              <a:pathLst>
                <a:path extrusionOk="0" h="1699" w="4218">
                  <a:moveTo>
                    <a:pt x="3811" y="1"/>
                  </a:moveTo>
                  <a:cubicBezTo>
                    <a:pt x="3775" y="1"/>
                    <a:pt x="3738" y="10"/>
                    <a:pt x="3702" y="29"/>
                  </a:cubicBezTo>
                  <a:cubicBezTo>
                    <a:pt x="3482" y="153"/>
                    <a:pt x="3063" y="315"/>
                    <a:pt x="2395" y="315"/>
                  </a:cubicBezTo>
                  <a:lnTo>
                    <a:pt x="229" y="315"/>
                  </a:lnTo>
                  <a:lnTo>
                    <a:pt x="182" y="344"/>
                  </a:lnTo>
                  <a:cubicBezTo>
                    <a:pt x="67" y="563"/>
                    <a:pt x="0" y="811"/>
                    <a:pt x="0" y="1059"/>
                  </a:cubicBezTo>
                  <a:lnTo>
                    <a:pt x="0" y="1069"/>
                  </a:lnTo>
                  <a:cubicBezTo>
                    <a:pt x="10" y="1374"/>
                    <a:pt x="277" y="1613"/>
                    <a:pt x="582" y="1613"/>
                  </a:cubicBezTo>
                  <a:lnTo>
                    <a:pt x="3521" y="1613"/>
                  </a:lnTo>
                  <a:cubicBezTo>
                    <a:pt x="3673" y="1613"/>
                    <a:pt x="3826" y="1641"/>
                    <a:pt x="3959" y="1699"/>
                  </a:cubicBezTo>
                  <a:cubicBezTo>
                    <a:pt x="4160" y="1298"/>
                    <a:pt x="4217" y="764"/>
                    <a:pt x="4017" y="144"/>
                  </a:cubicBezTo>
                  <a:cubicBezTo>
                    <a:pt x="3983" y="55"/>
                    <a:pt x="3901" y="1"/>
                    <a:pt x="381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05" name="Shape 2305"/>
        <p:cNvGrpSpPr/>
        <p:nvPr/>
      </p:nvGrpSpPr>
      <p:grpSpPr>
        <a:xfrm>
          <a:off x="0" y="0"/>
          <a:ext cx="0" cy="0"/>
          <a:chOff x="0" y="0"/>
          <a:chExt cx="0" cy="0"/>
        </a:xfrm>
      </p:grpSpPr>
      <p:sp>
        <p:nvSpPr>
          <p:cNvPr id="2306" name="Google Shape;2306;p120"/>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Learned</a:t>
            </a:r>
            <a:r>
              <a:rPr lang="en"/>
              <a:t> Design Improvements</a:t>
            </a:r>
            <a:endParaRPr/>
          </a:p>
        </p:txBody>
      </p:sp>
      <p:sp>
        <p:nvSpPr>
          <p:cNvPr id="2307" name="Google Shape;2307;p120"/>
          <p:cNvSpPr txBox="1"/>
          <p:nvPr>
            <p:ph idx="1" type="subTitle"/>
          </p:nvPr>
        </p:nvSpPr>
        <p:spPr>
          <a:xfrm>
            <a:off x="264050" y="2647950"/>
            <a:ext cx="2435400" cy="4617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Patrick</a:t>
            </a:r>
            <a:endParaRPr/>
          </a:p>
        </p:txBody>
      </p:sp>
      <p:sp>
        <p:nvSpPr>
          <p:cNvPr id="2308" name="Google Shape;2308;p120"/>
          <p:cNvSpPr txBox="1"/>
          <p:nvPr>
            <p:ph idx="2" type="subTitle"/>
          </p:nvPr>
        </p:nvSpPr>
        <p:spPr>
          <a:xfrm>
            <a:off x="1631250" y="1329413"/>
            <a:ext cx="5881500" cy="3879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(2) Paused and shifted finger back-and-forth at the </a:t>
            </a:r>
            <a:r>
              <a:rPr lang="en"/>
              <a:t>notification</a:t>
            </a:r>
            <a:r>
              <a:rPr lang="en"/>
              <a:t> tab showing both new invites and </a:t>
            </a:r>
            <a:r>
              <a:rPr lang="en"/>
              <a:t>recommended</a:t>
            </a:r>
            <a:r>
              <a:rPr lang="en"/>
              <a:t> news articles. Patrick was unsure how both connected and wished there was segregation.</a:t>
            </a:r>
            <a:endParaRPr/>
          </a:p>
          <a:p>
            <a:pPr indent="0" lvl="0" marL="0" rtl="0" algn="l">
              <a:spcBef>
                <a:spcPts val="0"/>
              </a:spcBef>
              <a:spcAft>
                <a:spcPts val="0"/>
              </a:spcAft>
              <a:buNone/>
            </a:pPr>
            <a:r>
              <a:rPr lang="en"/>
              <a:t>	</a:t>
            </a:r>
            <a:r>
              <a:rPr b="1" lang="en"/>
              <a:t>Focusing the notification page to just new invites. The </a:t>
            </a:r>
            <a:endParaRPr b="1"/>
          </a:p>
          <a:p>
            <a:pPr indent="457200" lvl="0" marL="0" rtl="0" algn="l">
              <a:spcBef>
                <a:spcPts val="0"/>
              </a:spcBef>
              <a:spcAft>
                <a:spcPts val="0"/>
              </a:spcAft>
              <a:buNone/>
            </a:pPr>
            <a:r>
              <a:rPr b="1" lang="en"/>
              <a:t>user will still receive push notifications for curated </a:t>
            </a:r>
            <a:endParaRPr b="1"/>
          </a:p>
          <a:p>
            <a:pPr indent="0" lvl="0" marL="457200" rtl="0" algn="l">
              <a:spcBef>
                <a:spcPts val="0"/>
              </a:spcBef>
              <a:spcAft>
                <a:spcPts val="0"/>
              </a:spcAft>
              <a:buNone/>
            </a:pPr>
            <a:r>
              <a:rPr b="1" lang="en"/>
              <a:t>articles but they will show up as a bubble in </a:t>
            </a:r>
            <a:r>
              <a:rPr b="1" i="1" lang="en"/>
              <a:t>Markets.</a:t>
            </a:r>
            <a:r>
              <a:rPr b="1" lang="en"/>
              <a:t>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(3) Missed community aspect in adding people to group</a:t>
            </a:r>
            <a:endParaRPr/>
          </a:p>
          <a:p>
            <a:pPr indent="0" lvl="0" marL="0" rtl="0" algn="l">
              <a:spcBef>
                <a:spcPts val="0"/>
              </a:spcBef>
              <a:spcAft>
                <a:spcPts val="0"/>
              </a:spcAft>
              <a:buNone/>
            </a:pPr>
            <a:r>
              <a:rPr lang="en"/>
              <a:t>	</a:t>
            </a:r>
            <a:r>
              <a:rPr b="1" lang="en"/>
              <a:t>Adding the faces of current group members under the </a:t>
            </a:r>
            <a:endParaRPr b="1"/>
          </a:p>
          <a:p>
            <a:pPr indent="457200" lvl="0" marL="0" rtl="0" algn="l">
              <a:spcBef>
                <a:spcPts val="0"/>
              </a:spcBef>
              <a:spcAft>
                <a:spcPts val="0"/>
              </a:spcAft>
              <a:buNone/>
            </a:pPr>
            <a:r>
              <a:rPr b="1" lang="en"/>
              <a:t>titles of the stocks that user selects to invite a friend. </a:t>
            </a:r>
            <a:endParaRPr b="1"/>
          </a:p>
          <a:p>
            <a:pPr indent="457200" lvl="0" marL="0" rtl="0" algn="l">
              <a:spcBef>
                <a:spcPts val="0"/>
              </a:spcBef>
              <a:spcAft>
                <a:spcPts val="0"/>
              </a:spcAft>
              <a:buNone/>
            </a:pPr>
            <a:r>
              <a:t/>
            </a:r>
            <a:endParaRPr b="1"/>
          </a:p>
          <a:p>
            <a:pPr indent="0" lvl="0" marL="0" rtl="0" algn="l">
              <a:spcBef>
                <a:spcPts val="0"/>
              </a:spcBef>
              <a:spcAft>
                <a:spcPts val="0"/>
              </a:spcAft>
              <a:buNone/>
            </a:pPr>
            <a:r>
              <a:rPr lang="en"/>
              <a:t>(1) Radio buttons even though multiple people could be invited</a:t>
            </a:r>
            <a:endParaRPr/>
          </a:p>
          <a:p>
            <a:pPr indent="0" lvl="0" marL="0" rtl="0" algn="l">
              <a:spcBef>
                <a:spcPts val="0"/>
              </a:spcBef>
              <a:spcAft>
                <a:spcPts val="0"/>
              </a:spcAft>
              <a:buNone/>
            </a:pPr>
            <a:r>
              <a:rPr lang="en"/>
              <a:t>	</a:t>
            </a:r>
            <a:r>
              <a:rPr b="1" lang="en"/>
              <a:t>Change to check boxes at the invite friends page.</a:t>
            </a:r>
            <a:endParaRPr b="1"/>
          </a:p>
          <a:p>
            <a:pPr indent="0" lvl="0" marL="0" rtl="0" algn="l">
              <a:spcBef>
                <a:spcPts val="0"/>
              </a:spcBef>
              <a:spcAft>
                <a:spcPts val="0"/>
              </a:spcAft>
              <a:buNone/>
            </a:pPr>
            <a:r>
              <a:rPr b="1" lang="en"/>
              <a:t>  </a:t>
            </a:r>
            <a:endParaRPr b="1"/>
          </a:p>
        </p:txBody>
      </p:sp>
      <p:grpSp>
        <p:nvGrpSpPr>
          <p:cNvPr id="2309" name="Google Shape;2309;p120"/>
          <p:cNvGrpSpPr/>
          <p:nvPr/>
        </p:nvGrpSpPr>
        <p:grpSpPr>
          <a:xfrm>
            <a:off x="328814" y="1476790"/>
            <a:ext cx="840035" cy="1067882"/>
            <a:chOff x="7147436" y="1502999"/>
            <a:chExt cx="279054" cy="354754"/>
          </a:xfrm>
        </p:grpSpPr>
        <p:sp>
          <p:nvSpPr>
            <p:cNvPr id="2310" name="Google Shape;2310;p120"/>
            <p:cNvSpPr/>
            <p:nvPr/>
          </p:nvSpPr>
          <p:spPr>
            <a:xfrm>
              <a:off x="7147436" y="1745576"/>
              <a:ext cx="279054" cy="112177"/>
            </a:xfrm>
            <a:custGeom>
              <a:rect b="b" l="l" r="r" t="t"/>
              <a:pathLst>
                <a:path extrusionOk="0" h="4284" w="10657">
                  <a:moveTo>
                    <a:pt x="3234" y="0"/>
                  </a:moveTo>
                  <a:lnTo>
                    <a:pt x="954" y="668"/>
                  </a:lnTo>
                  <a:cubicBezTo>
                    <a:pt x="391" y="840"/>
                    <a:pt x="0" y="1355"/>
                    <a:pt x="0" y="1946"/>
                  </a:cubicBezTo>
                  <a:lnTo>
                    <a:pt x="0" y="3616"/>
                  </a:lnTo>
                  <a:cubicBezTo>
                    <a:pt x="0" y="3988"/>
                    <a:pt x="296" y="4284"/>
                    <a:pt x="668" y="4284"/>
                  </a:cubicBezTo>
                  <a:lnTo>
                    <a:pt x="9989" y="4284"/>
                  </a:lnTo>
                  <a:cubicBezTo>
                    <a:pt x="10361" y="4284"/>
                    <a:pt x="10656" y="3988"/>
                    <a:pt x="10656" y="3616"/>
                  </a:cubicBezTo>
                  <a:lnTo>
                    <a:pt x="10656" y="1946"/>
                  </a:lnTo>
                  <a:cubicBezTo>
                    <a:pt x="10656" y="1355"/>
                    <a:pt x="10265" y="840"/>
                    <a:pt x="9702" y="668"/>
                  </a:cubicBezTo>
                  <a:lnTo>
                    <a:pt x="7422" y="0"/>
                  </a:lnTo>
                  <a:lnTo>
                    <a:pt x="5696" y="1155"/>
                  </a:lnTo>
                  <a:cubicBezTo>
                    <a:pt x="5586" y="1226"/>
                    <a:pt x="5457" y="1262"/>
                    <a:pt x="5328" y="1262"/>
                  </a:cubicBezTo>
                  <a:cubicBezTo>
                    <a:pt x="5199" y="1262"/>
                    <a:pt x="5071" y="1226"/>
                    <a:pt x="4961" y="1155"/>
                  </a:cubicBezTo>
                  <a:lnTo>
                    <a:pt x="32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120"/>
            <p:cNvSpPr/>
            <p:nvPr/>
          </p:nvSpPr>
          <p:spPr>
            <a:xfrm>
              <a:off x="7187892" y="1694856"/>
              <a:ext cx="197618" cy="104688"/>
            </a:xfrm>
            <a:custGeom>
              <a:rect b="b" l="l" r="r" t="t"/>
              <a:pathLst>
                <a:path extrusionOk="0" h="3998" w="7547">
                  <a:moveTo>
                    <a:pt x="1336" y="1"/>
                  </a:moveTo>
                  <a:cubicBezTo>
                    <a:pt x="602" y="1"/>
                    <a:pt x="1" y="602"/>
                    <a:pt x="1" y="1336"/>
                  </a:cubicBezTo>
                  <a:cubicBezTo>
                    <a:pt x="1" y="2805"/>
                    <a:pt x="1193" y="3998"/>
                    <a:pt x="2662" y="3998"/>
                  </a:cubicBezTo>
                  <a:lnTo>
                    <a:pt x="4885" y="3998"/>
                  </a:lnTo>
                  <a:cubicBezTo>
                    <a:pt x="6354" y="3998"/>
                    <a:pt x="7547" y="2805"/>
                    <a:pt x="7547" y="1336"/>
                  </a:cubicBezTo>
                  <a:cubicBezTo>
                    <a:pt x="7547" y="602"/>
                    <a:pt x="6955" y="10"/>
                    <a:pt x="62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120"/>
            <p:cNvSpPr/>
            <p:nvPr/>
          </p:nvSpPr>
          <p:spPr>
            <a:xfrm>
              <a:off x="7206876" y="1712348"/>
              <a:ext cx="159912" cy="66274"/>
            </a:xfrm>
            <a:custGeom>
              <a:rect b="b" l="l" r="r" t="t"/>
              <a:pathLst>
                <a:path extrusionOk="0" h="2531" w="6107">
                  <a:moveTo>
                    <a:pt x="668" y="0"/>
                  </a:moveTo>
                  <a:cubicBezTo>
                    <a:pt x="191" y="0"/>
                    <a:pt x="1" y="630"/>
                    <a:pt x="401" y="897"/>
                  </a:cubicBezTo>
                  <a:lnTo>
                    <a:pt x="2691" y="2424"/>
                  </a:lnTo>
                  <a:cubicBezTo>
                    <a:pt x="2801" y="2495"/>
                    <a:pt x="2929" y="2531"/>
                    <a:pt x="3058" y="2531"/>
                  </a:cubicBezTo>
                  <a:cubicBezTo>
                    <a:pt x="3187" y="2531"/>
                    <a:pt x="3316" y="2495"/>
                    <a:pt x="3426" y="2424"/>
                  </a:cubicBezTo>
                  <a:lnTo>
                    <a:pt x="5715" y="897"/>
                  </a:lnTo>
                  <a:cubicBezTo>
                    <a:pt x="6106" y="630"/>
                    <a:pt x="5925" y="0"/>
                    <a:pt x="5438" y="0"/>
                  </a:cubicBezTo>
                  <a:close/>
                </a:path>
              </a:pathLst>
            </a:custGeom>
            <a:solidFill>
              <a:srgbClr val="BB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120"/>
            <p:cNvSpPr/>
            <p:nvPr/>
          </p:nvSpPr>
          <p:spPr>
            <a:xfrm>
              <a:off x="7232118" y="1700852"/>
              <a:ext cx="109689" cy="77769"/>
            </a:xfrm>
            <a:custGeom>
              <a:rect b="b" l="l" r="r" t="t"/>
              <a:pathLst>
                <a:path extrusionOk="0" h="2970" w="4189">
                  <a:moveTo>
                    <a:pt x="544" y="1"/>
                  </a:moveTo>
                  <a:lnTo>
                    <a:pt x="544" y="1050"/>
                  </a:lnTo>
                  <a:cubicBezTo>
                    <a:pt x="544" y="1346"/>
                    <a:pt x="344" y="1603"/>
                    <a:pt x="67" y="1689"/>
                  </a:cubicBezTo>
                  <a:lnTo>
                    <a:pt x="0" y="1708"/>
                  </a:lnTo>
                  <a:lnTo>
                    <a:pt x="1727" y="2863"/>
                  </a:lnTo>
                  <a:cubicBezTo>
                    <a:pt x="1837" y="2934"/>
                    <a:pt x="1965" y="2970"/>
                    <a:pt x="2094" y="2970"/>
                  </a:cubicBezTo>
                  <a:cubicBezTo>
                    <a:pt x="2223" y="2970"/>
                    <a:pt x="2352" y="2934"/>
                    <a:pt x="2462" y="2863"/>
                  </a:cubicBezTo>
                  <a:lnTo>
                    <a:pt x="4188" y="1708"/>
                  </a:lnTo>
                  <a:lnTo>
                    <a:pt x="4121" y="1689"/>
                  </a:lnTo>
                  <a:cubicBezTo>
                    <a:pt x="3845" y="1603"/>
                    <a:pt x="3644" y="1346"/>
                    <a:pt x="3644" y="1050"/>
                  </a:cubicBezTo>
                  <a:lnTo>
                    <a:pt x="3644"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120"/>
            <p:cNvSpPr/>
            <p:nvPr/>
          </p:nvSpPr>
          <p:spPr>
            <a:xfrm>
              <a:off x="7246101" y="1700852"/>
              <a:ext cx="81462" cy="23121"/>
            </a:xfrm>
            <a:custGeom>
              <a:rect b="b" l="l" r="r" t="t"/>
              <a:pathLst>
                <a:path extrusionOk="0" h="883" w="3111">
                  <a:moveTo>
                    <a:pt x="0" y="1"/>
                  </a:moveTo>
                  <a:lnTo>
                    <a:pt x="0" y="497"/>
                  </a:lnTo>
                  <a:cubicBezTo>
                    <a:pt x="487" y="754"/>
                    <a:pt x="1021" y="883"/>
                    <a:pt x="1555" y="883"/>
                  </a:cubicBezTo>
                  <a:cubicBezTo>
                    <a:pt x="2090" y="883"/>
                    <a:pt x="2624" y="754"/>
                    <a:pt x="3110" y="497"/>
                  </a:cubicBezTo>
                  <a:lnTo>
                    <a:pt x="3110"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120"/>
            <p:cNvSpPr/>
            <p:nvPr/>
          </p:nvSpPr>
          <p:spPr>
            <a:xfrm>
              <a:off x="7189149" y="1543716"/>
              <a:ext cx="190627" cy="168658"/>
            </a:xfrm>
            <a:custGeom>
              <a:rect b="b" l="l" r="r" t="t"/>
              <a:pathLst>
                <a:path extrusionOk="0" h="6441" w="7280">
                  <a:moveTo>
                    <a:pt x="6621" y="1"/>
                  </a:moveTo>
                  <a:lnTo>
                    <a:pt x="849" y="449"/>
                  </a:lnTo>
                  <a:lnTo>
                    <a:pt x="849" y="2672"/>
                  </a:lnTo>
                  <a:lnTo>
                    <a:pt x="735" y="2672"/>
                  </a:lnTo>
                  <a:cubicBezTo>
                    <a:pt x="0" y="2672"/>
                    <a:pt x="0" y="3779"/>
                    <a:pt x="735" y="3779"/>
                  </a:cubicBezTo>
                  <a:lnTo>
                    <a:pt x="859" y="3779"/>
                  </a:lnTo>
                  <a:cubicBezTo>
                    <a:pt x="973" y="5277"/>
                    <a:pt x="2223" y="6440"/>
                    <a:pt x="3730" y="6440"/>
                  </a:cubicBezTo>
                  <a:cubicBezTo>
                    <a:pt x="5238" y="6440"/>
                    <a:pt x="6488" y="5277"/>
                    <a:pt x="6602" y="3779"/>
                  </a:cubicBezTo>
                  <a:lnTo>
                    <a:pt x="6726" y="3779"/>
                  </a:lnTo>
                  <a:cubicBezTo>
                    <a:pt x="7031" y="3779"/>
                    <a:pt x="7279" y="3531"/>
                    <a:pt x="7279" y="3225"/>
                  </a:cubicBezTo>
                  <a:cubicBezTo>
                    <a:pt x="7279" y="2920"/>
                    <a:pt x="7031" y="2672"/>
                    <a:pt x="6726" y="2672"/>
                  </a:cubicBezTo>
                  <a:lnTo>
                    <a:pt x="6621" y="2672"/>
                  </a:lnTo>
                  <a:lnTo>
                    <a:pt x="6621"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120"/>
            <p:cNvSpPr/>
            <p:nvPr/>
          </p:nvSpPr>
          <p:spPr>
            <a:xfrm>
              <a:off x="7192893" y="1549713"/>
              <a:ext cx="146400" cy="162635"/>
            </a:xfrm>
            <a:custGeom>
              <a:rect b="b" l="l" r="r" t="t"/>
              <a:pathLst>
                <a:path extrusionOk="0" h="6211" w="5591">
                  <a:moveTo>
                    <a:pt x="5591" y="1"/>
                  </a:moveTo>
                  <a:lnTo>
                    <a:pt x="697" y="220"/>
                  </a:lnTo>
                  <a:lnTo>
                    <a:pt x="697" y="2443"/>
                  </a:lnTo>
                  <a:lnTo>
                    <a:pt x="621" y="2443"/>
                  </a:lnTo>
                  <a:cubicBezTo>
                    <a:pt x="614" y="2443"/>
                    <a:pt x="608" y="2443"/>
                    <a:pt x="601" y="2443"/>
                  </a:cubicBezTo>
                  <a:cubicBezTo>
                    <a:pt x="314" y="2443"/>
                    <a:pt x="76" y="2650"/>
                    <a:pt x="39" y="2939"/>
                  </a:cubicBezTo>
                  <a:cubicBezTo>
                    <a:pt x="0" y="3264"/>
                    <a:pt x="258" y="3550"/>
                    <a:pt x="592" y="3550"/>
                  </a:cubicBezTo>
                  <a:lnTo>
                    <a:pt x="706" y="3550"/>
                  </a:lnTo>
                  <a:cubicBezTo>
                    <a:pt x="810" y="5072"/>
                    <a:pt x="2090" y="6210"/>
                    <a:pt x="3566" y="6210"/>
                  </a:cubicBezTo>
                  <a:cubicBezTo>
                    <a:pt x="3718" y="6210"/>
                    <a:pt x="3871" y="6198"/>
                    <a:pt x="4026" y="6173"/>
                  </a:cubicBezTo>
                  <a:cubicBezTo>
                    <a:pt x="2624" y="5944"/>
                    <a:pt x="1594" y="4742"/>
                    <a:pt x="1594" y="3330"/>
                  </a:cubicBezTo>
                  <a:lnTo>
                    <a:pt x="1594" y="1556"/>
                  </a:lnTo>
                  <a:cubicBezTo>
                    <a:pt x="1594" y="1060"/>
                    <a:pt x="1994" y="659"/>
                    <a:pt x="2481" y="659"/>
                  </a:cubicBezTo>
                  <a:lnTo>
                    <a:pt x="5142" y="659"/>
                  </a:lnTo>
                  <a:cubicBezTo>
                    <a:pt x="5391" y="659"/>
                    <a:pt x="5591" y="459"/>
                    <a:pt x="5591" y="220"/>
                  </a:cubicBezTo>
                  <a:lnTo>
                    <a:pt x="5591"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120"/>
            <p:cNvSpPr/>
            <p:nvPr/>
          </p:nvSpPr>
          <p:spPr>
            <a:xfrm>
              <a:off x="7246101" y="1613604"/>
              <a:ext cx="11757" cy="17334"/>
            </a:xfrm>
            <a:custGeom>
              <a:rect b="b" l="l" r="r" t="t"/>
              <a:pathLst>
                <a:path extrusionOk="0" h="662" w="449">
                  <a:moveTo>
                    <a:pt x="225" y="1"/>
                  </a:moveTo>
                  <a:cubicBezTo>
                    <a:pt x="113" y="1"/>
                    <a:pt x="0" y="75"/>
                    <a:pt x="0" y="223"/>
                  </a:cubicBezTo>
                  <a:lnTo>
                    <a:pt x="0" y="442"/>
                  </a:lnTo>
                  <a:cubicBezTo>
                    <a:pt x="0" y="566"/>
                    <a:pt x="105" y="661"/>
                    <a:pt x="229" y="661"/>
                  </a:cubicBezTo>
                  <a:cubicBezTo>
                    <a:pt x="353" y="661"/>
                    <a:pt x="449" y="566"/>
                    <a:pt x="449" y="442"/>
                  </a:cubicBezTo>
                  <a:lnTo>
                    <a:pt x="449" y="223"/>
                  </a:lnTo>
                  <a:cubicBezTo>
                    <a:pt x="449" y="75"/>
                    <a:pt x="337" y="1"/>
                    <a:pt x="22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120"/>
            <p:cNvSpPr/>
            <p:nvPr/>
          </p:nvSpPr>
          <p:spPr>
            <a:xfrm>
              <a:off x="7316041" y="1613604"/>
              <a:ext cx="11521" cy="17334"/>
            </a:xfrm>
            <a:custGeom>
              <a:rect b="b" l="l" r="r" t="t"/>
              <a:pathLst>
                <a:path extrusionOk="0" h="662" w="440">
                  <a:moveTo>
                    <a:pt x="220" y="1"/>
                  </a:moveTo>
                  <a:cubicBezTo>
                    <a:pt x="110" y="1"/>
                    <a:pt x="1" y="75"/>
                    <a:pt x="1" y="223"/>
                  </a:cubicBezTo>
                  <a:lnTo>
                    <a:pt x="1" y="442"/>
                  </a:lnTo>
                  <a:cubicBezTo>
                    <a:pt x="1" y="566"/>
                    <a:pt x="96" y="661"/>
                    <a:pt x="220" y="661"/>
                  </a:cubicBezTo>
                  <a:cubicBezTo>
                    <a:pt x="344" y="661"/>
                    <a:pt x="439" y="566"/>
                    <a:pt x="439" y="442"/>
                  </a:cubicBezTo>
                  <a:lnTo>
                    <a:pt x="439" y="223"/>
                  </a:lnTo>
                  <a:cubicBezTo>
                    <a:pt x="439"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120"/>
            <p:cNvSpPr/>
            <p:nvPr/>
          </p:nvSpPr>
          <p:spPr>
            <a:xfrm>
              <a:off x="7238115" y="1593834"/>
              <a:ext cx="28097" cy="13878"/>
            </a:xfrm>
            <a:custGeom>
              <a:rect b="b" l="l" r="r" t="t"/>
              <a:pathLst>
                <a:path extrusionOk="0" h="530" w="1073">
                  <a:moveTo>
                    <a:pt x="759" y="1"/>
                  </a:moveTo>
                  <a:cubicBezTo>
                    <a:pt x="745" y="1"/>
                    <a:pt x="731" y="2"/>
                    <a:pt x="716" y="4"/>
                  </a:cubicBezTo>
                  <a:lnTo>
                    <a:pt x="267" y="90"/>
                  </a:lnTo>
                  <a:cubicBezTo>
                    <a:pt x="0" y="138"/>
                    <a:pt x="38" y="529"/>
                    <a:pt x="305" y="529"/>
                  </a:cubicBezTo>
                  <a:lnTo>
                    <a:pt x="353" y="529"/>
                  </a:lnTo>
                  <a:lnTo>
                    <a:pt x="792" y="443"/>
                  </a:lnTo>
                  <a:cubicBezTo>
                    <a:pt x="1072" y="389"/>
                    <a:pt x="1010" y="1"/>
                    <a:pt x="759"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120"/>
            <p:cNvSpPr/>
            <p:nvPr/>
          </p:nvSpPr>
          <p:spPr>
            <a:xfrm>
              <a:off x="7307767" y="1594044"/>
              <a:ext cx="27782" cy="13904"/>
            </a:xfrm>
            <a:custGeom>
              <a:rect b="b" l="l" r="r" t="t"/>
              <a:pathLst>
                <a:path extrusionOk="0" h="531" w="1061">
                  <a:moveTo>
                    <a:pt x="305" y="1"/>
                  </a:moveTo>
                  <a:cubicBezTo>
                    <a:pt x="60" y="1"/>
                    <a:pt x="0" y="391"/>
                    <a:pt x="269" y="445"/>
                  </a:cubicBezTo>
                  <a:lnTo>
                    <a:pt x="717" y="521"/>
                  </a:lnTo>
                  <a:lnTo>
                    <a:pt x="755" y="521"/>
                  </a:lnTo>
                  <a:lnTo>
                    <a:pt x="755" y="531"/>
                  </a:lnTo>
                  <a:cubicBezTo>
                    <a:pt x="1032" y="531"/>
                    <a:pt x="1061" y="140"/>
                    <a:pt x="803" y="92"/>
                  </a:cubicBezTo>
                  <a:lnTo>
                    <a:pt x="355" y="6"/>
                  </a:lnTo>
                  <a:cubicBezTo>
                    <a:pt x="337" y="3"/>
                    <a:pt x="321" y="1"/>
                    <a:pt x="305"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120"/>
            <p:cNvSpPr/>
            <p:nvPr/>
          </p:nvSpPr>
          <p:spPr>
            <a:xfrm>
              <a:off x="7211380" y="1502999"/>
              <a:ext cx="174392" cy="52501"/>
            </a:xfrm>
            <a:custGeom>
              <a:rect b="b" l="l" r="r" t="t"/>
              <a:pathLst>
                <a:path extrusionOk="0" h="2005" w="6660">
                  <a:moveTo>
                    <a:pt x="1994" y="1"/>
                  </a:moveTo>
                  <a:cubicBezTo>
                    <a:pt x="888" y="1"/>
                    <a:pt x="0" y="898"/>
                    <a:pt x="0" y="2004"/>
                  </a:cubicBezTo>
                  <a:lnTo>
                    <a:pt x="4656" y="2004"/>
                  </a:lnTo>
                  <a:cubicBezTo>
                    <a:pt x="5667" y="2004"/>
                    <a:pt x="6516" y="1251"/>
                    <a:pt x="6640" y="259"/>
                  </a:cubicBezTo>
                  <a:cubicBezTo>
                    <a:pt x="6659" y="125"/>
                    <a:pt x="6554" y="1"/>
                    <a:pt x="642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120"/>
            <p:cNvSpPr/>
            <p:nvPr/>
          </p:nvSpPr>
          <p:spPr>
            <a:xfrm>
              <a:off x="7257832" y="1502999"/>
              <a:ext cx="127940" cy="40744"/>
            </a:xfrm>
            <a:custGeom>
              <a:rect b="b" l="l" r="r" t="t"/>
              <a:pathLst>
                <a:path extrusionOk="0" h="1556" w="4886">
                  <a:moveTo>
                    <a:pt x="745" y="1"/>
                  </a:moveTo>
                  <a:cubicBezTo>
                    <a:pt x="430" y="259"/>
                    <a:pt x="192" y="602"/>
                    <a:pt x="77" y="993"/>
                  </a:cubicBezTo>
                  <a:cubicBezTo>
                    <a:pt x="1" y="1279"/>
                    <a:pt x="220" y="1556"/>
                    <a:pt x="506" y="1556"/>
                  </a:cubicBezTo>
                  <a:lnTo>
                    <a:pt x="4141" y="1556"/>
                  </a:lnTo>
                  <a:cubicBezTo>
                    <a:pt x="4542" y="1232"/>
                    <a:pt x="4809" y="764"/>
                    <a:pt x="4866" y="249"/>
                  </a:cubicBezTo>
                  <a:cubicBezTo>
                    <a:pt x="4885" y="115"/>
                    <a:pt x="4780" y="1"/>
                    <a:pt x="4647"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120"/>
            <p:cNvSpPr/>
            <p:nvPr/>
          </p:nvSpPr>
          <p:spPr>
            <a:xfrm>
              <a:off x="7252097" y="1782262"/>
              <a:ext cx="11521" cy="75491"/>
            </a:xfrm>
            <a:custGeom>
              <a:rect b="b" l="l" r="r" t="t"/>
              <a:pathLst>
                <a:path extrusionOk="0" h="2883" w="440">
                  <a:moveTo>
                    <a:pt x="235" y="1"/>
                  </a:moveTo>
                  <a:cubicBezTo>
                    <a:pt x="230" y="1"/>
                    <a:pt x="225" y="1"/>
                    <a:pt x="220" y="2"/>
                  </a:cubicBezTo>
                  <a:cubicBezTo>
                    <a:pt x="96" y="2"/>
                    <a:pt x="0" y="97"/>
                    <a:pt x="0" y="221"/>
                  </a:cubicBezTo>
                  <a:lnTo>
                    <a:pt x="0" y="2883"/>
                  </a:lnTo>
                  <a:lnTo>
                    <a:pt x="439" y="2883"/>
                  </a:lnTo>
                  <a:lnTo>
                    <a:pt x="439" y="221"/>
                  </a:lnTo>
                  <a:cubicBezTo>
                    <a:pt x="439" y="102"/>
                    <a:pt x="352" y="1"/>
                    <a:pt x="235"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120"/>
            <p:cNvSpPr/>
            <p:nvPr/>
          </p:nvSpPr>
          <p:spPr>
            <a:xfrm>
              <a:off x="7310045" y="1782262"/>
              <a:ext cx="11783" cy="75491"/>
            </a:xfrm>
            <a:custGeom>
              <a:rect b="b" l="l" r="r" t="t"/>
              <a:pathLst>
                <a:path extrusionOk="0" h="2883" w="450">
                  <a:moveTo>
                    <a:pt x="244" y="1"/>
                  </a:moveTo>
                  <a:cubicBezTo>
                    <a:pt x="239" y="1"/>
                    <a:pt x="235" y="1"/>
                    <a:pt x="230" y="2"/>
                  </a:cubicBezTo>
                  <a:cubicBezTo>
                    <a:pt x="106" y="2"/>
                    <a:pt x="1" y="97"/>
                    <a:pt x="1" y="221"/>
                  </a:cubicBezTo>
                  <a:lnTo>
                    <a:pt x="1" y="2883"/>
                  </a:lnTo>
                  <a:lnTo>
                    <a:pt x="449" y="2883"/>
                  </a:lnTo>
                  <a:lnTo>
                    <a:pt x="449" y="221"/>
                  </a:lnTo>
                  <a:cubicBezTo>
                    <a:pt x="449" y="102"/>
                    <a:pt x="353" y="1"/>
                    <a:pt x="244"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120"/>
            <p:cNvSpPr/>
            <p:nvPr/>
          </p:nvSpPr>
          <p:spPr>
            <a:xfrm>
              <a:off x="7260896" y="1654112"/>
              <a:ext cx="51872" cy="17570"/>
            </a:xfrm>
            <a:custGeom>
              <a:rect b="b" l="l" r="r" t="t"/>
              <a:pathLst>
                <a:path extrusionOk="0" h="671" w="1981">
                  <a:moveTo>
                    <a:pt x="331" y="0"/>
                  </a:moveTo>
                  <a:cubicBezTo>
                    <a:pt x="155" y="0"/>
                    <a:pt x="1" y="229"/>
                    <a:pt x="170" y="383"/>
                  </a:cubicBezTo>
                  <a:cubicBezTo>
                    <a:pt x="389" y="574"/>
                    <a:pt x="668" y="670"/>
                    <a:pt x="950" y="670"/>
                  </a:cubicBezTo>
                  <a:cubicBezTo>
                    <a:pt x="964" y="670"/>
                    <a:pt x="977" y="670"/>
                    <a:pt x="990" y="669"/>
                  </a:cubicBezTo>
                  <a:cubicBezTo>
                    <a:pt x="1004" y="670"/>
                    <a:pt x="1018" y="670"/>
                    <a:pt x="1032" y="670"/>
                  </a:cubicBezTo>
                  <a:cubicBezTo>
                    <a:pt x="1322" y="670"/>
                    <a:pt x="1592" y="574"/>
                    <a:pt x="1811" y="383"/>
                  </a:cubicBezTo>
                  <a:cubicBezTo>
                    <a:pt x="1980" y="229"/>
                    <a:pt x="1832" y="0"/>
                    <a:pt x="1658" y="0"/>
                  </a:cubicBezTo>
                  <a:cubicBezTo>
                    <a:pt x="1607" y="0"/>
                    <a:pt x="1554" y="20"/>
                    <a:pt x="1506" y="68"/>
                  </a:cubicBezTo>
                  <a:cubicBezTo>
                    <a:pt x="1353" y="173"/>
                    <a:pt x="1174" y="226"/>
                    <a:pt x="995" y="226"/>
                  </a:cubicBezTo>
                  <a:cubicBezTo>
                    <a:pt x="816" y="226"/>
                    <a:pt x="637" y="173"/>
                    <a:pt x="485" y="68"/>
                  </a:cubicBezTo>
                  <a:cubicBezTo>
                    <a:pt x="437" y="20"/>
                    <a:pt x="383" y="0"/>
                    <a:pt x="33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67"/>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Crazy8s - Wearable (Apple Watch)</a:t>
            </a:r>
            <a:endParaRPr/>
          </a:p>
        </p:txBody>
      </p:sp>
      <p:pic>
        <p:nvPicPr>
          <p:cNvPr id="1132" name="Google Shape;1132;p67"/>
          <p:cNvPicPr preferRelativeResize="0"/>
          <p:nvPr/>
        </p:nvPicPr>
        <p:blipFill rotWithShape="1">
          <a:blip r:embed="rId3">
            <a:alphaModFix/>
          </a:blip>
          <a:srcRect b="55371" l="32392" r="51766" t="8917"/>
          <a:stretch/>
        </p:blipFill>
        <p:spPr>
          <a:xfrm rot="-5400000">
            <a:off x="1038755" y="1403120"/>
            <a:ext cx="1819325" cy="3081085"/>
          </a:xfrm>
          <a:prstGeom prst="rect">
            <a:avLst/>
          </a:prstGeom>
          <a:noFill/>
          <a:ln>
            <a:noFill/>
          </a:ln>
        </p:spPr>
      </p:pic>
      <p:pic>
        <p:nvPicPr>
          <p:cNvPr id="1133" name="Google Shape;1133;p67"/>
          <p:cNvPicPr preferRelativeResize="0"/>
          <p:nvPr/>
        </p:nvPicPr>
        <p:blipFill rotWithShape="1">
          <a:blip r:embed="rId4">
            <a:alphaModFix/>
          </a:blip>
          <a:srcRect b="53722" l="50532" r="30229" t="15470"/>
          <a:stretch/>
        </p:blipFill>
        <p:spPr>
          <a:xfrm rot="-5400000">
            <a:off x="3990542" y="1866907"/>
            <a:ext cx="1794574" cy="2153496"/>
          </a:xfrm>
          <a:prstGeom prst="rect">
            <a:avLst/>
          </a:prstGeom>
          <a:noFill/>
          <a:ln>
            <a:noFill/>
          </a:ln>
        </p:spPr>
      </p:pic>
      <p:pic>
        <p:nvPicPr>
          <p:cNvPr id="1134" name="Google Shape;1134;p67"/>
          <p:cNvPicPr preferRelativeResize="0"/>
          <p:nvPr/>
        </p:nvPicPr>
        <p:blipFill rotWithShape="1">
          <a:blip r:embed="rId5">
            <a:alphaModFix/>
          </a:blip>
          <a:srcRect b="60213" l="73672" r="7556" t="1389"/>
          <a:stretch/>
        </p:blipFill>
        <p:spPr>
          <a:xfrm rot="-5400000">
            <a:off x="6713114" y="1672163"/>
            <a:ext cx="1596581" cy="244944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29" name="Shape 2329"/>
        <p:cNvGrpSpPr/>
        <p:nvPr/>
      </p:nvGrpSpPr>
      <p:grpSpPr>
        <a:xfrm>
          <a:off x="0" y="0"/>
          <a:ext cx="0" cy="0"/>
          <a:chOff x="0" y="0"/>
          <a:chExt cx="0" cy="0"/>
        </a:xfrm>
      </p:grpSpPr>
      <p:sp>
        <p:nvSpPr>
          <p:cNvPr id="2330" name="Google Shape;2330;p121"/>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Learned</a:t>
            </a:r>
            <a:r>
              <a:rPr lang="en"/>
              <a:t> Design Improvements</a:t>
            </a:r>
            <a:endParaRPr/>
          </a:p>
        </p:txBody>
      </p:sp>
      <p:sp>
        <p:nvSpPr>
          <p:cNvPr id="2331" name="Google Shape;2331;p121"/>
          <p:cNvSpPr txBox="1"/>
          <p:nvPr>
            <p:ph idx="1" type="subTitle"/>
          </p:nvPr>
        </p:nvSpPr>
        <p:spPr>
          <a:xfrm>
            <a:off x="393600" y="2524550"/>
            <a:ext cx="2435400" cy="4617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Patrick</a:t>
            </a:r>
            <a:endParaRPr/>
          </a:p>
        </p:txBody>
      </p:sp>
      <p:sp>
        <p:nvSpPr>
          <p:cNvPr id="2332" name="Google Shape;2332;p121"/>
          <p:cNvSpPr txBox="1"/>
          <p:nvPr>
            <p:ph idx="2" type="subTitle"/>
          </p:nvPr>
        </p:nvSpPr>
        <p:spPr>
          <a:xfrm>
            <a:off x="1631250" y="713688"/>
            <a:ext cx="5881500" cy="4863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(2) Wanted to add a friend directly after joining a group, but had to cancel and click into Invite.</a:t>
            </a:r>
            <a:endParaRPr/>
          </a:p>
          <a:p>
            <a:pPr indent="0" lvl="0" marL="0" rtl="0" algn="l">
              <a:spcBef>
                <a:spcPts val="0"/>
              </a:spcBef>
              <a:spcAft>
                <a:spcPts val="0"/>
              </a:spcAft>
              <a:buNone/>
            </a:pPr>
            <a:r>
              <a:rPr lang="en"/>
              <a:t>	</a:t>
            </a:r>
            <a:r>
              <a:rPr b="1" lang="en"/>
              <a:t>Simplify the flow with a button to “Invite A Friend” on </a:t>
            </a:r>
            <a:endParaRPr b="1"/>
          </a:p>
          <a:p>
            <a:pPr indent="457200" lvl="0" marL="0" rtl="0" algn="l">
              <a:spcBef>
                <a:spcPts val="0"/>
              </a:spcBef>
              <a:spcAft>
                <a:spcPts val="0"/>
              </a:spcAft>
              <a:buNone/>
            </a:pPr>
            <a:r>
              <a:rPr b="1" lang="en"/>
              <a:t>the congratulations for joining investment page.</a:t>
            </a:r>
            <a:endParaRPr b="1"/>
          </a:p>
          <a:p>
            <a:pPr indent="457200" lvl="0" marL="0" rtl="0" algn="l">
              <a:spcBef>
                <a:spcPts val="0"/>
              </a:spcBef>
              <a:spcAft>
                <a:spcPts val="0"/>
              </a:spcAft>
              <a:buNone/>
            </a:pPr>
            <a:r>
              <a:t/>
            </a:r>
            <a:endParaRPr b="1"/>
          </a:p>
          <a:p>
            <a:pPr indent="0" lvl="0" marL="0" rtl="0" algn="l">
              <a:spcBef>
                <a:spcPts val="0"/>
              </a:spcBef>
              <a:spcAft>
                <a:spcPts val="0"/>
              </a:spcAft>
              <a:buNone/>
            </a:pPr>
            <a:r>
              <a:rPr lang="en"/>
              <a:t>(0) Mentioned he lost a lot of money in the past by investing.</a:t>
            </a:r>
            <a:endParaRPr/>
          </a:p>
          <a:p>
            <a:pPr indent="0" lvl="0" marL="0" rtl="0" algn="l">
              <a:spcBef>
                <a:spcPts val="0"/>
              </a:spcBef>
              <a:spcAft>
                <a:spcPts val="0"/>
              </a:spcAft>
              <a:buNone/>
            </a:pPr>
            <a:r>
              <a:rPr lang="en"/>
              <a:t>	</a:t>
            </a:r>
            <a:r>
              <a:rPr b="1" lang="en"/>
              <a:t>Single investments and selling early are the reason for </a:t>
            </a:r>
            <a:endParaRPr b="1"/>
          </a:p>
          <a:p>
            <a:pPr indent="457200" lvl="0" marL="0" rtl="0" algn="l">
              <a:spcBef>
                <a:spcPts val="0"/>
              </a:spcBef>
              <a:spcAft>
                <a:spcPts val="0"/>
              </a:spcAft>
              <a:buNone/>
            </a:pPr>
            <a:r>
              <a:rPr b="1" lang="en"/>
              <a:t>this. Our app, especially targeting new users, should </a:t>
            </a:r>
            <a:endParaRPr b="1"/>
          </a:p>
          <a:p>
            <a:pPr indent="0" lvl="0" marL="457200" rtl="0" algn="l">
              <a:spcBef>
                <a:spcPts val="0"/>
              </a:spcBef>
              <a:spcAft>
                <a:spcPts val="0"/>
              </a:spcAft>
              <a:buNone/>
            </a:pPr>
            <a:r>
              <a:rPr b="1" lang="en"/>
              <a:t>recommend and actively push for index funds and long term holding. It should also have more warnings before individual stocks and selling during dips (i.e. providing edu what this means)</a:t>
            </a:r>
            <a:endParaRPr b="1"/>
          </a:p>
          <a:p>
            <a:pPr indent="0" lvl="0" marL="457200" rtl="0" algn="l">
              <a:spcBef>
                <a:spcPts val="0"/>
              </a:spcBef>
              <a:spcAft>
                <a:spcPts val="0"/>
              </a:spcAft>
              <a:buNone/>
            </a:pPr>
            <a:r>
              <a:t/>
            </a:r>
            <a:endParaRPr b="1"/>
          </a:p>
          <a:p>
            <a:pPr indent="0" lvl="0" marL="0" rtl="0" algn="l">
              <a:spcBef>
                <a:spcPts val="0"/>
              </a:spcBef>
              <a:spcAft>
                <a:spcPts val="0"/>
              </a:spcAft>
              <a:buNone/>
            </a:pPr>
            <a:r>
              <a:rPr lang="en"/>
              <a:t>(2) Wanted to see “similar to” stocks to compare before choice</a:t>
            </a:r>
            <a:endParaRPr/>
          </a:p>
          <a:p>
            <a:pPr indent="0" lvl="0" marL="0" rtl="0" algn="l">
              <a:spcBef>
                <a:spcPts val="0"/>
              </a:spcBef>
              <a:spcAft>
                <a:spcPts val="0"/>
              </a:spcAft>
              <a:buNone/>
            </a:pPr>
            <a:r>
              <a:rPr lang="en"/>
              <a:t>	</a:t>
            </a:r>
            <a:r>
              <a:rPr b="1" lang="en"/>
              <a:t>Yes! Ex. link to S&amp;P 500 in DOW and EBAY in AMZN </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  </a:t>
            </a:r>
            <a:endParaRPr b="1"/>
          </a:p>
        </p:txBody>
      </p:sp>
      <p:grpSp>
        <p:nvGrpSpPr>
          <p:cNvPr id="2333" name="Google Shape;2333;p121"/>
          <p:cNvGrpSpPr/>
          <p:nvPr/>
        </p:nvGrpSpPr>
        <p:grpSpPr>
          <a:xfrm>
            <a:off x="458364" y="1353390"/>
            <a:ext cx="840035" cy="1067882"/>
            <a:chOff x="7147436" y="1502999"/>
            <a:chExt cx="279054" cy="354754"/>
          </a:xfrm>
        </p:grpSpPr>
        <p:sp>
          <p:nvSpPr>
            <p:cNvPr id="2334" name="Google Shape;2334;p121"/>
            <p:cNvSpPr/>
            <p:nvPr/>
          </p:nvSpPr>
          <p:spPr>
            <a:xfrm>
              <a:off x="7147436" y="1745576"/>
              <a:ext cx="279054" cy="112177"/>
            </a:xfrm>
            <a:custGeom>
              <a:rect b="b" l="l" r="r" t="t"/>
              <a:pathLst>
                <a:path extrusionOk="0" h="4284" w="10657">
                  <a:moveTo>
                    <a:pt x="3234" y="0"/>
                  </a:moveTo>
                  <a:lnTo>
                    <a:pt x="954" y="668"/>
                  </a:lnTo>
                  <a:cubicBezTo>
                    <a:pt x="391" y="840"/>
                    <a:pt x="0" y="1355"/>
                    <a:pt x="0" y="1946"/>
                  </a:cubicBezTo>
                  <a:lnTo>
                    <a:pt x="0" y="3616"/>
                  </a:lnTo>
                  <a:cubicBezTo>
                    <a:pt x="0" y="3988"/>
                    <a:pt x="296" y="4284"/>
                    <a:pt x="668" y="4284"/>
                  </a:cubicBezTo>
                  <a:lnTo>
                    <a:pt x="9989" y="4284"/>
                  </a:lnTo>
                  <a:cubicBezTo>
                    <a:pt x="10361" y="4284"/>
                    <a:pt x="10656" y="3988"/>
                    <a:pt x="10656" y="3616"/>
                  </a:cubicBezTo>
                  <a:lnTo>
                    <a:pt x="10656" y="1946"/>
                  </a:lnTo>
                  <a:cubicBezTo>
                    <a:pt x="10656" y="1355"/>
                    <a:pt x="10265" y="840"/>
                    <a:pt x="9702" y="668"/>
                  </a:cubicBezTo>
                  <a:lnTo>
                    <a:pt x="7422" y="0"/>
                  </a:lnTo>
                  <a:lnTo>
                    <a:pt x="5696" y="1155"/>
                  </a:lnTo>
                  <a:cubicBezTo>
                    <a:pt x="5586" y="1226"/>
                    <a:pt x="5457" y="1262"/>
                    <a:pt x="5328" y="1262"/>
                  </a:cubicBezTo>
                  <a:cubicBezTo>
                    <a:pt x="5199" y="1262"/>
                    <a:pt x="5071" y="1226"/>
                    <a:pt x="4961" y="1155"/>
                  </a:cubicBezTo>
                  <a:lnTo>
                    <a:pt x="32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121"/>
            <p:cNvSpPr/>
            <p:nvPr/>
          </p:nvSpPr>
          <p:spPr>
            <a:xfrm>
              <a:off x="7187892" y="1694856"/>
              <a:ext cx="197618" cy="104688"/>
            </a:xfrm>
            <a:custGeom>
              <a:rect b="b" l="l" r="r" t="t"/>
              <a:pathLst>
                <a:path extrusionOk="0" h="3998" w="7547">
                  <a:moveTo>
                    <a:pt x="1336" y="1"/>
                  </a:moveTo>
                  <a:cubicBezTo>
                    <a:pt x="602" y="1"/>
                    <a:pt x="1" y="602"/>
                    <a:pt x="1" y="1336"/>
                  </a:cubicBezTo>
                  <a:cubicBezTo>
                    <a:pt x="1" y="2805"/>
                    <a:pt x="1193" y="3998"/>
                    <a:pt x="2662" y="3998"/>
                  </a:cubicBezTo>
                  <a:lnTo>
                    <a:pt x="4885" y="3998"/>
                  </a:lnTo>
                  <a:cubicBezTo>
                    <a:pt x="6354" y="3998"/>
                    <a:pt x="7547" y="2805"/>
                    <a:pt x="7547" y="1336"/>
                  </a:cubicBezTo>
                  <a:cubicBezTo>
                    <a:pt x="7547" y="602"/>
                    <a:pt x="6955" y="10"/>
                    <a:pt x="62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121"/>
            <p:cNvSpPr/>
            <p:nvPr/>
          </p:nvSpPr>
          <p:spPr>
            <a:xfrm>
              <a:off x="7206876" y="1712348"/>
              <a:ext cx="159912" cy="66274"/>
            </a:xfrm>
            <a:custGeom>
              <a:rect b="b" l="l" r="r" t="t"/>
              <a:pathLst>
                <a:path extrusionOk="0" h="2531" w="6107">
                  <a:moveTo>
                    <a:pt x="668" y="0"/>
                  </a:moveTo>
                  <a:cubicBezTo>
                    <a:pt x="191" y="0"/>
                    <a:pt x="1" y="630"/>
                    <a:pt x="401" y="897"/>
                  </a:cubicBezTo>
                  <a:lnTo>
                    <a:pt x="2691" y="2424"/>
                  </a:lnTo>
                  <a:cubicBezTo>
                    <a:pt x="2801" y="2495"/>
                    <a:pt x="2929" y="2531"/>
                    <a:pt x="3058" y="2531"/>
                  </a:cubicBezTo>
                  <a:cubicBezTo>
                    <a:pt x="3187" y="2531"/>
                    <a:pt x="3316" y="2495"/>
                    <a:pt x="3426" y="2424"/>
                  </a:cubicBezTo>
                  <a:lnTo>
                    <a:pt x="5715" y="897"/>
                  </a:lnTo>
                  <a:cubicBezTo>
                    <a:pt x="6106" y="630"/>
                    <a:pt x="5925" y="0"/>
                    <a:pt x="5438" y="0"/>
                  </a:cubicBezTo>
                  <a:close/>
                </a:path>
              </a:pathLst>
            </a:custGeom>
            <a:solidFill>
              <a:srgbClr val="BB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121"/>
            <p:cNvSpPr/>
            <p:nvPr/>
          </p:nvSpPr>
          <p:spPr>
            <a:xfrm>
              <a:off x="7232118" y="1700852"/>
              <a:ext cx="109689" cy="77769"/>
            </a:xfrm>
            <a:custGeom>
              <a:rect b="b" l="l" r="r" t="t"/>
              <a:pathLst>
                <a:path extrusionOk="0" h="2970" w="4189">
                  <a:moveTo>
                    <a:pt x="544" y="1"/>
                  </a:moveTo>
                  <a:lnTo>
                    <a:pt x="544" y="1050"/>
                  </a:lnTo>
                  <a:cubicBezTo>
                    <a:pt x="544" y="1346"/>
                    <a:pt x="344" y="1603"/>
                    <a:pt x="67" y="1689"/>
                  </a:cubicBezTo>
                  <a:lnTo>
                    <a:pt x="0" y="1708"/>
                  </a:lnTo>
                  <a:lnTo>
                    <a:pt x="1727" y="2863"/>
                  </a:lnTo>
                  <a:cubicBezTo>
                    <a:pt x="1837" y="2934"/>
                    <a:pt x="1965" y="2970"/>
                    <a:pt x="2094" y="2970"/>
                  </a:cubicBezTo>
                  <a:cubicBezTo>
                    <a:pt x="2223" y="2970"/>
                    <a:pt x="2352" y="2934"/>
                    <a:pt x="2462" y="2863"/>
                  </a:cubicBezTo>
                  <a:lnTo>
                    <a:pt x="4188" y="1708"/>
                  </a:lnTo>
                  <a:lnTo>
                    <a:pt x="4121" y="1689"/>
                  </a:lnTo>
                  <a:cubicBezTo>
                    <a:pt x="3845" y="1603"/>
                    <a:pt x="3644" y="1346"/>
                    <a:pt x="3644" y="1050"/>
                  </a:cubicBezTo>
                  <a:lnTo>
                    <a:pt x="3644"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121"/>
            <p:cNvSpPr/>
            <p:nvPr/>
          </p:nvSpPr>
          <p:spPr>
            <a:xfrm>
              <a:off x="7246101" y="1700852"/>
              <a:ext cx="81462" cy="23121"/>
            </a:xfrm>
            <a:custGeom>
              <a:rect b="b" l="l" r="r" t="t"/>
              <a:pathLst>
                <a:path extrusionOk="0" h="883" w="3111">
                  <a:moveTo>
                    <a:pt x="0" y="1"/>
                  </a:moveTo>
                  <a:lnTo>
                    <a:pt x="0" y="497"/>
                  </a:lnTo>
                  <a:cubicBezTo>
                    <a:pt x="487" y="754"/>
                    <a:pt x="1021" y="883"/>
                    <a:pt x="1555" y="883"/>
                  </a:cubicBezTo>
                  <a:cubicBezTo>
                    <a:pt x="2090" y="883"/>
                    <a:pt x="2624" y="754"/>
                    <a:pt x="3110" y="497"/>
                  </a:cubicBezTo>
                  <a:lnTo>
                    <a:pt x="3110"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121"/>
            <p:cNvSpPr/>
            <p:nvPr/>
          </p:nvSpPr>
          <p:spPr>
            <a:xfrm>
              <a:off x="7189149" y="1543716"/>
              <a:ext cx="190627" cy="168658"/>
            </a:xfrm>
            <a:custGeom>
              <a:rect b="b" l="l" r="r" t="t"/>
              <a:pathLst>
                <a:path extrusionOk="0" h="6441" w="7280">
                  <a:moveTo>
                    <a:pt x="6621" y="1"/>
                  </a:moveTo>
                  <a:lnTo>
                    <a:pt x="849" y="449"/>
                  </a:lnTo>
                  <a:lnTo>
                    <a:pt x="849" y="2672"/>
                  </a:lnTo>
                  <a:lnTo>
                    <a:pt x="735" y="2672"/>
                  </a:lnTo>
                  <a:cubicBezTo>
                    <a:pt x="0" y="2672"/>
                    <a:pt x="0" y="3779"/>
                    <a:pt x="735" y="3779"/>
                  </a:cubicBezTo>
                  <a:lnTo>
                    <a:pt x="859" y="3779"/>
                  </a:lnTo>
                  <a:cubicBezTo>
                    <a:pt x="973" y="5277"/>
                    <a:pt x="2223" y="6440"/>
                    <a:pt x="3730" y="6440"/>
                  </a:cubicBezTo>
                  <a:cubicBezTo>
                    <a:pt x="5238" y="6440"/>
                    <a:pt x="6488" y="5277"/>
                    <a:pt x="6602" y="3779"/>
                  </a:cubicBezTo>
                  <a:lnTo>
                    <a:pt x="6726" y="3779"/>
                  </a:lnTo>
                  <a:cubicBezTo>
                    <a:pt x="7031" y="3779"/>
                    <a:pt x="7279" y="3531"/>
                    <a:pt x="7279" y="3225"/>
                  </a:cubicBezTo>
                  <a:cubicBezTo>
                    <a:pt x="7279" y="2920"/>
                    <a:pt x="7031" y="2672"/>
                    <a:pt x="6726" y="2672"/>
                  </a:cubicBezTo>
                  <a:lnTo>
                    <a:pt x="6621" y="2672"/>
                  </a:lnTo>
                  <a:lnTo>
                    <a:pt x="6621"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121"/>
            <p:cNvSpPr/>
            <p:nvPr/>
          </p:nvSpPr>
          <p:spPr>
            <a:xfrm>
              <a:off x="7192893" y="1549713"/>
              <a:ext cx="146400" cy="162635"/>
            </a:xfrm>
            <a:custGeom>
              <a:rect b="b" l="l" r="r" t="t"/>
              <a:pathLst>
                <a:path extrusionOk="0" h="6211" w="5591">
                  <a:moveTo>
                    <a:pt x="5591" y="1"/>
                  </a:moveTo>
                  <a:lnTo>
                    <a:pt x="697" y="220"/>
                  </a:lnTo>
                  <a:lnTo>
                    <a:pt x="697" y="2443"/>
                  </a:lnTo>
                  <a:lnTo>
                    <a:pt x="621" y="2443"/>
                  </a:lnTo>
                  <a:cubicBezTo>
                    <a:pt x="614" y="2443"/>
                    <a:pt x="608" y="2443"/>
                    <a:pt x="601" y="2443"/>
                  </a:cubicBezTo>
                  <a:cubicBezTo>
                    <a:pt x="314" y="2443"/>
                    <a:pt x="76" y="2650"/>
                    <a:pt x="39" y="2939"/>
                  </a:cubicBezTo>
                  <a:cubicBezTo>
                    <a:pt x="0" y="3264"/>
                    <a:pt x="258" y="3550"/>
                    <a:pt x="592" y="3550"/>
                  </a:cubicBezTo>
                  <a:lnTo>
                    <a:pt x="706" y="3550"/>
                  </a:lnTo>
                  <a:cubicBezTo>
                    <a:pt x="810" y="5072"/>
                    <a:pt x="2090" y="6210"/>
                    <a:pt x="3566" y="6210"/>
                  </a:cubicBezTo>
                  <a:cubicBezTo>
                    <a:pt x="3718" y="6210"/>
                    <a:pt x="3871" y="6198"/>
                    <a:pt x="4026" y="6173"/>
                  </a:cubicBezTo>
                  <a:cubicBezTo>
                    <a:pt x="2624" y="5944"/>
                    <a:pt x="1594" y="4742"/>
                    <a:pt x="1594" y="3330"/>
                  </a:cubicBezTo>
                  <a:lnTo>
                    <a:pt x="1594" y="1556"/>
                  </a:lnTo>
                  <a:cubicBezTo>
                    <a:pt x="1594" y="1060"/>
                    <a:pt x="1994" y="659"/>
                    <a:pt x="2481" y="659"/>
                  </a:cubicBezTo>
                  <a:lnTo>
                    <a:pt x="5142" y="659"/>
                  </a:lnTo>
                  <a:cubicBezTo>
                    <a:pt x="5391" y="659"/>
                    <a:pt x="5591" y="459"/>
                    <a:pt x="5591" y="220"/>
                  </a:cubicBezTo>
                  <a:lnTo>
                    <a:pt x="5591"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121"/>
            <p:cNvSpPr/>
            <p:nvPr/>
          </p:nvSpPr>
          <p:spPr>
            <a:xfrm>
              <a:off x="7246101" y="1613604"/>
              <a:ext cx="11757" cy="17334"/>
            </a:xfrm>
            <a:custGeom>
              <a:rect b="b" l="l" r="r" t="t"/>
              <a:pathLst>
                <a:path extrusionOk="0" h="662" w="449">
                  <a:moveTo>
                    <a:pt x="225" y="1"/>
                  </a:moveTo>
                  <a:cubicBezTo>
                    <a:pt x="113" y="1"/>
                    <a:pt x="0" y="75"/>
                    <a:pt x="0" y="223"/>
                  </a:cubicBezTo>
                  <a:lnTo>
                    <a:pt x="0" y="442"/>
                  </a:lnTo>
                  <a:cubicBezTo>
                    <a:pt x="0" y="566"/>
                    <a:pt x="105" y="661"/>
                    <a:pt x="229" y="661"/>
                  </a:cubicBezTo>
                  <a:cubicBezTo>
                    <a:pt x="353" y="661"/>
                    <a:pt x="449" y="566"/>
                    <a:pt x="449" y="442"/>
                  </a:cubicBezTo>
                  <a:lnTo>
                    <a:pt x="449" y="223"/>
                  </a:lnTo>
                  <a:cubicBezTo>
                    <a:pt x="449" y="75"/>
                    <a:pt x="337" y="1"/>
                    <a:pt x="22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121"/>
            <p:cNvSpPr/>
            <p:nvPr/>
          </p:nvSpPr>
          <p:spPr>
            <a:xfrm>
              <a:off x="7316041" y="1613604"/>
              <a:ext cx="11521" cy="17334"/>
            </a:xfrm>
            <a:custGeom>
              <a:rect b="b" l="l" r="r" t="t"/>
              <a:pathLst>
                <a:path extrusionOk="0" h="662" w="440">
                  <a:moveTo>
                    <a:pt x="220" y="1"/>
                  </a:moveTo>
                  <a:cubicBezTo>
                    <a:pt x="110" y="1"/>
                    <a:pt x="1" y="75"/>
                    <a:pt x="1" y="223"/>
                  </a:cubicBezTo>
                  <a:lnTo>
                    <a:pt x="1" y="442"/>
                  </a:lnTo>
                  <a:cubicBezTo>
                    <a:pt x="1" y="566"/>
                    <a:pt x="96" y="661"/>
                    <a:pt x="220" y="661"/>
                  </a:cubicBezTo>
                  <a:cubicBezTo>
                    <a:pt x="344" y="661"/>
                    <a:pt x="439" y="566"/>
                    <a:pt x="439" y="442"/>
                  </a:cubicBezTo>
                  <a:lnTo>
                    <a:pt x="439" y="223"/>
                  </a:lnTo>
                  <a:cubicBezTo>
                    <a:pt x="439"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121"/>
            <p:cNvSpPr/>
            <p:nvPr/>
          </p:nvSpPr>
          <p:spPr>
            <a:xfrm>
              <a:off x="7238115" y="1593834"/>
              <a:ext cx="28097" cy="13878"/>
            </a:xfrm>
            <a:custGeom>
              <a:rect b="b" l="l" r="r" t="t"/>
              <a:pathLst>
                <a:path extrusionOk="0" h="530" w="1073">
                  <a:moveTo>
                    <a:pt x="759" y="1"/>
                  </a:moveTo>
                  <a:cubicBezTo>
                    <a:pt x="745" y="1"/>
                    <a:pt x="731" y="2"/>
                    <a:pt x="716" y="4"/>
                  </a:cubicBezTo>
                  <a:lnTo>
                    <a:pt x="267" y="90"/>
                  </a:lnTo>
                  <a:cubicBezTo>
                    <a:pt x="0" y="138"/>
                    <a:pt x="38" y="529"/>
                    <a:pt x="305" y="529"/>
                  </a:cubicBezTo>
                  <a:lnTo>
                    <a:pt x="353" y="529"/>
                  </a:lnTo>
                  <a:lnTo>
                    <a:pt x="792" y="443"/>
                  </a:lnTo>
                  <a:cubicBezTo>
                    <a:pt x="1072" y="389"/>
                    <a:pt x="1010" y="1"/>
                    <a:pt x="759"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121"/>
            <p:cNvSpPr/>
            <p:nvPr/>
          </p:nvSpPr>
          <p:spPr>
            <a:xfrm>
              <a:off x="7307767" y="1594044"/>
              <a:ext cx="27782" cy="13904"/>
            </a:xfrm>
            <a:custGeom>
              <a:rect b="b" l="l" r="r" t="t"/>
              <a:pathLst>
                <a:path extrusionOk="0" h="531" w="1061">
                  <a:moveTo>
                    <a:pt x="305" y="1"/>
                  </a:moveTo>
                  <a:cubicBezTo>
                    <a:pt x="60" y="1"/>
                    <a:pt x="0" y="391"/>
                    <a:pt x="269" y="445"/>
                  </a:cubicBezTo>
                  <a:lnTo>
                    <a:pt x="717" y="521"/>
                  </a:lnTo>
                  <a:lnTo>
                    <a:pt x="755" y="521"/>
                  </a:lnTo>
                  <a:lnTo>
                    <a:pt x="755" y="531"/>
                  </a:lnTo>
                  <a:cubicBezTo>
                    <a:pt x="1032" y="531"/>
                    <a:pt x="1061" y="140"/>
                    <a:pt x="803" y="92"/>
                  </a:cubicBezTo>
                  <a:lnTo>
                    <a:pt x="355" y="6"/>
                  </a:lnTo>
                  <a:cubicBezTo>
                    <a:pt x="337" y="3"/>
                    <a:pt x="321" y="1"/>
                    <a:pt x="305"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121"/>
            <p:cNvSpPr/>
            <p:nvPr/>
          </p:nvSpPr>
          <p:spPr>
            <a:xfrm>
              <a:off x="7211380" y="1502999"/>
              <a:ext cx="174392" cy="52501"/>
            </a:xfrm>
            <a:custGeom>
              <a:rect b="b" l="l" r="r" t="t"/>
              <a:pathLst>
                <a:path extrusionOk="0" h="2005" w="6660">
                  <a:moveTo>
                    <a:pt x="1994" y="1"/>
                  </a:moveTo>
                  <a:cubicBezTo>
                    <a:pt x="888" y="1"/>
                    <a:pt x="0" y="898"/>
                    <a:pt x="0" y="2004"/>
                  </a:cubicBezTo>
                  <a:lnTo>
                    <a:pt x="4656" y="2004"/>
                  </a:lnTo>
                  <a:cubicBezTo>
                    <a:pt x="5667" y="2004"/>
                    <a:pt x="6516" y="1251"/>
                    <a:pt x="6640" y="259"/>
                  </a:cubicBezTo>
                  <a:cubicBezTo>
                    <a:pt x="6659" y="125"/>
                    <a:pt x="6554" y="1"/>
                    <a:pt x="642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121"/>
            <p:cNvSpPr/>
            <p:nvPr/>
          </p:nvSpPr>
          <p:spPr>
            <a:xfrm>
              <a:off x="7257832" y="1502999"/>
              <a:ext cx="127940" cy="40744"/>
            </a:xfrm>
            <a:custGeom>
              <a:rect b="b" l="l" r="r" t="t"/>
              <a:pathLst>
                <a:path extrusionOk="0" h="1556" w="4886">
                  <a:moveTo>
                    <a:pt x="745" y="1"/>
                  </a:moveTo>
                  <a:cubicBezTo>
                    <a:pt x="430" y="259"/>
                    <a:pt x="192" y="602"/>
                    <a:pt x="77" y="993"/>
                  </a:cubicBezTo>
                  <a:cubicBezTo>
                    <a:pt x="1" y="1279"/>
                    <a:pt x="220" y="1556"/>
                    <a:pt x="506" y="1556"/>
                  </a:cubicBezTo>
                  <a:lnTo>
                    <a:pt x="4141" y="1556"/>
                  </a:lnTo>
                  <a:cubicBezTo>
                    <a:pt x="4542" y="1232"/>
                    <a:pt x="4809" y="764"/>
                    <a:pt x="4866" y="249"/>
                  </a:cubicBezTo>
                  <a:cubicBezTo>
                    <a:pt x="4885" y="115"/>
                    <a:pt x="4780" y="1"/>
                    <a:pt x="4647"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121"/>
            <p:cNvSpPr/>
            <p:nvPr/>
          </p:nvSpPr>
          <p:spPr>
            <a:xfrm>
              <a:off x="7252097" y="1782262"/>
              <a:ext cx="11521" cy="75491"/>
            </a:xfrm>
            <a:custGeom>
              <a:rect b="b" l="l" r="r" t="t"/>
              <a:pathLst>
                <a:path extrusionOk="0" h="2883" w="440">
                  <a:moveTo>
                    <a:pt x="235" y="1"/>
                  </a:moveTo>
                  <a:cubicBezTo>
                    <a:pt x="230" y="1"/>
                    <a:pt x="225" y="1"/>
                    <a:pt x="220" y="2"/>
                  </a:cubicBezTo>
                  <a:cubicBezTo>
                    <a:pt x="96" y="2"/>
                    <a:pt x="0" y="97"/>
                    <a:pt x="0" y="221"/>
                  </a:cubicBezTo>
                  <a:lnTo>
                    <a:pt x="0" y="2883"/>
                  </a:lnTo>
                  <a:lnTo>
                    <a:pt x="439" y="2883"/>
                  </a:lnTo>
                  <a:lnTo>
                    <a:pt x="439" y="221"/>
                  </a:lnTo>
                  <a:cubicBezTo>
                    <a:pt x="439" y="102"/>
                    <a:pt x="352" y="1"/>
                    <a:pt x="235"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121"/>
            <p:cNvSpPr/>
            <p:nvPr/>
          </p:nvSpPr>
          <p:spPr>
            <a:xfrm>
              <a:off x="7310045" y="1782262"/>
              <a:ext cx="11783" cy="75491"/>
            </a:xfrm>
            <a:custGeom>
              <a:rect b="b" l="l" r="r" t="t"/>
              <a:pathLst>
                <a:path extrusionOk="0" h="2883" w="450">
                  <a:moveTo>
                    <a:pt x="244" y="1"/>
                  </a:moveTo>
                  <a:cubicBezTo>
                    <a:pt x="239" y="1"/>
                    <a:pt x="235" y="1"/>
                    <a:pt x="230" y="2"/>
                  </a:cubicBezTo>
                  <a:cubicBezTo>
                    <a:pt x="106" y="2"/>
                    <a:pt x="1" y="97"/>
                    <a:pt x="1" y="221"/>
                  </a:cubicBezTo>
                  <a:lnTo>
                    <a:pt x="1" y="2883"/>
                  </a:lnTo>
                  <a:lnTo>
                    <a:pt x="449" y="2883"/>
                  </a:lnTo>
                  <a:lnTo>
                    <a:pt x="449" y="221"/>
                  </a:lnTo>
                  <a:cubicBezTo>
                    <a:pt x="449" y="102"/>
                    <a:pt x="353" y="1"/>
                    <a:pt x="244"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121"/>
            <p:cNvSpPr/>
            <p:nvPr/>
          </p:nvSpPr>
          <p:spPr>
            <a:xfrm>
              <a:off x="7260896" y="1654112"/>
              <a:ext cx="51872" cy="17570"/>
            </a:xfrm>
            <a:custGeom>
              <a:rect b="b" l="l" r="r" t="t"/>
              <a:pathLst>
                <a:path extrusionOk="0" h="671" w="1981">
                  <a:moveTo>
                    <a:pt x="331" y="0"/>
                  </a:moveTo>
                  <a:cubicBezTo>
                    <a:pt x="155" y="0"/>
                    <a:pt x="1" y="229"/>
                    <a:pt x="170" y="383"/>
                  </a:cubicBezTo>
                  <a:cubicBezTo>
                    <a:pt x="389" y="574"/>
                    <a:pt x="668" y="670"/>
                    <a:pt x="950" y="670"/>
                  </a:cubicBezTo>
                  <a:cubicBezTo>
                    <a:pt x="964" y="670"/>
                    <a:pt x="977" y="670"/>
                    <a:pt x="990" y="669"/>
                  </a:cubicBezTo>
                  <a:cubicBezTo>
                    <a:pt x="1004" y="670"/>
                    <a:pt x="1018" y="670"/>
                    <a:pt x="1032" y="670"/>
                  </a:cubicBezTo>
                  <a:cubicBezTo>
                    <a:pt x="1322" y="670"/>
                    <a:pt x="1592" y="574"/>
                    <a:pt x="1811" y="383"/>
                  </a:cubicBezTo>
                  <a:cubicBezTo>
                    <a:pt x="1980" y="229"/>
                    <a:pt x="1832" y="0"/>
                    <a:pt x="1658" y="0"/>
                  </a:cubicBezTo>
                  <a:cubicBezTo>
                    <a:pt x="1607" y="0"/>
                    <a:pt x="1554" y="20"/>
                    <a:pt x="1506" y="68"/>
                  </a:cubicBezTo>
                  <a:cubicBezTo>
                    <a:pt x="1353" y="173"/>
                    <a:pt x="1174" y="226"/>
                    <a:pt x="995" y="226"/>
                  </a:cubicBezTo>
                  <a:cubicBezTo>
                    <a:pt x="816" y="226"/>
                    <a:pt x="637" y="173"/>
                    <a:pt x="485" y="68"/>
                  </a:cubicBezTo>
                  <a:cubicBezTo>
                    <a:pt x="437" y="20"/>
                    <a:pt x="383" y="0"/>
                    <a:pt x="33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53" name="Shape 2353"/>
        <p:cNvGrpSpPr/>
        <p:nvPr/>
      </p:nvGrpSpPr>
      <p:grpSpPr>
        <a:xfrm>
          <a:off x="0" y="0"/>
          <a:ext cx="0" cy="0"/>
          <a:chOff x="0" y="0"/>
          <a:chExt cx="0" cy="0"/>
        </a:xfrm>
      </p:grpSpPr>
      <p:sp>
        <p:nvSpPr>
          <p:cNvPr id="2354" name="Google Shape;2354;p122"/>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Learned</a:t>
            </a:r>
            <a:r>
              <a:rPr lang="en"/>
              <a:t> Design Improvements</a:t>
            </a:r>
            <a:endParaRPr/>
          </a:p>
        </p:txBody>
      </p:sp>
      <p:sp>
        <p:nvSpPr>
          <p:cNvPr id="2355" name="Google Shape;2355;p122"/>
          <p:cNvSpPr txBox="1"/>
          <p:nvPr>
            <p:ph idx="1" type="subTitle"/>
          </p:nvPr>
        </p:nvSpPr>
        <p:spPr>
          <a:xfrm>
            <a:off x="336900" y="2952750"/>
            <a:ext cx="2362500" cy="4617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Alice</a:t>
            </a:r>
            <a:endParaRPr/>
          </a:p>
        </p:txBody>
      </p:sp>
      <p:sp>
        <p:nvSpPr>
          <p:cNvPr id="2356" name="Google Shape;2356;p122"/>
          <p:cNvSpPr txBox="1"/>
          <p:nvPr>
            <p:ph idx="2" type="subTitle"/>
          </p:nvPr>
        </p:nvSpPr>
        <p:spPr>
          <a:xfrm>
            <a:off x="1631250" y="1634213"/>
            <a:ext cx="5881500" cy="3140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(2) Showed hesitation on accepting investment invite even though it was a </a:t>
            </a:r>
            <a:r>
              <a:rPr lang="en"/>
              <a:t>simulation</a:t>
            </a:r>
            <a:r>
              <a:rPr lang="en"/>
              <a:t>. She mentioned that she wished there was more </a:t>
            </a:r>
            <a:r>
              <a:rPr lang="en"/>
              <a:t>information</a:t>
            </a:r>
            <a:r>
              <a:rPr lang="en"/>
              <a:t> on how it would affect her</a:t>
            </a:r>
            <a:endParaRPr/>
          </a:p>
          <a:p>
            <a:pPr indent="0" lvl="0" marL="0" rtl="0" algn="l">
              <a:spcBef>
                <a:spcPts val="0"/>
              </a:spcBef>
              <a:spcAft>
                <a:spcPts val="0"/>
              </a:spcAft>
              <a:buNone/>
            </a:pPr>
            <a:r>
              <a:rPr lang="en"/>
              <a:t>	</a:t>
            </a:r>
            <a:r>
              <a:rPr b="1" lang="en"/>
              <a:t>Showing how adding investment adds to person’s </a:t>
            </a:r>
            <a:endParaRPr b="1"/>
          </a:p>
          <a:p>
            <a:pPr indent="457200" lvl="0" marL="0" rtl="0" algn="l">
              <a:spcBef>
                <a:spcPts val="0"/>
              </a:spcBef>
              <a:spcAft>
                <a:spcPts val="0"/>
              </a:spcAft>
              <a:buNone/>
            </a:pPr>
            <a:r>
              <a:rPr b="1" lang="en"/>
              <a:t>portfolio. What would the choice look like in the long </a:t>
            </a:r>
            <a:endParaRPr b="1"/>
          </a:p>
          <a:p>
            <a:pPr indent="457200" lvl="0" marL="0" rtl="0" algn="l">
              <a:spcBef>
                <a:spcPts val="0"/>
              </a:spcBef>
              <a:spcAft>
                <a:spcPts val="0"/>
              </a:spcAft>
              <a:buNone/>
            </a:pPr>
            <a:r>
              <a:rPr b="1" lang="en"/>
              <a:t>term — showing a graph or estimation?</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(2) Just in general, a lot is unknown. She can click but would like more knowledge on all decisions.</a:t>
            </a:r>
            <a:endParaRPr/>
          </a:p>
          <a:p>
            <a:pPr indent="0" lvl="0" marL="0" rtl="0" algn="l">
              <a:spcBef>
                <a:spcPts val="0"/>
              </a:spcBef>
              <a:spcAft>
                <a:spcPts val="0"/>
              </a:spcAft>
              <a:buNone/>
            </a:pPr>
            <a:r>
              <a:rPr lang="en"/>
              <a:t>	</a:t>
            </a:r>
            <a:r>
              <a:rPr b="1" lang="en"/>
              <a:t>Links to Investopedia for all choices. Even basic words </a:t>
            </a:r>
            <a:endParaRPr b="1"/>
          </a:p>
          <a:p>
            <a:pPr indent="457200" lvl="0" marL="0" rtl="0" algn="l">
              <a:spcBef>
                <a:spcPts val="0"/>
              </a:spcBef>
              <a:spcAft>
                <a:spcPts val="0"/>
              </a:spcAft>
              <a:buNone/>
            </a:pPr>
            <a:r>
              <a:rPr b="1" lang="en"/>
              <a:t>can be hyperlinked to be more educational.</a:t>
            </a:r>
            <a:endParaRPr b="1"/>
          </a:p>
          <a:p>
            <a:pPr indent="0" lvl="0" marL="0" rtl="0" algn="l">
              <a:spcBef>
                <a:spcPts val="0"/>
              </a:spcBef>
              <a:spcAft>
                <a:spcPts val="0"/>
              </a:spcAft>
              <a:buNone/>
            </a:pPr>
            <a:r>
              <a:rPr b="1" lang="en"/>
              <a:t>  </a:t>
            </a:r>
            <a:endParaRPr b="1"/>
          </a:p>
        </p:txBody>
      </p:sp>
      <p:grpSp>
        <p:nvGrpSpPr>
          <p:cNvPr id="2357" name="Google Shape;2357;p122"/>
          <p:cNvGrpSpPr/>
          <p:nvPr/>
        </p:nvGrpSpPr>
        <p:grpSpPr>
          <a:xfrm>
            <a:off x="222875" y="1808586"/>
            <a:ext cx="1022041" cy="1067960"/>
            <a:chOff x="5310611" y="1502972"/>
            <a:chExt cx="339515" cy="354781"/>
          </a:xfrm>
        </p:grpSpPr>
        <p:sp>
          <p:nvSpPr>
            <p:cNvPr id="2358" name="Google Shape;2358;p122"/>
            <p:cNvSpPr/>
            <p:nvPr/>
          </p:nvSpPr>
          <p:spPr>
            <a:xfrm>
              <a:off x="5310611" y="1502972"/>
              <a:ext cx="339515" cy="343285"/>
            </a:xfrm>
            <a:custGeom>
              <a:rect b="b" l="l" r="r" t="t"/>
              <a:pathLst>
                <a:path extrusionOk="0" h="13110" w="12966">
                  <a:moveTo>
                    <a:pt x="5684" y="1"/>
                  </a:moveTo>
                  <a:cubicBezTo>
                    <a:pt x="5669" y="1"/>
                    <a:pt x="5654" y="1"/>
                    <a:pt x="5639" y="2"/>
                  </a:cubicBezTo>
                  <a:cubicBezTo>
                    <a:pt x="4656" y="2"/>
                    <a:pt x="2672" y="956"/>
                    <a:pt x="2453" y="2788"/>
                  </a:cubicBezTo>
                  <a:cubicBezTo>
                    <a:pt x="2329" y="3875"/>
                    <a:pt x="1909" y="4009"/>
                    <a:pt x="1670" y="4772"/>
                  </a:cubicBezTo>
                  <a:cubicBezTo>
                    <a:pt x="1422" y="5592"/>
                    <a:pt x="1642" y="6098"/>
                    <a:pt x="1432" y="6842"/>
                  </a:cubicBezTo>
                  <a:cubicBezTo>
                    <a:pt x="1222" y="7586"/>
                    <a:pt x="802" y="7796"/>
                    <a:pt x="821" y="9055"/>
                  </a:cubicBezTo>
                  <a:cubicBezTo>
                    <a:pt x="840" y="10505"/>
                    <a:pt x="1" y="10839"/>
                    <a:pt x="325" y="11793"/>
                  </a:cubicBezTo>
                  <a:cubicBezTo>
                    <a:pt x="573" y="12509"/>
                    <a:pt x="1890" y="13110"/>
                    <a:pt x="1890" y="13110"/>
                  </a:cubicBezTo>
                  <a:lnTo>
                    <a:pt x="11067" y="13110"/>
                  </a:lnTo>
                  <a:cubicBezTo>
                    <a:pt x="11067" y="13110"/>
                    <a:pt x="12393" y="12509"/>
                    <a:pt x="12632" y="11793"/>
                  </a:cubicBezTo>
                  <a:cubicBezTo>
                    <a:pt x="12966" y="10839"/>
                    <a:pt x="12117" y="10515"/>
                    <a:pt x="12145" y="9055"/>
                  </a:cubicBezTo>
                  <a:cubicBezTo>
                    <a:pt x="12164" y="7796"/>
                    <a:pt x="11745" y="7577"/>
                    <a:pt x="11535" y="6842"/>
                  </a:cubicBezTo>
                  <a:cubicBezTo>
                    <a:pt x="11325" y="6098"/>
                    <a:pt x="11535" y="5592"/>
                    <a:pt x="11287" y="4772"/>
                  </a:cubicBezTo>
                  <a:cubicBezTo>
                    <a:pt x="11058" y="4009"/>
                    <a:pt x="10638" y="3875"/>
                    <a:pt x="10504" y="2788"/>
                  </a:cubicBezTo>
                  <a:cubicBezTo>
                    <a:pt x="10285" y="956"/>
                    <a:pt x="8301" y="2"/>
                    <a:pt x="7318" y="2"/>
                  </a:cubicBezTo>
                  <a:cubicBezTo>
                    <a:pt x="7303" y="1"/>
                    <a:pt x="7288" y="1"/>
                    <a:pt x="7273" y="1"/>
                  </a:cubicBezTo>
                  <a:cubicBezTo>
                    <a:pt x="7078" y="1"/>
                    <a:pt x="6886" y="58"/>
                    <a:pt x="6727" y="164"/>
                  </a:cubicBezTo>
                  <a:cubicBezTo>
                    <a:pt x="6650" y="212"/>
                    <a:pt x="6564" y="236"/>
                    <a:pt x="6480" y="236"/>
                  </a:cubicBezTo>
                  <a:cubicBezTo>
                    <a:pt x="6395" y="236"/>
                    <a:pt x="6312" y="212"/>
                    <a:pt x="6240" y="164"/>
                  </a:cubicBezTo>
                  <a:cubicBezTo>
                    <a:pt x="6072" y="58"/>
                    <a:pt x="5879" y="1"/>
                    <a:pt x="5684"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122"/>
            <p:cNvSpPr/>
            <p:nvPr/>
          </p:nvSpPr>
          <p:spPr>
            <a:xfrm>
              <a:off x="5310611" y="1502972"/>
              <a:ext cx="169914" cy="343285"/>
            </a:xfrm>
            <a:custGeom>
              <a:rect b="b" l="l" r="r" t="t"/>
              <a:pathLst>
                <a:path extrusionOk="0" h="13110" w="6489">
                  <a:moveTo>
                    <a:pt x="5694" y="1"/>
                  </a:moveTo>
                  <a:cubicBezTo>
                    <a:pt x="5679" y="1"/>
                    <a:pt x="5664" y="1"/>
                    <a:pt x="5649" y="2"/>
                  </a:cubicBezTo>
                  <a:cubicBezTo>
                    <a:pt x="4666" y="2"/>
                    <a:pt x="2682" y="956"/>
                    <a:pt x="2462" y="2788"/>
                  </a:cubicBezTo>
                  <a:cubicBezTo>
                    <a:pt x="2329" y="3875"/>
                    <a:pt x="1909" y="4009"/>
                    <a:pt x="1680" y="4772"/>
                  </a:cubicBezTo>
                  <a:cubicBezTo>
                    <a:pt x="1432" y="5592"/>
                    <a:pt x="1642" y="6098"/>
                    <a:pt x="1432" y="6842"/>
                  </a:cubicBezTo>
                  <a:cubicBezTo>
                    <a:pt x="1222" y="7586"/>
                    <a:pt x="802" y="7796"/>
                    <a:pt x="821" y="9055"/>
                  </a:cubicBezTo>
                  <a:cubicBezTo>
                    <a:pt x="850" y="10505"/>
                    <a:pt x="1" y="10839"/>
                    <a:pt x="335" y="11793"/>
                  </a:cubicBezTo>
                  <a:cubicBezTo>
                    <a:pt x="573" y="12509"/>
                    <a:pt x="1899" y="13110"/>
                    <a:pt x="1899" y="13110"/>
                  </a:cubicBezTo>
                  <a:lnTo>
                    <a:pt x="6488" y="13110"/>
                  </a:lnTo>
                  <a:lnTo>
                    <a:pt x="6479" y="231"/>
                  </a:lnTo>
                  <a:cubicBezTo>
                    <a:pt x="6393" y="231"/>
                    <a:pt x="6316" y="212"/>
                    <a:pt x="6240" y="164"/>
                  </a:cubicBezTo>
                  <a:cubicBezTo>
                    <a:pt x="6072" y="58"/>
                    <a:pt x="5887" y="1"/>
                    <a:pt x="5694"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122"/>
            <p:cNvSpPr/>
            <p:nvPr/>
          </p:nvSpPr>
          <p:spPr>
            <a:xfrm>
              <a:off x="5348841" y="1709101"/>
              <a:ext cx="263081" cy="148652"/>
            </a:xfrm>
            <a:custGeom>
              <a:rect b="b" l="l" r="r" t="t"/>
              <a:pathLst>
                <a:path extrusionOk="0" h="5677" w="10047">
                  <a:moveTo>
                    <a:pt x="3712" y="0"/>
                  </a:moveTo>
                  <a:lnTo>
                    <a:pt x="3712" y="1126"/>
                  </a:lnTo>
                  <a:cubicBezTo>
                    <a:pt x="3712" y="1498"/>
                    <a:pt x="3473" y="1822"/>
                    <a:pt x="3130" y="1946"/>
                  </a:cubicBezTo>
                  <a:lnTo>
                    <a:pt x="869" y="2748"/>
                  </a:lnTo>
                  <a:cubicBezTo>
                    <a:pt x="344" y="2929"/>
                    <a:pt x="1" y="3425"/>
                    <a:pt x="1" y="3978"/>
                  </a:cubicBezTo>
                  <a:lnTo>
                    <a:pt x="1" y="5028"/>
                  </a:lnTo>
                  <a:cubicBezTo>
                    <a:pt x="1" y="5381"/>
                    <a:pt x="287" y="5677"/>
                    <a:pt x="649" y="5677"/>
                  </a:cubicBezTo>
                  <a:lnTo>
                    <a:pt x="9388" y="5677"/>
                  </a:lnTo>
                  <a:cubicBezTo>
                    <a:pt x="9750" y="5677"/>
                    <a:pt x="10046" y="5381"/>
                    <a:pt x="10046" y="5028"/>
                  </a:cubicBezTo>
                  <a:lnTo>
                    <a:pt x="10046" y="3988"/>
                  </a:lnTo>
                  <a:cubicBezTo>
                    <a:pt x="10046" y="3425"/>
                    <a:pt x="9693" y="2929"/>
                    <a:pt x="9178" y="2748"/>
                  </a:cubicBezTo>
                  <a:lnTo>
                    <a:pt x="6917" y="1946"/>
                  </a:lnTo>
                  <a:cubicBezTo>
                    <a:pt x="6564" y="1822"/>
                    <a:pt x="6335" y="1498"/>
                    <a:pt x="6335" y="1126"/>
                  </a:cubicBezTo>
                  <a:lnTo>
                    <a:pt x="6335" y="0"/>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122"/>
            <p:cNvSpPr/>
            <p:nvPr/>
          </p:nvSpPr>
          <p:spPr>
            <a:xfrm>
              <a:off x="5348841" y="1767048"/>
              <a:ext cx="263081" cy="90705"/>
            </a:xfrm>
            <a:custGeom>
              <a:rect b="b" l="l" r="r" t="t"/>
              <a:pathLst>
                <a:path extrusionOk="0" h="3464" w="10047">
                  <a:moveTo>
                    <a:pt x="2376" y="1"/>
                  </a:moveTo>
                  <a:lnTo>
                    <a:pt x="878" y="535"/>
                  </a:lnTo>
                  <a:cubicBezTo>
                    <a:pt x="354" y="716"/>
                    <a:pt x="1" y="1212"/>
                    <a:pt x="1" y="1765"/>
                  </a:cubicBezTo>
                  <a:lnTo>
                    <a:pt x="1" y="2815"/>
                  </a:lnTo>
                  <a:cubicBezTo>
                    <a:pt x="1" y="3168"/>
                    <a:pt x="296" y="3464"/>
                    <a:pt x="659" y="3464"/>
                  </a:cubicBezTo>
                  <a:lnTo>
                    <a:pt x="9397" y="3464"/>
                  </a:lnTo>
                  <a:cubicBezTo>
                    <a:pt x="9760" y="3464"/>
                    <a:pt x="10046" y="3168"/>
                    <a:pt x="10046" y="2815"/>
                  </a:cubicBezTo>
                  <a:lnTo>
                    <a:pt x="10046" y="1775"/>
                  </a:lnTo>
                  <a:cubicBezTo>
                    <a:pt x="10046" y="1212"/>
                    <a:pt x="9703" y="716"/>
                    <a:pt x="9178" y="535"/>
                  </a:cubicBezTo>
                  <a:lnTo>
                    <a:pt x="7671" y="1"/>
                  </a:lnTo>
                  <a:cubicBezTo>
                    <a:pt x="7070" y="821"/>
                    <a:pt x="6268" y="1727"/>
                    <a:pt x="5333" y="2223"/>
                  </a:cubicBezTo>
                  <a:cubicBezTo>
                    <a:pt x="5238" y="2276"/>
                    <a:pt x="5131" y="2302"/>
                    <a:pt x="5023" y="2302"/>
                  </a:cubicBezTo>
                  <a:cubicBezTo>
                    <a:pt x="4916" y="2302"/>
                    <a:pt x="4809" y="2276"/>
                    <a:pt x="4713" y="2223"/>
                  </a:cubicBezTo>
                  <a:cubicBezTo>
                    <a:pt x="3778" y="1727"/>
                    <a:pt x="2977" y="821"/>
                    <a:pt x="2376" y="1"/>
                  </a:cubicBezTo>
                  <a:close/>
                </a:path>
              </a:pathLst>
            </a:custGeom>
            <a:solidFill>
              <a:srgbClr val="B73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122"/>
            <p:cNvSpPr/>
            <p:nvPr/>
          </p:nvSpPr>
          <p:spPr>
            <a:xfrm>
              <a:off x="5446013" y="1708839"/>
              <a:ext cx="68736" cy="23069"/>
            </a:xfrm>
            <a:custGeom>
              <a:rect b="b" l="l" r="r" t="t"/>
              <a:pathLst>
                <a:path extrusionOk="0" h="881" w="2625">
                  <a:moveTo>
                    <a:pt x="1" y="1"/>
                  </a:moveTo>
                  <a:lnTo>
                    <a:pt x="1" y="602"/>
                  </a:lnTo>
                  <a:cubicBezTo>
                    <a:pt x="416" y="788"/>
                    <a:pt x="862" y="881"/>
                    <a:pt x="1309" y="881"/>
                  </a:cubicBezTo>
                  <a:cubicBezTo>
                    <a:pt x="1756" y="881"/>
                    <a:pt x="2204" y="788"/>
                    <a:pt x="2624" y="602"/>
                  </a:cubicBezTo>
                  <a:lnTo>
                    <a:pt x="2624"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122"/>
            <p:cNvSpPr/>
            <p:nvPr/>
          </p:nvSpPr>
          <p:spPr>
            <a:xfrm>
              <a:off x="5406055" y="1548979"/>
              <a:ext cx="148652" cy="171381"/>
            </a:xfrm>
            <a:custGeom>
              <a:rect b="b" l="l" r="r" t="t"/>
              <a:pathLst>
                <a:path extrusionOk="0" h="6545" w="5677">
                  <a:moveTo>
                    <a:pt x="0" y="0"/>
                  </a:moveTo>
                  <a:lnTo>
                    <a:pt x="0" y="3711"/>
                  </a:lnTo>
                  <a:cubicBezTo>
                    <a:pt x="0" y="5276"/>
                    <a:pt x="1269" y="6545"/>
                    <a:pt x="2834" y="6545"/>
                  </a:cubicBezTo>
                  <a:cubicBezTo>
                    <a:pt x="4408" y="6545"/>
                    <a:pt x="5676" y="5276"/>
                    <a:pt x="5676" y="3711"/>
                  </a:cubicBezTo>
                  <a:lnTo>
                    <a:pt x="5676" y="0"/>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122"/>
            <p:cNvSpPr/>
            <p:nvPr/>
          </p:nvSpPr>
          <p:spPr>
            <a:xfrm>
              <a:off x="5405584" y="1548979"/>
              <a:ext cx="149124" cy="171590"/>
            </a:xfrm>
            <a:custGeom>
              <a:rect b="b" l="l" r="r" t="t"/>
              <a:pathLst>
                <a:path extrusionOk="0" h="6553" w="5695">
                  <a:moveTo>
                    <a:pt x="18" y="0"/>
                  </a:moveTo>
                  <a:lnTo>
                    <a:pt x="18" y="3711"/>
                  </a:lnTo>
                  <a:cubicBezTo>
                    <a:pt x="1" y="5302"/>
                    <a:pt x="1299" y="6552"/>
                    <a:pt x="2836" y="6552"/>
                  </a:cubicBezTo>
                  <a:cubicBezTo>
                    <a:pt x="2985" y="6552"/>
                    <a:pt x="3137" y="6541"/>
                    <a:pt x="3290" y="6516"/>
                  </a:cubicBezTo>
                  <a:cubicBezTo>
                    <a:pt x="1907" y="6297"/>
                    <a:pt x="886" y="5104"/>
                    <a:pt x="886" y="3711"/>
                  </a:cubicBezTo>
                  <a:lnTo>
                    <a:pt x="886" y="2576"/>
                  </a:lnTo>
                  <a:cubicBezTo>
                    <a:pt x="886" y="2395"/>
                    <a:pt x="944" y="2223"/>
                    <a:pt x="1039" y="2070"/>
                  </a:cubicBezTo>
                  <a:cubicBezTo>
                    <a:pt x="1392" y="1489"/>
                    <a:pt x="1735" y="1412"/>
                    <a:pt x="2117" y="1307"/>
                  </a:cubicBezTo>
                  <a:cubicBezTo>
                    <a:pt x="2384" y="1260"/>
                    <a:pt x="2632" y="1164"/>
                    <a:pt x="2852" y="1021"/>
                  </a:cubicBezTo>
                  <a:cubicBezTo>
                    <a:pt x="3081" y="1164"/>
                    <a:pt x="3329" y="1260"/>
                    <a:pt x="3586" y="1307"/>
                  </a:cubicBezTo>
                  <a:cubicBezTo>
                    <a:pt x="3977" y="1412"/>
                    <a:pt x="4311" y="1489"/>
                    <a:pt x="4664" y="2070"/>
                  </a:cubicBezTo>
                  <a:cubicBezTo>
                    <a:pt x="4931" y="2490"/>
                    <a:pt x="5284" y="2853"/>
                    <a:pt x="5694" y="3129"/>
                  </a:cubicBezTo>
                  <a:lnTo>
                    <a:pt x="5694" y="0"/>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122"/>
            <p:cNvSpPr/>
            <p:nvPr/>
          </p:nvSpPr>
          <p:spPr>
            <a:xfrm>
              <a:off x="5455047" y="1668802"/>
              <a:ext cx="50668" cy="17361"/>
            </a:xfrm>
            <a:custGeom>
              <a:rect b="b" l="l" r="r" t="t"/>
              <a:pathLst>
                <a:path extrusionOk="0" h="663" w="1935">
                  <a:moveTo>
                    <a:pt x="312" y="1"/>
                  </a:moveTo>
                  <a:cubicBezTo>
                    <a:pt x="143" y="1"/>
                    <a:pt x="0" y="224"/>
                    <a:pt x="161" y="385"/>
                  </a:cubicBezTo>
                  <a:cubicBezTo>
                    <a:pt x="371" y="567"/>
                    <a:pt x="641" y="662"/>
                    <a:pt x="922" y="662"/>
                  </a:cubicBezTo>
                  <a:cubicBezTo>
                    <a:pt x="936" y="662"/>
                    <a:pt x="949" y="662"/>
                    <a:pt x="963" y="662"/>
                  </a:cubicBezTo>
                  <a:cubicBezTo>
                    <a:pt x="976" y="662"/>
                    <a:pt x="990" y="662"/>
                    <a:pt x="1003" y="662"/>
                  </a:cubicBezTo>
                  <a:cubicBezTo>
                    <a:pt x="1284" y="662"/>
                    <a:pt x="1555" y="567"/>
                    <a:pt x="1773" y="385"/>
                  </a:cubicBezTo>
                  <a:cubicBezTo>
                    <a:pt x="1935" y="224"/>
                    <a:pt x="1792" y="1"/>
                    <a:pt x="1622" y="1"/>
                  </a:cubicBezTo>
                  <a:cubicBezTo>
                    <a:pt x="1571" y="1"/>
                    <a:pt x="1517" y="21"/>
                    <a:pt x="1468" y="70"/>
                  </a:cubicBezTo>
                  <a:cubicBezTo>
                    <a:pt x="1316" y="175"/>
                    <a:pt x="1139" y="228"/>
                    <a:pt x="964" y="228"/>
                  </a:cubicBezTo>
                  <a:cubicBezTo>
                    <a:pt x="788" y="228"/>
                    <a:pt x="614" y="175"/>
                    <a:pt x="467" y="70"/>
                  </a:cubicBezTo>
                  <a:cubicBezTo>
                    <a:pt x="418" y="21"/>
                    <a:pt x="364" y="1"/>
                    <a:pt x="3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122"/>
            <p:cNvSpPr/>
            <p:nvPr/>
          </p:nvSpPr>
          <p:spPr>
            <a:xfrm>
              <a:off x="5440279" y="1628844"/>
              <a:ext cx="11521" cy="17334"/>
            </a:xfrm>
            <a:custGeom>
              <a:rect b="b" l="l" r="r" t="t"/>
              <a:pathLst>
                <a:path extrusionOk="0" h="662" w="440">
                  <a:moveTo>
                    <a:pt x="220" y="1"/>
                  </a:moveTo>
                  <a:cubicBezTo>
                    <a:pt x="110" y="1"/>
                    <a:pt x="0" y="75"/>
                    <a:pt x="0" y="222"/>
                  </a:cubicBezTo>
                  <a:lnTo>
                    <a:pt x="0" y="442"/>
                  </a:lnTo>
                  <a:cubicBezTo>
                    <a:pt x="0" y="566"/>
                    <a:pt x="96" y="661"/>
                    <a:pt x="220" y="661"/>
                  </a:cubicBezTo>
                  <a:cubicBezTo>
                    <a:pt x="344" y="661"/>
                    <a:pt x="439" y="556"/>
                    <a:pt x="439" y="432"/>
                  </a:cubicBezTo>
                  <a:lnTo>
                    <a:pt x="439" y="222"/>
                  </a:lnTo>
                  <a:cubicBezTo>
                    <a:pt x="439" y="75"/>
                    <a:pt x="329"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122"/>
            <p:cNvSpPr/>
            <p:nvPr/>
          </p:nvSpPr>
          <p:spPr>
            <a:xfrm>
              <a:off x="5508962" y="1628844"/>
              <a:ext cx="11521" cy="17334"/>
            </a:xfrm>
            <a:custGeom>
              <a:rect b="b" l="l" r="r" t="t"/>
              <a:pathLst>
                <a:path extrusionOk="0" h="662" w="440">
                  <a:moveTo>
                    <a:pt x="220" y="1"/>
                  </a:moveTo>
                  <a:cubicBezTo>
                    <a:pt x="110" y="1"/>
                    <a:pt x="1" y="75"/>
                    <a:pt x="1" y="222"/>
                  </a:cubicBezTo>
                  <a:lnTo>
                    <a:pt x="1" y="442"/>
                  </a:lnTo>
                  <a:cubicBezTo>
                    <a:pt x="1" y="566"/>
                    <a:pt x="96" y="661"/>
                    <a:pt x="220" y="661"/>
                  </a:cubicBezTo>
                  <a:cubicBezTo>
                    <a:pt x="335" y="661"/>
                    <a:pt x="440" y="556"/>
                    <a:pt x="440" y="432"/>
                  </a:cubicBezTo>
                  <a:lnTo>
                    <a:pt x="440" y="222"/>
                  </a:lnTo>
                  <a:cubicBezTo>
                    <a:pt x="440"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122"/>
            <p:cNvSpPr/>
            <p:nvPr/>
          </p:nvSpPr>
          <p:spPr>
            <a:xfrm>
              <a:off x="5432528" y="1611666"/>
              <a:ext cx="26761" cy="11521"/>
            </a:xfrm>
            <a:custGeom>
              <a:rect b="b" l="l" r="r" t="t"/>
              <a:pathLst>
                <a:path extrusionOk="0" h="440" w="1022">
                  <a:moveTo>
                    <a:pt x="296" y="1"/>
                  </a:moveTo>
                  <a:cubicBezTo>
                    <a:pt x="0" y="1"/>
                    <a:pt x="0" y="440"/>
                    <a:pt x="296" y="440"/>
                  </a:cubicBezTo>
                  <a:lnTo>
                    <a:pt x="735" y="440"/>
                  </a:lnTo>
                  <a:cubicBezTo>
                    <a:pt x="1021" y="440"/>
                    <a:pt x="1021" y="1"/>
                    <a:pt x="73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122"/>
            <p:cNvSpPr/>
            <p:nvPr/>
          </p:nvSpPr>
          <p:spPr>
            <a:xfrm>
              <a:off x="5501211" y="1611666"/>
              <a:ext cx="26761" cy="11521"/>
            </a:xfrm>
            <a:custGeom>
              <a:rect b="b" l="l" r="r" t="t"/>
              <a:pathLst>
                <a:path extrusionOk="0" h="440" w="1022">
                  <a:moveTo>
                    <a:pt x="297" y="1"/>
                  </a:moveTo>
                  <a:cubicBezTo>
                    <a:pt x="1" y="1"/>
                    <a:pt x="1" y="440"/>
                    <a:pt x="297" y="440"/>
                  </a:cubicBezTo>
                  <a:lnTo>
                    <a:pt x="736" y="440"/>
                  </a:lnTo>
                  <a:cubicBezTo>
                    <a:pt x="1022" y="440"/>
                    <a:pt x="1022" y="1"/>
                    <a:pt x="736"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122"/>
            <p:cNvSpPr/>
            <p:nvPr/>
          </p:nvSpPr>
          <p:spPr>
            <a:xfrm>
              <a:off x="5353842" y="1786792"/>
              <a:ext cx="46740" cy="70961"/>
            </a:xfrm>
            <a:custGeom>
              <a:rect b="b" l="l" r="r" t="t"/>
              <a:pathLst>
                <a:path extrusionOk="0" h="2710" w="1785">
                  <a:moveTo>
                    <a:pt x="287" y="0"/>
                  </a:moveTo>
                  <a:cubicBezTo>
                    <a:pt x="172" y="96"/>
                    <a:pt x="77" y="210"/>
                    <a:pt x="0" y="334"/>
                  </a:cubicBezTo>
                  <a:lnTo>
                    <a:pt x="1117" y="1298"/>
                  </a:lnTo>
                  <a:cubicBezTo>
                    <a:pt x="1260" y="1422"/>
                    <a:pt x="1346" y="1603"/>
                    <a:pt x="1346" y="1794"/>
                  </a:cubicBezTo>
                  <a:lnTo>
                    <a:pt x="1346" y="2710"/>
                  </a:lnTo>
                  <a:lnTo>
                    <a:pt x="1784" y="2710"/>
                  </a:lnTo>
                  <a:lnTo>
                    <a:pt x="1784" y="1794"/>
                  </a:lnTo>
                  <a:cubicBezTo>
                    <a:pt x="1784" y="1479"/>
                    <a:pt x="1641" y="1174"/>
                    <a:pt x="1403" y="973"/>
                  </a:cubicBezTo>
                  <a:lnTo>
                    <a:pt x="287" y="0"/>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122"/>
            <p:cNvSpPr/>
            <p:nvPr/>
          </p:nvSpPr>
          <p:spPr>
            <a:xfrm>
              <a:off x="5560415" y="1786792"/>
              <a:ext cx="46740" cy="70961"/>
            </a:xfrm>
            <a:custGeom>
              <a:rect b="b" l="l" r="r" t="t"/>
              <a:pathLst>
                <a:path extrusionOk="0" h="2710" w="1785">
                  <a:moveTo>
                    <a:pt x="1489" y="0"/>
                  </a:moveTo>
                  <a:lnTo>
                    <a:pt x="383" y="973"/>
                  </a:lnTo>
                  <a:cubicBezTo>
                    <a:pt x="134" y="1174"/>
                    <a:pt x="1" y="1479"/>
                    <a:pt x="1" y="1794"/>
                  </a:cubicBezTo>
                  <a:lnTo>
                    <a:pt x="1" y="2710"/>
                  </a:lnTo>
                  <a:lnTo>
                    <a:pt x="440" y="2710"/>
                  </a:lnTo>
                  <a:lnTo>
                    <a:pt x="440" y="1794"/>
                  </a:lnTo>
                  <a:cubicBezTo>
                    <a:pt x="440" y="1603"/>
                    <a:pt x="516" y="1422"/>
                    <a:pt x="669" y="1298"/>
                  </a:cubicBezTo>
                  <a:lnTo>
                    <a:pt x="1785" y="334"/>
                  </a:lnTo>
                  <a:cubicBezTo>
                    <a:pt x="1699" y="210"/>
                    <a:pt x="1604" y="96"/>
                    <a:pt x="1489" y="0"/>
                  </a:cubicBez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122"/>
            <p:cNvSpPr/>
            <p:nvPr/>
          </p:nvSpPr>
          <p:spPr>
            <a:xfrm>
              <a:off x="5480499" y="1502972"/>
              <a:ext cx="149909" cy="256613"/>
            </a:xfrm>
            <a:custGeom>
              <a:rect b="b" l="l" r="r" t="t"/>
              <a:pathLst>
                <a:path extrusionOk="0" h="9800" w="5725">
                  <a:moveTo>
                    <a:pt x="785" y="1"/>
                  </a:moveTo>
                  <a:cubicBezTo>
                    <a:pt x="590" y="1"/>
                    <a:pt x="398" y="58"/>
                    <a:pt x="239" y="164"/>
                  </a:cubicBezTo>
                  <a:cubicBezTo>
                    <a:pt x="162" y="212"/>
                    <a:pt x="76" y="231"/>
                    <a:pt x="0" y="231"/>
                  </a:cubicBezTo>
                  <a:lnTo>
                    <a:pt x="0" y="2187"/>
                  </a:lnTo>
                  <a:cubicBezTo>
                    <a:pt x="563" y="2902"/>
                    <a:pt x="1393" y="2330"/>
                    <a:pt x="2185" y="3589"/>
                  </a:cubicBezTo>
                  <a:cubicBezTo>
                    <a:pt x="2843" y="4667"/>
                    <a:pt x="3683" y="4629"/>
                    <a:pt x="3969" y="5468"/>
                  </a:cubicBezTo>
                  <a:cubicBezTo>
                    <a:pt x="4055" y="5707"/>
                    <a:pt x="4007" y="5974"/>
                    <a:pt x="4026" y="6222"/>
                  </a:cubicBezTo>
                  <a:cubicBezTo>
                    <a:pt x="4150" y="7653"/>
                    <a:pt x="5238" y="8302"/>
                    <a:pt x="5724" y="9799"/>
                  </a:cubicBezTo>
                  <a:cubicBezTo>
                    <a:pt x="5676" y="9551"/>
                    <a:pt x="5648" y="9303"/>
                    <a:pt x="5657" y="9055"/>
                  </a:cubicBezTo>
                  <a:cubicBezTo>
                    <a:pt x="5676" y="7796"/>
                    <a:pt x="5257" y="7577"/>
                    <a:pt x="5047" y="6842"/>
                  </a:cubicBezTo>
                  <a:cubicBezTo>
                    <a:pt x="4837" y="6098"/>
                    <a:pt x="5047" y="5592"/>
                    <a:pt x="4799" y="4772"/>
                  </a:cubicBezTo>
                  <a:cubicBezTo>
                    <a:pt x="4570" y="4009"/>
                    <a:pt x="4150" y="3875"/>
                    <a:pt x="4016" y="2788"/>
                  </a:cubicBezTo>
                  <a:cubicBezTo>
                    <a:pt x="3797" y="956"/>
                    <a:pt x="1813" y="2"/>
                    <a:pt x="830" y="2"/>
                  </a:cubicBezTo>
                  <a:cubicBezTo>
                    <a:pt x="815" y="1"/>
                    <a:pt x="800" y="1"/>
                    <a:pt x="785"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122"/>
            <p:cNvSpPr/>
            <p:nvPr/>
          </p:nvSpPr>
          <p:spPr>
            <a:xfrm>
              <a:off x="5330354" y="1502972"/>
              <a:ext cx="149909" cy="256351"/>
            </a:xfrm>
            <a:custGeom>
              <a:rect b="b" l="l" r="r" t="t"/>
              <a:pathLst>
                <a:path extrusionOk="0" h="9790" w="5725">
                  <a:moveTo>
                    <a:pt x="4938" y="1"/>
                  </a:moveTo>
                  <a:cubicBezTo>
                    <a:pt x="4923" y="1"/>
                    <a:pt x="4909" y="1"/>
                    <a:pt x="4895" y="2"/>
                  </a:cubicBezTo>
                  <a:cubicBezTo>
                    <a:pt x="3902" y="2"/>
                    <a:pt x="1928" y="956"/>
                    <a:pt x="1699" y="2788"/>
                  </a:cubicBezTo>
                  <a:cubicBezTo>
                    <a:pt x="1575" y="3875"/>
                    <a:pt x="1155" y="4009"/>
                    <a:pt x="926" y="4772"/>
                  </a:cubicBezTo>
                  <a:cubicBezTo>
                    <a:pt x="678" y="5592"/>
                    <a:pt x="888" y="6098"/>
                    <a:pt x="678" y="6842"/>
                  </a:cubicBezTo>
                  <a:cubicBezTo>
                    <a:pt x="468" y="7577"/>
                    <a:pt x="48" y="7796"/>
                    <a:pt x="67" y="9055"/>
                  </a:cubicBezTo>
                  <a:cubicBezTo>
                    <a:pt x="77" y="9303"/>
                    <a:pt x="48" y="9551"/>
                    <a:pt x="1" y="9790"/>
                  </a:cubicBezTo>
                  <a:cubicBezTo>
                    <a:pt x="487" y="8302"/>
                    <a:pt x="1584" y="7653"/>
                    <a:pt x="1689" y="6222"/>
                  </a:cubicBezTo>
                  <a:cubicBezTo>
                    <a:pt x="1718" y="5974"/>
                    <a:pt x="1670" y="5707"/>
                    <a:pt x="1756" y="5468"/>
                  </a:cubicBezTo>
                  <a:cubicBezTo>
                    <a:pt x="2042" y="4629"/>
                    <a:pt x="2872" y="4667"/>
                    <a:pt x="3540" y="3589"/>
                  </a:cubicBezTo>
                  <a:cubicBezTo>
                    <a:pt x="4322" y="2330"/>
                    <a:pt x="5162" y="2902"/>
                    <a:pt x="5725" y="2187"/>
                  </a:cubicBezTo>
                  <a:lnTo>
                    <a:pt x="5725" y="231"/>
                  </a:lnTo>
                  <a:cubicBezTo>
                    <a:pt x="5639" y="231"/>
                    <a:pt x="5553" y="212"/>
                    <a:pt x="5486" y="164"/>
                  </a:cubicBezTo>
                  <a:cubicBezTo>
                    <a:pt x="5318" y="58"/>
                    <a:pt x="5125" y="1"/>
                    <a:pt x="4938"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77" name="Shape 2377"/>
        <p:cNvGrpSpPr/>
        <p:nvPr/>
      </p:nvGrpSpPr>
      <p:grpSpPr>
        <a:xfrm>
          <a:off x="0" y="0"/>
          <a:ext cx="0" cy="0"/>
          <a:chOff x="0" y="0"/>
          <a:chExt cx="0" cy="0"/>
        </a:xfrm>
      </p:grpSpPr>
      <p:sp>
        <p:nvSpPr>
          <p:cNvPr id="2378" name="Google Shape;2378;p123"/>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Learned</a:t>
            </a:r>
            <a:r>
              <a:rPr lang="en"/>
              <a:t> Design Improvements</a:t>
            </a:r>
            <a:endParaRPr/>
          </a:p>
        </p:txBody>
      </p:sp>
      <p:sp>
        <p:nvSpPr>
          <p:cNvPr id="2379" name="Google Shape;2379;p123"/>
          <p:cNvSpPr txBox="1"/>
          <p:nvPr>
            <p:ph idx="1" type="subTitle"/>
          </p:nvPr>
        </p:nvSpPr>
        <p:spPr>
          <a:xfrm>
            <a:off x="458375" y="2622050"/>
            <a:ext cx="2435400" cy="4617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Yusef</a:t>
            </a:r>
            <a:endParaRPr/>
          </a:p>
        </p:txBody>
      </p:sp>
      <p:sp>
        <p:nvSpPr>
          <p:cNvPr id="2380" name="Google Shape;2380;p123"/>
          <p:cNvSpPr txBox="1"/>
          <p:nvPr>
            <p:ph idx="2" type="subTitle"/>
          </p:nvPr>
        </p:nvSpPr>
        <p:spPr>
          <a:xfrm>
            <a:off x="1631250" y="1329413"/>
            <a:ext cx="5881500" cy="363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(1) Mentioned a misconception that he believed he doesn’t have enough money to invest</a:t>
            </a:r>
            <a:endParaRPr/>
          </a:p>
          <a:p>
            <a:pPr indent="0" lvl="0" marL="0" rtl="0" algn="l">
              <a:spcBef>
                <a:spcPts val="0"/>
              </a:spcBef>
              <a:spcAft>
                <a:spcPts val="0"/>
              </a:spcAft>
              <a:buNone/>
            </a:pPr>
            <a:r>
              <a:rPr lang="en"/>
              <a:t>	</a:t>
            </a:r>
            <a:r>
              <a:rPr b="1" lang="en"/>
              <a:t>When prompting the user to join an investment. Having </a:t>
            </a:r>
            <a:endParaRPr b="1"/>
          </a:p>
          <a:p>
            <a:pPr indent="457200" lvl="0" marL="0" rtl="0" algn="l">
              <a:spcBef>
                <a:spcPts val="0"/>
              </a:spcBef>
              <a:spcAft>
                <a:spcPts val="0"/>
              </a:spcAft>
              <a:buNone/>
            </a:pPr>
            <a:r>
              <a:rPr b="1" lang="en"/>
              <a:t>a default value as super small. Indirectly mentions that </a:t>
            </a:r>
            <a:endParaRPr b="1"/>
          </a:p>
          <a:p>
            <a:pPr indent="457200" lvl="0" marL="0" rtl="0" algn="l">
              <a:spcBef>
                <a:spcPts val="0"/>
              </a:spcBef>
              <a:spcAft>
                <a:spcPts val="0"/>
              </a:spcAft>
              <a:buNone/>
            </a:pPr>
            <a:r>
              <a:rPr b="1" lang="en"/>
              <a:t>investments can be small.</a:t>
            </a:r>
            <a:r>
              <a:rPr b="1" lang="en"/>
              <a:t>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(0) Clicked Market tab before getting to the task we told him</a:t>
            </a:r>
            <a:endParaRPr/>
          </a:p>
          <a:p>
            <a:pPr indent="0" lvl="0" marL="0" rtl="0" algn="l">
              <a:spcBef>
                <a:spcPts val="0"/>
              </a:spcBef>
              <a:spcAft>
                <a:spcPts val="0"/>
              </a:spcAft>
              <a:buNone/>
            </a:pPr>
            <a:r>
              <a:rPr lang="en"/>
              <a:t>	</a:t>
            </a:r>
            <a:r>
              <a:rPr b="1" lang="en"/>
              <a:t>Onboarding of a new user should also focus on lots of </a:t>
            </a:r>
            <a:endParaRPr b="1"/>
          </a:p>
          <a:p>
            <a:pPr indent="457200" lvl="0" marL="0" rtl="0" algn="l">
              <a:spcBef>
                <a:spcPts val="0"/>
              </a:spcBef>
              <a:spcAft>
                <a:spcPts val="0"/>
              </a:spcAft>
              <a:buNone/>
            </a:pPr>
            <a:r>
              <a:rPr b="1" lang="en"/>
              <a:t>education :)</a:t>
            </a:r>
            <a:endParaRPr b="1"/>
          </a:p>
          <a:p>
            <a:pPr indent="457200" lvl="0" marL="0" rtl="0" algn="l">
              <a:spcBef>
                <a:spcPts val="0"/>
              </a:spcBef>
              <a:spcAft>
                <a:spcPts val="0"/>
              </a:spcAft>
              <a:buNone/>
            </a:pPr>
            <a:r>
              <a:t/>
            </a:r>
            <a:endParaRPr b="1"/>
          </a:p>
          <a:p>
            <a:pPr indent="0" lvl="0" marL="0" rtl="0" algn="l">
              <a:spcBef>
                <a:spcPts val="0"/>
              </a:spcBef>
              <a:spcAft>
                <a:spcPts val="0"/>
              </a:spcAft>
              <a:buNone/>
            </a:pPr>
            <a:r>
              <a:rPr lang="en"/>
              <a:t>(0) Backed up and shook his head </a:t>
            </a:r>
            <a:r>
              <a:rPr lang="en"/>
              <a:t>multiple</a:t>
            </a:r>
            <a:r>
              <a:rPr lang="en"/>
              <a:t> times at the idea of even interacting with a fake </a:t>
            </a:r>
            <a:r>
              <a:rPr lang="en"/>
              <a:t>finance</a:t>
            </a:r>
            <a:r>
              <a:rPr lang="en"/>
              <a:t> app</a:t>
            </a:r>
            <a:endParaRPr/>
          </a:p>
          <a:p>
            <a:pPr indent="0" lvl="0" marL="0" rtl="0" algn="l">
              <a:spcBef>
                <a:spcPts val="0"/>
              </a:spcBef>
              <a:spcAft>
                <a:spcPts val="0"/>
              </a:spcAft>
              <a:buNone/>
            </a:pPr>
            <a:r>
              <a:rPr lang="en"/>
              <a:t>	</a:t>
            </a:r>
            <a:r>
              <a:rPr b="1" lang="en"/>
              <a:t>Wallus will not target older folk</a:t>
            </a:r>
            <a:endParaRPr b="1"/>
          </a:p>
          <a:p>
            <a:pPr indent="0" lvl="0" marL="0" rtl="0" algn="l">
              <a:spcBef>
                <a:spcPts val="0"/>
              </a:spcBef>
              <a:spcAft>
                <a:spcPts val="0"/>
              </a:spcAft>
              <a:buNone/>
            </a:pPr>
            <a:r>
              <a:rPr b="1" lang="en"/>
              <a:t>  </a:t>
            </a:r>
            <a:endParaRPr b="1"/>
          </a:p>
        </p:txBody>
      </p:sp>
      <p:grpSp>
        <p:nvGrpSpPr>
          <p:cNvPr id="2381" name="Google Shape;2381;p123"/>
          <p:cNvGrpSpPr/>
          <p:nvPr/>
        </p:nvGrpSpPr>
        <p:grpSpPr>
          <a:xfrm>
            <a:off x="458380" y="1477807"/>
            <a:ext cx="833256" cy="1068039"/>
            <a:chOff x="7603081" y="1973072"/>
            <a:chExt cx="276802" cy="354807"/>
          </a:xfrm>
        </p:grpSpPr>
        <p:sp>
          <p:nvSpPr>
            <p:cNvPr id="2382" name="Google Shape;2382;p123"/>
            <p:cNvSpPr/>
            <p:nvPr/>
          </p:nvSpPr>
          <p:spPr>
            <a:xfrm>
              <a:off x="7603081" y="2189465"/>
              <a:ext cx="276802" cy="138414"/>
            </a:xfrm>
            <a:custGeom>
              <a:rect b="b" l="l" r="r" t="t"/>
              <a:pathLst>
                <a:path extrusionOk="0" h="5286" w="10571">
                  <a:moveTo>
                    <a:pt x="3081" y="1"/>
                  </a:moveTo>
                  <a:cubicBezTo>
                    <a:pt x="2967" y="1"/>
                    <a:pt x="2862" y="96"/>
                    <a:pt x="2862" y="220"/>
                  </a:cubicBezTo>
                  <a:lnTo>
                    <a:pt x="2862" y="1269"/>
                  </a:lnTo>
                  <a:cubicBezTo>
                    <a:pt x="2862" y="1565"/>
                    <a:pt x="2671" y="1823"/>
                    <a:pt x="2395" y="1909"/>
                  </a:cubicBezTo>
                  <a:lnTo>
                    <a:pt x="935" y="2357"/>
                  </a:lnTo>
                  <a:cubicBezTo>
                    <a:pt x="382" y="2529"/>
                    <a:pt x="0" y="3034"/>
                    <a:pt x="0" y="3616"/>
                  </a:cubicBezTo>
                  <a:lnTo>
                    <a:pt x="0" y="4627"/>
                  </a:lnTo>
                  <a:cubicBezTo>
                    <a:pt x="0" y="4990"/>
                    <a:pt x="296" y="5286"/>
                    <a:pt x="658" y="5286"/>
                  </a:cubicBezTo>
                  <a:lnTo>
                    <a:pt x="9912" y="5286"/>
                  </a:lnTo>
                  <a:cubicBezTo>
                    <a:pt x="10275" y="5286"/>
                    <a:pt x="10570" y="4990"/>
                    <a:pt x="10570" y="4627"/>
                  </a:cubicBezTo>
                  <a:lnTo>
                    <a:pt x="10570" y="3616"/>
                  </a:lnTo>
                  <a:cubicBezTo>
                    <a:pt x="10570" y="3034"/>
                    <a:pt x="10198" y="2529"/>
                    <a:pt x="9645" y="2357"/>
                  </a:cubicBezTo>
                  <a:lnTo>
                    <a:pt x="8176" y="1909"/>
                  </a:lnTo>
                  <a:cubicBezTo>
                    <a:pt x="7899" y="1823"/>
                    <a:pt x="7708" y="1565"/>
                    <a:pt x="7708" y="1269"/>
                  </a:cubicBezTo>
                  <a:lnTo>
                    <a:pt x="7708" y="220"/>
                  </a:lnTo>
                  <a:cubicBezTo>
                    <a:pt x="7708" y="96"/>
                    <a:pt x="7613" y="1"/>
                    <a:pt x="7489" y="1"/>
                  </a:cubicBezTo>
                  <a:close/>
                </a:path>
              </a:pathLst>
            </a:cu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123"/>
            <p:cNvSpPr/>
            <p:nvPr/>
          </p:nvSpPr>
          <p:spPr>
            <a:xfrm>
              <a:off x="7666527" y="2189465"/>
              <a:ext cx="149909" cy="92197"/>
            </a:xfrm>
            <a:custGeom>
              <a:rect b="b" l="l" r="r" t="t"/>
              <a:pathLst>
                <a:path extrusionOk="0" h="3521" w="5725">
                  <a:moveTo>
                    <a:pt x="649" y="1"/>
                  </a:moveTo>
                  <a:cubicBezTo>
                    <a:pt x="525" y="1"/>
                    <a:pt x="429" y="96"/>
                    <a:pt x="429" y="220"/>
                  </a:cubicBezTo>
                  <a:lnTo>
                    <a:pt x="429" y="1269"/>
                  </a:lnTo>
                  <a:cubicBezTo>
                    <a:pt x="429" y="1556"/>
                    <a:pt x="258" y="1804"/>
                    <a:pt x="0" y="1899"/>
                  </a:cubicBezTo>
                  <a:cubicBezTo>
                    <a:pt x="344" y="2834"/>
                    <a:pt x="1488" y="3521"/>
                    <a:pt x="2862" y="3521"/>
                  </a:cubicBezTo>
                  <a:cubicBezTo>
                    <a:pt x="4226" y="3521"/>
                    <a:pt x="5390" y="2834"/>
                    <a:pt x="5724" y="1899"/>
                  </a:cubicBezTo>
                  <a:cubicBezTo>
                    <a:pt x="5457" y="1804"/>
                    <a:pt x="5276" y="1556"/>
                    <a:pt x="5276" y="1269"/>
                  </a:cubicBezTo>
                  <a:lnTo>
                    <a:pt x="5276" y="220"/>
                  </a:lnTo>
                  <a:cubicBezTo>
                    <a:pt x="5276" y="96"/>
                    <a:pt x="5180" y="1"/>
                    <a:pt x="505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123"/>
            <p:cNvSpPr/>
            <p:nvPr/>
          </p:nvSpPr>
          <p:spPr>
            <a:xfrm>
              <a:off x="7679751" y="2189465"/>
              <a:ext cx="123698" cy="34564"/>
            </a:xfrm>
            <a:custGeom>
              <a:rect b="b" l="l" r="r" t="t"/>
              <a:pathLst>
                <a:path extrusionOk="0" h="1320" w="4724">
                  <a:moveTo>
                    <a:pt x="163" y="1"/>
                  </a:moveTo>
                  <a:cubicBezTo>
                    <a:pt x="96" y="1"/>
                    <a:pt x="39" y="20"/>
                    <a:pt x="1" y="67"/>
                  </a:cubicBezTo>
                  <a:cubicBezTo>
                    <a:pt x="568" y="902"/>
                    <a:pt x="1465" y="1319"/>
                    <a:pt x="2362" y="1319"/>
                  </a:cubicBezTo>
                  <a:cubicBezTo>
                    <a:pt x="3259" y="1319"/>
                    <a:pt x="4155" y="902"/>
                    <a:pt x="4723" y="67"/>
                  </a:cubicBezTo>
                  <a:cubicBezTo>
                    <a:pt x="4685" y="20"/>
                    <a:pt x="4628" y="1"/>
                    <a:pt x="4561" y="1"/>
                  </a:cubicBezTo>
                  <a:close/>
                </a:path>
              </a:pathLst>
            </a:custGeom>
            <a:solidFill>
              <a:srgbClr val="E8ED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123"/>
            <p:cNvSpPr/>
            <p:nvPr/>
          </p:nvSpPr>
          <p:spPr>
            <a:xfrm>
              <a:off x="7644532" y="2033585"/>
              <a:ext cx="189370" cy="155408"/>
            </a:xfrm>
            <a:custGeom>
              <a:rect b="b" l="l" r="r" t="t"/>
              <a:pathLst>
                <a:path extrusionOk="0" h="5935" w="7232">
                  <a:moveTo>
                    <a:pt x="850" y="1"/>
                  </a:moveTo>
                  <a:lnTo>
                    <a:pt x="850" y="2204"/>
                  </a:lnTo>
                  <a:lnTo>
                    <a:pt x="735" y="2204"/>
                  </a:lnTo>
                  <a:cubicBezTo>
                    <a:pt x="1" y="2204"/>
                    <a:pt x="1" y="3311"/>
                    <a:pt x="735" y="3311"/>
                  </a:cubicBezTo>
                  <a:lnTo>
                    <a:pt x="859" y="3311"/>
                  </a:lnTo>
                  <a:cubicBezTo>
                    <a:pt x="974" y="4790"/>
                    <a:pt x="2214" y="5935"/>
                    <a:pt x="3712" y="5935"/>
                  </a:cubicBezTo>
                  <a:cubicBezTo>
                    <a:pt x="5200" y="5935"/>
                    <a:pt x="6440" y="4790"/>
                    <a:pt x="6564" y="3311"/>
                  </a:cubicBezTo>
                  <a:lnTo>
                    <a:pt x="6679" y="3311"/>
                  </a:lnTo>
                  <a:cubicBezTo>
                    <a:pt x="6984" y="3311"/>
                    <a:pt x="7232" y="3063"/>
                    <a:pt x="7232" y="2758"/>
                  </a:cubicBezTo>
                  <a:cubicBezTo>
                    <a:pt x="7232" y="2452"/>
                    <a:pt x="6984" y="2204"/>
                    <a:pt x="6679" y="2204"/>
                  </a:cubicBezTo>
                  <a:lnTo>
                    <a:pt x="6574" y="2204"/>
                  </a:lnTo>
                  <a:lnTo>
                    <a:pt x="657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123"/>
            <p:cNvSpPr/>
            <p:nvPr/>
          </p:nvSpPr>
          <p:spPr>
            <a:xfrm>
              <a:off x="7701249" y="2092292"/>
              <a:ext cx="11521" cy="17020"/>
            </a:xfrm>
            <a:custGeom>
              <a:rect b="b" l="l" r="r" t="t"/>
              <a:pathLst>
                <a:path extrusionOk="0" h="650" w="440">
                  <a:moveTo>
                    <a:pt x="220" y="1"/>
                  </a:moveTo>
                  <a:cubicBezTo>
                    <a:pt x="115" y="1"/>
                    <a:pt x="10" y="67"/>
                    <a:pt x="0" y="201"/>
                  </a:cubicBezTo>
                  <a:lnTo>
                    <a:pt x="0" y="420"/>
                  </a:lnTo>
                  <a:cubicBezTo>
                    <a:pt x="0" y="544"/>
                    <a:pt x="96" y="649"/>
                    <a:pt x="220" y="649"/>
                  </a:cubicBezTo>
                  <a:cubicBezTo>
                    <a:pt x="334" y="640"/>
                    <a:pt x="439" y="544"/>
                    <a:pt x="439" y="420"/>
                  </a:cubicBezTo>
                  <a:lnTo>
                    <a:pt x="439" y="201"/>
                  </a:lnTo>
                  <a:cubicBezTo>
                    <a:pt x="430" y="67"/>
                    <a:pt x="325"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123"/>
            <p:cNvSpPr/>
            <p:nvPr/>
          </p:nvSpPr>
          <p:spPr>
            <a:xfrm>
              <a:off x="7770429" y="2092292"/>
              <a:ext cx="11521" cy="17020"/>
            </a:xfrm>
            <a:custGeom>
              <a:rect b="b" l="l" r="r" t="t"/>
              <a:pathLst>
                <a:path extrusionOk="0" h="650" w="440">
                  <a:moveTo>
                    <a:pt x="220" y="1"/>
                  </a:moveTo>
                  <a:cubicBezTo>
                    <a:pt x="115" y="1"/>
                    <a:pt x="10" y="67"/>
                    <a:pt x="1" y="201"/>
                  </a:cubicBezTo>
                  <a:lnTo>
                    <a:pt x="1" y="420"/>
                  </a:lnTo>
                  <a:cubicBezTo>
                    <a:pt x="1" y="544"/>
                    <a:pt x="96" y="640"/>
                    <a:pt x="220" y="649"/>
                  </a:cubicBezTo>
                  <a:cubicBezTo>
                    <a:pt x="344" y="640"/>
                    <a:pt x="440" y="544"/>
                    <a:pt x="440" y="420"/>
                  </a:cubicBezTo>
                  <a:lnTo>
                    <a:pt x="440" y="201"/>
                  </a:lnTo>
                  <a:cubicBezTo>
                    <a:pt x="430" y="67"/>
                    <a:pt x="325"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123"/>
            <p:cNvSpPr/>
            <p:nvPr/>
          </p:nvSpPr>
          <p:spPr>
            <a:xfrm>
              <a:off x="7693995" y="2074067"/>
              <a:ext cx="25766" cy="11495"/>
            </a:xfrm>
            <a:custGeom>
              <a:rect b="b" l="l" r="r" t="t"/>
              <a:pathLst>
                <a:path extrusionOk="0" h="439" w="984">
                  <a:moveTo>
                    <a:pt x="277" y="0"/>
                  </a:moveTo>
                  <a:cubicBezTo>
                    <a:pt x="1" y="19"/>
                    <a:pt x="1" y="420"/>
                    <a:pt x="277" y="439"/>
                  </a:cubicBezTo>
                  <a:lnTo>
                    <a:pt x="716" y="439"/>
                  </a:lnTo>
                  <a:cubicBezTo>
                    <a:pt x="983" y="420"/>
                    <a:pt x="983" y="19"/>
                    <a:pt x="71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123"/>
            <p:cNvSpPr/>
            <p:nvPr/>
          </p:nvSpPr>
          <p:spPr>
            <a:xfrm>
              <a:off x="7763202" y="2074067"/>
              <a:ext cx="25740" cy="11495"/>
            </a:xfrm>
            <a:custGeom>
              <a:rect b="b" l="l" r="r" t="t"/>
              <a:pathLst>
                <a:path extrusionOk="0" h="439" w="983">
                  <a:moveTo>
                    <a:pt x="277" y="0"/>
                  </a:moveTo>
                  <a:cubicBezTo>
                    <a:pt x="0" y="19"/>
                    <a:pt x="0" y="420"/>
                    <a:pt x="277" y="439"/>
                  </a:cubicBezTo>
                  <a:lnTo>
                    <a:pt x="716" y="439"/>
                  </a:lnTo>
                  <a:cubicBezTo>
                    <a:pt x="983" y="420"/>
                    <a:pt x="983" y="19"/>
                    <a:pt x="71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123"/>
            <p:cNvSpPr/>
            <p:nvPr/>
          </p:nvSpPr>
          <p:spPr>
            <a:xfrm>
              <a:off x="7647281" y="2033585"/>
              <a:ext cx="140430" cy="155879"/>
            </a:xfrm>
            <a:custGeom>
              <a:rect b="b" l="l" r="r" t="t"/>
              <a:pathLst>
                <a:path extrusionOk="0" h="5953" w="5363">
                  <a:moveTo>
                    <a:pt x="735" y="1"/>
                  </a:moveTo>
                  <a:lnTo>
                    <a:pt x="735" y="2204"/>
                  </a:lnTo>
                  <a:lnTo>
                    <a:pt x="649" y="2204"/>
                  </a:lnTo>
                  <a:cubicBezTo>
                    <a:pt x="392" y="2204"/>
                    <a:pt x="172" y="2367"/>
                    <a:pt x="96" y="2605"/>
                  </a:cubicBezTo>
                  <a:cubicBezTo>
                    <a:pt x="1" y="2958"/>
                    <a:pt x="258" y="3311"/>
                    <a:pt x="630" y="3311"/>
                  </a:cubicBezTo>
                  <a:lnTo>
                    <a:pt x="745" y="3311"/>
                  </a:lnTo>
                  <a:cubicBezTo>
                    <a:pt x="849" y="4816"/>
                    <a:pt x="2113" y="5952"/>
                    <a:pt x="3578" y="5952"/>
                  </a:cubicBezTo>
                  <a:cubicBezTo>
                    <a:pt x="3729" y="5952"/>
                    <a:pt x="3882" y="5940"/>
                    <a:pt x="4036" y="5915"/>
                  </a:cubicBezTo>
                  <a:cubicBezTo>
                    <a:pt x="2643" y="5696"/>
                    <a:pt x="1613" y="4494"/>
                    <a:pt x="1613" y="3092"/>
                  </a:cubicBezTo>
                  <a:lnTo>
                    <a:pt x="1613" y="1766"/>
                  </a:lnTo>
                  <a:cubicBezTo>
                    <a:pt x="1613" y="1155"/>
                    <a:pt x="2109" y="668"/>
                    <a:pt x="2720" y="668"/>
                  </a:cubicBezTo>
                  <a:lnTo>
                    <a:pt x="4923" y="668"/>
                  </a:lnTo>
                  <a:cubicBezTo>
                    <a:pt x="5162" y="668"/>
                    <a:pt x="5362" y="468"/>
                    <a:pt x="5362" y="230"/>
                  </a:cubicBezTo>
                  <a:lnTo>
                    <a:pt x="5362"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123"/>
            <p:cNvSpPr/>
            <p:nvPr/>
          </p:nvSpPr>
          <p:spPr>
            <a:xfrm>
              <a:off x="7652518" y="1983127"/>
              <a:ext cx="106206" cy="108694"/>
            </a:xfrm>
            <a:custGeom>
              <a:rect b="b" l="l" r="r" t="t"/>
              <a:pathLst>
                <a:path extrusionOk="0" h="4151" w="4056">
                  <a:moveTo>
                    <a:pt x="1861" y="1"/>
                  </a:moveTo>
                  <a:cubicBezTo>
                    <a:pt x="755" y="230"/>
                    <a:pt x="1" y="1260"/>
                    <a:pt x="115" y="2386"/>
                  </a:cubicBezTo>
                  <a:lnTo>
                    <a:pt x="306" y="4150"/>
                  </a:lnTo>
                  <a:lnTo>
                    <a:pt x="526" y="4150"/>
                  </a:lnTo>
                  <a:cubicBezTo>
                    <a:pt x="774" y="4141"/>
                    <a:pt x="964" y="3950"/>
                    <a:pt x="964" y="3702"/>
                  </a:cubicBezTo>
                  <a:lnTo>
                    <a:pt x="964" y="2815"/>
                  </a:lnTo>
                  <a:cubicBezTo>
                    <a:pt x="964" y="2452"/>
                    <a:pt x="1260" y="2157"/>
                    <a:pt x="1623" y="2157"/>
                  </a:cubicBezTo>
                  <a:lnTo>
                    <a:pt x="4055" y="2157"/>
                  </a:lnTo>
                  <a:lnTo>
                    <a:pt x="1861" y="1"/>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123"/>
            <p:cNvSpPr/>
            <p:nvPr/>
          </p:nvSpPr>
          <p:spPr>
            <a:xfrm>
              <a:off x="7678023" y="2126018"/>
              <a:ext cx="126919" cy="86463"/>
            </a:xfrm>
            <a:custGeom>
              <a:rect b="b" l="l" r="r" t="t"/>
              <a:pathLst>
                <a:path extrusionOk="0" h="3302" w="4847">
                  <a:moveTo>
                    <a:pt x="668" y="0"/>
                  </a:moveTo>
                  <a:cubicBezTo>
                    <a:pt x="296" y="0"/>
                    <a:pt x="0" y="296"/>
                    <a:pt x="0" y="659"/>
                  </a:cubicBezTo>
                  <a:lnTo>
                    <a:pt x="0" y="878"/>
                  </a:lnTo>
                  <a:cubicBezTo>
                    <a:pt x="0" y="2214"/>
                    <a:pt x="1088" y="3301"/>
                    <a:pt x="2423" y="3301"/>
                  </a:cubicBezTo>
                  <a:cubicBezTo>
                    <a:pt x="3768" y="3301"/>
                    <a:pt x="4846" y="2214"/>
                    <a:pt x="4846" y="878"/>
                  </a:cubicBezTo>
                  <a:lnTo>
                    <a:pt x="4846" y="659"/>
                  </a:lnTo>
                  <a:cubicBezTo>
                    <a:pt x="4846" y="296"/>
                    <a:pt x="4551" y="0"/>
                    <a:pt x="4188" y="0"/>
                  </a:cubicBezTo>
                  <a:close/>
                </a:path>
              </a:pathLst>
            </a:custGeom>
            <a:solidFill>
              <a:srgbClr val="788A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123"/>
            <p:cNvSpPr/>
            <p:nvPr/>
          </p:nvSpPr>
          <p:spPr>
            <a:xfrm>
              <a:off x="7715493" y="2142881"/>
              <a:ext cx="51165" cy="17701"/>
            </a:xfrm>
            <a:custGeom>
              <a:rect b="b" l="l" r="r" t="t"/>
              <a:pathLst>
                <a:path extrusionOk="0" h="676" w="1954">
                  <a:moveTo>
                    <a:pt x="323" y="0"/>
                  </a:moveTo>
                  <a:cubicBezTo>
                    <a:pt x="149" y="0"/>
                    <a:pt x="0" y="237"/>
                    <a:pt x="181" y="396"/>
                  </a:cubicBezTo>
                  <a:cubicBezTo>
                    <a:pt x="384" y="572"/>
                    <a:pt x="651" y="675"/>
                    <a:pt x="923" y="675"/>
                  </a:cubicBezTo>
                  <a:cubicBezTo>
                    <a:pt x="946" y="675"/>
                    <a:pt x="969" y="674"/>
                    <a:pt x="992" y="673"/>
                  </a:cubicBezTo>
                  <a:cubicBezTo>
                    <a:pt x="1015" y="674"/>
                    <a:pt x="1038" y="675"/>
                    <a:pt x="1061" y="675"/>
                  </a:cubicBezTo>
                  <a:cubicBezTo>
                    <a:pt x="1334" y="675"/>
                    <a:pt x="1601" y="572"/>
                    <a:pt x="1813" y="396"/>
                  </a:cubicBezTo>
                  <a:cubicBezTo>
                    <a:pt x="1954" y="233"/>
                    <a:pt x="1812" y="24"/>
                    <a:pt x="1643" y="24"/>
                  </a:cubicBezTo>
                  <a:cubicBezTo>
                    <a:pt x="1595" y="24"/>
                    <a:pt x="1545" y="41"/>
                    <a:pt x="1498" y="81"/>
                  </a:cubicBezTo>
                  <a:cubicBezTo>
                    <a:pt x="1345" y="186"/>
                    <a:pt x="1169" y="239"/>
                    <a:pt x="992" y="239"/>
                  </a:cubicBezTo>
                  <a:cubicBezTo>
                    <a:pt x="816" y="239"/>
                    <a:pt x="639" y="186"/>
                    <a:pt x="487" y="81"/>
                  </a:cubicBezTo>
                  <a:cubicBezTo>
                    <a:pt x="436" y="24"/>
                    <a:pt x="378" y="0"/>
                    <a:pt x="3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123"/>
            <p:cNvSpPr/>
            <p:nvPr/>
          </p:nvSpPr>
          <p:spPr>
            <a:xfrm>
              <a:off x="7678023" y="2126018"/>
              <a:ext cx="78215" cy="86463"/>
            </a:xfrm>
            <a:custGeom>
              <a:rect b="b" l="l" r="r" t="t"/>
              <a:pathLst>
                <a:path extrusionOk="0" h="3302" w="2987">
                  <a:moveTo>
                    <a:pt x="668" y="0"/>
                  </a:moveTo>
                  <a:cubicBezTo>
                    <a:pt x="296" y="0"/>
                    <a:pt x="0" y="296"/>
                    <a:pt x="0" y="659"/>
                  </a:cubicBezTo>
                  <a:lnTo>
                    <a:pt x="0" y="878"/>
                  </a:lnTo>
                  <a:cubicBezTo>
                    <a:pt x="0" y="2247"/>
                    <a:pt x="1117" y="3301"/>
                    <a:pt x="2419" y="3301"/>
                  </a:cubicBezTo>
                  <a:cubicBezTo>
                    <a:pt x="2605" y="3301"/>
                    <a:pt x="2795" y="3280"/>
                    <a:pt x="2986" y="3234"/>
                  </a:cubicBezTo>
                  <a:cubicBezTo>
                    <a:pt x="1879" y="2986"/>
                    <a:pt x="1107" y="2004"/>
                    <a:pt x="1107" y="878"/>
                  </a:cubicBezTo>
                  <a:lnTo>
                    <a:pt x="1107" y="659"/>
                  </a:lnTo>
                  <a:cubicBezTo>
                    <a:pt x="1107" y="296"/>
                    <a:pt x="1402" y="0"/>
                    <a:pt x="176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123"/>
            <p:cNvSpPr/>
            <p:nvPr/>
          </p:nvSpPr>
          <p:spPr>
            <a:xfrm>
              <a:off x="7666030" y="1973072"/>
              <a:ext cx="164625" cy="118749"/>
            </a:xfrm>
            <a:custGeom>
              <a:rect b="b" l="l" r="r" t="t"/>
              <a:pathLst>
                <a:path extrusionOk="0" h="4535" w="6287">
                  <a:moveTo>
                    <a:pt x="123" y="1"/>
                  </a:moveTo>
                  <a:cubicBezTo>
                    <a:pt x="58" y="1"/>
                    <a:pt x="0" y="56"/>
                    <a:pt x="0" y="127"/>
                  </a:cubicBezTo>
                  <a:cubicBezTo>
                    <a:pt x="0" y="785"/>
                    <a:pt x="315" y="2541"/>
                    <a:pt x="3539" y="2541"/>
                  </a:cubicBezTo>
                  <a:lnTo>
                    <a:pt x="4646" y="2541"/>
                  </a:lnTo>
                  <a:cubicBezTo>
                    <a:pt x="5009" y="2541"/>
                    <a:pt x="5304" y="2836"/>
                    <a:pt x="5304" y="3199"/>
                  </a:cubicBezTo>
                  <a:lnTo>
                    <a:pt x="5304" y="4086"/>
                  </a:lnTo>
                  <a:cubicBezTo>
                    <a:pt x="5304" y="4325"/>
                    <a:pt x="5495" y="4525"/>
                    <a:pt x="5734" y="4525"/>
                  </a:cubicBezTo>
                  <a:lnTo>
                    <a:pt x="5963" y="4534"/>
                  </a:lnTo>
                  <a:lnTo>
                    <a:pt x="6153" y="2770"/>
                  </a:lnTo>
                  <a:cubicBezTo>
                    <a:pt x="6287" y="1463"/>
                    <a:pt x="5266" y="337"/>
                    <a:pt x="3959" y="337"/>
                  </a:cubicBezTo>
                  <a:lnTo>
                    <a:pt x="1784" y="337"/>
                  </a:lnTo>
                  <a:cubicBezTo>
                    <a:pt x="1221" y="337"/>
                    <a:pt x="573" y="251"/>
                    <a:pt x="191" y="22"/>
                  </a:cubicBezTo>
                  <a:cubicBezTo>
                    <a:pt x="169" y="7"/>
                    <a:pt x="146" y="1"/>
                    <a:pt x="123"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99" name="Shape 2399"/>
        <p:cNvGrpSpPr/>
        <p:nvPr/>
      </p:nvGrpSpPr>
      <p:grpSpPr>
        <a:xfrm>
          <a:off x="0" y="0"/>
          <a:ext cx="0" cy="0"/>
          <a:chOff x="0" y="0"/>
          <a:chExt cx="0" cy="0"/>
        </a:xfrm>
      </p:grpSpPr>
      <p:sp>
        <p:nvSpPr>
          <p:cNvPr id="2400" name="Google Shape;2400;p124"/>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Learned</a:t>
            </a:r>
            <a:r>
              <a:rPr lang="en"/>
              <a:t> Design Improvements</a:t>
            </a:r>
            <a:endParaRPr/>
          </a:p>
        </p:txBody>
      </p:sp>
      <p:sp>
        <p:nvSpPr>
          <p:cNvPr id="2401" name="Google Shape;2401;p124"/>
          <p:cNvSpPr txBox="1"/>
          <p:nvPr>
            <p:ph idx="1" type="subTitle"/>
          </p:nvPr>
        </p:nvSpPr>
        <p:spPr>
          <a:xfrm>
            <a:off x="458375" y="2672350"/>
            <a:ext cx="2435400" cy="4617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Susan</a:t>
            </a:r>
            <a:endParaRPr/>
          </a:p>
        </p:txBody>
      </p:sp>
      <p:sp>
        <p:nvSpPr>
          <p:cNvPr id="2402" name="Google Shape;2402;p124"/>
          <p:cNvSpPr txBox="1"/>
          <p:nvPr>
            <p:ph idx="2" type="subTitle"/>
          </p:nvPr>
        </p:nvSpPr>
        <p:spPr>
          <a:xfrm>
            <a:off x="1631250" y="1379713"/>
            <a:ext cx="5881500" cy="363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(2) Explicitly mentioned she wished she had more information before she committed to the investment invite.</a:t>
            </a:r>
            <a:endParaRPr/>
          </a:p>
          <a:p>
            <a:pPr indent="0" lvl="0" marL="0" rtl="0" algn="l">
              <a:spcBef>
                <a:spcPts val="0"/>
              </a:spcBef>
              <a:spcAft>
                <a:spcPts val="0"/>
              </a:spcAft>
              <a:buNone/>
            </a:pPr>
            <a:r>
              <a:rPr lang="en"/>
              <a:t>	</a:t>
            </a:r>
            <a:r>
              <a:rPr b="1" lang="en"/>
              <a:t>Currently, we have a button for more information. Since </a:t>
            </a:r>
            <a:endParaRPr b="1"/>
          </a:p>
          <a:p>
            <a:pPr indent="457200" lvl="0" marL="0" rtl="0" algn="l">
              <a:spcBef>
                <a:spcPts val="0"/>
              </a:spcBef>
              <a:spcAft>
                <a:spcPts val="0"/>
              </a:spcAft>
              <a:buNone/>
            </a:pPr>
            <a:r>
              <a:rPr b="1" lang="en"/>
              <a:t>Wallus deals with real money, we should make the </a:t>
            </a:r>
            <a:endParaRPr b="1"/>
          </a:p>
          <a:p>
            <a:pPr indent="457200" lvl="0" marL="0" rtl="0" algn="l">
              <a:spcBef>
                <a:spcPts val="0"/>
              </a:spcBef>
              <a:spcAft>
                <a:spcPts val="0"/>
              </a:spcAft>
              <a:buNone/>
            </a:pPr>
            <a:r>
              <a:rPr b="1" lang="en"/>
              <a:t>default showing information and the button to hide.</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(3) Once clicking into the stock details, she struggled to find the ‘Invest’ button until realizing she had to press back</a:t>
            </a:r>
            <a:endParaRPr/>
          </a:p>
          <a:p>
            <a:pPr indent="0" lvl="0" marL="0" rtl="0" algn="l">
              <a:spcBef>
                <a:spcPts val="0"/>
              </a:spcBef>
              <a:spcAft>
                <a:spcPts val="0"/>
              </a:spcAft>
              <a:buNone/>
            </a:pPr>
            <a:r>
              <a:rPr lang="en"/>
              <a:t>	</a:t>
            </a:r>
            <a:r>
              <a:rPr b="1" lang="en"/>
              <a:t>Should have the ability to accept investment invite </a:t>
            </a:r>
            <a:endParaRPr b="1"/>
          </a:p>
          <a:p>
            <a:pPr indent="457200" lvl="0" marL="0" rtl="0" algn="l">
              <a:spcBef>
                <a:spcPts val="0"/>
              </a:spcBef>
              <a:spcAft>
                <a:spcPts val="0"/>
              </a:spcAft>
              <a:buNone/>
            </a:pPr>
            <a:r>
              <a:rPr b="1" lang="en"/>
              <a:t>from any subpage within the Invitation flow</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(2) Paused at “Pending Invites” unsure if that meant invites she received or one’s she had sent</a:t>
            </a:r>
            <a:endParaRPr/>
          </a:p>
          <a:p>
            <a:pPr indent="0" lvl="0" marL="0" rtl="0" algn="l">
              <a:spcBef>
                <a:spcPts val="0"/>
              </a:spcBef>
              <a:spcAft>
                <a:spcPts val="0"/>
              </a:spcAft>
              <a:buNone/>
            </a:pPr>
            <a:r>
              <a:rPr lang="en"/>
              <a:t>	</a:t>
            </a:r>
            <a:r>
              <a:rPr b="1" lang="en"/>
              <a:t>Changing the wording to “Invites Sent”</a:t>
            </a:r>
            <a:r>
              <a:rPr b="1" lang="en"/>
              <a:t>  </a:t>
            </a:r>
            <a:endParaRPr b="1"/>
          </a:p>
        </p:txBody>
      </p:sp>
      <p:grpSp>
        <p:nvGrpSpPr>
          <p:cNvPr id="2403" name="Google Shape;2403;p124"/>
          <p:cNvGrpSpPr/>
          <p:nvPr/>
        </p:nvGrpSpPr>
        <p:grpSpPr>
          <a:xfrm>
            <a:off x="458385" y="1554244"/>
            <a:ext cx="792661" cy="1067803"/>
            <a:chOff x="5809723" y="2419290"/>
            <a:chExt cx="263316" cy="354728"/>
          </a:xfrm>
        </p:grpSpPr>
        <p:sp>
          <p:nvSpPr>
            <p:cNvPr id="2404" name="Google Shape;2404;p124"/>
            <p:cNvSpPr/>
            <p:nvPr/>
          </p:nvSpPr>
          <p:spPr>
            <a:xfrm>
              <a:off x="5815484" y="2419290"/>
              <a:ext cx="80205" cy="80205"/>
            </a:xfrm>
            <a:custGeom>
              <a:rect b="b" l="l" r="r" t="t"/>
              <a:pathLst>
                <a:path extrusionOk="0" h="3063" w="3063">
                  <a:moveTo>
                    <a:pt x="1536" y="0"/>
                  </a:moveTo>
                  <a:cubicBezTo>
                    <a:pt x="687" y="0"/>
                    <a:pt x="0" y="687"/>
                    <a:pt x="0" y="1527"/>
                  </a:cubicBezTo>
                  <a:cubicBezTo>
                    <a:pt x="0" y="2376"/>
                    <a:pt x="687" y="3063"/>
                    <a:pt x="1536" y="3063"/>
                  </a:cubicBezTo>
                  <a:cubicBezTo>
                    <a:pt x="2376" y="3063"/>
                    <a:pt x="3063" y="2376"/>
                    <a:pt x="3063" y="1527"/>
                  </a:cubicBezTo>
                  <a:cubicBezTo>
                    <a:pt x="3063" y="687"/>
                    <a:pt x="2376" y="0"/>
                    <a:pt x="1536"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124"/>
            <p:cNvSpPr/>
            <p:nvPr/>
          </p:nvSpPr>
          <p:spPr>
            <a:xfrm>
              <a:off x="5987100" y="2419290"/>
              <a:ext cx="80205" cy="80205"/>
            </a:xfrm>
            <a:custGeom>
              <a:rect b="b" l="l" r="r" t="t"/>
              <a:pathLst>
                <a:path extrusionOk="0" h="3063" w="3063">
                  <a:moveTo>
                    <a:pt x="1527" y="0"/>
                  </a:moveTo>
                  <a:cubicBezTo>
                    <a:pt x="687" y="0"/>
                    <a:pt x="0" y="687"/>
                    <a:pt x="0" y="1527"/>
                  </a:cubicBezTo>
                  <a:cubicBezTo>
                    <a:pt x="0" y="2376"/>
                    <a:pt x="687" y="3063"/>
                    <a:pt x="1527" y="3063"/>
                  </a:cubicBezTo>
                  <a:cubicBezTo>
                    <a:pt x="2376" y="3063"/>
                    <a:pt x="3062" y="2376"/>
                    <a:pt x="3062" y="1527"/>
                  </a:cubicBezTo>
                  <a:cubicBezTo>
                    <a:pt x="3062" y="687"/>
                    <a:pt x="2376" y="0"/>
                    <a:pt x="1527"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124"/>
            <p:cNvSpPr/>
            <p:nvPr/>
          </p:nvSpPr>
          <p:spPr>
            <a:xfrm>
              <a:off x="5823732" y="2424789"/>
              <a:ext cx="235325" cy="137419"/>
            </a:xfrm>
            <a:custGeom>
              <a:rect b="b" l="l" r="r" t="t"/>
              <a:pathLst>
                <a:path extrusionOk="0" h="5248" w="8987">
                  <a:moveTo>
                    <a:pt x="4493" y="0"/>
                  </a:moveTo>
                  <a:cubicBezTo>
                    <a:pt x="1794" y="0"/>
                    <a:pt x="0" y="2795"/>
                    <a:pt x="1116" y="5247"/>
                  </a:cubicBezTo>
                  <a:lnTo>
                    <a:pt x="7880" y="5247"/>
                  </a:lnTo>
                  <a:cubicBezTo>
                    <a:pt x="8987" y="2795"/>
                    <a:pt x="7193" y="0"/>
                    <a:pt x="4493" y="0"/>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124"/>
            <p:cNvSpPr/>
            <p:nvPr/>
          </p:nvSpPr>
          <p:spPr>
            <a:xfrm>
              <a:off x="5809723" y="2630865"/>
              <a:ext cx="263081" cy="143153"/>
            </a:xfrm>
            <a:custGeom>
              <a:rect b="b" l="l" r="r" t="t"/>
              <a:pathLst>
                <a:path extrusionOk="0" h="5467" w="10047">
                  <a:moveTo>
                    <a:pt x="3712" y="1"/>
                  </a:moveTo>
                  <a:lnTo>
                    <a:pt x="3712" y="1126"/>
                  </a:lnTo>
                  <a:cubicBezTo>
                    <a:pt x="3712" y="1498"/>
                    <a:pt x="3483" y="1832"/>
                    <a:pt x="3130" y="1956"/>
                  </a:cubicBezTo>
                  <a:lnTo>
                    <a:pt x="878" y="2748"/>
                  </a:lnTo>
                  <a:cubicBezTo>
                    <a:pt x="354" y="2939"/>
                    <a:pt x="1" y="3435"/>
                    <a:pt x="1" y="3988"/>
                  </a:cubicBezTo>
                  <a:lnTo>
                    <a:pt x="1" y="4809"/>
                  </a:lnTo>
                  <a:cubicBezTo>
                    <a:pt x="1" y="5171"/>
                    <a:pt x="297" y="5467"/>
                    <a:pt x="659" y="5467"/>
                  </a:cubicBezTo>
                  <a:lnTo>
                    <a:pt x="9398" y="5467"/>
                  </a:lnTo>
                  <a:cubicBezTo>
                    <a:pt x="9751" y="5467"/>
                    <a:pt x="10046" y="5171"/>
                    <a:pt x="10046" y="4809"/>
                  </a:cubicBezTo>
                  <a:lnTo>
                    <a:pt x="10046" y="3988"/>
                  </a:lnTo>
                  <a:cubicBezTo>
                    <a:pt x="10046" y="3435"/>
                    <a:pt x="9703" y="2939"/>
                    <a:pt x="9178" y="2748"/>
                  </a:cubicBezTo>
                  <a:lnTo>
                    <a:pt x="6927" y="1956"/>
                  </a:lnTo>
                  <a:cubicBezTo>
                    <a:pt x="6574" y="1832"/>
                    <a:pt x="6335" y="1498"/>
                    <a:pt x="6335" y="1126"/>
                  </a:cubicBezTo>
                  <a:lnTo>
                    <a:pt x="633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124"/>
            <p:cNvSpPr/>
            <p:nvPr/>
          </p:nvSpPr>
          <p:spPr>
            <a:xfrm>
              <a:off x="5809985" y="2694809"/>
              <a:ext cx="263055" cy="79210"/>
            </a:xfrm>
            <a:custGeom>
              <a:rect b="b" l="l" r="r" t="t"/>
              <a:pathLst>
                <a:path extrusionOk="0" h="3025" w="10046">
                  <a:moveTo>
                    <a:pt x="1737" y="1"/>
                  </a:moveTo>
                  <a:lnTo>
                    <a:pt x="868" y="306"/>
                  </a:lnTo>
                  <a:cubicBezTo>
                    <a:pt x="344" y="497"/>
                    <a:pt x="0" y="993"/>
                    <a:pt x="0" y="1546"/>
                  </a:cubicBezTo>
                  <a:lnTo>
                    <a:pt x="0" y="2367"/>
                  </a:lnTo>
                  <a:cubicBezTo>
                    <a:pt x="0" y="2729"/>
                    <a:pt x="287" y="3025"/>
                    <a:pt x="649" y="3025"/>
                  </a:cubicBezTo>
                  <a:lnTo>
                    <a:pt x="9388" y="3025"/>
                  </a:lnTo>
                  <a:cubicBezTo>
                    <a:pt x="9750" y="3025"/>
                    <a:pt x="10046" y="2729"/>
                    <a:pt x="10046" y="2367"/>
                  </a:cubicBezTo>
                  <a:lnTo>
                    <a:pt x="10046" y="1546"/>
                  </a:lnTo>
                  <a:cubicBezTo>
                    <a:pt x="10046" y="993"/>
                    <a:pt x="9693" y="497"/>
                    <a:pt x="9168" y="306"/>
                  </a:cubicBezTo>
                  <a:lnTo>
                    <a:pt x="8300" y="1"/>
                  </a:lnTo>
                  <a:cubicBezTo>
                    <a:pt x="7432" y="993"/>
                    <a:pt x="6225" y="1489"/>
                    <a:pt x="5018" y="1489"/>
                  </a:cubicBezTo>
                  <a:cubicBezTo>
                    <a:pt x="3812" y="1489"/>
                    <a:pt x="2605" y="993"/>
                    <a:pt x="1737"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124"/>
            <p:cNvSpPr/>
            <p:nvPr/>
          </p:nvSpPr>
          <p:spPr>
            <a:xfrm>
              <a:off x="5907157" y="2630865"/>
              <a:ext cx="68709" cy="23017"/>
            </a:xfrm>
            <a:custGeom>
              <a:rect b="b" l="l" r="r" t="t"/>
              <a:pathLst>
                <a:path extrusionOk="0" h="879" w="2624">
                  <a:moveTo>
                    <a:pt x="0" y="1"/>
                  </a:moveTo>
                  <a:lnTo>
                    <a:pt x="0" y="592"/>
                  </a:lnTo>
                  <a:cubicBezTo>
                    <a:pt x="415" y="783"/>
                    <a:pt x="861" y="878"/>
                    <a:pt x="1309" y="878"/>
                  </a:cubicBezTo>
                  <a:cubicBezTo>
                    <a:pt x="1756" y="878"/>
                    <a:pt x="2204" y="783"/>
                    <a:pt x="2624" y="592"/>
                  </a:cubicBezTo>
                  <a:lnTo>
                    <a:pt x="262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124"/>
            <p:cNvSpPr/>
            <p:nvPr/>
          </p:nvSpPr>
          <p:spPr>
            <a:xfrm>
              <a:off x="5844942" y="2465009"/>
              <a:ext cx="192643" cy="177377"/>
            </a:xfrm>
            <a:custGeom>
              <a:rect b="b" l="l" r="r" t="t"/>
              <a:pathLst>
                <a:path extrusionOk="0" h="6774" w="7357">
                  <a:moveTo>
                    <a:pt x="3683" y="0"/>
                  </a:moveTo>
                  <a:cubicBezTo>
                    <a:pt x="2119" y="0"/>
                    <a:pt x="840" y="1269"/>
                    <a:pt x="840" y="2843"/>
                  </a:cubicBezTo>
                  <a:lnTo>
                    <a:pt x="840" y="3062"/>
                  </a:lnTo>
                  <a:lnTo>
                    <a:pt x="735" y="3062"/>
                  </a:lnTo>
                  <a:cubicBezTo>
                    <a:pt x="1" y="3062"/>
                    <a:pt x="1" y="4150"/>
                    <a:pt x="735" y="4150"/>
                  </a:cubicBezTo>
                  <a:lnTo>
                    <a:pt x="850" y="4150"/>
                  </a:lnTo>
                  <a:cubicBezTo>
                    <a:pt x="964" y="5629"/>
                    <a:pt x="2195" y="6773"/>
                    <a:pt x="3683" y="6773"/>
                  </a:cubicBezTo>
                  <a:cubicBezTo>
                    <a:pt x="5162" y="6773"/>
                    <a:pt x="6393" y="5629"/>
                    <a:pt x="6507" y="4150"/>
                  </a:cubicBezTo>
                  <a:lnTo>
                    <a:pt x="6631" y="4150"/>
                  </a:lnTo>
                  <a:cubicBezTo>
                    <a:pt x="7356" y="4150"/>
                    <a:pt x="7356" y="3062"/>
                    <a:pt x="6631" y="3062"/>
                  </a:cubicBezTo>
                  <a:lnTo>
                    <a:pt x="6526" y="3062"/>
                  </a:lnTo>
                  <a:lnTo>
                    <a:pt x="6526" y="2843"/>
                  </a:lnTo>
                  <a:cubicBezTo>
                    <a:pt x="6526" y="1269"/>
                    <a:pt x="5248" y="0"/>
                    <a:pt x="36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124"/>
            <p:cNvSpPr/>
            <p:nvPr/>
          </p:nvSpPr>
          <p:spPr>
            <a:xfrm>
              <a:off x="5845439" y="2464931"/>
              <a:ext cx="170150" cy="177430"/>
            </a:xfrm>
            <a:custGeom>
              <a:rect b="b" l="l" r="r" t="t"/>
              <a:pathLst>
                <a:path extrusionOk="0" h="6776" w="6498">
                  <a:moveTo>
                    <a:pt x="3657" y="0"/>
                  </a:moveTo>
                  <a:cubicBezTo>
                    <a:pt x="3615" y="0"/>
                    <a:pt x="3573" y="1"/>
                    <a:pt x="3531" y="3"/>
                  </a:cubicBezTo>
                  <a:cubicBezTo>
                    <a:pt x="2004" y="79"/>
                    <a:pt x="821" y="1281"/>
                    <a:pt x="821" y="2894"/>
                  </a:cubicBezTo>
                  <a:lnTo>
                    <a:pt x="821" y="3065"/>
                  </a:lnTo>
                  <a:lnTo>
                    <a:pt x="745" y="3065"/>
                  </a:lnTo>
                  <a:cubicBezTo>
                    <a:pt x="736" y="3065"/>
                    <a:pt x="727" y="3065"/>
                    <a:pt x="717" y="3065"/>
                  </a:cubicBezTo>
                  <a:cubicBezTo>
                    <a:pt x="19" y="3065"/>
                    <a:pt x="1" y="4134"/>
                    <a:pt x="716" y="4153"/>
                  </a:cubicBezTo>
                  <a:lnTo>
                    <a:pt x="841" y="4153"/>
                  </a:lnTo>
                  <a:cubicBezTo>
                    <a:pt x="944" y="5656"/>
                    <a:pt x="2190" y="6776"/>
                    <a:pt x="3642" y="6776"/>
                  </a:cubicBezTo>
                  <a:cubicBezTo>
                    <a:pt x="3794" y="6776"/>
                    <a:pt x="3948" y="6764"/>
                    <a:pt x="4103" y="6738"/>
                  </a:cubicBezTo>
                  <a:cubicBezTo>
                    <a:pt x="2720" y="6528"/>
                    <a:pt x="1699" y="5336"/>
                    <a:pt x="1699" y="3934"/>
                  </a:cubicBezTo>
                  <a:lnTo>
                    <a:pt x="1699" y="2846"/>
                  </a:lnTo>
                  <a:cubicBezTo>
                    <a:pt x="1699" y="2636"/>
                    <a:pt x="1718" y="2417"/>
                    <a:pt x="1766" y="2216"/>
                  </a:cubicBezTo>
                  <a:cubicBezTo>
                    <a:pt x="1869" y="1802"/>
                    <a:pt x="2237" y="1543"/>
                    <a:pt x="2624" y="1543"/>
                  </a:cubicBezTo>
                  <a:cubicBezTo>
                    <a:pt x="2772" y="1543"/>
                    <a:pt x="2923" y="1581"/>
                    <a:pt x="3063" y="1663"/>
                  </a:cubicBezTo>
                  <a:cubicBezTo>
                    <a:pt x="4113" y="2255"/>
                    <a:pt x="5286" y="2588"/>
                    <a:pt x="6498" y="2617"/>
                  </a:cubicBezTo>
                  <a:cubicBezTo>
                    <a:pt x="6377" y="1133"/>
                    <a:pt x="5129" y="0"/>
                    <a:pt x="36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124"/>
            <p:cNvSpPr/>
            <p:nvPr/>
          </p:nvSpPr>
          <p:spPr>
            <a:xfrm>
              <a:off x="5916086" y="2590723"/>
              <a:ext cx="50616" cy="17465"/>
            </a:xfrm>
            <a:custGeom>
              <a:rect b="b" l="l" r="r" t="t"/>
              <a:pathLst>
                <a:path extrusionOk="0" h="667" w="1933">
                  <a:moveTo>
                    <a:pt x="316" y="0"/>
                  </a:moveTo>
                  <a:cubicBezTo>
                    <a:pt x="148" y="0"/>
                    <a:pt x="0" y="224"/>
                    <a:pt x="155" y="379"/>
                  </a:cubicBezTo>
                  <a:cubicBezTo>
                    <a:pt x="375" y="562"/>
                    <a:pt x="647" y="666"/>
                    <a:pt x="929" y="666"/>
                  </a:cubicBezTo>
                  <a:cubicBezTo>
                    <a:pt x="942" y="666"/>
                    <a:pt x="954" y="666"/>
                    <a:pt x="966" y="665"/>
                  </a:cubicBezTo>
                  <a:cubicBezTo>
                    <a:pt x="979" y="666"/>
                    <a:pt x="991" y="666"/>
                    <a:pt x="1003" y="666"/>
                  </a:cubicBezTo>
                  <a:cubicBezTo>
                    <a:pt x="1286" y="666"/>
                    <a:pt x="1558" y="562"/>
                    <a:pt x="1777" y="379"/>
                  </a:cubicBezTo>
                  <a:cubicBezTo>
                    <a:pt x="1932" y="224"/>
                    <a:pt x="1784" y="0"/>
                    <a:pt x="1616" y="0"/>
                  </a:cubicBezTo>
                  <a:cubicBezTo>
                    <a:pt x="1568" y="0"/>
                    <a:pt x="1517" y="19"/>
                    <a:pt x="1472" y="64"/>
                  </a:cubicBezTo>
                  <a:cubicBezTo>
                    <a:pt x="1319" y="169"/>
                    <a:pt x="1143" y="222"/>
                    <a:pt x="966" y="222"/>
                  </a:cubicBezTo>
                  <a:cubicBezTo>
                    <a:pt x="790" y="222"/>
                    <a:pt x="613" y="169"/>
                    <a:pt x="461" y="64"/>
                  </a:cubicBezTo>
                  <a:cubicBezTo>
                    <a:pt x="416" y="19"/>
                    <a:pt x="365" y="0"/>
                    <a:pt x="3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124"/>
            <p:cNvSpPr/>
            <p:nvPr/>
          </p:nvSpPr>
          <p:spPr>
            <a:xfrm>
              <a:off x="5901397" y="2545135"/>
              <a:ext cx="11521" cy="17073"/>
            </a:xfrm>
            <a:custGeom>
              <a:rect b="b" l="l" r="r" t="t"/>
              <a:pathLst>
                <a:path extrusionOk="0" h="652" w="440">
                  <a:moveTo>
                    <a:pt x="220" y="0"/>
                  </a:moveTo>
                  <a:cubicBezTo>
                    <a:pt x="111" y="0"/>
                    <a:pt x="1" y="74"/>
                    <a:pt x="1" y="222"/>
                  </a:cubicBezTo>
                  <a:lnTo>
                    <a:pt x="1" y="441"/>
                  </a:lnTo>
                  <a:cubicBezTo>
                    <a:pt x="1" y="556"/>
                    <a:pt x="96" y="651"/>
                    <a:pt x="220" y="651"/>
                  </a:cubicBezTo>
                  <a:cubicBezTo>
                    <a:pt x="335" y="651"/>
                    <a:pt x="440" y="556"/>
                    <a:pt x="440" y="441"/>
                  </a:cubicBezTo>
                  <a:lnTo>
                    <a:pt x="440" y="222"/>
                  </a:lnTo>
                  <a:cubicBezTo>
                    <a:pt x="440" y="74"/>
                    <a:pt x="330" y="0"/>
                    <a:pt x="220"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124"/>
            <p:cNvSpPr/>
            <p:nvPr/>
          </p:nvSpPr>
          <p:spPr>
            <a:xfrm>
              <a:off x="5970106" y="2545135"/>
              <a:ext cx="11260" cy="17073"/>
            </a:xfrm>
            <a:custGeom>
              <a:rect b="b" l="l" r="r" t="t"/>
              <a:pathLst>
                <a:path extrusionOk="0" h="652" w="430">
                  <a:moveTo>
                    <a:pt x="215" y="0"/>
                  </a:moveTo>
                  <a:cubicBezTo>
                    <a:pt x="108" y="0"/>
                    <a:pt x="0" y="74"/>
                    <a:pt x="0" y="222"/>
                  </a:cubicBezTo>
                  <a:lnTo>
                    <a:pt x="0" y="441"/>
                  </a:lnTo>
                  <a:cubicBezTo>
                    <a:pt x="0" y="556"/>
                    <a:pt x="96" y="651"/>
                    <a:pt x="210" y="651"/>
                  </a:cubicBezTo>
                  <a:cubicBezTo>
                    <a:pt x="334" y="651"/>
                    <a:pt x="430" y="556"/>
                    <a:pt x="430" y="441"/>
                  </a:cubicBezTo>
                  <a:lnTo>
                    <a:pt x="430" y="222"/>
                  </a:lnTo>
                  <a:cubicBezTo>
                    <a:pt x="430" y="74"/>
                    <a:pt x="322" y="0"/>
                    <a:pt x="215"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124"/>
            <p:cNvSpPr/>
            <p:nvPr/>
          </p:nvSpPr>
          <p:spPr>
            <a:xfrm>
              <a:off x="5893672" y="2527958"/>
              <a:ext cx="21000" cy="11495"/>
            </a:xfrm>
            <a:custGeom>
              <a:rect b="b" l="l" r="r" t="t"/>
              <a:pathLst>
                <a:path extrusionOk="0" h="439" w="802">
                  <a:moveTo>
                    <a:pt x="296" y="0"/>
                  </a:moveTo>
                  <a:cubicBezTo>
                    <a:pt x="0" y="0"/>
                    <a:pt x="0" y="439"/>
                    <a:pt x="296" y="439"/>
                  </a:cubicBezTo>
                  <a:lnTo>
                    <a:pt x="515" y="439"/>
                  </a:lnTo>
                  <a:cubicBezTo>
                    <a:pt x="802" y="439"/>
                    <a:pt x="802" y="0"/>
                    <a:pt x="51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124"/>
            <p:cNvSpPr/>
            <p:nvPr/>
          </p:nvSpPr>
          <p:spPr>
            <a:xfrm>
              <a:off x="5968116" y="2527932"/>
              <a:ext cx="19246" cy="11521"/>
            </a:xfrm>
            <a:custGeom>
              <a:rect b="b" l="l" r="r" t="t"/>
              <a:pathLst>
                <a:path extrusionOk="0" h="440" w="735">
                  <a:moveTo>
                    <a:pt x="521" y="1"/>
                  </a:moveTo>
                  <a:cubicBezTo>
                    <a:pt x="516" y="1"/>
                    <a:pt x="511" y="1"/>
                    <a:pt x="506" y="1"/>
                  </a:cubicBezTo>
                  <a:lnTo>
                    <a:pt x="286" y="1"/>
                  </a:lnTo>
                  <a:cubicBezTo>
                    <a:pt x="0" y="1"/>
                    <a:pt x="0" y="440"/>
                    <a:pt x="286" y="440"/>
                  </a:cubicBezTo>
                  <a:lnTo>
                    <a:pt x="515" y="440"/>
                  </a:lnTo>
                  <a:cubicBezTo>
                    <a:pt x="639" y="440"/>
                    <a:pt x="735" y="335"/>
                    <a:pt x="735" y="211"/>
                  </a:cubicBezTo>
                  <a:cubicBezTo>
                    <a:pt x="735" y="101"/>
                    <a:pt x="638" y="1"/>
                    <a:pt x="52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124"/>
            <p:cNvSpPr/>
            <p:nvPr/>
          </p:nvSpPr>
          <p:spPr>
            <a:xfrm>
              <a:off x="5875919" y="2425025"/>
              <a:ext cx="162661" cy="97199"/>
            </a:xfrm>
            <a:custGeom>
              <a:rect b="b" l="l" r="r" t="t"/>
              <a:pathLst>
                <a:path extrusionOk="0" h="3712" w="6212">
                  <a:moveTo>
                    <a:pt x="2500" y="1"/>
                  </a:moveTo>
                  <a:cubicBezTo>
                    <a:pt x="1575" y="1"/>
                    <a:pt x="688" y="344"/>
                    <a:pt x="1" y="964"/>
                  </a:cubicBezTo>
                  <a:cubicBezTo>
                    <a:pt x="1327" y="2701"/>
                    <a:pt x="3378" y="3712"/>
                    <a:pt x="5553" y="3712"/>
                  </a:cubicBezTo>
                  <a:cubicBezTo>
                    <a:pt x="5782" y="3712"/>
                    <a:pt x="6001" y="3702"/>
                    <a:pt x="6211" y="3683"/>
                  </a:cubicBezTo>
                  <a:cubicBezTo>
                    <a:pt x="6192" y="1642"/>
                    <a:pt x="4542" y="1"/>
                    <a:pt x="250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124"/>
            <p:cNvSpPr/>
            <p:nvPr/>
          </p:nvSpPr>
          <p:spPr>
            <a:xfrm>
              <a:off x="5843947" y="2694809"/>
              <a:ext cx="194869" cy="50485"/>
            </a:xfrm>
            <a:custGeom>
              <a:rect b="b" l="l" r="r" t="t"/>
              <a:pathLst>
                <a:path extrusionOk="0" h="1928" w="7442">
                  <a:moveTo>
                    <a:pt x="440" y="1"/>
                  </a:moveTo>
                  <a:lnTo>
                    <a:pt x="1" y="163"/>
                  </a:lnTo>
                  <a:cubicBezTo>
                    <a:pt x="907" y="1279"/>
                    <a:pt x="2281" y="1928"/>
                    <a:pt x="3721" y="1928"/>
                  </a:cubicBezTo>
                  <a:cubicBezTo>
                    <a:pt x="5162" y="1928"/>
                    <a:pt x="6536" y="1279"/>
                    <a:pt x="7442" y="163"/>
                  </a:cubicBezTo>
                  <a:lnTo>
                    <a:pt x="7003" y="1"/>
                  </a:lnTo>
                  <a:cubicBezTo>
                    <a:pt x="6135" y="993"/>
                    <a:pt x="4928" y="1489"/>
                    <a:pt x="3721" y="1489"/>
                  </a:cubicBezTo>
                  <a:cubicBezTo>
                    <a:pt x="2515" y="1489"/>
                    <a:pt x="1308" y="993"/>
                    <a:pt x="440" y="1"/>
                  </a:cubicBez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124"/>
            <p:cNvSpPr/>
            <p:nvPr/>
          </p:nvSpPr>
          <p:spPr>
            <a:xfrm>
              <a:off x="5809723" y="2688577"/>
              <a:ext cx="85965" cy="85442"/>
            </a:xfrm>
            <a:custGeom>
              <a:rect b="b" l="l" r="r" t="t"/>
              <a:pathLst>
                <a:path extrusionOk="0" h="3263" w="3283">
                  <a:moveTo>
                    <a:pt x="2424" y="0"/>
                  </a:moveTo>
                  <a:lnTo>
                    <a:pt x="878" y="544"/>
                  </a:lnTo>
                  <a:cubicBezTo>
                    <a:pt x="354" y="735"/>
                    <a:pt x="1" y="1231"/>
                    <a:pt x="1" y="1784"/>
                  </a:cubicBezTo>
                  <a:lnTo>
                    <a:pt x="1" y="2605"/>
                  </a:lnTo>
                  <a:cubicBezTo>
                    <a:pt x="1" y="2967"/>
                    <a:pt x="297" y="3263"/>
                    <a:pt x="659" y="3263"/>
                  </a:cubicBezTo>
                  <a:lnTo>
                    <a:pt x="3283" y="3263"/>
                  </a:lnTo>
                  <a:lnTo>
                    <a:pt x="3283" y="1126"/>
                  </a:lnTo>
                  <a:cubicBezTo>
                    <a:pt x="3283" y="954"/>
                    <a:pt x="3216" y="783"/>
                    <a:pt x="3092" y="668"/>
                  </a:cubicBezTo>
                  <a:lnTo>
                    <a:pt x="2424"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124"/>
            <p:cNvSpPr/>
            <p:nvPr/>
          </p:nvSpPr>
          <p:spPr>
            <a:xfrm>
              <a:off x="5987100" y="2688577"/>
              <a:ext cx="85939" cy="85442"/>
            </a:xfrm>
            <a:custGeom>
              <a:rect b="b" l="l" r="r" t="t"/>
              <a:pathLst>
                <a:path extrusionOk="0" h="3263" w="3282">
                  <a:moveTo>
                    <a:pt x="859" y="0"/>
                  </a:moveTo>
                  <a:lnTo>
                    <a:pt x="191" y="668"/>
                  </a:lnTo>
                  <a:cubicBezTo>
                    <a:pt x="76" y="783"/>
                    <a:pt x="0" y="954"/>
                    <a:pt x="0" y="1126"/>
                  </a:cubicBezTo>
                  <a:lnTo>
                    <a:pt x="0" y="3263"/>
                  </a:lnTo>
                  <a:lnTo>
                    <a:pt x="2624" y="3263"/>
                  </a:lnTo>
                  <a:cubicBezTo>
                    <a:pt x="2986" y="3263"/>
                    <a:pt x="3282" y="2967"/>
                    <a:pt x="3282" y="2605"/>
                  </a:cubicBezTo>
                  <a:lnTo>
                    <a:pt x="3282" y="1784"/>
                  </a:lnTo>
                  <a:cubicBezTo>
                    <a:pt x="3282" y="1231"/>
                    <a:pt x="2929" y="735"/>
                    <a:pt x="2404" y="544"/>
                  </a:cubicBezTo>
                  <a:lnTo>
                    <a:pt x="859"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24" name="Shape 2424"/>
        <p:cNvGrpSpPr/>
        <p:nvPr/>
      </p:nvGrpSpPr>
      <p:grpSpPr>
        <a:xfrm>
          <a:off x="0" y="0"/>
          <a:ext cx="0" cy="0"/>
          <a:chOff x="0" y="0"/>
          <a:chExt cx="0" cy="0"/>
        </a:xfrm>
      </p:grpSpPr>
      <p:sp>
        <p:nvSpPr>
          <p:cNvPr id="2425" name="Google Shape;2425;p125"/>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Learned</a:t>
            </a:r>
            <a:r>
              <a:rPr lang="en"/>
              <a:t> Design Improvements</a:t>
            </a:r>
            <a:endParaRPr/>
          </a:p>
        </p:txBody>
      </p:sp>
      <p:sp>
        <p:nvSpPr>
          <p:cNvPr id="2426" name="Google Shape;2426;p125"/>
          <p:cNvSpPr txBox="1"/>
          <p:nvPr>
            <p:ph idx="1" type="subTitle"/>
          </p:nvPr>
        </p:nvSpPr>
        <p:spPr>
          <a:xfrm>
            <a:off x="458375" y="2622050"/>
            <a:ext cx="2435400" cy="4617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t>Susan</a:t>
            </a:r>
            <a:endParaRPr/>
          </a:p>
        </p:txBody>
      </p:sp>
      <p:sp>
        <p:nvSpPr>
          <p:cNvPr id="2427" name="Google Shape;2427;p125"/>
          <p:cNvSpPr txBox="1"/>
          <p:nvPr>
            <p:ph idx="2" type="subTitle"/>
          </p:nvPr>
        </p:nvSpPr>
        <p:spPr>
          <a:xfrm>
            <a:off x="1631250" y="1329413"/>
            <a:ext cx="5881500" cy="363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Sending an invite didn’t have the ability for her to decide a new investment.</a:t>
            </a:r>
            <a:endParaRPr/>
          </a:p>
          <a:p>
            <a:pPr indent="0" lvl="0" marL="0" rtl="0" algn="l">
              <a:spcBef>
                <a:spcPts val="0"/>
              </a:spcBef>
              <a:spcAft>
                <a:spcPts val="0"/>
              </a:spcAft>
              <a:buNone/>
            </a:pPr>
            <a:r>
              <a:rPr lang="en"/>
              <a:t>	</a:t>
            </a:r>
            <a:r>
              <a:rPr b="1" lang="en"/>
              <a:t>Create a “New” flow in sending invitations for stock </a:t>
            </a:r>
            <a:endParaRPr b="1"/>
          </a:p>
          <a:p>
            <a:pPr indent="457200" lvl="0" marL="0" rtl="0" algn="l">
              <a:spcBef>
                <a:spcPts val="0"/>
              </a:spcBef>
              <a:spcAft>
                <a:spcPts val="0"/>
              </a:spcAft>
              <a:buNone/>
            </a:pPr>
            <a:r>
              <a:rPr b="1" lang="en"/>
              <a:t>choices the user might not already invest in</a:t>
            </a:r>
            <a:r>
              <a:rPr b="1" lang="en"/>
              <a:t> </a:t>
            </a:r>
            <a:endParaRPr b="1"/>
          </a:p>
          <a:p>
            <a:pPr indent="457200" lvl="0" marL="0" rtl="0" algn="l">
              <a:spcBef>
                <a:spcPts val="0"/>
              </a:spcBef>
              <a:spcAft>
                <a:spcPts val="0"/>
              </a:spcAft>
              <a:buNone/>
            </a:pPr>
            <a:r>
              <a:t/>
            </a:r>
            <a:endParaRPr b="1"/>
          </a:p>
          <a:p>
            <a:pPr indent="0" lvl="0" marL="0" rtl="0" algn="l">
              <a:spcBef>
                <a:spcPts val="0"/>
              </a:spcBef>
              <a:spcAft>
                <a:spcPts val="0"/>
              </a:spcAft>
              <a:buNone/>
            </a:pPr>
            <a:r>
              <a:rPr lang="en"/>
              <a:t>(1) Didn’t know how to contextualize the DOW choice by risk</a:t>
            </a:r>
            <a:endParaRPr/>
          </a:p>
          <a:p>
            <a:pPr indent="0" lvl="0" marL="0" rtl="0" algn="l">
              <a:spcBef>
                <a:spcPts val="0"/>
              </a:spcBef>
              <a:spcAft>
                <a:spcPts val="0"/>
              </a:spcAft>
              <a:buNone/>
            </a:pPr>
            <a:r>
              <a:rPr lang="en"/>
              <a:t>	</a:t>
            </a:r>
            <a:r>
              <a:rPr b="1" lang="en"/>
              <a:t>Adding the Risk #s for stocks on Markets just like we </a:t>
            </a:r>
            <a:endParaRPr b="1"/>
          </a:p>
          <a:p>
            <a:pPr indent="457200" lvl="0" marL="0" rtl="0" algn="l">
              <a:spcBef>
                <a:spcPts val="0"/>
              </a:spcBef>
              <a:spcAft>
                <a:spcPts val="0"/>
              </a:spcAft>
              <a:buNone/>
            </a:pPr>
            <a:r>
              <a:rPr b="1" lang="en"/>
              <a:t>are doing with Invites</a:t>
            </a:r>
            <a:endParaRPr b="1"/>
          </a:p>
          <a:p>
            <a:pPr indent="457200" lvl="0" marL="0" rtl="0" algn="l">
              <a:spcBef>
                <a:spcPts val="0"/>
              </a:spcBef>
              <a:spcAft>
                <a:spcPts val="0"/>
              </a:spcAft>
              <a:buNone/>
            </a:pPr>
            <a:r>
              <a:t/>
            </a:r>
            <a:endParaRPr b="1"/>
          </a:p>
          <a:p>
            <a:pPr indent="0" lvl="0" marL="0" rtl="0" algn="l">
              <a:spcBef>
                <a:spcPts val="0"/>
              </a:spcBef>
              <a:spcAft>
                <a:spcPts val="0"/>
              </a:spcAft>
              <a:buNone/>
            </a:pPr>
            <a:r>
              <a:rPr lang="en"/>
              <a:t>(2) She was used to seeing more past stock information in Germany, while the app focuses on </a:t>
            </a:r>
            <a:r>
              <a:rPr i="1" lang="en"/>
              <a:t>predictions </a:t>
            </a:r>
            <a:r>
              <a:rPr lang="en"/>
              <a:t>of the future</a:t>
            </a:r>
            <a:endParaRPr/>
          </a:p>
          <a:p>
            <a:pPr indent="0" lvl="0" marL="0" rtl="0" algn="l">
              <a:spcBef>
                <a:spcPts val="0"/>
              </a:spcBef>
              <a:spcAft>
                <a:spcPts val="0"/>
              </a:spcAft>
              <a:buNone/>
            </a:pPr>
            <a:r>
              <a:rPr lang="en"/>
              <a:t>	</a:t>
            </a:r>
            <a:r>
              <a:rPr b="1" lang="en"/>
              <a:t>Add a chart of past stock performance to the info </a:t>
            </a:r>
            <a:endParaRPr b="1"/>
          </a:p>
          <a:p>
            <a:pPr indent="457200" lvl="0" marL="0" rtl="0" algn="l">
              <a:spcBef>
                <a:spcPts val="0"/>
              </a:spcBef>
              <a:spcAft>
                <a:spcPts val="0"/>
              </a:spcAft>
              <a:buNone/>
            </a:pPr>
            <a:r>
              <a:rPr b="1" lang="en"/>
              <a:t>pages as the user is deciding what to invest in. This can </a:t>
            </a:r>
            <a:endParaRPr b="1"/>
          </a:p>
          <a:p>
            <a:pPr indent="457200" lvl="0" marL="0" rtl="0" algn="l">
              <a:spcBef>
                <a:spcPts val="0"/>
              </a:spcBef>
              <a:spcAft>
                <a:spcPts val="0"/>
              </a:spcAft>
              <a:buNone/>
            </a:pPr>
            <a:r>
              <a:rPr b="1" lang="en"/>
              <a:t>also work as evidence for risk #s we show.</a:t>
            </a:r>
            <a:endParaRPr b="1"/>
          </a:p>
        </p:txBody>
      </p:sp>
      <p:grpSp>
        <p:nvGrpSpPr>
          <p:cNvPr id="2428" name="Google Shape;2428;p125"/>
          <p:cNvGrpSpPr/>
          <p:nvPr/>
        </p:nvGrpSpPr>
        <p:grpSpPr>
          <a:xfrm>
            <a:off x="458385" y="1503944"/>
            <a:ext cx="792661" cy="1067803"/>
            <a:chOff x="5809723" y="2419290"/>
            <a:chExt cx="263316" cy="354728"/>
          </a:xfrm>
        </p:grpSpPr>
        <p:sp>
          <p:nvSpPr>
            <p:cNvPr id="2429" name="Google Shape;2429;p125"/>
            <p:cNvSpPr/>
            <p:nvPr/>
          </p:nvSpPr>
          <p:spPr>
            <a:xfrm>
              <a:off x="5815484" y="2419290"/>
              <a:ext cx="80205" cy="80205"/>
            </a:xfrm>
            <a:custGeom>
              <a:rect b="b" l="l" r="r" t="t"/>
              <a:pathLst>
                <a:path extrusionOk="0" h="3063" w="3063">
                  <a:moveTo>
                    <a:pt x="1536" y="0"/>
                  </a:moveTo>
                  <a:cubicBezTo>
                    <a:pt x="687" y="0"/>
                    <a:pt x="0" y="687"/>
                    <a:pt x="0" y="1527"/>
                  </a:cubicBezTo>
                  <a:cubicBezTo>
                    <a:pt x="0" y="2376"/>
                    <a:pt x="687" y="3063"/>
                    <a:pt x="1536" y="3063"/>
                  </a:cubicBezTo>
                  <a:cubicBezTo>
                    <a:pt x="2376" y="3063"/>
                    <a:pt x="3063" y="2376"/>
                    <a:pt x="3063" y="1527"/>
                  </a:cubicBezTo>
                  <a:cubicBezTo>
                    <a:pt x="3063" y="687"/>
                    <a:pt x="2376" y="0"/>
                    <a:pt x="1536"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125"/>
            <p:cNvSpPr/>
            <p:nvPr/>
          </p:nvSpPr>
          <p:spPr>
            <a:xfrm>
              <a:off x="5987100" y="2419290"/>
              <a:ext cx="80205" cy="80205"/>
            </a:xfrm>
            <a:custGeom>
              <a:rect b="b" l="l" r="r" t="t"/>
              <a:pathLst>
                <a:path extrusionOk="0" h="3063" w="3063">
                  <a:moveTo>
                    <a:pt x="1527" y="0"/>
                  </a:moveTo>
                  <a:cubicBezTo>
                    <a:pt x="687" y="0"/>
                    <a:pt x="0" y="687"/>
                    <a:pt x="0" y="1527"/>
                  </a:cubicBezTo>
                  <a:cubicBezTo>
                    <a:pt x="0" y="2376"/>
                    <a:pt x="687" y="3063"/>
                    <a:pt x="1527" y="3063"/>
                  </a:cubicBezTo>
                  <a:cubicBezTo>
                    <a:pt x="2376" y="3063"/>
                    <a:pt x="3062" y="2376"/>
                    <a:pt x="3062" y="1527"/>
                  </a:cubicBezTo>
                  <a:cubicBezTo>
                    <a:pt x="3062" y="687"/>
                    <a:pt x="2376" y="0"/>
                    <a:pt x="1527"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125"/>
            <p:cNvSpPr/>
            <p:nvPr/>
          </p:nvSpPr>
          <p:spPr>
            <a:xfrm>
              <a:off x="5823732" y="2424789"/>
              <a:ext cx="235325" cy="137419"/>
            </a:xfrm>
            <a:custGeom>
              <a:rect b="b" l="l" r="r" t="t"/>
              <a:pathLst>
                <a:path extrusionOk="0" h="5248" w="8987">
                  <a:moveTo>
                    <a:pt x="4493" y="0"/>
                  </a:moveTo>
                  <a:cubicBezTo>
                    <a:pt x="1794" y="0"/>
                    <a:pt x="0" y="2795"/>
                    <a:pt x="1116" y="5247"/>
                  </a:cubicBezTo>
                  <a:lnTo>
                    <a:pt x="7880" y="5247"/>
                  </a:lnTo>
                  <a:cubicBezTo>
                    <a:pt x="8987" y="2795"/>
                    <a:pt x="7193" y="0"/>
                    <a:pt x="4493" y="0"/>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125"/>
            <p:cNvSpPr/>
            <p:nvPr/>
          </p:nvSpPr>
          <p:spPr>
            <a:xfrm>
              <a:off x="5809723" y="2630865"/>
              <a:ext cx="263081" cy="143153"/>
            </a:xfrm>
            <a:custGeom>
              <a:rect b="b" l="l" r="r" t="t"/>
              <a:pathLst>
                <a:path extrusionOk="0" h="5467" w="10047">
                  <a:moveTo>
                    <a:pt x="3712" y="1"/>
                  </a:moveTo>
                  <a:lnTo>
                    <a:pt x="3712" y="1126"/>
                  </a:lnTo>
                  <a:cubicBezTo>
                    <a:pt x="3712" y="1498"/>
                    <a:pt x="3483" y="1832"/>
                    <a:pt x="3130" y="1956"/>
                  </a:cubicBezTo>
                  <a:lnTo>
                    <a:pt x="878" y="2748"/>
                  </a:lnTo>
                  <a:cubicBezTo>
                    <a:pt x="354" y="2939"/>
                    <a:pt x="1" y="3435"/>
                    <a:pt x="1" y="3988"/>
                  </a:cubicBezTo>
                  <a:lnTo>
                    <a:pt x="1" y="4809"/>
                  </a:lnTo>
                  <a:cubicBezTo>
                    <a:pt x="1" y="5171"/>
                    <a:pt x="297" y="5467"/>
                    <a:pt x="659" y="5467"/>
                  </a:cubicBezTo>
                  <a:lnTo>
                    <a:pt x="9398" y="5467"/>
                  </a:lnTo>
                  <a:cubicBezTo>
                    <a:pt x="9751" y="5467"/>
                    <a:pt x="10046" y="5171"/>
                    <a:pt x="10046" y="4809"/>
                  </a:cubicBezTo>
                  <a:lnTo>
                    <a:pt x="10046" y="3988"/>
                  </a:lnTo>
                  <a:cubicBezTo>
                    <a:pt x="10046" y="3435"/>
                    <a:pt x="9703" y="2939"/>
                    <a:pt x="9178" y="2748"/>
                  </a:cubicBezTo>
                  <a:lnTo>
                    <a:pt x="6927" y="1956"/>
                  </a:lnTo>
                  <a:cubicBezTo>
                    <a:pt x="6574" y="1832"/>
                    <a:pt x="6335" y="1498"/>
                    <a:pt x="6335" y="1126"/>
                  </a:cubicBezTo>
                  <a:lnTo>
                    <a:pt x="633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125"/>
            <p:cNvSpPr/>
            <p:nvPr/>
          </p:nvSpPr>
          <p:spPr>
            <a:xfrm>
              <a:off x="5809985" y="2694809"/>
              <a:ext cx="263055" cy="79210"/>
            </a:xfrm>
            <a:custGeom>
              <a:rect b="b" l="l" r="r" t="t"/>
              <a:pathLst>
                <a:path extrusionOk="0" h="3025" w="10046">
                  <a:moveTo>
                    <a:pt x="1737" y="1"/>
                  </a:moveTo>
                  <a:lnTo>
                    <a:pt x="868" y="306"/>
                  </a:lnTo>
                  <a:cubicBezTo>
                    <a:pt x="344" y="497"/>
                    <a:pt x="0" y="993"/>
                    <a:pt x="0" y="1546"/>
                  </a:cubicBezTo>
                  <a:lnTo>
                    <a:pt x="0" y="2367"/>
                  </a:lnTo>
                  <a:cubicBezTo>
                    <a:pt x="0" y="2729"/>
                    <a:pt x="287" y="3025"/>
                    <a:pt x="649" y="3025"/>
                  </a:cubicBezTo>
                  <a:lnTo>
                    <a:pt x="9388" y="3025"/>
                  </a:lnTo>
                  <a:cubicBezTo>
                    <a:pt x="9750" y="3025"/>
                    <a:pt x="10046" y="2729"/>
                    <a:pt x="10046" y="2367"/>
                  </a:cubicBezTo>
                  <a:lnTo>
                    <a:pt x="10046" y="1546"/>
                  </a:lnTo>
                  <a:cubicBezTo>
                    <a:pt x="10046" y="993"/>
                    <a:pt x="9693" y="497"/>
                    <a:pt x="9168" y="306"/>
                  </a:cubicBezTo>
                  <a:lnTo>
                    <a:pt x="8300" y="1"/>
                  </a:lnTo>
                  <a:cubicBezTo>
                    <a:pt x="7432" y="993"/>
                    <a:pt x="6225" y="1489"/>
                    <a:pt x="5018" y="1489"/>
                  </a:cubicBezTo>
                  <a:cubicBezTo>
                    <a:pt x="3812" y="1489"/>
                    <a:pt x="2605" y="993"/>
                    <a:pt x="1737"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125"/>
            <p:cNvSpPr/>
            <p:nvPr/>
          </p:nvSpPr>
          <p:spPr>
            <a:xfrm>
              <a:off x="5907157" y="2630865"/>
              <a:ext cx="68709" cy="23017"/>
            </a:xfrm>
            <a:custGeom>
              <a:rect b="b" l="l" r="r" t="t"/>
              <a:pathLst>
                <a:path extrusionOk="0" h="879" w="2624">
                  <a:moveTo>
                    <a:pt x="0" y="1"/>
                  </a:moveTo>
                  <a:lnTo>
                    <a:pt x="0" y="592"/>
                  </a:lnTo>
                  <a:cubicBezTo>
                    <a:pt x="415" y="783"/>
                    <a:pt x="861" y="878"/>
                    <a:pt x="1309" y="878"/>
                  </a:cubicBezTo>
                  <a:cubicBezTo>
                    <a:pt x="1756" y="878"/>
                    <a:pt x="2204" y="783"/>
                    <a:pt x="2624" y="592"/>
                  </a:cubicBezTo>
                  <a:lnTo>
                    <a:pt x="262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125"/>
            <p:cNvSpPr/>
            <p:nvPr/>
          </p:nvSpPr>
          <p:spPr>
            <a:xfrm>
              <a:off x="5844942" y="2465009"/>
              <a:ext cx="192643" cy="177377"/>
            </a:xfrm>
            <a:custGeom>
              <a:rect b="b" l="l" r="r" t="t"/>
              <a:pathLst>
                <a:path extrusionOk="0" h="6774" w="7357">
                  <a:moveTo>
                    <a:pt x="3683" y="0"/>
                  </a:moveTo>
                  <a:cubicBezTo>
                    <a:pt x="2119" y="0"/>
                    <a:pt x="840" y="1269"/>
                    <a:pt x="840" y="2843"/>
                  </a:cubicBezTo>
                  <a:lnTo>
                    <a:pt x="840" y="3062"/>
                  </a:lnTo>
                  <a:lnTo>
                    <a:pt x="735" y="3062"/>
                  </a:lnTo>
                  <a:cubicBezTo>
                    <a:pt x="1" y="3062"/>
                    <a:pt x="1" y="4150"/>
                    <a:pt x="735" y="4150"/>
                  </a:cubicBezTo>
                  <a:lnTo>
                    <a:pt x="850" y="4150"/>
                  </a:lnTo>
                  <a:cubicBezTo>
                    <a:pt x="964" y="5629"/>
                    <a:pt x="2195" y="6773"/>
                    <a:pt x="3683" y="6773"/>
                  </a:cubicBezTo>
                  <a:cubicBezTo>
                    <a:pt x="5162" y="6773"/>
                    <a:pt x="6393" y="5629"/>
                    <a:pt x="6507" y="4150"/>
                  </a:cubicBezTo>
                  <a:lnTo>
                    <a:pt x="6631" y="4150"/>
                  </a:lnTo>
                  <a:cubicBezTo>
                    <a:pt x="7356" y="4150"/>
                    <a:pt x="7356" y="3062"/>
                    <a:pt x="6631" y="3062"/>
                  </a:cubicBezTo>
                  <a:lnTo>
                    <a:pt x="6526" y="3062"/>
                  </a:lnTo>
                  <a:lnTo>
                    <a:pt x="6526" y="2843"/>
                  </a:lnTo>
                  <a:cubicBezTo>
                    <a:pt x="6526" y="1269"/>
                    <a:pt x="5248" y="0"/>
                    <a:pt x="36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125"/>
            <p:cNvSpPr/>
            <p:nvPr/>
          </p:nvSpPr>
          <p:spPr>
            <a:xfrm>
              <a:off x="5845439" y="2464931"/>
              <a:ext cx="170150" cy="177430"/>
            </a:xfrm>
            <a:custGeom>
              <a:rect b="b" l="l" r="r" t="t"/>
              <a:pathLst>
                <a:path extrusionOk="0" h="6776" w="6498">
                  <a:moveTo>
                    <a:pt x="3657" y="0"/>
                  </a:moveTo>
                  <a:cubicBezTo>
                    <a:pt x="3615" y="0"/>
                    <a:pt x="3573" y="1"/>
                    <a:pt x="3531" y="3"/>
                  </a:cubicBezTo>
                  <a:cubicBezTo>
                    <a:pt x="2004" y="79"/>
                    <a:pt x="821" y="1281"/>
                    <a:pt x="821" y="2894"/>
                  </a:cubicBezTo>
                  <a:lnTo>
                    <a:pt x="821" y="3065"/>
                  </a:lnTo>
                  <a:lnTo>
                    <a:pt x="745" y="3065"/>
                  </a:lnTo>
                  <a:cubicBezTo>
                    <a:pt x="736" y="3065"/>
                    <a:pt x="727" y="3065"/>
                    <a:pt x="717" y="3065"/>
                  </a:cubicBezTo>
                  <a:cubicBezTo>
                    <a:pt x="19" y="3065"/>
                    <a:pt x="1" y="4134"/>
                    <a:pt x="716" y="4153"/>
                  </a:cubicBezTo>
                  <a:lnTo>
                    <a:pt x="841" y="4153"/>
                  </a:lnTo>
                  <a:cubicBezTo>
                    <a:pt x="944" y="5656"/>
                    <a:pt x="2190" y="6776"/>
                    <a:pt x="3642" y="6776"/>
                  </a:cubicBezTo>
                  <a:cubicBezTo>
                    <a:pt x="3794" y="6776"/>
                    <a:pt x="3948" y="6764"/>
                    <a:pt x="4103" y="6738"/>
                  </a:cubicBezTo>
                  <a:cubicBezTo>
                    <a:pt x="2720" y="6528"/>
                    <a:pt x="1699" y="5336"/>
                    <a:pt x="1699" y="3934"/>
                  </a:cubicBezTo>
                  <a:lnTo>
                    <a:pt x="1699" y="2846"/>
                  </a:lnTo>
                  <a:cubicBezTo>
                    <a:pt x="1699" y="2636"/>
                    <a:pt x="1718" y="2417"/>
                    <a:pt x="1766" y="2216"/>
                  </a:cubicBezTo>
                  <a:cubicBezTo>
                    <a:pt x="1869" y="1802"/>
                    <a:pt x="2237" y="1543"/>
                    <a:pt x="2624" y="1543"/>
                  </a:cubicBezTo>
                  <a:cubicBezTo>
                    <a:pt x="2772" y="1543"/>
                    <a:pt x="2923" y="1581"/>
                    <a:pt x="3063" y="1663"/>
                  </a:cubicBezTo>
                  <a:cubicBezTo>
                    <a:pt x="4113" y="2255"/>
                    <a:pt x="5286" y="2588"/>
                    <a:pt x="6498" y="2617"/>
                  </a:cubicBezTo>
                  <a:cubicBezTo>
                    <a:pt x="6377" y="1133"/>
                    <a:pt x="5129" y="0"/>
                    <a:pt x="36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125"/>
            <p:cNvSpPr/>
            <p:nvPr/>
          </p:nvSpPr>
          <p:spPr>
            <a:xfrm>
              <a:off x="5916086" y="2590723"/>
              <a:ext cx="50616" cy="17465"/>
            </a:xfrm>
            <a:custGeom>
              <a:rect b="b" l="l" r="r" t="t"/>
              <a:pathLst>
                <a:path extrusionOk="0" h="667" w="1933">
                  <a:moveTo>
                    <a:pt x="316" y="0"/>
                  </a:moveTo>
                  <a:cubicBezTo>
                    <a:pt x="148" y="0"/>
                    <a:pt x="0" y="224"/>
                    <a:pt x="155" y="379"/>
                  </a:cubicBezTo>
                  <a:cubicBezTo>
                    <a:pt x="375" y="562"/>
                    <a:pt x="647" y="666"/>
                    <a:pt x="929" y="666"/>
                  </a:cubicBezTo>
                  <a:cubicBezTo>
                    <a:pt x="942" y="666"/>
                    <a:pt x="954" y="666"/>
                    <a:pt x="966" y="665"/>
                  </a:cubicBezTo>
                  <a:cubicBezTo>
                    <a:pt x="979" y="666"/>
                    <a:pt x="991" y="666"/>
                    <a:pt x="1003" y="666"/>
                  </a:cubicBezTo>
                  <a:cubicBezTo>
                    <a:pt x="1286" y="666"/>
                    <a:pt x="1558" y="562"/>
                    <a:pt x="1777" y="379"/>
                  </a:cubicBezTo>
                  <a:cubicBezTo>
                    <a:pt x="1932" y="224"/>
                    <a:pt x="1784" y="0"/>
                    <a:pt x="1616" y="0"/>
                  </a:cubicBezTo>
                  <a:cubicBezTo>
                    <a:pt x="1568" y="0"/>
                    <a:pt x="1517" y="19"/>
                    <a:pt x="1472" y="64"/>
                  </a:cubicBezTo>
                  <a:cubicBezTo>
                    <a:pt x="1319" y="169"/>
                    <a:pt x="1143" y="222"/>
                    <a:pt x="966" y="222"/>
                  </a:cubicBezTo>
                  <a:cubicBezTo>
                    <a:pt x="790" y="222"/>
                    <a:pt x="613" y="169"/>
                    <a:pt x="461" y="64"/>
                  </a:cubicBezTo>
                  <a:cubicBezTo>
                    <a:pt x="416" y="19"/>
                    <a:pt x="365" y="0"/>
                    <a:pt x="3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125"/>
            <p:cNvSpPr/>
            <p:nvPr/>
          </p:nvSpPr>
          <p:spPr>
            <a:xfrm>
              <a:off x="5901397" y="2545135"/>
              <a:ext cx="11521" cy="17073"/>
            </a:xfrm>
            <a:custGeom>
              <a:rect b="b" l="l" r="r" t="t"/>
              <a:pathLst>
                <a:path extrusionOk="0" h="652" w="440">
                  <a:moveTo>
                    <a:pt x="220" y="0"/>
                  </a:moveTo>
                  <a:cubicBezTo>
                    <a:pt x="111" y="0"/>
                    <a:pt x="1" y="74"/>
                    <a:pt x="1" y="222"/>
                  </a:cubicBezTo>
                  <a:lnTo>
                    <a:pt x="1" y="441"/>
                  </a:lnTo>
                  <a:cubicBezTo>
                    <a:pt x="1" y="556"/>
                    <a:pt x="96" y="651"/>
                    <a:pt x="220" y="651"/>
                  </a:cubicBezTo>
                  <a:cubicBezTo>
                    <a:pt x="335" y="651"/>
                    <a:pt x="440" y="556"/>
                    <a:pt x="440" y="441"/>
                  </a:cubicBezTo>
                  <a:lnTo>
                    <a:pt x="440" y="222"/>
                  </a:lnTo>
                  <a:cubicBezTo>
                    <a:pt x="440" y="74"/>
                    <a:pt x="330" y="0"/>
                    <a:pt x="220"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125"/>
            <p:cNvSpPr/>
            <p:nvPr/>
          </p:nvSpPr>
          <p:spPr>
            <a:xfrm>
              <a:off x="5970106" y="2545135"/>
              <a:ext cx="11260" cy="17073"/>
            </a:xfrm>
            <a:custGeom>
              <a:rect b="b" l="l" r="r" t="t"/>
              <a:pathLst>
                <a:path extrusionOk="0" h="652" w="430">
                  <a:moveTo>
                    <a:pt x="215" y="0"/>
                  </a:moveTo>
                  <a:cubicBezTo>
                    <a:pt x="108" y="0"/>
                    <a:pt x="0" y="74"/>
                    <a:pt x="0" y="222"/>
                  </a:cubicBezTo>
                  <a:lnTo>
                    <a:pt x="0" y="441"/>
                  </a:lnTo>
                  <a:cubicBezTo>
                    <a:pt x="0" y="556"/>
                    <a:pt x="96" y="651"/>
                    <a:pt x="210" y="651"/>
                  </a:cubicBezTo>
                  <a:cubicBezTo>
                    <a:pt x="334" y="651"/>
                    <a:pt x="430" y="556"/>
                    <a:pt x="430" y="441"/>
                  </a:cubicBezTo>
                  <a:lnTo>
                    <a:pt x="430" y="222"/>
                  </a:lnTo>
                  <a:cubicBezTo>
                    <a:pt x="430" y="74"/>
                    <a:pt x="322" y="0"/>
                    <a:pt x="215"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125"/>
            <p:cNvSpPr/>
            <p:nvPr/>
          </p:nvSpPr>
          <p:spPr>
            <a:xfrm>
              <a:off x="5893672" y="2527958"/>
              <a:ext cx="21000" cy="11495"/>
            </a:xfrm>
            <a:custGeom>
              <a:rect b="b" l="l" r="r" t="t"/>
              <a:pathLst>
                <a:path extrusionOk="0" h="439" w="802">
                  <a:moveTo>
                    <a:pt x="296" y="0"/>
                  </a:moveTo>
                  <a:cubicBezTo>
                    <a:pt x="0" y="0"/>
                    <a:pt x="0" y="439"/>
                    <a:pt x="296" y="439"/>
                  </a:cubicBezTo>
                  <a:lnTo>
                    <a:pt x="515" y="439"/>
                  </a:lnTo>
                  <a:cubicBezTo>
                    <a:pt x="802" y="439"/>
                    <a:pt x="802" y="0"/>
                    <a:pt x="51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125"/>
            <p:cNvSpPr/>
            <p:nvPr/>
          </p:nvSpPr>
          <p:spPr>
            <a:xfrm>
              <a:off x="5968116" y="2527932"/>
              <a:ext cx="19246" cy="11521"/>
            </a:xfrm>
            <a:custGeom>
              <a:rect b="b" l="l" r="r" t="t"/>
              <a:pathLst>
                <a:path extrusionOk="0" h="440" w="735">
                  <a:moveTo>
                    <a:pt x="521" y="1"/>
                  </a:moveTo>
                  <a:cubicBezTo>
                    <a:pt x="516" y="1"/>
                    <a:pt x="511" y="1"/>
                    <a:pt x="506" y="1"/>
                  </a:cubicBezTo>
                  <a:lnTo>
                    <a:pt x="286" y="1"/>
                  </a:lnTo>
                  <a:cubicBezTo>
                    <a:pt x="0" y="1"/>
                    <a:pt x="0" y="440"/>
                    <a:pt x="286" y="440"/>
                  </a:cubicBezTo>
                  <a:lnTo>
                    <a:pt x="515" y="440"/>
                  </a:lnTo>
                  <a:cubicBezTo>
                    <a:pt x="639" y="440"/>
                    <a:pt x="735" y="335"/>
                    <a:pt x="735" y="211"/>
                  </a:cubicBezTo>
                  <a:cubicBezTo>
                    <a:pt x="735" y="101"/>
                    <a:pt x="638" y="1"/>
                    <a:pt x="52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125"/>
            <p:cNvSpPr/>
            <p:nvPr/>
          </p:nvSpPr>
          <p:spPr>
            <a:xfrm>
              <a:off x="5875919" y="2425025"/>
              <a:ext cx="162661" cy="97199"/>
            </a:xfrm>
            <a:custGeom>
              <a:rect b="b" l="l" r="r" t="t"/>
              <a:pathLst>
                <a:path extrusionOk="0" h="3712" w="6212">
                  <a:moveTo>
                    <a:pt x="2500" y="1"/>
                  </a:moveTo>
                  <a:cubicBezTo>
                    <a:pt x="1575" y="1"/>
                    <a:pt x="688" y="344"/>
                    <a:pt x="1" y="964"/>
                  </a:cubicBezTo>
                  <a:cubicBezTo>
                    <a:pt x="1327" y="2701"/>
                    <a:pt x="3378" y="3712"/>
                    <a:pt x="5553" y="3712"/>
                  </a:cubicBezTo>
                  <a:cubicBezTo>
                    <a:pt x="5782" y="3712"/>
                    <a:pt x="6001" y="3702"/>
                    <a:pt x="6211" y="3683"/>
                  </a:cubicBezTo>
                  <a:cubicBezTo>
                    <a:pt x="6192" y="1642"/>
                    <a:pt x="4542" y="1"/>
                    <a:pt x="250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125"/>
            <p:cNvSpPr/>
            <p:nvPr/>
          </p:nvSpPr>
          <p:spPr>
            <a:xfrm>
              <a:off x="5843947" y="2694809"/>
              <a:ext cx="194869" cy="50485"/>
            </a:xfrm>
            <a:custGeom>
              <a:rect b="b" l="l" r="r" t="t"/>
              <a:pathLst>
                <a:path extrusionOk="0" h="1928" w="7442">
                  <a:moveTo>
                    <a:pt x="440" y="1"/>
                  </a:moveTo>
                  <a:lnTo>
                    <a:pt x="1" y="163"/>
                  </a:lnTo>
                  <a:cubicBezTo>
                    <a:pt x="907" y="1279"/>
                    <a:pt x="2281" y="1928"/>
                    <a:pt x="3721" y="1928"/>
                  </a:cubicBezTo>
                  <a:cubicBezTo>
                    <a:pt x="5162" y="1928"/>
                    <a:pt x="6536" y="1279"/>
                    <a:pt x="7442" y="163"/>
                  </a:cubicBezTo>
                  <a:lnTo>
                    <a:pt x="7003" y="1"/>
                  </a:lnTo>
                  <a:cubicBezTo>
                    <a:pt x="6135" y="993"/>
                    <a:pt x="4928" y="1489"/>
                    <a:pt x="3721" y="1489"/>
                  </a:cubicBezTo>
                  <a:cubicBezTo>
                    <a:pt x="2515" y="1489"/>
                    <a:pt x="1308" y="993"/>
                    <a:pt x="440" y="1"/>
                  </a:cubicBez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125"/>
            <p:cNvSpPr/>
            <p:nvPr/>
          </p:nvSpPr>
          <p:spPr>
            <a:xfrm>
              <a:off x="5809723" y="2688577"/>
              <a:ext cx="85965" cy="85442"/>
            </a:xfrm>
            <a:custGeom>
              <a:rect b="b" l="l" r="r" t="t"/>
              <a:pathLst>
                <a:path extrusionOk="0" h="3263" w="3283">
                  <a:moveTo>
                    <a:pt x="2424" y="0"/>
                  </a:moveTo>
                  <a:lnTo>
                    <a:pt x="878" y="544"/>
                  </a:lnTo>
                  <a:cubicBezTo>
                    <a:pt x="354" y="735"/>
                    <a:pt x="1" y="1231"/>
                    <a:pt x="1" y="1784"/>
                  </a:cubicBezTo>
                  <a:lnTo>
                    <a:pt x="1" y="2605"/>
                  </a:lnTo>
                  <a:cubicBezTo>
                    <a:pt x="1" y="2967"/>
                    <a:pt x="297" y="3263"/>
                    <a:pt x="659" y="3263"/>
                  </a:cubicBezTo>
                  <a:lnTo>
                    <a:pt x="3283" y="3263"/>
                  </a:lnTo>
                  <a:lnTo>
                    <a:pt x="3283" y="1126"/>
                  </a:lnTo>
                  <a:cubicBezTo>
                    <a:pt x="3283" y="954"/>
                    <a:pt x="3216" y="783"/>
                    <a:pt x="3092" y="668"/>
                  </a:cubicBezTo>
                  <a:lnTo>
                    <a:pt x="2424"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125"/>
            <p:cNvSpPr/>
            <p:nvPr/>
          </p:nvSpPr>
          <p:spPr>
            <a:xfrm>
              <a:off x="5987100" y="2688577"/>
              <a:ext cx="85939" cy="85442"/>
            </a:xfrm>
            <a:custGeom>
              <a:rect b="b" l="l" r="r" t="t"/>
              <a:pathLst>
                <a:path extrusionOk="0" h="3263" w="3282">
                  <a:moveTo>
                    <a:pt x="859" y="0"/>
                  </a:moveTo>
                  <a:lnTo>
                    <a:pt x="191" y="668"/>
                  </a:lnTo>
                  <a:cubicBezTo>
                    <a:pt x="76" y="783"/>
                    <a:pt x="0" y="954"/>
                    <a:pt x="0" y="1126"/>
                  </a:cubicBezTo>
                  <a:lnTo>
                    <a:pt x="0" y="3263"/>
                  </a:lnTo>
                  <a:lnTo>
                    <a:pt x="2624" y="3263"/>
                  </a:lnTo>
                  <a:cubicBezTo>
                    <a:pt x="2986" y="3263"/>
                    <a:pt x="3282" y="2967"/>
                    <a:pt x="3282" y="2605"/>
                  </a:cubicBezTo>
                  <a:lnTo>
                    <a:pt x="3282" y="1784"/>
                  </a:lnTo>
                  <a:cubicBezTo>
                    <a:pt x="3282" y="1231"/>
                    <a:pt x="2929" y="735"/>
                    <a:pt x="2404" y="544"/>
                  </a:cubicBezTo>
                  <a:lnTo>
                    <a:pt x="859"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49" name="Shape 2449"/>
        <p:cNvGrpSpPr/>
        <p:nvPr/>
      </p:nvGrpSpPr>
      <p:grpSpPr>
        <a:xfrm>
          <a:off x="0" y="0"/>
          <a:ext cx="0" cy="0"/>
          <a:chOff x="0" y="0"/>
          <a:chExt cx="0" cy="0"/>
        </a:xfrm>
      </p:grpSpPr>
      <p:sp>
        <p:nvSpPr>
          <p:cNvPr id="2450" name="Google Shape;2450;p126"/>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Learned </a:t>
            </a:r>
            <a:r>
              <a:rPr lang="en"/>
              <a:t>Design Improvements</a:t>
            </a:r>
            <a:endParaRPr/>
          </a:p>
        </p:txBody>
      </p:sp>
      <p:sp>
        <p:nvSpPr>
          <p:cNvPr id="2451" name="Google Shape;2451;p126"/>
          <p:cNvSpPr txBox="1"/>
          <p:nvPr>
            <p:ph idx="2" type="subTitle"/>
          </p:nvPr>
        </p:nvSpPr>
        <p:spPr>
          <a:xfrm>
            <a:off x="298025" y="1329425"/>
            <a:ext cx="7214700" cy="363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(3) 0 of 5 clicked “View Group Info Page” after </a:t>
            </a:r>
            <a:r>
              <a:rPr lang="en"/>
              <a:t>successful</a:t>
            </a:r>
            <a:r>
              <a:rPr lang="en"/>
              <a:t> invite accept.</a:t>
            </a:r>
            <a:endParaRPr/>
          </a:p>
          <a:p>
            <a:pPr indent="0" lvl="0" marL="0" rtl="0" algn="l">
              <a:spcBef>
                <a:spcPts val="0"/>
              </a:spcBef>
              <a:spcAft>
                <a:spcPts val="0"/>
              </a:spcAft>
              <a:buNone/>
            </a:pPr>
            <a:r>
              <a:rPr lang="en"/>
              <a:t>	</a:t>
            </a:r>
            <a:r>
              <a:rPr b="1" lang="en"/>
              <a:t>The app can automatically jump to this page or better highlight the </a:t>
            </a:r>
            <a:endParaRPr b="1"/>
          </a:p>
          <a:p>
            <a:pPr indent="457200" lvl="0" marL="0" rtl="0" algn="l">
              <a:spcBef>
                <a:spcPts val="0"/>
              </a:spcBef>
              <a:spcAft>
                <a:spcPts val="0"/>
              </a:spcAft>
              <a:buNone/>
            </a:pPr>
            <a:r>
              <a:rPr b="1" lang="en"/>
              <a:t>CTA for users on the Congratulations page.</a:t>
            </a:r>
            <a:endParaRPr b="1"/>
          </a:p>
          <a:p>
            <a:pPr indent="457200" lvl="0" marL="0" rtl="0" algn="l">
              <a:spcBef>
                <a:spcPts val="0"/>
              </a:spcBef>
              <a:spcAft>
                <a:spcPts val="0"/>
              </a:spcAft>
              <a:buNone/>
            </a:pPr>
            <a:r>
              <a:t/>
            </a:r>
            <a:endParaRPr b="1"/>
          </a:p>
          <a:p>
            <a:pPr indent="0" lvl="0" marL="0" rtl="0" algn="l">
              <a:spcBef>
                <a:spcPts val="0"/>
              </a:spcBef>
              <a:spcAft>
                <a:spcPts val="0"/>
              </a:spcAft>
              <a:buNone/>
            </a:pPr>
            <a:r>
              <a:rPr lang="en"/>
              <a:t>(3) 1 of 5 clicked “Stock Details” for the investment invite they </a:t>
            </a:r>
            <a:r>
              <a:rPr lang="en"/>
              <a:t>received</a:t>
            </a:r>
            <a:r>
              <a:rPr lang="en"/>
              <a:t>.</a:t>
            </a:r>
            <a:endParaRPr/>
          </a:p>
          <a:p>
            <a:pPr indent="0" lvl="0" marL="0" rtl="0" algn="l">
              <a:spcBef>
                <a:spcPts val="0"/>
              </a:spcBef>
              <a:spcAft>
                <a:spcPts val="0"/>
              </a:spcAft>
              <a:buNone/>
            </a:pPr>
            <a:r>
              <a:rPr lang="en"/>
              <a:t>	</a:t>
            </a:r>
            <a:r>
              <a:rPr b="1" lang="en"/>
              <a:t>By default show the stock details, callouts, and advice for “what this </a:t>
            </a:r>
            <a:endParaRPr b="1"/>
          </a:p>
          <a:p>
            <a:pPr indent="457200" lvl="0" marL="0" rtl="0" algn="l">
              <a:spcBef>
                <a:spcPts val="0"/>
              </a:spcBef>
              <a:spcAft>
                <a:spcPts val="0"/>
              </a:spcAft>
              <a:buNone/>
            </a:pPr>
            <a:r>
              <a:rPr b="1" lang="en"/>
              <a:t>means to add to portfolio,” etc. Button to hide information.</a:t>
            </a:r>
            <a:endParaRPr b="1"/>
          </a:p>
          <a:p>
            <a:pPr indent="457200" lvl="0" marL="0" rtl="0" algn="l">
              <a:spcBef>
                <a:spcPts val="0"/>
              </a:spcBef>
              <a:spcAft>
                <a:spcPts val="0"/>
              </a:spcAft>
              <a:buNone/>
            </a:pPr>
            <a:r>
              <a:t/>
            </a:r>
            <a:endParaRPr b="1"/>
          </a:p>
          <a:p>
            <a:pPr indent="0" lvl="0" marL="0" rtl="0" algn="l">
              <a:spcBef>
                <a:spcPts val="0"/>
              </a:spcBef>
              <a:spcAft>
                <a:spcPts val="0"/>
              </a:spcAft>
              <a:buNone/>
            </a:pPr>
            <a:r>
              <a:rPr lang="en"/>
              <a:t>(4) 4 of 5 asked “what do I do now?” or paused at the Markets tab for Task #3. People didn’t know what to click on the page.</a:t>
            </a:r>
            <a:endParaRPr/>
          </a:p>
          <a:p>
            <a:pPr indent="0" lvl="0" marL="0" rtl="0" algn="l">
              <a:spcBef>
                <a:spcPts val="0"/>
              </a:spcBef>
              <a:spcAft>
                <a:spcPts val="0"/>
              </a:spcAft>
              <a:buNone/>
            </a:pPr>
            <a:r>
              <a:rPr lang="en"/>
              <a:t>	</a:t>
            </a:r>
            <a:r>
              <a:rPr b="1" lang="en"/>
              <a:t>Better defining the sections (i.e. “Top Gainers” doesn’t mean much </a:t>
            </a:r>
            <a:endParaRPr b="1"/>
          </a:p>
          <a:p>
            <a:pPr indent="457200" lvl="0" marL="0" rtl="0" algn="l">
              <a:spcBef>
                <a:spcPts val="0"/>
              </a:spcBef>
              <a:spcAft>
                <a:spcPts val="0"/>
              </a:spcAft>
              <a:buNone/>
            </a:pPr>
            <a:r>
              <a:rPr b="1" lang="en"/>
              <a:t>for a new investor so we can title as “News,” “Today’s Numbers,” or </a:t>
            </a:r>
            <a:endParaRPr b="1"/>
          </a:p>
          <a:p>
            <a:pPr indent="0" lvl="0" marL="457200" rtl="0" algn="l">
              <a:spcBef>
                <a:spcPts val="0"/>
              </a:spcBef>
              <a:spcAft>
                <a:spcPts val="0"/>
              </a:spcAft>
              <a:buNone/>
            </a:pPr>
            <a:r>
              <a:rPr b="1" lang="en"/>
              <a:t>“Investment Recs”) or/and having Walrus at the top asking what the user is interested in that session.</a:t>
            </a:r>
            <a:endParaRPr b="1"/>
          </a:p>
        </p:txBody>
      </p:sp>
      <p:grpSp>
        <p:nvGrpSpPr>
          <p:cNvPr id="2452" name="Google Shape;2452;p126"/>
          <p:cNvGrpSpPr/>
          <p:nvPr/>
        </p:nvGrpSpPr>
        <p:grpSpPr>
          <a:xfrm>
            <a:off x="7618280" y="3505999"/>
            <a:ext cx="597063" cy="755201"/>
            <a:chOff x="7147436" y="1502999"/>
            <a:chExt cx="279054" cy="354754"/>
          </a:xfrm>
        </p:grpSpPr>
        <p:sp>
          <p:nvSpPr>
            <p:cNvPr id="2453" name="Google Shape;2453;p126"/>
            <p:cNvSpPr/>
            <p:nvPr/>
          </p:nvSpPr>
          <p:spPr>
            <a:xfrm>
              <a:off x="7147436" y="1745576"/>
              <a:ext cx="279054" cy="112177"/>
            </a:xfrm>
            <a:custGeom>
              <a:rect b="b" l="l" r="r" t="t"/>
              <a:pathLst>
                <a:path extrusionOk="0" h="4284" w="10657">
                  <a:moveTo>
                    <a:pt x="3234" y="0"/>
                  </a:moveTo>
                  <a:lnTo>
                    <a:pt x="954" y="668"/>
                  </a:lnTo>
                  <a:cubicBezTo>
                    <a:pt x="391" y="840"/>
                    <a:pt x="0" y="1355"/>
                    <a:pt x="0" y="1946"/>
                  </a:cubicBezTo>
                  <a:lnTo>
                    <a:pt x="0" y="3616"/>
                  </a:lnTo>
                  <a:cubicBezTo>
                    <a:pt x="0" y="3988"/>
                    <a:pt x="296" y="4284"/>
                    <a:pt x="668" y="4284"/>
                  </a:cubicBezTo>
                  <a:lnTo>
                    <a:pt x="9989" y="4284"/>
                  </a:lnTo>
                  <a:cubicBezTo>
                    <a:pt x="10361" y="4284"/>
                    <a:pt x="10656" y="3988"/>
                    <a:pt x="10656" y="3616"/>
                  </a:cubicBezTo>
                  <a:lnTo>
                    <a:pt x="10656" y="1946"/>
                  </a:lnTo>
                  <a:cubicBezTo>
                    <a:pt x="10656" y="1355"/>
                    <a:pt x="10265" y="840"/>
                    <a:pt x="9702" y="668"/>
                  </a:cubicBezTo>
                  <a:lnTo>
                    <a:pt x="7422" y="0"/>
                  </a:lnTo>
                  <a:lnTo>
                    <a:pt x="5696" y="1155"/>
                  </a:lnTo>
                  <a:cubicBezTo>
                    <a:pt x="5586" y="1226"/>
                    <a:pt x="5457" y="1262"/>
                    <a:pt x="5328" y="1262"/>
                  </a:cubicBezTo>
                  <a:cubicBezTo>
                    <a:pt x="5199" y="1262"/>
                    <a:pt x="5071" y="1226"/>
                    <a:pt x="4961" y="1155"/>
                  </a:cubicBezTo>
                  <a:lnTo>
                    <a:pt x="32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126"/>
            <p:cNvSpPr/>
            <p:nvPr/>
          </p:nvSpPr>
          <p:spPr>
            <a:xfrm>
              <a:off x="7187892" y="1694856"/>
              <a:ext cx="197618" cy="104688"/>
            </a:xfrm>
            <a:custGeom>
              <a:rect b="b" l="l" r="r" t="t"/>
              <a:pathLst>
                <a:path extrusionOk="0" h="3998" w="7547">
                  <a:moveTo>
                    <a:pt x="1336" y="1"/>
                  </a:moveTo>
                  <a:cubicBezTo>
                    <a:pt x="602" y="1"/>
                    <a:pt x="1" y="602"/>
                    <a:pt x="1" y="1336"/>
                  </a:cubicBezTo>
                  <a:cubicBezTo>
                    <a:pt x="1" y="2805"/>
                    <a:pt x="1193" y="3998"/>
                    <a:pt x="2662" y="3998"/>
                  </a:cubicBezTo>
                  <a:lnTo>
                    <a:pt x="4885" y="3998"/>
                  </a:lnTo>
                  <a:cubicBezTo>
                    <a:pt x="6354" y="3998"/>
                    <a:pt x="7547" y="2805"/>
                    <a:pt x="7547" y="1336"/>
                  </a:cubicBezTo>
                  <a:cubicBezTo>
                    <a:pt x="7547" y="602"/>
                    <a:pt x="6955" y="10"/>
                    <a:pt x="62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126"/>
            <p:cNvSpPr/>
            <p:nvPr/>
          </p:nvSpPr>
          <p:spPr>
            <a:xfrm>
              <a:off x="7206876" y="1712348"/>
              <a:ext cx="159912" cy="66274"/>
            </a:xfrm>
            <a:custGeom>
              <a:rect b="b" l="l" r="r" t="t"/>
              <a:pathLst>
                <a:path extrusionOk="0" h="2531" w="6107">
                  <a:moveTo>
                    <a:pt x="668" y="0"/>
                  </a:moveTo>
                  <a:cubicBezTo>
                    <a:pt x="191" y="0"/>
                    <a:pt x="1" y="630"/>
                    <a:pt x="401" y="897"/>
                  </a:cubicBezTo>
                  <a:lnTo>
                    <a:pt x="2691" y="2424"/>
                  </a:lnTo>
                  <a:cubicBezTo>
                    <a:pt x="2801" y="2495"/>
                    <a:pt x="2929" y="2531"/>
                    <a:pt x="3058" y="2531"/>
                  </a:cubicBezTo>
                  <a:cubicBezTo>
                    <a:pt x="3187" y="2531"/>
                    <a:pt x="3316" y="2495"/>
                    <a:pt x="3426" y="2424"/>
                  </a:cubicBezTo>
                  <a:lnTo>
                    <a:pt x="5715" y="897"/>
                  </a:lnTo>
                  <a:cubicBezTo>
                    <a:pt x="6106" y="630"/>
                    <a:pt x="5925" y="0"/>
                    <a:pt x="5438" y="0"/>
                  </a:cubicBezTo>
                  <a:close/>
                </a:path>
              </a:pathLst>
            </a:custGeom>
            <a:solidFill>
              <a:srgbClr val="BB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126"/>
            <p:cNvSpPr/>
            <p:nvPr/>
          </p:nvSpPr>
          <p:spPr>
            <a:xfrm>
              <a:off x="7232118" y="1700852"/>
              <a:ext cx="109689" cy="77769"/>
            </a:xfrm>
            <a:custGeom>
              <a:rect b="b" l="l" r="r" t="t"/>
              <a:pathLst>
                <a:path extrusionOk="0" h="2970" w="4189">
                  <a:moveTo>
                    <a:pt x="544" y="1"/>
                  </a:moveTo>
                  <a:lnTo>
                    <a:pt x="544" y="1050"/>
                  </a:lnTo>
                  <a:cubicBezTo>
                    <a:pt x="544" y="1346"/>
                    <a:pt x="344" y="1603"/>
                    <a:pt x="67" y="1689"/>
                  </a:cubicBezTo>
                  <a:lnTo>
                    <a:pt x="0" y="1708"/>
                  </a:lnTo>
                  <a:lnTo>
                    <a:pt x="1727" y="2863"/>
                  </a:lnTo>
                  <a:cubicBezTo>
                    <a:pt x="1837" y="2934"/>
                    <a:pt x="1965" y="2970"/>
                    <a:pt x="2094" y="2970"/>
                  </a:cubicBezTo>
                  <a:cubicBezTo>
                    <a:pt x="2223" y="2970"/>
                    <a:pt x="2352" y="2934"/>
                    <a:pt x="2462" y="2863"/>
                  </a:cubicBezTo>
                  <a:lnTo>
                    <a:pt x="4188" y="1708"/>
                  </a:lnTo>
                  <a:lnTo>
                    <a:pt x="4121" y="1689"/>
                  </a:lnTo>
                  <a:cubicBezTo>
                    <a:pt x="3845" y="1603"/>
                    <a:pt x="3644" y="1346"/>
                    <a:pt x="3644" y="1050"/>
                  </a:cubicBezTo>
                  <a:lnTo>
                    <a:pt x="3644"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126"/>
            <p:cNvSpPr/>
            <p:nvPr/>
          </p:nvSpPr>
          <p:spPr>
            <a:xfrm>
              <a:off x="7246101" y="1700852"/>
              <a:ext cx="81462" cy="23121"/>
            </a:xfrm>
            <a:custGeom>
              <a:rect b="b" l="l" r="r" t="t"/>
              <a:pathLst>
                <a:path extrusionOk="0" h="883" w="3111">
                  <a:moveTo>
                    <a:pt x="0" y="1"/>
                  </a:moveTo>
                  <a:lnTo>
                    <a:pt x="0" y="497"/>
                  </a:lnTo>
                  <a:cubicBezTo>
                    <a:pt x="487" y="754"/>
                    <a:pt x="1021" y="883"/>
                    <a:pt x="1555" y="883"/>
                  </a:cubicBezTo>
                  <a:cubicBezTo>
                    <a:pt x="2090" y="883"/>
                    <a:pt x="2624" y="754"/>
                    <a:pt x="3110" y="497"/>
                  </a:cubicBezTo>
                  <a:lnTo>
                    <a:pt x="3110"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126"/>
            <p:cNvSpPr/>
            <p:nvPr/>
          </p:nvSpPr>
          <p:spPr>
            <a:xfrm>
              <a:off x="7189149" y="1543716"/>
              <a:ext cx="190627" cy="168658"/>
            </a:xfrm>
            <a:custGeom>
              <a:rect b="b" l="l" r="r" t="t"/>
              <a:pathLst>
                <a:path extrusionOk="0" h="6441" w="7280">
                  <a:moveTo>
                    <a:pt x="6621" y="1"/>
                  </a:moveTo>
                  <a:lnTo>
                    <a:pt x="849" y="449"/>
                  </a:lnTo>
                  <a:lnTo>
                    <a:pt x="849" y="2672"/>
                  </a:lnTo>
                  <a:lnTo>
                    <a:pt x="735" y="2672"/>
                  </a:lnTo>
                  <a:cubicBezTo>
                    <a:pt x="0" y="2672"/>
                    <a:pt x="0" y="3779"/>
                    <a:pt x="735" y="3779"/>
                  </a:cubicBezTo>
                  <a:lnTo>
                    <a:pt x="859" y="3779"/>
                  </a:lnTo>
                  <a:cubicBezTo>
                    <a:pt x="973" y="5277"/>
                    <a:pt x="2223" y="6440"/>
                    <a:pt x="3730" y="6440"/>
                  </a:cubicBezTo>
                  <a:cubicBezTo>
                    <a:pt x="5238" y="6440"/>
                    <a:pt x="6488" y="5277"/>
                    <a:pt x="6602" y="3779"/>
                  </a:cubicBezTo>
                  <a:lnTo>
                    <a:pt x="6726" y="3779"/>
                  </a:lnTo>
                  <a:cubicBezTo>
                    <a:pt x="7031" y="3779"/>
                    <a:pt x="7279" y="3531"/>
                    <a:pt x="7279" y="3225"/>
                  </a:cubicBezTo>
                  <a:cubicBezTo>
                    <a:pt x="7279" y="2920"/>
                    <a:pt x="7031" y="2672"/>
                    <a:pt x="6726" y="2672"/>
                  </a:cubicBezTo>
                  <a:lnTo>
                    <a:pt x="6621" y="2672"/>
                  </a:lnTo>
                  <a:lnTo>
                    <a:pt x="6621"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126"/>
            <p:cNvSpPr/>
            <p:nvPr/>
          </p:nvSpPr>
          <p:spPr>
            <a:xfrm>
              <a:off x="7192893" y="1549713"/>
              <a:ext cx="146400" cy="162635"/>
            </a:xfrm>
            <a:custGeom>
              <a:rect b="b" l="l" r="r" t="t"/>
              <a:pathLst>
                <a:path extrusionOk="0" h="6211" w="5591">
                  <a:moveTo>
                    <a:pt x="5591" y="1"/>
                  </a:moveTo>
                  <a:lnTo>
                    <a:pt x="697" y="220"/>
                  </a:lnTo>
                  <a:lnTo>
                    <a:pt x="697" y="2443"/>
                  </a:lnTo>
                  <a:lnTo>
                    <a:pt x="621" y="2443"/>
                  </a:lnTo>
                  <a:cubicBezTo>
                    <a:pt x="614" y="2443"/>
                    <a:pt x="608" y="2443"/>
                    <a:pt x="601" y="2443"/>
                  </a:cubicBezTo>
                  <a:cubicBezTo>
                    <a:pt x="314" y="2443"/>
                    <a:pt x="76" y="2650"/>
                    <a:pt x="39" y="2939"/>
                  </a:cubicBezTo>
                  <a:cubicBezTo>
                    <a:pt x="0" y="3264"/>
                    <a:pt x="258" y="3550"/>
                    <a:pt x="592" y="3550"/>
                  </a:cubicBezTo>
                  <a:lnTo>
                    <a:pt x="706" y="3550"/>
                  </a:lnTo>
                  <a:cubicBezTo>
                    <a:pt x="810" y="5072"/>
                    <a:pt x="2090" y="6210"/>
                    <a:pt x="3566" y="6210"/>
                  </a:cubicBezTo>
                  <a:cubicBezTo>
                    <a:pt x="3718" y="6210"/>
                    <a:pt x="3871" y="6198"/>
                    <a:pt x="4026" y="6173"/>
                  </a:cubicBezTo>
                  <a:cubicBezTo>
                    <a:pt x="2624" y="5944"/>
                    <a:pt x="1594" y="4742"/>
                    <a:pt x="1594" y="3330"/>
                  </a:cubicBezTo>
                  <a:lnTo>
                    <a:pt x="1594" y="1556"/>
                  </a:lnTo>
                  <a:cubicBezTo>
                    <a:pt x="1594" y="1060"/>
                    <a:pt x="1994" y="659"/>
                    <a:pt x="2481" y="659"/>
                  </a:cubicBezTo>
                  <a:lnTo>
                    <a:pt x="5142" y="659"/>
                  </a:lnTo>
                  <a:cubicBezTo>
                    <a:pt x="5391" y="659"/>
                    <a:pt x="5591" y="459"/>
                    <a:pt x="5591" y="220"/>
                  </a:cubicBezTo>
                  <a:lnTo>
                    <a:pt x="5591"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126"/>
            <p:cNvSpPr/>
            <p:nvPr/>
          </p:nvSpPr>
          <p:spPr>
            <a:xfrm>
              <a:off x="7246101" y="1613604"/>
              <a:ext cx="11757" cy="17334"/>
            </a:xfrm>
            <a:custGeom>
              <a:rect b="b" l="l" r="r" t="t"/>
              <a:pathLst>
                <a:path extrusionOk="0" h="662" w="449">
                  <a:moveTo>
                    <a:pt x="225" y="1"/>
                  </a:moveTo>
                  <a:cubicBezTo>
                    <a:pt x="113" y="1"/>
                    <a:pt x="0" y="75"/>
                    <a:pt x="0" y="223"/>
                  </a:cubicBezTo>
                  <a:lnTo>
                    <a:pt x="0" y="442"/>
                  </a:lnTo>
                  <a:cubicBezTo>
                    <a:pt x="0" y="566"/>
                    <a:pt x="105" y="661"/>
                    <a:pt x="229" y="661"/>
                  </a:cubicBezTo>
                  <a:cubicBezTo>
                    <a:pt x="353" y="661"/>
                    <a:pt x="449" y="566"/>
                    <a:pt x="449" y="442"/>
                  </a:cubicBezTo>
                  <a:lnTo>
                    <a:pt x="449" y="223"/>
                  </a:lnTo>
                  <a:cubicBezTo>
                    <a:pt x="449" y="75"/>
                    <a:pt x="337" y="1"/>
                    <a:pt x="22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126"/>
            <p:cNvSpPr/>
            <p:nvPr/>
          </p:nvSpPr>
          <p:spPr>
            <a:xfrm>
              <a:off x="7316041" y="1613604"/>
              <a:ext cx="11521" cy="17334"/>
            </a:xfrm>
            <a:custGeom>
              <a:rect b="b" l="l" r="r" t="t"/>
              <a:pathLst>
                <a:path extrusionOk="0" h="662" w="440">
                  <a:moveTo>
                    <a:pt x="220" y="1"/>
                  </a:moveTo>
                  <a:cubicBezTo>
                    <a:pt x="110" y="1"/>
                    <a:pt x="1" y="75"/>
                    <a:pt x="1" y="223"/>
                  </a:cubicBezTo>
                  <a:lnTo>
                    <a:pt x="1" y="442"/>
                  </a:lnTo>
                  <a:cubicBezTo>
                    <a:pt x="1" y="566"/>
                    <a:pt x="96" y="661"/>
                    <a:pt x="220" y="661"/>
                  </a:cubicBezTo>
                  <a:cubicBezTo>
                    <a:pt x="344" y="661"/>
                    <a:pt x="439" y="566"/>
                    <a:pt x="439" y="442"/>
                  </a:cubicBezTo>
                  <a:lnTo>
                    <a:pt x="439" y="223"/>
                  </a:lnTo>
                  <a:cubicBezTo>
                    <a:pt x="439"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126"/>
            <p:cNvSpPr/>
            <p:nvPr/>
          </p:nvSpPr>
          <p:spPr>
            <a:xfrm>
              <a:off x="7238115" y="1593834"/>
              <a:ext cx="28097" cy="13878"/>
            </a:xfrm>
            <a:custGeom>
              <a:rect b="b" l="l" r="r" t="t"/>
              <a:pathLst>
                <a:path extrusionOk="0" h="530" w="1073">
                  <a:moveTo>
                    <a:pt x="759" y="1"/>
                  </a:moveTo>
                  <a:cubicBezTo>
                    <a:pt x="745" y="1"/>
                    <a:pt x="731" y="2"/>
                    <a:pt x="716" y="4"/>
                  </a:cubicBezTo>
                  <a:lnTo>
                    <a:pt x="267" y="90"/>
                  </a:lnTo>
                  <a:cubicBezTo>
                    <a:pt x="0" y="138"/>
                    <a:pt x="38" y="529"/>
                    <a:pt x="305" y="529"/>
                  </a:cubicBezTo>
                  <a:lnTo>
                    <a:pt x="353" y="529"/>
                  </a:lnTo>
                  <a:lnTo>
                    <a:pt x="792" y="443"/>
                  </a:lnTo>
                  <a:cubicBezTo>
                    <a:pt x="1072" y="389"/>
                    <a:pt x="1010" y="1"/>
                    <a:pt x="759"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126"/>
            <p:cNvSpPr/>
            <p:nvPr/>
          </p:nvSpPr>
          <p:spPr>
            <a:xfrm>
              <a:off x="7307767" y="1594044"/>
              <a:ext cx="27782" cy="13904"/>
            </a:xfrm>
            <a:custGeom>
              <a:rect b="b" l="l" r="r" t="t"/>
              <a:pathLst>
                <a:path extrusionOk="0" h="531" w="1061">
                  <a:moveTo>
                    <a:pt x="305" y="1"/>
                  </a:moveTo>
                  <a:cubicBezTo>
                    <a:pt x="60" y="1"/>
                    <a:pt x="0" y="391"/>
                    <a:pt x="269" y="445"/>
                  </a:cubicBezTo>
                  <a:lnTo>
                    <a:pt x="717" y="521"/>
                  </a:lnTo>
                  <a:lnTo>
                    <a:pt x="755" y="521"/>
                  </a:lnTo>
                  <a:lnTo>
                    <a:pt x="755" y="531"/>
                  </a:lnTo>
                  <a:cubicBezTo>
                    <a:pt x="1032" y="531"/>
                    <a:pt x="1061" y="140"/>
                    <a:pt x="803" y="92"/>
                  </a:cubicBezTo>
                  <a:lnTo>
                    <a:pt x="355" y="6"/>
                  </a:lnTo>
                  <a:cubicBezTo>
                    <a:pt x="337" y="3"/>
                    <a:pt x="321" y="1"/>
                    <a:pt x="305"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126"/>
            <p:cNvSpPr/>
            <p:nvPr/>
          </p:nvSpPr>
          <p:spPr>
            <a:xfrm>
              <a:off x="7211380" y="1502999"/>
              <a:ext cx="174392" cy="52501"/>
            </a:xfrm>
            <a:custGeom>
              <a:rect b="b" l="l" r="r" t="t"/>
              <a:pathLst>
                <a:path extrusionOk="0" h="2005" w="6660">
                  <a:moveTo>
                    <a:pt x="1994" y="1"/>
                  </a:moveTo>
                  <a:cubicBezTo>
                    <a:pt x="888" y="1"/>
                    <a:pt x="0" y="898"/>
                    <a:pt x="0" y="2004"/>
                  </a:cubicBezTo>
                  <a:lnTo>
                    <a:pt x="4656" y="2004"/>
                  </a:lnTo>
                  <a:cubicBezTo>
                    <a:pt x="5667" y="2004"/>
                    <a:pt x="6516" y="1251"/>
                    <a:pt x="6640" y="259"/>
                  </a:cubicBezTo>
                  <a:cubicBezTo>
                    <a:pt x="6659" y="125"/>
                    <a:pt x="6554" y="1"/>
                    <a:pt x="642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126"/>
            <p:cNvSpPr/>
            <p:nvPr/>
          </p:nvSpPr>
          <p:spPr>
            <a:xfrm>
              <a:off x="7257832" y="1502999"/>
              <a:ext cx="127940" cy="40744"/>
            </a:xfrm>
            <a:custGeom>
              <a:rect b="b" l="l" r="r" t="t"/>
              <a:pathLst>
                <a:path extrusionOk="0" h="1556" w="4886">
                  <a:moveTo>
                    <a:pt x="745" y="1"/>
                  </a:moveTo>
                  <a:cubicBezTo>
                    <a:pt x="430" y="259"/>
                    <a:pt x="192" y="602"/>
                    <a:pt x="77" y="993"/>
                  </a:cubicBezTo>
                  <a:cubicBezTo>
                    <a:pt x="1" y="1279"/>
                    <a:pt x="220" y="1556"/>
                    <a:pt x="506" y="1556"/>
                  </a:cubicBezTo>
                  <a:lnTo>
                    <a:pt x="4141" y="1556"/>
                  </a:lnTo>
                  <a:cubicBezTo>
                    <a:pt x="4542" y="1232"/>
                    <a:pt x="4809" y="764"/>
                    <a:pt x="4866" y="249"/>
                  </a:cubicBezTo>
                  <a:cubicBezTo>
                    <a:pt x="4885" y="115"/>
                    <a:pt x="4780" y="1"/>
                    <a:pt x="4647"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126"/>
            <p:cNvSpPr/>
            <p:nvPr/>
          </p:nvSpPr>
          <p:spPr>
            <a:xfrm>
              <a:off x="7252097" y="1782262"/>
              <a:ext cx="11521" cy="75491"/>
            </a:xfrm>
            <a:custGeom>
              <a:rect b="b" l="l" r="r" t="t"/>
              <a:pathLst>
                <a:path extrusionOk="0" h="2883" w="440">
                  <a:moveTo>
                    <a:pt x="235" y="1"/>
                  </a:moveTo>
                  <a:cubicBezTo>
                    <a:pt x="230" y="1"/>
                    <a:pt x="225" y="1"/>
                    <a:pt x="220" y="2"/>
                  </a:cubicBezTo>
                  <a:cubicBezTo>
                    <a:pt x="96" y="2"/>
                    <a:pt x="0" y="97"/>
                    <a:pt x="0" y="221"/>
                  </a:cubicBezTo>
                  <a:lnTo>
                    <a:pt x="0" y="2883"/>
                  </a:lnTo>
                  <a:lnTo>
                    <a:pt x="439" y="2883"/>
                  </a:lnTo>
                  <a:lnTo>
                    <a:pt x="439" y="221"/>
                  </a:lnTo>
                  <a:cubicBezTo>
                    <a:pt x="439" y="102"/>
                    <a:pt x="352" y="1"/>
                    <a:pt x="235"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126"/>
            <p:cNvSpPr/>
            <p:nvPr/>
          </p:nvSpPr>
          <p:spPr>
            <a:xfrm>
              <a:off x="7310045" y="1782262"/>
              <a:ext cx="11783" cy="75491"/>
            </a:xfrm>
            <a:custGeom>
              <a:rect b="b" l="l" r="r" t="t"/>
              <a:pathLst>
                <a:path extrusionOk="0" h="2883" w="450">
                  <a:moveTo>
                    <a:pt x="244" y="1"/>
                  </a:moveTo>
                  <a:cubicBezTo>
                    <a:pt x="239" y="1"/>
                    <a:pt x="235" y="1"/>
                    <a:pt x="230" y="2"/>
                  </a:cubicBezTo>
                  <a:cubicBezTo>
                    <a:pt x="106" y="2"/>
                    <a:pt x="1" y="97"/>
                    <a:pt x="1" y="221"/>
                  </a:cubicBezTo>
                  <a:lnTo>
                    <a:pt x="1" y="2883"/>
                  </a:lnTo>
                  <a:lnTo>
                    <a:pt x="449" y="2883"/>
                  </a:lnTo>
                  <a:lnTo>
                    <a:pt x="449" y="221"/>
                  </a:lnTo>
                  <a:cubicBezTo>
                    <a:pt x="449" y="102"/>
                    <a:pt x="353" y="1"/>
                    <a:pt x="244"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126"/>
            <p:cNvSpPr/>
            <p:nvPr/>
          </p:nvSpPr>
          <p:spPr>
            <a:xfrm>
              <a:off x="7260896" y="1654112"/>
              <a:ext cx="51872" cy="17570"/>
            </a:xfrm>
            <a:custGeom>
              <a:rect b="b" l="l" r="r" t="t"/>
              <a:pathLst>
                <a:path extrusionOk="0" h="671" w="1981">
                  <a:moveTo>
                    <a:pt x="331" y="0"/>
                  </a:moveTo>
                  <a:cubicBezTo>
                    <a:pt x="155" y="0"/>
                    <a:pt x="1" y="229"/>
                    <a:pt x="170" y="383"/>
                  </a:cubicBezTo>
                  <a:cubicBezTo>
                    <a:pt x="389" y="574"/>
                    <a:pt x="668" y="670"/>
                    <a:pt x="950" y="670"/>
                  </a:cubicBezTo>
                  <a:cubicBezTo>
                    <a:pt x="964" y="670"/>
                    <a:pt x="977" y="670"/>
                    <a:pt x="990" y="669"/>
                  </a:cubicBezTo>
                  <a:cubicBezTo>
                    <a:pt x="1004" y="670"/>
                    <a:pt x="1018" y="670"/>
                    <a:pt x="1032" y="670"/>
                  </a:cubicBezTo>
                  <a:cubicBezTo>
                    <a:pt x="1322" y="670"/>
                    <a:pt x="1592" y="574"/>
                    <a:pt x="1811" y="383"/>
                  </a:cubicBezTo>
                  <a:cubicBezTo>
                    <a:pt x="1980" y="229"/>
                    <a:pt x="1832" y="0"/>
                    <a:pt x="1658" y="0"/>
                  </a:cubicBezTo>
                  <a:cubicBezTo>
                    <a:pt x="1607" y="0"/>
                    <a:pt x="1554" y="20"/>
                    <a:pt x="1506" y="68"/>
                  </a:cubicBezTo>
                  <a:cubicBezTo>
                    <a:pt x="1353" y="173"/>
                    <a:pt x="1174" y="226"/>
                    <a:pt x="995" y="226"/>
                  </a:cubicBezTo>
                  <a:cubicBezTo>
                    <a:pt x="816" y="226"/>
                    <a:pt x="637" y="173"/>
                    <a:pt x="485" y="68"/>
                  </a:cubicBezTo>
                  <a:cubicBezTo>
                    <a:pt x="437" y="20"/>
                    <a:pt x="383" y="0"/>
                    <a:pt x="33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9" name="Google Shape;2469;p126"/>
          <p:cNvGrpSpPr/>
          <p:nvPr/>
        </p:nvGrpSpPr>
        <p:grpSpPr>
          <a:xfrm>
            <a:off x="8298303" y="4103859"/>
            <a:ext cx="592245" cy="755313"/>
            <a:chOff x="7603081" y="1973072"/>
            <a:chExt cx="276802" cy="354807"/>
          </a:xfrm>
        </p:grpSpPr>
        <p:sp>
          <p:nvSpPr>
            <p:cNvPr id="2470" name="Google Shape;2470;p126"/>
            <p:cNvSpPr/>
            <p:nvPr/>
          </p:nvSpPr>
          <p:spPr>
            <a:xfrm>
              <a:off x="7603081" y="2189465"/>
              <a:ext cx="276802" cy="138414"/>
            </a:xfrm>
            <a:custGeom>
              <a:rect b="b" l="l" r="r" t="t"/>
              <a:pathLst>
                <a:path extrusionOk="0" h="5286" w="10571">
                  <a:moveTo>
                    <a:pt x="3081" y="1"/>
                  </a:moveTo>
                  <a:cubicBezTo>
                    <a:pt x="2967" y="1"/>
                    <a:pt x="2862" y="96"/>
                    <a:pt x="2862" y="220"/>
                  </a:cubicBezTo>
                  <a:lnTo>
                    <a:pt x="2862" y="1269"/>
                  </a:lnTo>
                  <a:cubicBezTo>
                    <a:pt x="2862" y="1565"/>
                    <a:pt x="2671" y="1823"/>
                    <a:pt x="2395" y="1909"/>
                  </a:cubicBezTo>
                  <a:lnTo>
                    <a:pt x="935" y="2357"/>
                  </a:lnTo>
                  <a:cubicBezTo>
                    <a:pt x="382" y="2529"/>
                    <a:pt x="0" y="3034"/>
                    <a:pt x="0" y="3616"/>
                  </a:cubicBezTo>
                  <a:lnTo>
                    <a:pt x="0" y="4627"/>
                  </a:lnTo>
                  <a:cubicBezTo>
                    <a:pt x="0" y="4990"/>
                    <a:pt x="296" y="5286"/>
                    <a:pt x="658" y="5286"/>
                  </a:cubicBezTo>
                  <a:lnTo>
                    <a:pt x="9912" y="5286"/>
                  </a:lnTo>
                  <a:cubicBezTo>
                    <a:pt x="10275" y="5286"/>
                    <a:pt x="10570" y="4990"/>
                    <a:pt x="10570" y="4627"/>
                  </a:cubicBezTo>
                  <a:lnTo>
                    <a:pt x="10570" y="3616"/>
                  </a:lnTo>
                  <a:cubicBezTo>
                    <a:pt x="10570" y="3034"/>
                    <a:pt x="10198" y="2529"/>
                    <a:pt x="9645" y="2357"/>
                  </a:cubicBezTo>
                  <a:lnTo>
                    <a:pt x="8176" y="1909"/>
                  </a:lnTo>
                  <a:cubicBezTo>
                    <a:pt x="7899" y="1823"/>
                    <a:pt x="7708" y="1565"/>
                    <a:pt x="7708" y="1269"/>
                  </a:cubicBezTo>
                  <a:lnTo>
                    <a:pt x="7708" y="220"/>
                  </a:lnTo>
                  <a:cubicBezTo>
                    <a:pt x="7708" y="96"/>
                    <a:pt x="7613" y="1"/>
                    <a:pt x="7489" y="1"/>
                  </a:cubicBezTo>
                  <a:close/>
                </a:path>
              </a:pathLst>
            </a:cu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126"/>
            <p:cNvSpPr/>
            <p:nvPr/>
          </p:nvSpPr>
          <p:spPr>
            <a:xfrm>
              <a:off x="7666527" y="2189465"/>
              <a:ext cx="149909" cy="92197"/>
            </a:xfrm>
            <a:custGeom>
              <a:rect b="b" l="l" r="r" t="t"/>
              <a:pathLst>
                <a:path extrusionOk="0" h="3521" w="5725">
                  <a:moveTo>
                    <a:pt x="649" y="1"/>
                  </a:moveTo>
                  <a:cubicBezTo>
                    <a:pt x="525" y="1"/>
                    <a:pt x="429" y="96"/>
                    <a:pt x="429" y="220"/>
                  </a:cubicBezTo>
                  <a:lnTo>
                    <a:pt x="429" y="1269"/>
                  </a:lnTo>
                  <a:cubicBezTo>
                    <a:pt x="429" y="1556"/>
                    <a:pt x="258" y="1804"/>
                    <a:pt x="0" y="1899"/>
                  </a:cubicBezTo>
                  <a:cubicBezTo>
                    <a:pt x="344" y="2834"/>
                    <a:pt x="1488" y="3521"/>
                    <a:pt x="2862" y="3521"/>
                  </a:cubicBezTo>
                  <a:cubicBezTo>
                    <a:pt x="4226" y="3521"/>
                    <a:pt x="5390" y="2834"/>
                    <a:pt x="5724" y="1899"/>
                  </a:cubicBezTo>
                  <a:cubicBezTo>
                    <a:pt x="5457" y="1804"/>
                    <a:pt x="5276" y="1556"/>
                    <a:pt x="5276" y="1269"/>
                  </a:cubicBezTo>
                  <a:lnTo>
                    <a:pt x="5276" y="220"/>
                  </a:lnTo>
                  <a:cubicBezTo>
                    <a:pt x="5276" y="96"/>
                    <a:pt x="5180" y="1"/>
                    <a:pt x="505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126"/>
            <p:cNvSpPr/>
            <p:nvPr/>
          </p:nvSpPr>
          <p:spPr>
            <a:xfrm>
              <a:off x="7679751" y="2189465"/>
              <a:ext cx="123698" cy="34564"/>
            </a:xfrm>
            <a:custGeom>
              <a:rect b="b" l="l" r="r" t="t"/>
              <a:pathLst>
                <a:path extrusionOk="0" h="1320" w="4724">
                  <a:moveTo>
                    <a:pt x="163" y="1"/>
                  </a:moveTo>
                  <a:cubicBezTo>
                    <a:pt x="96" y="1"/>
                    <a:pt x="39" y="20"/>
                    <a:pt x="1" y="67"/>
                  </a:cubicBezTo>
                  <a:cubicBezTo>
                    <a:pt x="568" y="902"/>
                    <a:pt x="1465" y="1319"/>
                    <a:pt x="2362" y="1319"/>
                  </a:cubicBezTo>
                  <a:cubicBezTo>
                    <a:pt x="3259" y="1319"/>
                    <a:pt x="4155" y="902"/>
                    <a:pt x="4723" y="67"/>
                  </a:cubicBezTo>
                  <a:cubicBezTo>
                    <a:pt x="4685" y="20"/>
                    <a:pt x="4628" y="1"/>
                    <a:pt x="4561" y="1"/>
                  </a:cubicBezTo>
                  <a:close/>
                </a:path>
              </a:pathLst>
            </a:custGeom>
            <a:solidFill>
              <a:srgbClr val="E8ED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126"/>
            <p:cNvSpPr/>
            <p:nvPr/>
          </p:nvSpPr>
          <p:spPr>
            <a:xfrm>
              <a:off x="7644532" y="2033585"/>
              <a:ext cx="189370" cy="155408"/>
            </a:xfrm>
            <a:custGeom>
              <a:rect b="b" l="l" r="r" t="t"/>
              <a:pathLst>
                <a:path extrusionOk="0" h="5935" w="7232">
                  <a:moveTo>
                    <a:pt x="850" y="1"/>
                  </a:moveTo>
                  <a:lnTo>
                    <a:pt x="850" y="2204"/>
                  </a:lnTo>
                  <a:lnTo>
                    <a:pt x="735" y="2204"/>
                  </a:lnTo>
                  <a:cubicBezTo>
                    <a:pt x="1" y="2204"/>
                    <a:pt x="1" y="3311"/>
                    <a:pt x="735" y="3311"/>
                  </a:cubicBezTo>
                  <a:lnTo>
                    <a:pt x="859" y="3311"/>
                  </a:lnTo>
                  <a:cubicBezTo>
                    <a:pt x="974" y="4790"/>
                    <a:pt x="2214" y="5935"/>
                    <a:pt x="3712" y="5935"/>
                  </a:cubicBezTo>
                  <a:cubicBezTo>
                    <a:pt x="5200" y="5935"/>
                    <a:pt x="6440" y="4790"/>
                    <a:pt x="6564" y="3311"/>
                  </a:cubicBezTo>
                  <a:lnTo>
                    <a:pt x="6679" y="3311"/>
                  </a:lnTo>
                  <a:cubicBezTo>
                    <a:pt x="6984" y="3311"/>
                    <a:pt x="7232" y="3063"/>
                    <a:pt x="7232" y="2758"/>
                  </a:cubicBezTo>
                  <a:cubicBezTo>
                    <a:pt x="7232" y="2452"/>
                    <a:pt x="6984" y="2204"/>
                    <a:pt x="6679" y="2204"/>
                  </a:cubicBezTo>
                  <a:lnTo>
                    <a:pt x="6574" y="2204"/>
                  </a:lnTo>
                  <a:lnTo>
                    <a:pt x="657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126"/>
            <p:cNvSpPr/>
            <p:nvPr/>
          </p:nvSpPr>
          <p:spPr>
            <a:xfrm>
              <a:off x="7701249" y="2092292"/>
              <a:ext cx="11521" cy="17020"/>
            </a:xfrm>
            <a:custGeom>
              <a:rect b="b" l="l" r="r" t="t"/>
              <a:pathLst>
                <a:path extrusionOk="0" h="650" w="440">
                  <a:moveTo>
                    <a:pt x="220" y="1"/>
                  </a:moveTo>
                  <a:cubicBezTo>
                    <a:pt x="115" y="1"/>
                    <a:pt x="10" y="67"/>
                    <a:pt x="0" y="201"/>
                  </a:cubicBezTo>
                  <a:lnTo>
                    <a:pt x="0" y="420"/>
                  </a:lnTo>
                  <a:cubicBezTo>
                    <a:pt x="0" y="544"/>
                    <a:pt x="96" y="649"/>
                    <a:pt x="220" y="649"/>
                  </a:cubicBezTo>
                  <a:cubicBezTo>
                    <a:pt x="334" y="640"/>
                    <a:pt x="439" y="544"/>
                    <a:pt x="439" y="420"/>
                  </a:cubicBezTo>
                  <a:lnTo>
                    <a:pt x="439" y="201"/>
                  </a:lnTo>
                  <a:cubicBezTo>
                    <a:pt x="430" y="67"/>
                    <a:pt x="325"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126"/>
            <p:cNvSpPr/>
            <p:nvPr/>
          </p:nvSpPr>
          <p:spPr>
            <a:xfrm>
              <a:off x="7770429" y="2092292"/>
              <a:ext cx="11521" cy="17020"/>
            </a:xfrm>
            <a:custGeom>
              <a:rect b="b" l="l" r="r" t="t"/>
              <a:pathLst>
                <a:path extrusionOk="0" h="650" w="440">
                  <a:moveTo>
                    <a:pt x="220" y="1"/>
                  </a:moveTo>
                  <a:cubicBezTo>
                    <a:pt x="115" y="1"/>
                    <a:pt x="10" y="67"/>
                    <a:pt x="1" y="201"/>
                  </a:cubicBezTo>
                  <a:lnTo>
                    <a:pt x="1" y="420"/>
                  </a:lnTo>
                  <a:cubicBezTo>
                    <a:pt x="1" y="544"/>
                    <a:pt x="96" y="640"/>
                    <a:pt x="220" y="649"/>
                  </a:cubicBezTo>
                  <a:cubicBezTo>
                    <a:pt x="344" y="640"/>
                    <a:pt x="440" y="544"/>
                    <a:pt x="440" y="420"/>
                  </a:cubicBezTo>
                  <a:lnTo>
                    <a:pt x="440" y="201"/>
                  </a:lnTo>
                  <a:cubicBezTo>
                    <a:pt x="430" y="67"/>
                    <a:pt x="325"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126"/>
            <p:cNvSpPr/>
            <p:nvPr/>
          </p:nvSpPr>
          <p:spPr>
            <a:xfrm>
              <a:off x="7693995" y="2074067"/>
              <a:ext cx="25766" cy="11495"/>
            </a:xfrm>
            <a:custGeom>
              <a:rect b="b" l="l" r="r" t="t"/>
              <a:pathLst>
                <a:path extrusionOk="0" h="439" w="984">
                  <a:moveTo>
                    <a:pt x="277" y="0"/>
                  </a:moveTo>
                  <a:cubicBezTo>
                    <a:pt x="1" y="19"/>
                    <a:pt x="1" y="420"/>
                    <a:pt x="277" y="439"/>
                  </a:cubicBezTo>
                  <a:lnTo>
                    <a:pt x="716" y="439"/>
                  </a:lnTo>
                  <a:cubicBezTo>
                    <a:pt x="983" y="420"/>
                    <a:pt x="983" y="19"/>
                    <a:pt x="71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126"/>
            <p:cNvSpPr/>
            <p:nvPr/>
          </p:nvSpPr>
          <p:spPr>
            <a:xfrm>
              <a:off x="7763202" y="2074067"/>
              <a:ext cx="25740" cy="11495"/>
            </a:xfrm>
            <a:custGeom>
              <a:rect b="b" l="l" r="r" t="t"/>
              <a:pathLst>
                <a:path extrusionOk="0" h="439" w="983">
                  <a:moveTo>
                    <a:pt x="277" y="0"/>
                  </a:moveTo>
                  <a:cubicBezTo>
                    <a:pt x="0" y="19"/>
                    <a:pt x="0" y="420"/>
                    <a:pt x="277" y="439"/>
                  </a:cubicBezTo>
                  <a:lnTo>
                    <a:pt x="716" y="439"/>
                  </a:lnTo>
                  <a:cubicBezTo>
                    <a:pt x="983" y="420"/>
                    <a:pt x="983" y="19"/>
                    <a:pt x="71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126"/>
            <p:cNvSpPr/>
            <p:nvPr/>
          </p:nvSpPr>
          <p:spPr>
            <a:xfrm>
              <a:off x="7647281" y="2033585"/>
              <a:ext cx="140430" cy="155879"/>
            </a:xfrm>
            <a:custGeom>
              <a:rect b="b" l="l" r="r" t="t"/>
              <a:pathLst>
                <a:path extrusionOk="0" h="5953" w="5363">
                  <a:moveTo>
                    <a:pt x="735" y="1"/>
                  </a:moveTo>
                  <a:lnTo>
                    <a:pt x="735" y="2204"/>
                  </a:lnTo>
                  <a:lnTo>
                    <a:pt x="649" y="2204"/>
                  </a:lnTo>
                  <a:cubicBezTo>
                    <a:pt x="392" y="2204"/>
                    <a:pt x="172" y="2367"/>
                    <a:pt x="96" y="2605"/>
                  </a:cubicBezTo>
                  <a:cubicBezTo>
                    <a:pt x="1" y="2958"/>
                    <a:pt x="258" y="3311"/>
                    <a:pt x="630" y="3311"/>
                  </a:cubicBezTo>
                  <a:lnTo>
                    <a:pt x="745" y="3311"/>
                  </a:lnTo>
                  <a:cubicBezTo>
                    <a:pt x="849" y="4816"/>
                    <a:pt x="2113" y="5952"/>
                    <a:pt x="3578" y="5952"/>
                  </a:cubicBezTo>
                  <a:cubicBezTo>
                    <a:pt x="3729" y="5952"/>
                    <a:pt x="3882" y="5940"/>
                    <a:pt x="4036" y="5915"/>
                  </a:cubicBezTo>
                  <a:cubicBezTo>
                    <a:pt x="2643" y="5696"/>
                    <a:pt x="1613" y="4494"/>
                    <a:pt x="1613" y="3092"/>
                  </a:cubicBezTo>
                  <a:lnTo>
                    <a:pt x="1613" y="1766"/>
                  </a:lnTo>
                  <a:cubicBezTo>
                    <a:pt x="1613" y="1155"/>
                    <a:pt x="2109" y="668"/>
                    <a:pt x="2720" y="668"/>
                  </a:cubicBezTo>
                  <a:lnTo>
                    <a:pt x="4923" y="668"/>
                  </a:lnTo>
                  <a:cubicBezTo>
                    <a:pt x="5162" y="668"/>
                    <a:pt x="5362" y="468"/>
                    <a:pt x="5362" y="230"/>
                  </a:cubicBezTo>
                  <a:lnTo>
                    <a:pt x="5362" y="1"/>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126"/>
            <p:cNvSpPr/>
            <p:nvPr/>
          </p:nvSpPr>
          <p:spPr>
            <a:xfrm>
              <a:off x="7652518" y="1983127"/>
              <a:ext cx="106206" cy="108694"/>
            </a:xfrm>
            <a:custGeom>
              <a:rect b="b" l="l" r="r" t="t"/>
              <a:pathLst>
                <a:path extrusionOk="0" h="4151" w="4056">
                  <a:moveTo>
                    <a:pt x="1861" y="1"/>
                  </a:moveTo>
                  <a:cubicBezTo>
                    <a:pt x="755" y="230"/>
                    <a:pt x="1" y="1260"/>
                    <a:pt x="115" y="2386"/>
                  </a:cubicBezTo>
                  <a:lnTo>
                    <a:pt x="306" y="4150"/>
                  </a:lnTo>
                  <a:lnTo>
                    <a:pt x="526" y="4150"/>
                  </a:lnTo>
                  <a:cubicBezTo>
                    <a:pt x="774" y="4141"/>
                    <a:pt x="964" y="3950"/>
                    <a:pt x="964" y="3702"/>
                  </a:cubicBezTo>
                  <a:lnTo>
                    <a:pt x="964" y="2815"/>
                  </a:lnTo>
                  <a:cubicBezTo>
                    <a:pt x="964" y="2452"/>
                    <a:pt x="1260" y="2157"/>
                    <a:pt x="1623" y="2157"/>
                  </a:cubicBezTo>
                  <a:lnTo>
                    <a:pt x="4055" y="2157"/>
                  </a:lnTo>
                  <a:lnTo>
                    <a:pt x="1861" y="1"/>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126"/>
            <p:cNvSpPr/>
            <p:nvPr/>
          </p:nvSpPr>
          <p:spPr>
            <a:xfrm>
              <a:off x="7678023" y="2126018"/>
              <a:ext cx="126919" cy="86463"/>
            </a:xfrm>
            <a:custGeom>
              <a:rect b="b" l="l" r="r" t="t"/>
              <a:pathLst>
                <a:path extrusionOk="0" h="3302" w="4847">
                  <a:moveTo>
                    <a:pt x="668" y="0"/>
                  </a:moveTo>
                  <a:cubicBezTo>
                    <a:pt x="296" y="0"/>
                    <a:pt x="0" y="296"/>
                    <a:pt x="0" y="659"/>
                  </a:cubicBezTo>
                  <a:lnTo>
                    <a:pt x="0" y="878"/>
                  </a:lnTo>
                  <a:cubicBezTo>
                    <a:pt x="0" y="2214"/>
                    <a:pt x="1088" y="3301"/>
                    <a:pt x="2423" y="3301"/>
                  </a:cubicBezTo>
                  <a:cubicBezTo>
                    <a:pt x="3768" y="3301"/>
                    <a:pt x="4846" y="2214"/>
                    <a:pt x="4846" y="878"/>
                  </a:cubicBezTo>
                  <a:lnTo>
                    <a:pt x="4846" y="659"/>
                  </a:lnTo>
                  <a:cubicBezTo>
                    <a:pt x="4846" y="296"/>
                    <a:pt x="4551" y="0"/>
                    <a:pt x="4188" y="0"/>
                  </a:cubicBezTo>
                  <a:close/>
                </a:path>
              </a:pathLst>
            </a:custGeom>
            <a:solidFill>
              <a:srgbClr val="788A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126"/>
            <p:cNvSpPr/>
            <p:nvPr/>
          </p:nvSpPr>
          <p:spPr>
            <a:xfrm>
              <a:off x="7715493" y="2142881"/>
              <a:ext cx="51165" cy="17701"/>
            </a:xfrm>
            <a:custGeom>
              <a:rect b="b" l="l" r="r" t="t"/>
              <a:pathLst>
                <a:path extrusionOk="0" h="676" w="1954">
                  <a:moveTo>
                    <a:pt x="323" y="0"/>
                  </a:moveTo>
                  <a:cubicBezTo>
                    <a:pt x="149" y="0"/>
                    <a:pt x="0" y="237"/>
                    <a:pt x="181" y="396"/>
                  </a:cubicBezTo>
                  <a:cubicBezTo>
                    <a:pt x="384" y="572"/>
                    <a:pt x="651" y="675"/>
                    <a:pt x="923" y="675"/>
                  </a:cubicBezTo>
                  <a:cubicBezTo>
                    <a:pt x="946" y="675"/>
                    <a:pt x="969" y="674"/>
                    <a:pt x="992" y="673"/>
                  </a:cubicBezTo>
                  <a:cubicBezTo>
                    <a:pt x="1015" y="674"/>
                    <a:pt x="1038" y="675"/>
                    <a:pt x="1061" y="675"/>
                  </a:cubicBezTo>
                  <a:cubicBezTo>
                    <a:pt x="1334" y="675"/>
                    <a:pt x="1601" y="572"/>
                    <a:pt x="1813" y="396"/>
                  </a:cubicBezTo>
                  <a:cubicBezTo>
                    <a:pt x="1954" y="233"/>
                    <a:pt x="1812" y="24"/>
                    <a:pt x="1643" y="24"/>
                  </a:cubicBezTo>
                  <a:cubicBezTo>
                    <a:pt x="1595" y="24"/>
                    <a:pt x="1545" y="41"/>
                    <a:pt x="1498" y="81"/>
                  </a:cubicBezTo>
                  <a:cubicBezTo>
                    <a:pt x="1345" y="186"/>
                    <a:pt x="1169" y="239"/>
                    <a:pt x="992" y="239"/>
                  </a:cubicBezTo>
                  <a:cubicBezTo>
                    <a:pt x="816" y="239"/>
                    <a:pt x="639" y="186"/>
                    <a:pt x="487" y="81"/>
                  </a:cubicBezTo>
                  <a:cubicBezTo>
                    <a:pt x="436" y="24"/>
                    <a:pt x="378" y="0"/>
                    <a:pt x="3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126"/>
            <p:cNvSpPr/>
            <p:nvPr/>
          </p:nvSpPr>
          <p:spPr>
            <a:xfrm>
              <a:off x="7678023" y="2126018"/>
              <a:ext cx="78215" cy="86463"/>
            </a:xfrm>
            <a:custGeom>
              <a:rect b="b" l="l" r="r" t="t"/>
              <a:pathLst>
                <a:path extrusionOk="0" h="3302" w="2987">
                  <a:moveTo>
                    <a:pt x="668" y="0"/>
                  </a:moveTo>
                  <a:cubicBezTo>
                    <a:pt x="296" y="0"/>
                    <a:pt x="0" y="296"/>
                    <a:pt x="0" y="659"/>
                  </a:cubicBezTo>
                  <a:lnTo>
                    <a:pt x="0" y="878"/>
                  </a:lnTo>
                  <a:cubicBezTo>
                    <a:pt x="0" y="2247"/>
                    <a:pt x="1117" y="3301"/>
                    <a:pt x="2419" y="3301"/>
                  </a:cubicBezTo>
                  <a:cubicBezTo>
                    <a:pt x="2605" y="3301"/>
                    <a:pt x="2795" y="3280"/>
                    <a:pt x="2986" y="3234"/>
                  </a:cubicBezTo>
                  <a:cubicBezTo>
                    <a:pt x="1879" y="2986"/>
                    <a:pt x="1107" y="2004"/>
                    <a:pt x="1107" y="878"/>
                  </a:cubicBezTo>
                  <a:lnTo>
                    <a:pt x="1107" y="659"/>
                  </a:lnTo>
                  <a:cubicBezTo>
                    <a:pt x="1107" y="296"/>
                    <a:pt x="1402" y="0"/>
                    <a:pt x="176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126"/>
            <p:cNvSpPr/>
            <p:nvPr/>
          </p:nvSpPr>
          <p:spPr>
            <a:xfrm>
              <a:off x="7666030" y="1973072"/>
              <a:ext cx="164625" cy="118749"/>
            </a:xfrm>
            <a:custGeom>
              <a:rect b="b" l="l" r="r" t="t"/>
              <a:pathLst>
                <a:path extrusionOk="0" h="4535" w="6287">
                  <a:moveTo>
                    <a:pt x="123" y="1"/>
                  </a:moveTo>
                  <a:cubicBezTo>
                    <a:pt x="58" y="1"/>
                    <a:pt x="0" y="56"/>
                    <a:pt x="0" y="127"/>
                  </a:cubicBezTo>
                  <a:cubicBezTo>
                    <a:pt x="0" y="785"/>
                    <a:pt x="315" y="2541"/>
                    <a:pt x="3539" y="2541"/>
                  </a:cubicBezTo>
                  <a:lnTo>
                    <a:pt x="4646" y="2541"/>
                  </a:lnTo>
                  <a:cubicBezTo>
                    <a:pt x="5009" y="2541"/>
                    <a:pt x="5304" y="2836"/>
                    <a:pt x="5304" y="3199"/>
                  </a:cubicBezTo>
                  <a:lnTo>
                    <a:pt x="5304" y="4086"/>
                  </a:lnTo>
                  <a:cubicBezTo>
                    <a:pt x="5304" y="4325"/>
                    <a:pt x="5495" y="4525"/>
                    <a:pt x="5734" y="4525"/>
                  </a:cubicBezTo>
                  <a:lnTo>
                    <a:pt x="5963" y="4534"/>
                  </a:lnTo>
                  <a:lnTo>
                    <a:pt x="6153" y="2770"/>
                  </a:lnTo>
                  <a:cubicBezTo>
                    <a:pt x="6287" y="1463"/>
                    <a:pt x="5266" y="337"/>
                    <a:pt x="3959" y="337"/>
                  </a:cubicBezTo>
                  <a:lnTo>
                    <a:pt x="1784" y="337"/>
                  </a:lnTo>
                  <a:cubicBezTo>
                    <a:pt x="1221" y="337"/>
                    <a:pt x="573" y="251"/>
                    <a:pt x="191" y="22"/>
                  </a:cubicBezTo>
                  <a:cubicBezTo>
                    <a:pt x="169" y="7"/>
                    <a:pt x="146" y="1"/>
                    <a:pt x="123"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4" name="Google Shape;2484;p126"/>
          <p:cNvGrpSpPr/>
          <p:nvPr/>
        </p:nvGrpSpPr>
        <p:grpSpPr>
          <a:xfrm>
            <a:off x="8282272" y="3211546"/>
            <a:ext cx="726426" cy="755257"/>
            <a:chOff x="5310611" y="1502972"/>
            <a:chExt cx="339515" cy="354781"/>
          </a:xfrm>
        </p:grpSpPr>
        <p:sp>
          <p:nvSpPr>
            <p:cNvPr id="2485" name="Google Shape;2485;p126"/>
            <p:cNvSpPr/>
            <p:nvPr/>
          </p:nvSpPr>
          <p:spPr>
            <a:xfrm>
              <a:off x="5310611" y="1502972"/>
              <a:ext cx="339515" cy="343285"/>
            </a:xfrm>
            <a:custGeom>
              <a:rect b="b" l="l" r="r" t="t"/>
              <a:pathLst>
                <a:path extrusionOk="0" h="13110" w="12966">
                  <a:moveTo>
                    <a:pt x="5684" y="1"/>
                  </a:moveTo>
                  <a:cubicBezTo>
                    <a:pt x="5669" y="1"/>
                    <a:pt x="5654" y="1"/>
                    <a:pt x="5639" y="2"/>
                  </a:cubicBezTo>
                  <a:cubicBezTo>
                    <a:pt x="4656" y="2"/>
                    <a:pt x="2672" y="956"/>
                    <a:pt x="2453" y="2788"/>
                  </a:cubicBezTo>
                  <a:cubicBezTo>
                    <a:pt x="2329" y="3875"/>
                    <a:pt x="1909" y="4009"/>
                    <a:pt x="1670" y="4772"/>
                  </a:cubicBezTo>
                  <a:cubicBezTo>
                    <a:pt x="1422" y="5592"/>
                    <a:pt x="1642" y="6098"/>
                    <a:pt x="1432" y="6842"/>
                  </a:cubicBezTo>
                  <a:cubicBezTo>
                    <a:pt x="1222" y="7586"/>
                    <a:pt x="802" y="7796"/>
                    <a:pt x="821" y="9055"/>
                  </a:cubicBezTo>
                  <a:cubicBezTo>
                    <a:pt x="840" y="10505"/>
                    <a:pt x="1" y="10839"/>
                    <a:pt x="325" y="11793"/>
                  </a:cubicBezTo>
                  <a:cubicBezTo>
                    <a:pt x="573" y="12509"/>
                    <a:pt x="1890" y="13110"/>
                    <a:pt x="1890" y="13110"/>
                  </a:cubicBezTo>
                  <a:lnTo>
                    <a:pt x="11067" y="13110"/>
                  </a:lnTo>
                  <a:cubicBezTo>
                    <a:pt x="11067" y="13110"/>
                    <a:pt x="12393" y="12509"/>
                    <a:pt x="12632" y="11793"/>
                  </a:cubicBezTo>
                  <a:cubicBezTo>
                    <a:pt x="12966" y="10839"/>
                    <a:pt x="12117" y="10515"/>
                    <a:pt x="12145" y="9055"/>
                  </a:cubicBezTo>
                  <a:cubicBezTo>
                    <a:pt x="12164" y="7796"/>
                    <a:pt x="11745" y="7577"/>
                    <a:pt x="11535" y="6842"/>
                  </a:cubicBezTo>
                  <a:cubicBezTo>
                    <a:pt x="11325" y="6098"/>
                    <a:pt x="11535" y="5592"/>
                    <a:pt x="11287" y="4772"/>
                  </a:cubicBezTo>
                  <a:cubicBezTo>
                    <a:pt x="11058" y="4009"/>
                    <a:pt x="10638" y="3875"/>
                    <a:pt x="10504" y="2788"/>
                  </a:cubicBezTo>
                  <a:cubicBezTo>
                    <a:pt x="10285" y="956"/>
                    <a:pt x="8301" y="2"/>
                    <a:pt x="7318" y="2"/>
                  </a:cubicBezTo>
                  <a:cubicBezTo>
                    <a:pt x="7303" y="1"/>
                    <a:pt x="7288" y="1"/>
                    <a:pt x="7273" y="1"/>
                  </a:cubicBezTo>
                  <a:cubicBezTo>
                    <a:pt x="7078" y="1"/>
                    <a:pt x="6886" y="58"/>
                    <a:pt x="6727" y="164"/>
                  </a:cubicBezTo>
                  <a:cubicBezTo>
                    <a:pt x="6650" y="212"/>
                    <a:pt x="6564" y="236"/>
                    <a:pt x="6480" y="236"/>
                  </a:cubicBezTo>
                  <a:cubicBezTo>
                    <a:pt x="6395" y="236"/>
                    <a:pt x="6312" y="212"/>
                    <a:pt x="6240" y="164"/>
                  </a:cubicBezTo>
                  <a:cubicBezTo>
                    <a:pt x="6072" y="58"/>
                    <a:pt x="5879" y="1"/>
                    <a:pt x="5684"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126"/>
            <p:cNvSpPr/>
            <p:nvPr/>
          </p:nvSpPr>
          <p:spPr>
            <a:xfrm>
              <a:off x="5310611" y="1502972"/>
              <a:ext cx="169914" cy="343285"/>
            </a:xfrm>
            <a:custGeom>
              <a:rect b="b" l="l" r="r" t="t"/>
              <a:pathLst>
                <a:path extrusionOk="0" h="13110" w="6489">
                  <a:moveTo>
                    <a:pt x="5694" y="1"/>
                  </a:moveTo>
                  <a:cubicBezTo>
                    <a:pt x="5679" y="1"/>
                    <a:pt x="5664" y="1"/>
                    <a:pt x="5649" y="2"/>
                  </a:cubicBezTo>
                  <a:cubicBezTo>
                    <a:pt x="4666" y="2"/>
                    <a:pt x="2682" y="956"/>
                    <a:pt x="2462" y="2788"/>
                  </a:cubicBezTo>
                  <a:cubicBezTo>
                    <a:pt x="2329" y="3875"/>
                    <a:pt x="1909" y="4009"/>
                    <a:pt x="1680" y="4772"/>
                  </a:cubicBezTo>
                  <a:cubicBezTo>
                    <a:pt x="1432" y="5592"/>
                    <a:pt x="1642" y="6098"/>
                    <a:pt x="1432" y="6842"/>
                  </a:cubicBezTo>
                  <a:cubicBezTo>
                    <a:pt x="1222" y="7586"/>
                    <a:pt x="802" y="7796"/>
                    <a:pt x="821" y="9055"/>
                  </a:cubicBezTo>
                  <a:cubicBezTo>
                    <a:pt x="850" y="10505"/>
                    <a:pt x="1" y="10839"/>
                    <a:pt x="335" y="11793"/>
                  </a:cubicBezTo>
                  <a:cubicBezTo>
                    <a:pt x="573" y="12509"/>
                    <a:pt x="1899" y="13110"/>
                    <a:pt x="1899" y="13110"/>
                  </a:cubicBezTo>
                  <a:lnTo>
                    <a:pt x="6488" y="13110"/>
                  </a:lnTo>
                  <a:lnTo>
                    <a:pt x="6479" y="231"/>
                  </a:lnTo>
                  <a:cubicBezTo>
                    <a:pt x="6393" y="231"/>
                    <a:pt x="6316" y="212"/>
                    <a:pt x="6240" y="164"/>
                  </a:cubicBezTo>
                  <a:cubicBezTo>
                    <a:pt x="6072" y="58"/>
                    <a:pt x="5887" y="1"/>
                    <a:pt x="5694"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126"/>
            <p:cNvSpPr/>
            <p:nvPr/>
          </p:nvSpPr>
          <p:spPr>
            <a:xfrm>
              <a:off x="5348841" y="1709101"/>
              <a:ext cx="263081" cy="148652"/>
            </a:xfrm>
            <a:custGeom>
              <a:rect b="b" l="l" r="r" t="t"/>
              <a:pathLst>
                <a:path extrusionOk="0" h="5677" w="10047">
                  <a:moveTo>
                    <a:pt x="3712" y="0"/>
                  </a:moveTo>
                  <a:lnTo>
                    <a:pt x="3712" y="1126"/>
                  </a:lnTo>
                  <a:cubicBezTo>
                    <a:pt x="3712" y="1498"/>
                    <a:pt x="3473" y="1822"/>
                    <a:pt x="3130" y="1946"/>
                  </a:cubicBezTo>
                  <a:lnTo>
                    <a:pt x="869" y="2748"/>
                  </a:lnTo>
                  <a:cubicBezTo>
                    <a:pt x="344" y="2929"/>
                    <a:pt x="1" y="3425"/>
                    <a:pt x="1" y="3978"/>
                  </a:cubicBezTo>
                  <a:lnTo>
                    <a:pt x="1" y="5028"/>
                  </a:lnTo>
                  <a:cubicBezTo>
                    <a:pt x="1" y="5381"/>
                    <a:pt x="287" y="5677"/>
                    <a:pt x="649" y="5677"/>
                  </a:cubicBezTo>
                  <a:lnTo>
                    <a:pt x="9388" y="5677"/>
                  </a:lnTo>
                  <a:cubicBezTo>
                    <a:pt x="9750" y="5677"/>
                    <a:pt x="10046" y="5381"/>
                    <a:pt x="10046" y="5028"/>
                  </a:cubicBezTo>
                  <a:lnTo>
                    <a:pt x="10046" y="3988"/>
                  </a:lnTo>
                  <a:cubicBezTo>
                    <a:pt x="10046" y="3425"/>
                    <a:pt x="9693" y="2929"/>
                    <a:pt x="9178" y="2748"/>
                  </a:cubicBezTo>
                  <a:lnTo>
                    <a:pt x="6917" y="1946"/>
                  </a:lnTo>
                  <a:cubicBezTo>
                    <a:pt x="6564" y="1822"/>
                    <a:pt x="6335" y="1498"/>
                    <a:pt x="6335" y="1126"/>
                  </a:cubicBezTo>
                  <a:lnTo>
                    <a:pt x="6335" y="0"/>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126"/>
            <p:cNvSpPr/>
            <p:nvPr/>
          </p:nvSpPr>
          <p:spPr>
            <a:xfrm>
              <a:off x="5348841" y="1767048"/>
              <a:ext cx="263081" cy="90705"/>
            </a:xfrm>
            <a:custGeom>
              <a:rect b="b" l="l" r="r" t="t"/>
              <a:pathLst>
                <a:path extrusionOk="0" h="3464" w="10047">
                  <a:moveTo>
                    <a:pt x="2376" y="1"/>
                  </a:moveTo>
                  <a:lnTo>
                    <a:pt x="878" y="535"/>
                  </a:lnTo>
                  <a:cubicBezTo>
                    <a:pt x="354" y="716"/>
                    <a:pt x="1" y="1212"/>
                    <a:pt x="1" y="1765"/>
                  </a:cubicBezTo>
                  <a:lnTo>
                    <a:pt x="1" y="2815"/>
                  </a:lnTo>
                  <a:cubicBezTo>
                    <a:pt x="1" y="3168"/>
                    <a:pt x="296" y="3464"/>
                    <a:pt x="659" y="3464"/>
                  </a:cubicBezTo>
                  <a:lnTo>
                    <a:pt x="9397" y="3464"/>
                  </a:lnTo>
                  <a:cubicBezTo>
                    <a:pt x="9760" y="3464"/>
                    <a:pt x="10046" y="3168"/>
                    <a:pt x="10046" y="2815"/>
                  </a:cubicBezTo>
                  <a:lnTo>
                    <a:pt x="10046" y="1775"/>
                  </a:lnTo>
                  <a:cubicBezTo>
                    <a:pt x="10046" y="1212"/>
                    <a:pt x="9703" y="716"/>
                    <a:pt x="9178" y="535"/>
                  </a:cubicBezTo>
                  <a:lnTo>
                    <a:pt x="7671" y="1"/>
                  </a:lnTo>
                  <a:cubicBezTo>
                    <a:pt x="7070" y="821"/>
                    <a:pt x="6268" y="1727"/>
                    <a:pt x="5333" y="2223"/>
                  </a:cubicBezTo>
                  <a:cubicBezTo>
                    <a:pt x="5238" y="2276"/>
                    <a:pt x="5131" y="2302"/>
                    <a:pt x="5023" y="2302"/>
                  </a:cubicBezTo>
                  <a:cubicBezTo>
                    <a:pt x="4916" y="2302"/>
                    <a:pt x="4809" y="2276"/>
                    <a:pt x="4713" y="2223"/>
                  </a:cubicBezTo>
                  <a:cubicBezTo>
                    <a:pt x="3778" y="1727"/>
                    <a:pt x="2977" y="821"/>
                    <a:pt x="2376" y="1"/>
                  </a:cubicBezTo>
                  <a:close/>
                </a:path>
              </a:pathLst>
            </a:custGeom>
            <a:solidFill>
              <a:srgbClr val="B73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126"/>
            <p:cNvSpPr/>
            <p:nvPr/>
          </p:nvSpPr>
          <p:spPr>
            <a:xfrm>
              <a:off x="5446013" y="1708839"/>
              <a:ext cx="68736" cy="23069"/>
            </a:xfrm>
            <a:custGeom>
              <a:rect b="b" l="l" r="r" t="t"/>
              <a:pathLst>
                <a:path extrusionOk="0" h="881" w="2625">
                  <a:moveTo>
                    <a:pt x="1" y="1"/>
                  </a:moveTo>
                  <a:lnTo>
                    <a:pt x="1" y="602"/>
                  </a:lnTo>
                  <a:cubicBezTo>
                    <a:pt x="416" y="788"/>
                    <a:pt x="862" y="881"/>
                    <a:pt x="1309" y="881"/>
                  </a:cubicBezTo>
                  <a:cubicBezTo>
                    <a:pt x="1756" y="881"/>
                    <a:pt x="2204" y="788"/>
                    <a:pt x="2624" y="602"/>
                  </a:cubicBezTo>
                  <a:lnTo>
                    <a:pt x="2624" y="1"/>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126"/>
            <p:cNvSpPr/>
            <p:nvPr/>
          </p:nvSpPr>
          <p:spPr>
            <a:xfrm>
              <a:off x="5406055" y="1548979"/>
              <a:ext cx="148652" cy="171381"/>
            </a:xfrm>
            <a:custGeom>
              <a:rect b="b" l="l" r="r" t="t"/>
              <a:pathLst>
                <a:path extrusionOk="0" h="6545" w="5677">
                  <a:moveTo>
                    <a:pt x="0" y="0"/>
                  </a:moveTo>
                  <a:lnTo>
                    <a:pt x="0" y="3711"/>
                  </a:lnTo>
                  <a:cubicBezTo>
                    <a:pt x="0" y="5276"/>
                    <a:pt x="1269" y="6545"/>
                    <a:pt x="2834" y="6545"/>
                  </a:cubicBezTo>
                  <a:cubicBezTo>
                    <a:pt x="4408" y="6545"/>
                    <a:pt x="5676" y="5276"/>
                    <a:pt x="5676" y="3711"/>
                  </a:cubicBezTo>
                  <a:lnTo>
                    <a:pt x="5676" y="0"/>
                  </a:lnTo>
                  <a:close/>
                </a:path>
              </a:pathLst>
            </a:custGeom>
            <a:solidFill>
              <a:srgbClr val="DD7E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126"/>
            <p:cNvSpPr/>
            <p:nvPr/>
          </p:nvSpPr>
          <p:spPr>
            <a:xfrm>
              <a:off x="5405584" y="1548979"/>
              <a:ext cx="149124" cy="171590"/>
            </a:xfrm>
            <a:custGeom>
              <a:rect b="b" l="l" r="r" t="t"/>
              <a:pathLst>
                <a:path extrusionOk="0" h="6553" w="5695">
                  <a:moveTo>
                    <a:pt x="18" y="0"/>
                  </a:moveTo>
                  <a:lnTo>
                    <a:pt x="18" y="3711"/>
                  </a:lnTo>
                  <a:cubicBezTo>
                    <a:pt x="1" y="5302"/>
                    <a:pt x="1299" y="6552"/>
                    <a:pt x="2836" y="6552"/>
                  </a:cubicBezTo>
                  <a:cubicBezTo>
                    <a:pt x="2985" y="6552"/>
                    <a:pt x="3137" y="6541"/>
                    <a:pt x="3290" y="6516"/>
                  </a:cubicBezTo>
                  <a:cubicBezTo>
                    <a:pt x="1907" y="6297"/>
                    <a:pt x="886" y="5104"/>
                    <a:pt x="886" y="3711"/>
                  </a:cubicBezTo>
                  <a:lnTo>
                    <a:pt x="886" y="2576"/>
                  </a:lnTo>
                  <a:cubicBezTo>
                    <a:pt x="886" y="2395"/>
                    <a:pt x="944" y="2223"/>
                    <a:pt x="1039" y="2070"/>
                  </a:cubicBezTo>
                  <a:cubicBezTo>
                    <a:pt x="1392" y="1489"/>
                    <a:pt x="1735" y="1412"/>
                    <a:pt x="2117" y="1307"/>
                  </a:cubicBezTo>
                  <a:cubicBezTo>
                    <a:pt x="2384" y="1260"/>
                    <a:pt x="2632" y="1164"/>
                    <a:pt x="2852" y="1021"/>
                  </a:cubicBezTo>
                  <a:cubicBezTo>
                    <a:pt x="3081" y="1164"/>
                    <a:pt x="3329" y="1260"/>
                    <a:pt x="3586" y="1307"/>
                  </a:cubicBezTo>
                  <a:cubicBezTo>
                    <a:pt x="3977" y="1412"/>
                    <a:pt x="4311" y="1489"/>
                    <a:pt x="4664" y="2070"/>
                  </a:cubicBezTo>
                  <a:cubicBezTo>
                    <a:pt x="4931" y="2490"/>
                    <a:pt x="5284" y="2853"/>
                    <a:pt x="5694" y="3129"/>
                  </a:cubicBezTo>
                  <a:lnTo>
                    <a:pt x="5694" y="0"/>
                  </a:lnTo>
                  <a:close/>
                </a:path>
              </a:pathLst>
            </a:custGeom>
            <a:solidFill>
              <a:srgbClr val="C56D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126"/>
            <p:cNvSpPr/>
            <p:nvPr/>
          </p:nvSpPr>
          <p:spPr>
            <a:xfrm>
              <a:off x="5455047" y="1668802"/>
              <a:ext cx="50668" cy="17361"/>
            </a:xfrm>
            <a:custGeom>
              <a:rect b="b" l="l" r="r" t="t"/>
              <a:pathLst>
                <a:path extrusionOk="0" h="663" w="1935">
                  <a:moveTo>
                    <a:pt x="312" y="1"/>
                  </a:moveTo>
                  <a:cubicBezTo>
                    <a:pt x="143" y="1"/>
                    <a:pt x="0" y="224"/>
                    <a:pt x="161" y="385"/>
                  </a:cubicBezTo>
                  <a:cubicBezTo>
                    <a:pt x="371" y="567"/>
                    <a:pt x="641" y="662"/>
                    <a:pt x="922" y="662"/>
                  </a:cubicBezTo>
                  <a:cubicBezTo>
                    <a:pt x="936" y="662"/>
                    <a:pt x="949" y="662"/>
                    <a:pt x="963" y="662"/>
                  </a:cubicBezTo>
                  <a:cubicBezTo>
                    <a:pt x="976" y="662"/>
                    <a:pt x="990" y="662"/>
                    <a:pt x="1003" y="662"/>
                  </a:cubicBezTo>
                  <a:cubicBezTo>
                    <a:pt x="1284" y="662"/>
                    <a:pt x="1555" y="567"/>
                    <a:pt x="1773" y="385"/>
                  </a:cubicBezTo>
                  <a:cubicBezTo>
                    <a:pt x="1935" y="224"/>
                    <a:pt x="1792" y="1"/>
                    <a:pt x="1622" y="1"/>
                  </a:cubicBezTo>
                  <a:cubicBezTo>
                    <a:pt x="1571" y="1"/>
                    <a:pt x="1517" y="21"/>
                    <a:pt x="1468" y="70"/>
                  </a:cubicBezTo>
                  <a:cubicBezTo>
                    <a:pt x="1316" y="175"/>
                    <a:pt x="1139" y="228"/>
                    <a:pt x="964" y="228"/>
                  </a:cubicBezTo>
                  <a:cubicBezTo>
                    <a:pt x="788" y="228"/>
                    <a:pt x="614" y="175"/>
                    <a:pt x="467" y="70"/>
                  </a:cubicBezTo>
                  <a:cubicBezTo>
                    <a:pt x="418" y="21"/>
                    <a:pt x="364" y="1"/>
                    <a:pt x="3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126"/>
            <p:cNvSpPr/>
            <p:nvPr/>
          </p:nvSpPr>
          <p:spPr>
            <a:xfrm>
              <a:off x="5440279" y="1628844"/>
              <a:ext cx="11521" cy="17334"/>
            </a:xfrm>
            <a:custGeom>
              <a:rect b="b" l="l" r="r" t="t"/>
              <a:pathLst>
                <a:path extrusionOk="0" h="662" w="440">
                  <a:moveTo>
                    <a:pt x="220" y="1"/>
                  </a:moveTo>
                  <a:cubicBezTo>
                    <a:pt x="110" y="1"/>
                    <a:pt x="0" y="75"/>
                    <a:pt x="0" y="222"/>
                  </a:cubicBezTo>
                  <a:lnTo>
                    <a:pt x="0" y="442"/>
                  </a:lnTo>
                  <a:cubicBezTo>
                    <a:pt x="0" y="566"/>
                    <a:pt x="96" y="661"/>
                    <a:pt x="220" y="661"/>
                  </a:cubicBezTo>
                  <a:cubicBezTo>
                    <a:pt x="344" y="661"/>
                    <a:pt x="439" y="556"/>
                    <a:pt x="439" y="432"/>
                  </a:cubicBezTo>
                  <a:lnTo>
                    <a:pt x="439" y="222"/>
                  </a:lnTo>
                  <a:cubicBezTo>
                    <a:pt x="439" y="75"/>
                    <a:pt x="329"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126"/>
            <p:cNvSpPr/>
            <p:nvPr/>
          </p:nvSpPr>
          <p:spPr>
            <a:xfrm>
              <a:off x="5508962" y="1628844"/>
              <a:ext cx="11521" cy="17334"/>
            </a:xfrm>
            <a:custGeom>
              <a:rect b="b" l="l" r="r" t="t"/>
              <a:pathLst>
                <a:path extrusionOk="0" h="662" w="440">
                  <a:moveTo>
                    <a:pt x="220" y="1"/>
                  </a:moveTo>
                  <a:cubicBezTo>
                    <a:pt x="110" y="1"/>
                    <a:pt x="1" y="75"/>
                    <a:pt x="1" y="222"/>
                  </a:cubicBezTo>
                  <a:lnTo>
                    <a:pt x="1" y="442"/>
                  </a:lnTo>
                  <a:cubicBezTo>
                    <a:pt x="1" y="566"/>
                    <a:pt x="96" y="661"/>
                    <a:pt x="220" y="661"/>
                  </a:cubicBezTo>
                  <a:cubicBezTo>
                    <a:pt x="335" y="661"/>
                    <a:pt x="440" y="556"/>
                    <a:pt x="440" y="432"/>
                  </a:cubicBezTo>
                  <a:lnTo>
                    <a:pt x="440" y="222"/>
                  </a:lnTo>
                  <a:cubicBezTo>
                    <a:pt x="440"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126"/>
            <p:cNvSpPr/>
            <p:nvPr/>
          </p:nvSpPr>
          <p:spPr>
            <a:xfrm>
              <a:off x="5432528" y="1611666"/>
              <a:ext cx="26761" cy="11521"/>
            </a:xfrm>
            <a:custGeom>
              <a:rect b="b" l="l" r="r" t="t"/>
              <a:pathLst>
                <a:path extrusionOk="0" h="440" w="1022">
                  <a:moveTo>
                    <a:pt x="296" y="1"/>
                  </a:moveTo>
                  <a:cubicBezTo>
                    <a:pt x="0" y="1"/>
                    <a:pt x="0" y="440"/>
                    <a:pt x="296" y="440"/>
                  </a:cubicBezTo>
                  <a:lnTo>
                    <a:pt x="735" y="440"/>
                  </a:lnTo>
                  <a:cubicBezTo>
                    <a:pt x="1021" y="440"/>
                    <a:pt x="1021" y="1"/>
                    <a:pt x="73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126"/>
            <p:cNvSpPr/>
            <p:nvPr/>
          </p:nvSpPr>
          <p:spPr>
            <a:xfrm>
              <a:off x="5501211" y="1611666"/>
              <a:ext cx="26761" cy="11521"/>
            </a:xfrm>
            <a:custGeom>
              <a:rect b="b" l="l" r="r" t="t"/>
              <a:pathLst>
                <a:path extrusionOk="0" h="440" w="1022">
                  <a:moveTo>
                    <a:pt x="297" y="1"/>
                  </a:moveTo>
                  <a:cubicBezTo>
                    <a:pt x="1" y="1"/>
                    <a:pt x="1" y="440"/>
                    <a:pt x="297" y="440"/>
                  </a:cubicBezTo>
                  <a:lnTo>
                    <a:pt x="736" y="440"/>
                  </a:lnTo>
                  <a:cubicBezTo>
                    <a:pt x="1022" y="440"/>
                    <a:pt x="1022" y="1"/>
                    <a:pt x="736"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126"/>
            <p:cNvSpPr/>
            <p:nvPr/>
          </p:nvSpPr>
          <p:spPr>
            <a:xfrm>
              <a:off x="5353842" y="1786792"/>
              <a:ext cx="46740" cy="70961"/>
            </a:xfrm>
            <a:custGeom>
              <a:rect b="b" l="l" r="r" t="t"/>
              <a:pathLst>
                <a:path extrusionOk="0" h="2710" w="1785">
                  <a:moveTo>
                    <a:pt x="287" y="0"/>
                  </a:moveTo>
                  <a:cubicBezTo>
                    <a:pt x="172" y="96"/>
                    <a:pt x="77" y="210"/>
                    <a:pt x="0" y="334"/>
                  </a:cubicBezTo>
                  <a:lnTo>
                    <a:pt x="1117" y="1298"/>
                  </a:lnTo>
                  <a:cubicBezTo>
                    <a:pt x="1260" y="1422"/>
                    <a:pt x="1346" y="1603"/>
                    <a:pt x="1346" y="1794"/>
                  </a:cubicBezTo>
                  <a:lnTo>
                    <a:pt x="1346" y="2710"/>
                  </a:lnTo>
                  <a:lnTo>
                    <a:pt x="1784" y="2710"/>
                  </a:lnTo>
                  <a:lnTo>
                    <a:pt x="1784" y="1794"/>
                  </a:lnTo>
                  <a:cubicBezTo>
                    <a:pt x="1784" y="1479"/>
                    <a:pt x="1641" y="1174"/>
                    <a:pt x="1403" y="973"/>
                  </a:cubicBezTo>
                  <a:lnTo>
                    <a:pt x="287" y="0"/>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126"/>
            <p:cNvSpPr/>
            <p:nvPr/>
          </p:nvSpPr>
          <p:spPr>
            <a:xfrm>
              <a:off x="5560415" y="1786792"/>
              <a:ext cx="46740" cy="70961"/>
            </a:xfrm>
            <a:custGeom>
              <a:rect b="b" l="l" r="r" t="t"/>
              <a:pathLst>
                <a:path extrusionOk="0" h="2710" w="1785">
                  <a:moveTo>
                    <a:pt x="1489" y="0"/>
                  </a:moveTo>
                  <a:lnTo>
                    <a:pt x="383" y="973"/>
                  </a:lnTo>
                  <a:cubicBezTo>
                    <a:pt x="134" y="1174"/>
                    <a:pt x="1" y="1479"/>
                    <a:pt x="1" y="1794"/>
                  </a:cubicBezTo>
                  <a:lnTo>
                    <a:pt x="1" y="2710"/>
                  </a:lnTo>
                  <a:lnTo>
                    <a:pt x="440" y="2710"/>
                  </a:lnTo>
                  <a:lnTo>
                    <a:pt x="440" y="1794"/>
                  </a:lnTo>
                  <a:cubicBezTo>
                    <a:pt x="440" y="1603"/>
                    <a:pt x="516" y="1422"/>
                    <a:pt x="669" y="1298"/>
                  </a:cubicBezTo>
                  <a:lnTo>
                    <a:pt x="1785" y="334"/>
                  </a:lnTo>
                  <a:cubicBezTo>
                    <a:pt x="1699" y="210"/>
                    <a:pt x="1604" y="96"/>
                    <a:pt x="1489" y="0"/>
                  </a:cubicBez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126"/>
            <p:cNvSpPr/>
            <p:nvPr/>
          </p:nvSpPr>
          <p:spPr>
            <a:xfrm>
              <a:off x="5480499" y="1502972"/>
              <a:ext cx="149909" cy="256613"/>
            </a:xfrm>
            <a:custGeom>
              <a:rect b="b" l="l" r="r" t="t"/>
              <a:pathLst>
                <a:path extrusionOk="0" h="9800" w="5725">
                  <a:moveTo>
                    <a:pt x="785" y="1"/>
                  </a:moveTo>
                  <a:cubicBezTo>
                    <a:pt x="590" y="1"/>
                    <a:pt x="398" y="58"/>
                    <a:pt x="239" y="164"/>
                  </a:cubicBezTo>
                  <a:cubicBezTo>
                    <a:pt x="162" y="212"/>
                    <a:pt x="76" y="231"/>
                    <a:pt x="0" y="231"/>
                  </a:cubicBezTo>
                  <a:lnTo>
                    <a:pt x="0" y="2187"/>
                  </a:lnTo>
                  <a:cubicBezTo>
                    <a:pt x="563" y="2902"/>
                    <a:pt x="1393" y="2330"/>
                    <a:pt x="2185" y="3589"/>
                  </a:cubicBezTo>
                  <a:cubicBezTo>
                    <a:pt x="2843" y="4667"/>
                    <a:pt x="3683" y="4629"/>
                    <a:pt x="3969" y="5468"/>
                  </a:cubicBezTo>
                  <a:cubicBezTo>
                    <a:pt x="4055" y="5707"/>
                    <a:pt x="4007" y="5974"/>
                    <a:pt x="4026" y="6222"/>
                  </a:cubicBezTo>
                  <a:cubicBezTo>
                    <a:pt x="4150" y="7653"/>
                    <a:pt x="5238" y="8302"/>
                    <a:pt x="5724" y="9799"/>
                  </a:cubicBezTo>
                  <a:cubicBezTo>
                    <a:pt x="5676" y="9551"/>
                    <a:pt x="5648" y="9303"/>
                    <a:pt x="5657" y="9055"/>
                  </a:cubicBezTo>
                  <a:cubicBezTo>
                    <a:pt x="5676" y="7796"/>
                    <a:pt x="5257" y="7577"/>
                    <a:pt x="5047" y="6842"/>
                  </a:cubicBezTo>
                  <a:cubicBezTo>
                    <a:pt x="4837" y="6098"/>
                    <a:pt x="5047" y="5592"/>
                    <a:pt x="4799" y="4772"/>
                  </a:cubicBezTo>
                  <a:cubicBezTo>
                    <a:pt x="4570" y="4009"/>
                    <a:pt x="4150" y="3875"/>
                    <a:pt x="4016" y="2788"/>
                  </a:cubicBezTo>
                  <a:cubicBezTo>
                    <a:pt x="3797" y="956"/>
                    <a:pt x="1813" y="2"/>
                    <a:pt x="830" y="2"/>
                  </a:cubicBezTo>
                  <a:cubicBezTo>
                    <a:pt x="815" y="1"/>
                    <a:pt x="800" y="1"/>
                    <a:pt x="785"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126"/>
            <p:cNvSpPr/>
            <p:nvPr/>
          </p:nvSpPr>
          <p:spPr>
            <a:xfrm>
              <a:off x="5330354" y="1502972"/>
              <a:ext cx="149909" cy="256351"/>
            </a:xfrm>
            <a:custGeom>
              <a:rect b="b" l="l" r="r" t="t"/>
              <a:pathLst>
                <a:path extrusionOk="0" h="9790" w="5725">
                  <a:moveTo>
                    <a:pt x="4938" y="1"/>
                  </a:moveTo>
                  <a:cubicBezTo>
                    <a:pt x="4923" y="1"/>
                    <a:pt x="4909" y="1"/>
                    <a:pt x="4895" y="2"/>
                  </a:cubicBezTo>
                  <a:cubicBezTo>
                    <a:pt x="3902" y="2"/>
                    <a:pt x="1928" y="956"/>
                    <a:pt x="1699" y="2788"/>
                  </a:cubicBezTo>
                  <a:cubicBezTo>
                    <a:pt x="1575" y="3875"/>
                    <a:pt x="1155" y="4009"/>
                    <a:pt x="926" y="4772"/>
                  </a:cubicBezTo>
                  <a:cubicBezTo>
                    <a:pt x="678" y="5592"/>
                    <a:pt x="888" y="6098"/>
                    <a:pt x="678" y="6842"/>
                  </a:cubicBezTo>
                  <a:cubicBezTo>
                    <a:pt x="468" y="7577"/>
                    <a:pt x="48" y="7796"/>
                    <a:pt x="67" y="9055"/>
                  </a:cubicBezTo>
                  <a:cubicBezTo>
                    <a:pt x="77" y="9303"/>
                    <a:pt x="48" y="9551"/>
                    <a:pt x="1" y="9790"/>
                  </a:cubicBezTo>
                  <a:cubicBezTo>
                    <a:pt x="487" y="8302"/>
                    <a:pt x="1584" y="7653"/>
                    <a:pt x="1689" y="6222"/>
                  </a:cubicBezTo>
                  <a:cubicBezTo>
                    <a:pt x="1718" y="5974"/>
                    <a:pt x="1670" y="5707"/>
                    <a:pt x="1756" y="5468"/>
                  </a:cubicBezTo>
                  <a:cubicBezTo>
                    <a:pt x="2042" y="4629"/>
                    <a:pt x="2872" y="4667"/>
                    <a:pt x="3540" y="3589"/>
                  </a:cubicBezTo>
                  <a:cubicBezTo>
                    <a:pt x="4322" y="2330"/>
                    <a:pt x="5162" y="2902"/>
                    <a:pt x="5725" y="2187"/>
                  </a:cubicBezTo>
                  <a:lnTo>
                    <a:pt x="5725" y="231"/>
                  </a:lnTo>
                  <a:cubicBezTo>
                    <a:pt x="5639" y="231"/>
                    <a:pt x="5553" y="212"/>
                    <a:pt x="5486" y="164"/>
                  </a:cubicBezTo>
                  <a:cubicBezTo>
                    <a:pt x="5318" y="58"/>
                    <a:pt x="5125" y="1"/>
                    <a:pt x="4938" y="1"/>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1" name="Google Shape;2501;p126"/>
          <p:cNvGrpSpPr/>
          <p:nvPr/>
        </p:nvGrpSpPr>
        <p:grpSpPr>
          <a:xfrm>
            <a:off x="8353895" y="2319415"/>
            <a:ext cx="583169" cy="755034"/>
            <a:chOff x="4902701" y="2879989"/>
            <a:chExt cx="272560" cy="354676"/>
          </a:xfrm>
        </p:grpSpPr>
        <p:sp>
          <p:nvSpPr>
            <p:cNvPr id="2502" name="Google Shape;2502;p126"/>
            <p:cNvSpPr/>
            <p:nvPr/>
          </p:nvSpPr>
          <p:spPr>
            <a:xfrm>
              <a:off x="4902701" y="3081273"/>
              <a:ext cx="272560" cy="153392"/>
            </a:xfrm>
            <a:custGeom>
              <a:rect b="b" l="l" r="r" t="t"/>
              <a:pathLst>
                <a:path extrusionOk="0" h="5858" w="10409">
                  <a:moveTo>
                    <a:pt x="3673" y="0"/>
                  </a:moveTo>
                  <a:lnTo>
                    <a:pt x="3673" y="1040"/>
                  </a:lnTo>
                  <a:cubicBezTo>
                    <a:pt x="3673" y="1326"/>
                    <a:pt x="3482" y="1574"/>
                    <a:pt x="3206" y="1660"/>
                  </a:cubicBezTo>
                  <a:lnTo>
                    <a:pt x="935" y="2328"/>
                  </a:lnTo>
                  <a:cubicBezTo>
                    <a:pt x="372" y="2490"/>
                    <a:pt x="0" y="2996"/>
                    <a:pt x="0" y="3577"/>
                  </a:cubicBezTo>
                  <a:lnTo>
                    <a:pt x="0" y="5209"/>
                  </a:lnTo>
                  <a:cubicBezTo>
                    <a:pt x="0" y="5571"/>
                    <a:pt x="286" y="5858"/>
                    <a:pt x="649" y="5858"/>
                  </a:cubicBezTo>
                  <a:lnTo>
                    <a:pt x="9760" y="5858"/>
                  </a:lnTo>
                  <a:cubicBezTo>
                    <a:pt x="10113" y="5858"/>
                    <a:pt x="10408" y="5571"/>
                    <a:pt x="10408" y="5209"/>
                  </a:cubicBezTo>
                  <a:lnTo>
                    <a:pt x="10408" y="3577"/>
                  </a:lnTo>
                  <a:cubicBezTo>
                    <a:pt x="10408" y="2996"/>
                    <a:pt x="10027" y="2490"/>
                    <a:pt x="9464" y="2328"/>
                  </a:cubicBezTo>
                  <a:lnTo>
                    <a:pt x="7184" y="1660"/>
                  </a:lnTo>
                  <a:cubicBezTo>
                    <a:pt x="6907" y="1574"/>
                    <a:pt x="6716" y="1317"/>
                    <a:pt x="6716" y="1030"/>
                  </a:cubicBezTo>
                  <a:lnTo>
                    <a:pt x="6716" y="0"/>
                  </a:lnTo>
                  <a:close/>
                </a:path>
              </a:pathLst>
            </a:cu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126"/>
            <p:cNvSpPr/>
            <p:nvPr/>
          </p:nvSpPr>
          <p:spPr>
            <a:xfrm>
              <a:off x="4902701" y="3123483"/>
              <a:ext cx="272560" cy="111182"/>
            </a:xfrm>
            <a:custGeom>
              <a:rect b="b" l="l" r="r" t="t"/>
              <a:pathLst>
                <a:path extrusionOk="0" h="4246" w="10409">
                  <a:moveTo>
                    <a:pt x="3320" y="0"/>
                  </a:moveTo>
                  <a:cubicBezTo>
                    <a:pt x="3282" y="19"/>
                    <a:pt x="3244" y="29"/>
                    <a:pt x="3206" y="48"/>
                  </a:cubicBezTo>
                  <a:lnTo>
                    <a:pt x="935" y="716"/>
                  </a:lnTo>
                  <a:cubicBezTo>
                    <a:pt x="372" y="878"/>
                    <a:pt x="0" y="1384"/>
                    <a:pt x="0" y="1965"/>
                  </a:cubicBezTo>
                  <a:lnTo>
                    <a:pt x="0" y="3597"/>
                  </a:lnTo>
                  <a:cubicBezTo>
                    <a:pt x="0" y="3959"/>
                    <a:pt x="286" y="4246"/>
                    <a:pt x="649" y="4246"/>
                  </a:cubicBezTo>
                  <a:lnTo>
                    <a:pt x="9760" y="4246"/>
                  </a:lnTo>
                  <a:cubicBezTo>
                    <a:pt x="10113" y="4246"/>
                    <a:pt x="10408" y="3959"/>
                    <a:pt x="10408" y="3597"/>
                  </a:cubicBezTo>
                  <a:lnTo>
                    <a:pt x="10408" y="1965"/>
                  </a:lnTo>
                  <a:cubicBezTo>
                    <a:pt x="10408" y="1384"/>
                    <a:pt x="10027" y="878"/>
                    <a:pt x="9464" y="716"/>
                  </a:cubicBezTo>
                  <a:lnTo>
                    <a:pt x="7184" y="48"/>
                  </a:lnTo>
                  <a:cubicBezTo>
                    <a:pt x="7146" y="29"/>
                    <a:pt x="7107" y="19"/>
                    <a:pt x="7069" y="0"/>
                  </a:cubicBezTo>
                  <a:lnTo>
                    <a:pt x="5200" y="344"/>
                  </a:lnTo>
                  <a:lnTo>
                    <a:pt x="332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126"/>
            <p:cNvSpPr/>
            <p:nvPr/>
          </p:nvSpPr>
          <p:spPr>
            <a:xfrm>
              <a:off x="4966644" y="3123483"/>
              <a:ext cx="143913" cy="43781"/>
            </a:xfrm>
            <a:custGeom>
              <a:rect b="b" l="l" r="r" t="t"/>
              <a:pathLst>
                <a:path extrusionOk="0" h="1672" w="5496">
                  <a:moveTo>
                    <a:pt x="878" y="0"/>
                  </a:moveTo>
                  <a:cubicBezTo>
                    <a:pt x="840" y="19"/>
                    <a:pt x="802" y="29"/>
                    <a:pt x="764" y="48"/>
                  </a:cubicBezTo>
                  <a:lnTo>
                    <a:pt x="0" y="267"/>
                  </a:lnTo>
                  <a:cubicBezTo>
                    <a:pt x="39" y="372"/>
                    <a:pt x="105" y="468"/>
                    <a:pt x="191" y="544"/>
                  </a:cubicBezTo>
                  <a:lnTo>
                    <a:pt x="1260" y="1460"/>
                  </a:lnTo>
                  <a:cubicBezTo>
                    <a:pt x="1423" y="1602"/>
                    <a:pt x="1624" y="1671"/>
                    <a:pt x="1823" y="1671"/>
                  </a:cubicBezTo>
                  <a:cubicBezTo>
                    <a:pt x="2077" y="1671"/>
                    <a:pt x="2329" y="1559"/>
                    <a:pt x="2500" y="1345"/>
                  </a:cubicBezTo>
                  <a:lnTo>
                    <a:pt x="2748" y="1031"/>
                  </a:lnTo>
                  <a:lnTo>
                    <a:pt x="2996" y="1345"/>
                  </a:lnTo>
                  <a:cubicBezTo>
                    <a:pt x="3167" y="1559"/>
                    <a:pt x="3419" y="1671"/>
                    <a:pt x="3675" y="1671"/>
                  </a:cubicBezTo>
                  <a:cubicBezTo>
                    <a:pt x="3875" y="1671"/>
                    <a:pt x="4078" y="1602"/>
                    <a:pt x="4246" y="1460"/>
                  </a:cubicBezTo>
                  <a:lnTo>
                    <a:pt x="5314" y="544"/>
                  </a:lnTo>
                  <a:cubicBezTo>
                    <a:pt x="5400" y="468"/>
                    <a:pt x="5457" y="372"/>
                    <a:pt x="5495" y="267"/>
                  </a:cubicBezTo>
                  <a:lnTo>
                    <a:pt x="4732" y="48"/>
                  </a:lnTo>
                  <a:cubicBezTo>
                    <a:pt x="4694" y="29"/>
                    <a:pt x="4656" y="19"/>
                    <a:pt x="4627" y="0"/>
                  </a:cubicBezTo>
                  <a:lnTo>
                    <a:pt x="2748" y="344"/>
                  </a:lnTo>
                  <a:lnTo>
                    <a:pt x="878" y="0"/>
                  </a:ln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126"/>
            <p:cNvSpPr/>
            <p:nvPr/>
          </p:nvSpPr>
          <p:spPr>
            <a:xfrm>
              <a:off x="4998878" y="3081273"/>
              <a:ext cx="79445" cy="22676"/>
            </a:xfrm>
            <a:custGeom>
              <a:rect b="b" l="l" r="r" t="t"/>
              <a:pathLst>
                <a:path extrusionOk="0" h="866" w="3034">
                  <a:moveTo>
                    <a:pt x="0" y="0"/>
                  </a:moveTo>
                  <a:lnTo>
                    <a:pt x="0" y="487"/>
                  </a:lnTo>
                  <a:cubicBezTo>
                    <a:pt x="472" y="739"/>
                    <a:pt x="995" y="866"/>
                    <a:pt x="1517" y="866"/>
                  </a:cubicBezTo>
                  <a:cubicBezTo>
                    <a:pt x="2039" y="866"/>
                    <a:pt x="2562" y="739"/>
                    <a:pt x="3034" y="487"/>
                  </a:cubicBezTo>
                  <a:lnTo>
                    <a:pt x="3034" y="0"/>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126"/>
            <p:cNvSpPr/>
            <p:nvPr/>
          </p:nvSpPr>
          <p:spPr>
            <a:xfrm>
              <a:off x="4942397" y="2933616"/>
              <a:ext cx="187904" cy="158917"/>
            </a:xfrm>
            <a:custGeom>
              <a:rect b="b" l="l" r="r" t="t"/>
              <a:pathLst>
                <a:path extrusionOk="0" h="6069" w="7176">
                  <a:moveTo>
                    <a:pt x="860" y="1"/>
                  </a:moveTo>
                  <a:lnTo>
                    <a:pt x="860" y="2386"/>
                  </a:lnTo>
                  <a:lnTo>
                    <a:pt x="755" y="2386"/>
                  </a:lnTo>
                  <a:cubicBezTo>
                    <a:pt x="745" y="2386"/>
                    <a:pt x="736" y="2385"/>
                    <a:pt x="727" y="2385"/>
                  </a:cubicBezTo>
                  <a:cubicBezTo>
                    <a:pt x="4" y="2385"/>
                    <a:pt x="1" y="3474"/>
                    <a:pt x="718" y="3474"/>
                  </a:cubicBezTo>
                  <a:cubicBezTo>
                    <a:pt x="730" y="3474"/>
                    <a:pt x="742" y="3474"/>
                    <a:pt x="755" y="3473"/>
                  </a:cubicBezTo>
                  <a:lnTo>
                    <a:pt x="869" y="3473"/>
                  </a:lnTo>
                  <a:cubicBezTo>
                    <a:pt x="993" y="4933"/>
                    <a:pt x="2214" y="6068"/>
                    <a:pt x="3684" y="6068"/>
                  </a:cubicBezTo>
                  <a:cubicBezTo>
                    <a:pt x="5153" y="6068"/>
                    <a:pt x="6374" y="4933"/>
                    <a:pt x="6488" y="3473"/>
                  </a:cubicBezTo>
                  <a:lnTo>
                    <a:pt x="6603" y="3473"/>
                  </a:lnTo>
                  <a:cubicBezTo>
                    <a:pt x="6609" y="3474"/>
                    <a:pt x="6615" y="3474"/>
                    <a:pt x="6621" y="3474"/>
                  </a:cubicBezTo>
                  <a:cubicBezTo>
                    <a:pt x="6927" y="3474"/>
                    <a:pt x="7175" y="3238"/>
                    <a:pt x="7175" y="2930"/>
                  </a:cubicBezTo>
                  <a:cubicBezTo>
                    <a:pt x="7175" y="2630"/>
                    <a:pt x="6927" y="2386"/>
                    <a:pt x="6620" y="2386"/>
                  </a:cubicBezTo>
                  <a:cubicBezTo>
                    <a:pt x="6614" y="2386"/>
                    <a:pt x="6609" y="2386"/>
                    <a:pt x="6603" y="2386"/>
                  </a:cubicBezTo>
                  <a:lnTo>
                    <a:pt x="6498" y="2386"/>
                  </a:lnTo>
                  <a:lnTo>
                    <a:pt x="6498" y="1"/>
                  </a:lnTo>
                  <a:close/>
                </a:path>
              </a:pathLst>
            </a:cu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126"/>
            <p:cNvSpPr/>
            <p:nvPr/>
          </p:nvSpPr>
          <p:spPr>
            <a:xfrm>
              <a:off x="4947163" y="2933616"/>
              <a:ext cx="142656" cy="159074"/>
            </a:xfrm>
            <a:custGeom>
              <a:rect b="b" l="l" r="r" t="t"/>
              <a:pathLst>
                <a:path extrusionOk="0" h="6075" w="5448">
                  <a:moveTo>
                    <a:pt x="678" y="1"/>
                  </a:moveTo>
                  <a:lnTo>
                    <a:pt x="678" y="2386"/>
                  </a:lnTo>
                  <a:lnTo>
                    <a:pt x="601" y="2386"/>
                  </a:lnTo>
                  <a:cubicBezTo>
                    <a:pt x="595" y="2386"/>
                    <a:pt x="589" y="2386"/>
                    <a:pt x="583" y="2386"/>
                  </a:cubicBezTo>
                  <a:cubicBezTo>
                    <a:pt x="304" y="2386"/>
                    <a:pt x="66" y="2593"/>
                    <a:pt x="29" y="2872"/>
                  </a:cubicBezTo>
                  <a:cubicBezTo>
                    <a:pt x="0" y="3197"/>
                    <a:pt x="248" y="3473"/>
                    <a:pt x="573" y="3473"/>
                  </a:cubicBezTo>
                  <a:lnTo>
                    <a:pt x="687" y="3473"/>
                  </a:lnTo>
                  <a:cubicBezTo>
                    <a:pt x="800" y="4963"/>
                    <a:pt x="2044" y="6075"/>
                    <a:pt x="3486" y="6075"/>
                  </a:cubicBezTo>
                  <a:cubicBezTo>
                    <a:pt x="3632" y="6075"/>
                    <a:pt x="3781" y="6063"/>
                    <a:pt x="3931" y="6040"/>
                  </a:cubicBezTo>
                  <a:cubicBezTo>
                    <a:pt x="2567" y="5820"/>
                    <a:pt x="1546" y="4637"/>
                    <a:pt x="1546" y="3254"/>
                  </a:cubicBezTo>
                  <a:lnTo>
                    <a:pt x="1546" y="1737"/>
                  </a:lnTo>
                  <a:cubicBezTo>
                    <a:pt x="1546" y="1260"/>
                    <a:pt x="1937" y="869"/>
                    <a:pt x="2414" y="869"/>
                  </a:cubicBezTo>
                  <a:lnTo>
                    <a:pt x="5018" y="869"/>
                  </a:lnTo>
                  <a:cubicBezTo>
                    <a:pt x="5257" y="869"/>
                    <a:pt x="5448" y="678"/>
                    <a:pt x="5448" y="440"/>
                  </a:cubicBezTo>
                  <a:lnTo>
                    <a:pt x="5448" y="1"/>
                  </a:lnTo>
                  <a:close/>
                </a:path>
              </a:pathLst>
            </a:cu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126"/>
            <p:cNvSpPr/>
            <p:nvPr/>
          </p:nvSpPr>
          <p:spPr>
            <a:xfrm>
              <a:off x="4976883" y="3106175"/>
              <a:ext cx="61980" cy="49725"/>
            </a:xfrm>
            <a:custGeom>
              <a:rect b="b" l="l" r="r" t="t"/>
              <a:pathLst>
                <a:path extrusionOk="0" h="1899" w="2367">
                  <a:moveTo>
                    <a:pt x="500" y="1"/>
                  </a:moveTo>
                  <a:cubicBezTo>
                    <a:pt x="420" y="1"/>
                    <a:pt x="345" y="46"/>
                    <a:pt x="306" y="117"/>
                  </a:cubicBezTo>
                  <a:lnTo>
                    <a:pt x="39" y="661"/>
                  </a:lnTo>
                  <a:cubicBezTo>
                    <a:pt x="1" y="738"/>
                    <a:pt x="20" y="823"/>
                    <a:pt x="77" y="871"/>
                  </a:cubicBezTo>
                  <a:lnTo>
                    <a:pt x="1155" y="1797"/>
                  </a:lnTo>
                  <a:cubicBezTo>
                    <a:pt x="1235" y="1864"/>
                    <a:pt x="1337" y="1898"/>
                    <a:pt x="1438" y="1898"/>
                  </a:cubicBezTo>
                  <a:cubicBezTo>
                    <a:pt x="1564" y="1898"/>
                    <a:pt x="1690" y="1845"/>
                    <a:pt x="1775" y="1739"/>
                  </a:cubicBezTo>
                  <a:lnTo>
                    <a:pt x="2367" y="1005"/>
                  </a:lnTo>
                  <a:lnTo>
                    <a:pt x="611" y="32"/>
                  </a:lnTo>
                  <a:cubicBezTo>
                    <a:pt x="575" y="10"/>
                    <a:pt x="537" y="1"/>
                    <a:pt x="500"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126"/>
            <p:cNvSpPr/>
            <p:nvPr/>
          </p:nvSpPr>
          <p:spPr>
            <a:xfrm>
              <a:off x="5038836" y="3106175"/>
              <a:ext cx="61718" cy="49725"/>
            </a:xfrm>
            <a:custGeom>
              <a:rect b="b" l="l" r="r" t="t"/>
              <a:pathLst>
                <a:path extrusionOk="0" h="1899" w="2357">
                  <a:moveTo>
                    <a:pt x="1861" y="1"/>
                  </a:moveTo>
                  <a:cubicBezTo>
                    <a:pt x="1825" y="1"/>
                    <a:pt x="1789" y="10"/>
                    <a:pt x="1756" y="32"/>
                  </a:cubicBezTo>
                  <a:lnTo>
                    <a:pt x="1" y="1005"/>
                  </a:lnTo>
                  <a:lnTo>
                    <a:pt x="582" y="1739"/>
                  </a:lnTo>
                  <a:cubicBezTo>
                    <a:pt x="667" y="1845"/>
                    <a:pt x="793" y="1898"/>
                    <a:pt x="921" y="1898"/>
                  </a:cubicBezTo>
                  <a:cubicBezTo>
                    <a:pt x="1024" y="1898"/>
                    <a:pt x="1127" y="1864"/>
                    <a:pt x="1212" y="1797"/>
                  </a:cubicBezTo>
                  <a:lnTo>
                    <a:pt x="2281" y="871"/>
                  </a:lnTo>
                  <a:cubicBezTo>
                    <a:pt x="2338" y="823"/>
                    <a:pt x="2357" y="738"/>
                    <a:pt x="2319" y="661"/>
                  </a:cubicBezTo>
                  <a:lnTo>
                    <a:pt x="2052" y="117"/>
                  </a:lnTo>
                  <a:cubicBezTo>
                    <a:pt x="2012" y="46"/>
                    <a:pt x="1938" y="1"/>
                    <a:pt x="1861"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126"/>
            <p:cNvSpPr/>
            <p:nvPr/>
          </p:nvSpPr>
          <p:spPr>
            <a:xfrm>
              <a:off x="4999114" y="2996512"/>
              <a:ext cx="11260" cy="17073"/>
            </a:xfrm>
            <a:custGeom>
              <a:rect b="b" l="l" r="r" t="t"/>
              <a:pathLst>
                <a:path extrusionOk="0" h="652" w="430">
                  <a:moveTo>
                    <a:pt x="215" y="1"/>
                  </a:moveTo>
                  <a:cubicBezTo>
                    <a:pt x="108" y="1"/>
                    <a:pt x="1" y="75"/>
                    <a:pt x="1" y="222"/>
                  </a:cubicBezTo>
                  <a:lnTo>
                    <a:pt x="1" y="442"/>
                  </a:lnTo>
                  <a:cubicBezTo>
                    <a:pt x="1" y="556"/>
                    <a:pt x="96" y="652"/>
                    <a:pt x="211" y="652"/>
                  </a:cubicBezTo>
                  <a:cubicBezTo>
                    <a:pt x="335" y="652"/>
                    <a:pt x="430" y="556"/>
                    <a:pt x="430" y="432"/>
                  </a:cubicBezTo>
                  <a:lnTo>
                    <a:pt x="430" y="222"/>
                  </a:lnTo>
                  <a:cubicBezTo>
                    <a:pt x="430" y="75"/>
                    <a:pt x="323" y="1"/>
                    <a:pt x="21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126"/>
            <p:cNvSpPr/>
            <p:nvPr/>
          </p:nvSpPr>
          <p:spPr>
            <a:xfrm>
              <a:off x="5067064" y="2996512"/>
              <a:ext cx="11521" cy="17073"/>
            </a:xfrm>
            <a:custGeom>
              <a:rect b="b" l="l" r="r" t="t"/>
              <a:pathLst>
                <a:path extrusionOk="0" h="652" w="440">
                  <a:moveTo>
                    <a:pt x="220" y="1"/>
                  </a:moveTo>
                  <a:cubicBezTo>
                    <a:pt x="110" y="1"/>
                    <a:pt x="1" y="75"/>
                    <a:pt x="1" y="222"/>
                  </a:cubicBezTo>
                  <a:lnTo>
                    <a:pt x="1" y="442"/>
                  </a:lnTo>
                  <a:cubicBezTo>
                    <a:pt x="1" y="556"/>
                    <a:pt x="96" y="652"/>
                    <a:pt x="220" y="652"/>
                  </a:cubicBezTo>
                  <a:cubicBezTo>
                    <a:pt x="344" y="652"/>
                    <a:pt x="439" y="556"/>
                    <a:pt x="439" y="432"/>
                  </a:cubicBezTo>
                  <a:lnTo>
                    <a:pt x="439" y="222"/>
                  </a:lnTo>
                  <a:cubicBezTo>
                    <a:pt x="439" y="75"/>
                    <a:pt x="330" y="1"/>
                    <a:pt x="22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126"/>
            <p:cNvSpPr/>
            <p:nvPr/>
          </p:nvSpPr>
          <p:spPr>
            <a:xfrm>
              <a:off x="4991363" y="2979099"/>
              <a:ext cx="26525" cy="11521"/>
            </a:xfrm>
            <a:custGeom>
              <a:rect b="b" l="l" r="r" t="t"/>
              <a:pathLst>
                <a:path extrusionOk="0" h="440" w="1013">
                  <a:moveTo>
                    <a:pt x="287" y="0"/>
                  </a:moveTo>
                  <a:cubicBezTo>
                    <a:pt x="1" y="0"/>
                    <a:pt x="1" y="430"/>
                    <a:pt x="287" y="439"/>
                  </a:cubicBezTo>
                  <a:lnTo>
                    <a:pt x="726" y="439"/>
                  </a:lnTo>
                  <a:cubicBezTo>
                    <a:pt x="1012" y="430"/>
                    <a:pt x="1012" y="0"/>
                    <a:pt x="726"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126"/>
            <p:cNvSpPr/>
            <p:nvPr/>
          </p:nvSpPr>
          <p:spPr>
            <a:xfrm>
              <a:off x="5059575" y="2979099"/>
              <a:ext cx="26499" cy="11521"/>
            </a:xfrm>
            <a:custGeom>
              <a:rect b="b" l="l" r="r" t="t"/>
              <a:pathLst>
                <a:path extrusionOk="0" h="440" w="1012">
                  <a:moveTo>
                    <a:pt x="287" y="0"/>
                  </a:moveTo>
                  <a:cubicBezTo>
                    <a:pt x="0" y="0"/>
                    <a:pt x="0" y="439"/>
                    <a:pt x="287" y="439"/>
                  </a:cubicBezTo>
                  <a:lnTo>
                    <a:pt x="725" y="439"/>
                  </a:lnTo>
                  <a:cubicBezTo>
                    <a:pt x="1012" y="430"/>
                    <a:pt x="1012" y="0"/>
                    <a:pt x="72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126"/>
            <p:cNvSpPr/>
            <p:nvPr/>
          </p:nvSpPr>
          <p:spPr>
            <a:xfrm>
              <a:off x="5013097" y="3033538"/>
              <a:ext cx="51244" cy="22781"/>
            </a:xfrm>
            <a:custGeom>
              <a:rect b="b" l="l" r="r" t="t"/>
              <a:pathLst>
                <a:path extrusionOk="0" h="870" w="1957">
                  <a:moveTo>
                    <a:pt x="125" y="1"/>
                  </a:moveTo>
                  <a:cubicBezTo>
                    <a:pt x="58" y="1"/>
                    <a:pt x="1" y="58"/>
                    <a:pt x="10" y="125"/>
                  </a:cubicBezTo>
                  <a:cubicBezTo>
                    <a:pt x="87" y="545"/>
                    <a:pt x="487" y="869"/>
                    <a:pt x="984" y="869"/>
                  </a:cubicBezTo>
                  <a:cubicBezTo>
                    <a:pt x="1470" y="869"/>
                    <a:pt x="1871" y="545"/>
                    <a:pt x="1947" y="125"/>
                  </a:cubicBezTo>
                  <a:cubicBezTo>
                    <a:pt x="1957" y="58"/>
                    <a:pt x="1909" y="1"/>
                    <a:pt x="18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126"/>
            <p:cNvSpPr/>
            <p:nvPr/>
          </p:nvSpPr>
          <p:spPr>
            <a:xfrm>
              <a:off x="5033102" y="3172188"/>
              <a:ext cx="11260" cy="11260"/>
            </a:xfrm>
            <a:custGeom>
              <a:rect b="b" l="l" r="r" t="t"/>
              <a:pathLst>
                <a:path extrusionOk="0" h="430" w="430">
                  <a:moveTo>
                    <a:pt x="220" y="1"/>
                  </a:moveTo>
                  <a:cubicBezTo>
                    <a:pt x="95" y="1"/>
                    <a:pt x="0" y="96"/>
                    <a:pt x="0" y="220"/>
                  </a:cubicBezTo>
                  <a:cubicBezTo>
                    <a:pt x="0" y="334"/>
                    <a:pt x="95" y="430"/>
                    <a:pt x="220" y="430"/>
                  </a:cubicBezTo>
                  <a:cubicBezTo>
                    <a:pt x="334" y="430"/>
                    <a:pt x="429" y="334"/>
                    <a:pt x="429" y="220"/>
                  </a:cubicBezTo>
                  <a:cubicBezTo>
                    <a:pt x="429" y="96"/>
                    <a:pt x="334" y="1"/>
                    <a:pt x="220" y="1"/>
                  </a:cubicBezTo>
                  <a:close/>
                </a:path>
              </a:pathLst>
            </a:custGeom>
            <a:solidFill>
              <a:srgbClr val="ED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126"/>
            <p:cNvSpPr/>
            <p:nvPr/>
          </p:nvSpPr>
          <p:spPr>
            <a:xfrm>
              <a:off x="5033102" y="3206150"/>
              <a:ext cx="11260" cy="11521"/>
            </a:xfrm>
            <a:custGeom>
              <a:rect b="b" l="l" r="r" t="t"/>
              <a:pathLst>
                <a:path extrusionOk="0" h="440" w="430">
                  <a:moveTo>
                    <a:pt x="220" y="1"/>
                  </a:moveTo>
                  <a:cubicBezTo>
                    <a:pt x="95" y="1"/>
                    <a:pt x="0" y="96"/>
                    <a:pt x="0" y="220"/>
                  </a:cubicBezTo>
                  <a:cubicBezTo>
                    <a:pt x="0" y="344"/>
                    <a:pt x="95" y="440"/>
                    <a:pt x="220" y="440"/>
                  </a:cubicBezTo>
                  <a:cubicBezTo>
                    <a:pt x="334" y="440"/>
                    <a:pt x="429" y="344"/>
                    <a:pt x="429" y="220"/>
                  </a:cubicBezTo>
                  <a:cubicBezTo>
                    <a:pt x="429" y="96"/>
                    <a:pt x="334" y="1"/>
                    <a:pt x="220" y="1"/>
                  </a:cubicBezTo>
                  <a:close/>
                </a:path>
              </a:pathLst>
            </a:custGeom>
            <a:solidFill>
              <a:srgbClr val="EDF1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126"/>
            <p:cNvSpPr/>
            <p:nvPr/>
          </p:nvSpPr>
          <p:spPr>
            <a:xfrm>
              <a:off x="4944413" y="2922383"/>
              <a:ext cx="188637" cy="76460"/>
            </a:xfrm>
            <a:custGeom>
              <a:rect b="b" l="l" r="r" t="t"/>
              <a:pathLst>
                <a:path extrusionOk="0" h="2920" w="7204">
                  <a:moveTo>
                    <a:pt x="1174" y="1"/>
                  </a:moveTo>
                  <a:cubicBezTo>
                    <a:pt x="516" y="1"/>
                    <a:pt x="0" y="583"/>
                    <a:pt x="105" y="1241"/>
                  </a:cubicBezTo>
                  <a:lnTo>
                    <a:pt x="353" y="2920"/>
                  </a:lnTo>
                  <a:lnTo>
                    <a:pt x="840" y="2863"/>
                  </a:lnTo>
                  <a:cubicBezTo>
                    <a:pt x="1050" y="2834"/>
                    <a:pt x="1212" y="2653"/>
                    <a:pt x="1222" y="2433"/>
                  </a:cubicBezTo>
                  <a:lnTo>
                    <a:pt x="1222" y="1298"/>
                  </a:lnTo>
                  <a:cubicBezTo>
                    <a:pt x="1222" y="1060"/>
                    <a:pt x="1412" y="869"/>
                    <a:pt x="1651" y="869"/>
                  </a:cubicBezTo>
                  <a:lnTo>
                    <a:pt x="5553" y="869"/>
                  </a:lnTo>
                  <a:cubicBezTo>
                    <a:pt x="5791" y="869"/>
                    <a:pt x="5991" y="1060"/>
                    <a:pt x="5991" y="1298"/>
                  </a:cubicBezTo>
                  <a:lnTo>
                    <a:pt x="5991" y="2433"/>
                  </a:lnTo>
                  <a:cubicBezTo>
                    <a:pt x="5991" y="2653"/>
                    <a:pt x="6154" y="2834"/>
                    <a:pt x="6373" y="2863"/>
                  </a:cubicBezTo>
                  <a:lnTo>
                    <a:pt x="6860" y="2920"/>
                  </a:lnTo>
                  <a:lnTo>
                    <a:pt x="7108" y="1241"/>
                  </a:lnTo>
                  <a:cubicBezTo>
                    <a:pt x="7203" y="583"/>
                    <a:pt x="6697" y="1"/>
                    <a:pt x="603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126"/>
            <p:cNvSpPr/>
            <p:nvPr/>
          </p:nvSpPr>
          <p:spPr>
            <a:xfrm>
              <a:off x="4976385" y="2879989"/>
              <a:ext cx="150668" cy="65148"/>
            </a:xfrm>
            <a:custGeom>
              <a:rect b="b" l="l" r="r" t="t"/>
              <a:pathLst>
                <a:path extrusionOk="0" h="2488" w="5754">
                  <a:moveTo>
                    <a:pt x="5093" y="0"/>
                  </a:moveTo>
                  <a:cubicBezTo>
                    <a:pt x="5059" y="0"/>
                    <a:pt x="5024" y="8"/>
                    <a:pt x="4990" y="26"/>
                  </a:cubicBezTo>
                  <a:cubicBezTo>
                    <a:pt x="4770" y="151"/>
                    <a:pt x="4351" y="313"/>
                    <a:pt x="3683" y="313"/>
                  </a:cubicBezTo>
                  <a:lnTo>
                    <a:pt x="1517" y="313"/>
                  </a:lnTo>
                  <a:cubicBezTo>
                    <a:pt x="678" y="313"/>
                    <a:pt x="1" y="1000"/>
                    <a:pt x="1" y="1839"/>
                  </a:cubicBezTo>
                  <a:cubicBezTo>
                    <a:pt x="1" y="2192"/>
                    <a:pt x="287" y="2488"/>
                    <a:pt x="649" y="2488"/>
                  </a:cubicBezTo>
                  <a:lnTo>
                    <a:pt x="4122" y="2488"/>
                  </a:lnTo>
                  <a:cubicBezTo>
                    <a:pt x="4933" y="2488"/>
                    <a:pt x="5753" y="1524"/>
                    <a:pt x="5305" y="151"/>
                  </a:cubicBezTo>
                  <a:cubicBezTo>
                    <a:pt x="5270" y="60"/>
                    <a:pt x="5184" y="0"/>
                    <a:pt x="5093" y="0"/>
                  </a:cubicBezTo>
                  <a:close/>
                </a:path>
              </a:pathLst>
            </a:custGeom>
            <a:solidFill>
              <a:srgbClr val="576D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126"/>
            <p:cNvSpPr/>
            <p:nvPr/>
          </p:nvSpPr>
          <p:spPr>
            <a:xfrm>
              <a:off x="4936427" y="3183421"/>
              <a:ext cx="17256" cy="51244"/>
            </a:xfrm>
            <a:custGeom>
              <a:rect b="b" l="l" r="r" t="t"/>
              <a:pathLst>
                <a:path extrusionOk="0" h="1957" w="659">
                  <a:moveTo>
                    <a:pt x="658" y="1"/>
                  </a:moveTo>
                  <a:cubicBezTo>
                    <a:pt x="296" y="1"/>
                    <a:pt x="0" y="297"/>
                    <a:pt x="0" y="659"/>
                  </a:cubicBezTo>
                  <a:lnTo>
                    <a:pt x="0" y="1957"/>
                  </a:lnTo>
                  <a:lnTo>
                    <a:pt x="658" y="1957"/>
                  </a:lnTo>
                  <a:lnTo>
                    <a:pt x="658" y="1"/>
                  </a:ln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126"/>
            <p:cNvSpPr/>
            <p:nvPr/>
          </p:nvSpPr>
          <p:spPr>
            <a:xfrm>
              <a:off x="5123781" y="3183421"/>
              <a:ext cx="16994" cy="51244"/>
            </a:xfrm>
            <a:custGeom>
              <a:rect b="b" l="l" r="r" t="t"/>
              <a:pathLst>
                <a:path extrusionOk="0" h="1957" w="649">
                  <a:moveTo>
                    <a:pt x="0" y="1"/>
                  </a:moveTo>
                  <a:lnTo>
                    <a:pt x="0" y="1957"/>
                  </a:lnTo>
                  <a:lnTo>
                    <a:pt x="649" y="1957"/>
                  </a:lnTo>
                  <a:lnTo>
                    <a:pt x="649" y="659"/>
                  </a:lnTo>
                  <a:cubicBezTo>
                    <a:pt x="649" y="297"/>
                    <a:pt x="363" y="1"/>
                    <a:pt x="0" y="1"/>
                  </a:cubicBez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126"/>
            <p:cNvSpPr/>
            <p:nvPr/>
          </p:nvSpPr>
          <p:spPr>
            <a:xfrm>
              <a:off x="4953657" y="3127725"/>
              <a:ext cx="22755" cy="106940"/>
            </a:xfrm>
            <a:custGeom>
              <a:rect b="b" l="l" r="r" t="t"/>
              <a:pathLst>
                <a:path extrusionOk="0" h="4084" w="869">
                  <a:moveTo>
                    <a:pt x="869" y="0"/>
                  </a:moveTo>
                  <a:lnTo>
                    <a:pt x="0" y="258"/>
                  </a:lnTo>
                  <a:lnTo>
                    <a:pt x="0" y="4084"/>
                  </a:lnTo>
                  <a:lnTo>
                    <a:pt x="869" y="4084"/>
                  </a:lnTo>
                  <a:lnTo>
                    <a:pt x="869" y="0"/>
                  </a:lnTo>
                  <a:close/>
                </a:path>
              </a:pathLst>
            </a:custGeom>
            <a:solidFill>
              <a:srgbClr val="F4F7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126"/>
            <p:cNvSpPr/>
            <p:nvPr/>
          </p:nvSpPr>
          <p:spPr>
            <a:xfrm>
              <a:off x="5101288" y="3127725"/>
              <a:ext cx="22755" cy="106940"/>
            </a:xfrm>
            <a:custGeom>
              <a:rect b="b" l="l" r="r" t="t"/>
              <a:pathLst>
                <a:path extrusionOk="0" h="4084" w="869">
                  <a:moveTo>
                    <a:pt x="0" y="0"/>
                  </a:moveTo>
                  <a:lnTo>
                    <a:pt x="0" y="4084"/>
                  </a:lnTo>
                  <a:lnTo>
                    <a:pt x="869" y="4084"/>
                  </a:lnTo>
                  <a:lnTo>
                    <a:pt x="869" y="258"/>
                  </a:lnTo>
                  <a:lnTo>
                    <a:pt x="0" y="0"/>
                  </a:lnTo>
                  <a:close/>
                </a:path>
              </a:pathLst>
            </a:custGeom>
            <a:solidFill>
              <a:srgbClr val="F4F7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126"/>
            <p:cNvSpPr/>
            <p:nvPr/>
          </p:nvSpPr>
          <p:spPr>
            <a:xfrm>
              <a:off x="4953657" y="3183421"/>
              <a:ext cx="11260" cy="51244"/>
            </a:xfrm>
            <a:custGeom>
              <a:rect b="b" l="l" r="r" t="t"/>
              <a:pathLst>
                <a:path extrusionOk="0" h="1957" w="430">
                  <a:moveTo>
                    <a:pt x="0" y="1"/>
                  </a:moveTo>
                  <a:lnTo>
                    <a:pt x="0" y="1957"/>
                  </a:lnTo>
                  <a:lnTo>
                    <a:pt x="430" y="1957"/>
                  </a:lnTo>
                  <a:lnTo>
                    <a:pt x="430" y="440"/>
                  </a:lnTo>
                  <a:cubicBezTo>
                    <a:pt x="430" y="201"/>
                    <a:pt x="239" y="1"/>
                    <a:pt x="0" y="1"/>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126"/>
            <p:cNvSpPr/>
            <p:nvPr/>
          </p:nvSpPr>
          <p:spPr>
            <a:xfrm>
              <a:off x="5112521" y="3183421"/>
              <a:ext cx="11286" cy="51244"/>
            </a:xfrm>
            <a:custGeom>
              <a:rect b="b" l="l" r="r" t="t"/>
              <a:pathLst>
                <a:path extrusionOk="0" h="1957" w="431">
                  <a:moveTo>
                    <a:pt x="430" y="1"/>
                  </a:moveTo>
                  <a:cubicBezTo>
                    <a:pt x="192" y="1"/>
                    <a:pt x="1" y="201"/>
                    <a:pt x="1" y="440"/>
                  </a:cubicBezTo>
                  <a:lnTo>
                    <a:pt x="1" y="1957"/>
                  </a:lnTo>
                  <a:lnTo>
                    <a:pt x="430" y="1957"/>
                  </a:lnTo>
                  <a:lnTo>
                    <a:pt x="430" y="1"/>
                  </a:ln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126"/>
            <p:cNvSpPr/>
            <p:nvPr/>
          </p:nvSpPr>
          <p:spPr>
            <a:xfrm>
              <a:off x="5010112" y="2880172"/>
              <a:ext cx="110448" cy="44488"/>
            </a:xfrm>
            <a:custGeom>
              <a:rect b="b" l="l" r="r" t="t"/>
              <a:pathLst>
                <a:path extrusionOk="0" h="1699" w="4218">
                  <a:moveTo>
                    <a:pt x="3811" y="1"/>
                  </a:moveTo>
                  <a:cubicBezTo>
                    <a:pt x="3775" y="1"/>
                    <a:pt x="3738" y="10"/>
                    <a:pt x="3702" y="29"/>
                  </a:cubicBezTo>
                  <a:cubicBezTo>
                    <a:pt x="3482" y="153"/>
                    <a:pt x="3063" y="315"/>
                    <a:pt x="2395" y="315"/>
                  </a:cubicBezTo>
                  <a:lnTo>
                    <a:pt x="229" y="315"/>
                  </a:lnTo>
                  <a:lnTo>
                    <a:pt x="182" y="344"/>
                  </a:lnTo>
                  <a:cubicBezTo>
                    <a:pt x="67" y="563"/>
                    <a:pt x="0" y="811"/>
                    <a:pt x="0" y="1059"/>
                  </a:cubicBezTo>
                  <a:lnTo>
                    <a:pt x="0" y="1069"/>
                  </a:lnTo>
                  <a:cubicBezTo>
                    <a:pt x="10" y="1374"/>
                    <a:pt x="277" y="1613"/>
                    <a:pt x="582" y="1613"/>
                  </a:cubicBezTo>
                  <a:lnTo>
                    <a:pt x="3521" y="1613"/>
                  </a:lnTo>
                  <a:cubicBezTo>
                    <a:pt x="3673" y="1613"/>
                    <a:pt x="3826" y="1641"/>
                    <a:pt x="3959" y="1699"/>
                  </a:cubicBezTo>
                  <a:cubicBezTo>
                    <a:pt x="4160" y="1298"/>
                    <a:pt x="4217" y="764"/>
                    <a:pt x="4017" y="144"/>
                  </a:cubicBezTo>
                  <a:cubicBezTo>
                    <a:pt x="3983" y="55"/>
                    <a:pt x="3901" y="1"/>
                    <a:pt x="381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6" name="Google Shape;2526;p126"/>
          <p:cNvGrpSpPr/>
          <p:nvPr/>
        </p:nvGrpSpPr>
        <p:grpSpPr>
          <a:xfrm>
            <a:off x="7635086" y="2576764"/>
            <a:ext cx="563392" cy="755145"/>
            <a:chOff x="5809723" y="2419290"/>
            <a:chExt cx="263316" cy="354728"/>
          </a:xfrm>
        </p:grpSpPr>
        <p:sp>
          <p:nvSpPr>
            <p:cNvPr id="2527" name="Google Shape;2527;p126"/>
            <p:cNvSpPr/>
            <p:nvPr/>
          </p:nvSpPr>
          <p:spPr>
            <a:xfrm>
              <a:off x="5815484" y="2419290"/>
              <a:ext cx="80205" cy="80205"/>
            </a:xfrm>
            <a:custGeom>
              <a:rect b="b" l="l" r="r" t="t"/>
              <a:pathLst>
                <a:path extrusionOk="0" h="3063" w="3063">
                  <a:moveTo>
                    <a:pt x="1536" y="0"/>
                  </a:moveTo>
                  <a:cubicBezTo>
                    <a:pt x="687" y="0"/>
                    <a:pt x="0" y="687"/>
                    <a:pt x="0" y="1527"/>
                  </a:cubicBezTo>
                  <a:cubicBezTo>
                    <a:pt x="0" y="2376"/>
                    <a:pt x="687" y="3063"/>
                    <a:pt x="1536" y="3063"/>
                  </a:cubicBezTo>
                  <a:cubicBezTo>
                    <a:pt x="2376" y="3063"/>
                    <a:pt x="3063" y="2376"/>
                    <a:pt x="3063" y="1527"/>
                  </a:cubicBezTo>
                  <a:cubicBezTo>
                    <a:pt x="3063" y="687"/>
                    <a:pt x="2376" y="0"/>
                    <a:pt x="1536"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126"/>
            <p:cNvSpPr/>
            <p:nvPr/>
          </p:nvSpPr>
          <p:spPr>
            <a:xfrm>
              <a:off x="5987100" y="2419290"/>
              <a:ext cx="80205" cy="80205"/>
            </a:xfrm>
            <a:custGeom>
              <a:rect b="b" l="l" r="r" t="t"/>
              <a:pathLst>
                <a:path extrusionOk="0" h="3063" w="3063">
                  <a:moveTo>
                    <a:pt x="1527" y="0"/>
                  </a:moveTo>
                  <a:cubicBezTo>
                    <a:pt x="687" y="0"/>
                    <a:pt x="0" y="687"/>
                    <a:pt x="0" y="1527"/>
                  </a:cubicBezTo>
                  <a:cubicBezTo>
                    <a:pt x="0" y="2376"/>
                    <a:pt x="687" y="3063"/>
                    <a:pt x="1527" y="3063"/>
                  </a:cubicBezTo>
                  <a:cubicBezTo>
                    <a:pt x="2376" y="3063"/>
                    <a:pt x="3062" y="2376"/>
                    <a:pt x="3062" y="1527"/>
                  </a:cubicBezTo>
                  <a:cubicBezTo>
                    <a:pt x="3062" y="687"/>
                    <a:pt x="2376" y="0"/>
                    <a:pt x="1527"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126"/>
            <p:cNvSpPr/>
            <p:nvPr/>
          </p:nvSpPr>
          <p:spPr>
            <a:xfrm>
              <a:off x="5823732" y="2424789"/>
              <a:ext cx="235325" cy="137419"/>
            </a:xfrm>
            <a:custGeom>
              <a:rect b="b" l="l" r="r" t="t"/>
              <a:pathLst>
                <a:path extrusionOk="0" h="5248" w="8987">
                  <a:moveTo>
                    <a:pt x="4493" y="0"/>
                  </a:moveTo>
                  <a:cubicBezTo>
                    <a:pt x="1794" y="0"/>
                    <a:pt x="0" y="2795"/>
                    <a:pt x="1116" y="5247"/>
                  </a:cubicBezTo>
                  <a:lnTo>
                    <a:pt x="7880" y="5247"/>
                  </a:lnTo>
                  <a:cubicBezTo>
                    <a:pt x="8987" y="2795"/>
                    <a:pt x="7193" y="0"/>
                    <a:pt x="4493" y="0"/>
                  </a:cubicBezTo>
                  <a:close/>
                </a:path>
              </a:pathLst>
            </a:custGeom>
            <a:solidFill>
              <a:srgbClr val="203B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126"/>
            <p:cNvSpPr/>
            <p:nvPr/>
          </p:nvSpPr>
          <p:spPr>
            <a:xfrm>
              <a:off x="5809723" y="2630865"/>
              <a:ext cx="263081" cy="143153"/>
            </a:xfrm>
            <a:custGeom>
              <a:rect b="b" l="l" r="r" t="t"/>
              <a:pathLst>
                <a:path extrusionOk="0" h="5467" w="10047">
                  <a:moveTo>
                    <a:pt x="3712" y="1"/>
                  </a:moveTo>
                  <a:lnTo>
                    <a:pt x="3712" y="1126"/>
                  </a:lnTo>
                  <a:cubicBezTo>
                    <a:pt x="3712" y="1498"/>
                    <a:pt x="3483" y="1832"/>
                    <a:pt x="3130" y="1956"/>
                  </a:cubicBezTo>
                  <a:lnTo>
                    <a:pt x="878" y="2748"/>
                  </a:lnTo>
                  <a:cubicBezTo>
                    <a:pt x="354" y="2939"/>
                    <a:pt x="1" y="3435"/>
                    <a:pt x="1" y="3988"/>
                  </a:cubicBezTo>
                  <a:lnTo>
                    <a:pt x="1" y="4809"/>
                  </a:lnTo>
                  <a:cubicBezTo>
                    <a:pt x="1" y="5171"/>
                    <a:pt x="297" y="5467"/>
                    <a:pt x="659" y="5467"/>
                  </a:cubicBezTo>
                  <a:lnTo>
                    <a:pt x="9398" y="5467"/>
                  </a:lnTo>
                  <a:cubicBezTo>
                    <a:pt x="9751" y="5467"/>
                    <a:pt x="10046" y="5171"/>
                    <a:pt x="10046" y="4809"/>
                  </a:cubicBezTo>
                  <a:lnTo>
                    <a:pt x="10046" y="3988"/>
                  </a:lnTo>
                  <a:cubicBezTo>
                    <a:pt x="10046" y="3435"/>
                    <a:pt x="9703" y="2939"/>
                    <a:pt x="9178" y="2748"/>
                  </a:cubicBezTo>
                  <a:lnTo>
                    <a:pt x="6927" y="1956"/>
                  </a:lnTo>
                  <a:cubicBezTo>
                    <a:pt x="6574" y="1832"/>
                    <a:pt x="6335" y="1498"/>
                    <a:pt x="6335" y="1126"/>
                  </a:cubicBezTo>
                  <a:lnTo>
                    <a:pt x="633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126"/>
            <p:cNvSpPr/>
            <p:nvPr/>
          </p:nvSpPr>
          <p:spPr>
            <a:xfrm>
              <a:off x="5809985" y="2694809"/>
              <a:ext cx="263055" cy="79210"/>
            </a:xfrm>
            <a:custGeom>
              <a:rect b="b" l="l" r="r" t="t"/>
              <a:pathLst>
                <a:path extrusionOk="0" h="3025" w="10046">
                  <a:moveTo>
                    <a:pt x="1737" y="1"/>
                  </a:moveTo>
                  <a:lnTo>
                    <a:pt x="868" y="306"/>
                  </a:lnTo>
                  <a:cubicBezTo>
                    <a:pt x="344" y="497"/>
                    <a:pt x="0" y="993"/>
                    <a:pt x="0" y="1546"/>
                  </a:cubicBezTo>
                  <a:lnTo>
                    <a:pt x="0" y="2367"/>
                  </a:lnTo>
                  <a:cubicBezTo>
                    <a:pt x="0" y="2729"/>
                    <a:pt x="287" y="3025"/>
                    <a:pt x="649" y="3025"/>
                  </a:cubicBezTo>
                  <a:lnTo>
                    <a:pt x="9388" y="3025"/>
                  </a:lnTo>
                  <a:cubicBezTo>
                    <a:pt x="9750" y="3025"/>
                    <a:pt x="10046" y="2729"/>
                    <a:pt x="10046" y="2367"/>
                  </a:cubicBezTo>
                  <a:lnTo>
                    <a:pt x="10046" y="1546"/>
                  </a:lnTo>
                  <a:cubicBezTo>
                    <a:pt x="10046" y="993"/>
                    <a:pt x="9693" y="497"/>
                    <a:pt x="9168" y="306"/>
                  </a:cubicBezTo>
                  <a:lnTo>
                    <a:pt x="8300" y="1"/>
                  </a:lnTo>
                  <a:cubicBezTo>
                    <a:pt x="7432" y="993"/>
                    <a:pt x="6225" y="1489"/>
                    <a:pt x="5018" y="1489"/>
                  </a:cubicBezTo>
                  <a:cubicBezTo>
                    <a:pt x="3812" y="1489"/>
                    <a:pt x="2605" y="993"/>
                    <a:pt x="1737" y="1"/>
                  </a:cubicBezTo>
                  <a:close/>
                </a:path>
              </a:pathLst>
            </a:custGeom>
            <a:solidFill>
              <a:srgbClr val="6F8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126"/>
            <p:cNvSpPr/>
            <p:nvPr/>
          </p:nvSpPr>
          <p:spPr>
            <a:xfrm>
              <a:off x="5907157" y="2630865"/>
              <a:ext cx="68709" cy="23017"/>
            </a:xfrm>
            <a:custGeom>
              <a:rect b="b" l="l" r="r" t="t"/>
              <a:pathLst>
                <a:path extrusionOk="0" h="879" w="2624">
                  <a:moveTo>
                    <a:pt x="0" y="1"/>
                  </a:moveTo>
                  <a:lnTo>
                    <a:pt x="0" y="592"/>
                  </a:lnTo>
                  <a:cubicBezTo>
                    <a:pt x="415" y="783"/>
                    <a:pt x="861" y="878"/>
                    <a:pt x="1309" y="878"/>
                  </a:cubicBezTo>
                  <a:cubicBezTo>
                    <a:pt x="1756" y="878"/>
                    <a:pt x="2204" y="783"/>
                    <a:pt x="2624" y="592"/>
                  </a:cubicBezTo>
                  <a:lnTo>
                    <a:pt x="262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126"/>
            <p:cNvSpPr/>
            <p:nvPr/>
          </p:nvSpPr>
          <p:spPr>
            <a:xfrm>
              <a:off x="5844942" y="2465009"/>
              <a:ext cx="192643" cy="177377"/>
            </a:xfrm>
            <a:custGeom>
              <a:rect b="b" l="l" r="r" t="t"/>
              <a:pathLst>
                <a:path extrusionOk="0" h="6774" w="7357">
                  <a:moveTo>
                    <a:pt x="3683" y="0"/>
                  </a:moveTo>
                  <a:cubicBezTo>
                    <a:pt x="2119" y="0"/>
                    <a:pt x="840" y="1269"/>
                    <a:pt x="840" y="2843"/>
                  </a:cubicBezTo>
                  <a:lnTo>
                    <a:pt x="840" y="3062"/>
                  </a:lnTo>
                  <a:lnTo>
                    <a:pt x="735" y="3062"/>
                  </a:lnTo>
                  <a:cubicBezTo>
                    <a:pt x="1" y="3062"/>
                    <a:pt x="1" y="4150"/>
                    <a:pt x="735" y="4150"/>
                  </a:cubicBezTo>
                  <a:lnTo>
                    <a:pt x="850" y="4150"/>
                  </a:lnTo>
                  <a:cubicBezTo>
                    <a:pt x="964" y="5629"/>
                    <a:pt x="2195" y="6773"/>
                    <a:pt x="3683" y="6773"/>
                  </a:cubicBezTo>
                  <a:cubicBezTo>
                    <a:pt x="5162" y="6773"/>
                    <a:pt x="6393" y="5629"/>
                    <a:pt x="6507" y="4150"/>
                  </a:cubicBezTo>
                  <a:lnTo>
                    <a:pt x="6631" y="4150"/>
                  </a:lnTo>
                  <a:cubicBezTo>
                    <a:pt x="7356" y="4150"/>
                    <a:pt x="7356" y="3062"/>
                    <a:pt x="6631" y="3062"/>
                  </a:cubicBezTo>
                  <a:lnTo>
                    <a:pt x="6526" y="3062"/>
                  </a:lnTo>
                  <a:lnTo>
                    <a:pt x="6526" y="2843"/>
                  </a:lnTo>
                  <a:cubicBezTo>
                    <a:pt x="6526" y="1269"/>
                    <a:pt x="5248" y="0"/>
                    <a:pt x="36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126"/>
            <p:cNvSpPr/>
            <p:nvPr/>
          </p:nvSpPr>
          <p:spPr>
            <a:xfrm>
              <a:off x="5845439" y="2464931"/>
              <a:ext cx="170150" cy="177430"/>
            </a:xfrm>
            <a:custGeom>
              <a:rect b="b" l="l" r="r" t="t"/>
              <a:pathLst>
                <a:path extrusionOk="0" h="6776" w="6498">
                  <a:moveTo>
                    <a:pt x="3657" y="0"/>
                  </a:moveTo>
                  <a:cubicBezTo>
                    <a:pt x="3615" y="0"/>
                    <a:pt x="3573" y="1"/>
                    <a:pt x="3531" y="3"/>
                  </a:cubicBezTo>
                  <a:cubicBezTo>
                    <a:pt x="2004" y="79"/>
                    <a:pt x="821" y="1281"/>
                    <a:pt x="821" y="2894"/>
                  </a:cubicBezTo>
                  <a:lnTo>
                    <a:pt x="821" y="3065"/>
                  </a:lnTo>
                  <a:lnTo>
                    <a:pt x="745" y="3065"/>
                  </a:lnTo>
                  <a:cubicBezTo>
                    <a:pt x="736" y="3065"/>
                    <a:pt x="727" y="3065"/>
                    <a:pt x="717" y="3065"/>
                  </a:cubicBezTo>
                  <a:cubicBezTo>
                    <a:pt x="19" y="3065"/>
                    <a:pt x="1" y="4134"/>
                    <a:pt x="716" y="4153"/>
                  </a:cubicBezTo>
                  <a:lnTo>
                    <a:pt x="841" y="4153"/>
                  </a:lnTo>
                  <a:cubicBezTo>
                    <a:pt x="944" y="5656"/>
                    <a:pt x="2190" y="6776"/>
                    <a:pt x="3642" y="6776"/>
                  </a:cubicBezTo>
                  <a:cubicBezTo>
                    <a:pt x="3794" y="6776"/>
                    <a:pt x="3948" y="6764"/>
                    <a:pt x="4103" y="6738"/>
                  </a:cubicBezTo>
                  <a:cubicBezTo>
                    <a:pt x="2720" y="6528"/>
                    <a:pt x="1699" y="5336"/>
                    <a:pt x="1699" y="3934"/>
                  </a:cubicBezTo>
                  <a:lnTo>
                    <a:pt x="1699" y="2846"/>
                  </a:lnTo>
                  <a:cubicBezTo>
                    <a:pt x="1699" y="2636"/>
                    <a:pt x="1718" y="2417"/>
                    <a:pt x="1766" y="2216"/>
                  </a:cubicBezTo>
                  <a:cubicBezTo>
                    <a:pt x="1869" y="1802"/>
                    <a:pt x="2237" y="1543"/>
                    <a:pt x="2624" y="1543"/>
                  </a:cubicBezTo>
                  <a:cubicBezTo>
                    <a:pt x="2772" y="1543"/>
                    <a:pt x="2923" y="1581"/>
                    <a:pt x="3063" y="1663"/>
                  </a:cubicBezTo>
                  <a:cubicBezTo>
                    <a:pt x="4113" y="2255"/>
                    <a:pt x="5286" y="2588"/>
                    <a:pt x="6498" y="2617"/>
                  </a:cubicBezTo>
                  <a:cubicBezTo>
                    <a:pt x="6377" y="1133"/>
                    <a:pt x="5129" y="0"/>
                    <a:pt x="36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126"/>
            <p:cNvSpPr/>
            <p:nvPr/>
          </p:nvSpPr>
          <p:spPr>
            <a:xfrm>
              <a:off x="5916086" y="2590723"/>
              <a:ext cx="50616" cy="17465"/>
            </a:xfrm>
            <a:custGeom>
              <a:rect b="b" l="l" r="r" t="t"/>
              <a:pathLst>
                <a:path extrusionOk="0" h="667" w="1933">
                  <a:moveTo>
                    <a:pt x="316" y="0"/>
                  </a:moveTo>
                  <a:cubicBezTo>
                    <a:pt x="148" y="0"/>
                    <a:pt x="0" y="224"/>
                    <a:pt x="155" y="379"/>
                  </a:cubicBezTo>
                  <a:cubicBezTo>
                    <a:pt x="375" y="562"/>
                    <a:pt x="647" y="666"/>
                    <a:pt x="929" y="666"/>
                  </a:cubicBezTo>
                  <a:cubicBezTo>
                    <a:pt x="942" y="666"/>
                    <a:pt x="954" y="666"/>
                    <a:pt x="966" y="665"/>
                  </a:cubicBezTo>
                  <a:cubicBezTo>
                    <a:pt x="979" y="666"/>
                    <a:pt x="991" y="666"/>
                    <a:pt x="1003" y="666"/>
                  </a:cubicBezTo>
                  <a:cubicBezTo>
                    <a:pt x="1286" y="666"/>
                    <a:pt x="1558" y="562"/>
                    <a:pt x="1777" y="379"/>
                  </a:cubicBezTo>
                  <a:cubicBezTo>
                    <a:pt x="1932" y="224"/>
                    <a:pt x="1784" y="0"/>
                    <a:pt x="1616" y="0"/>
                  </a:cubicBezTo>
                  <a:cubicBezTo>
                    <a:pt x="1568" y="0"/>
                    <a:pt x="1517" y="19"/>
                    <a:pt x="1472" y="64"/>
                  </a:cubicBezTo>
                  <a:cubicBezTo>
                    <a:pt x="1319" y="169"/>
                    <a:pt x="1143" y="222"/>
                    <a:pt x="966" y="222"/>
                  </a:cubicBezTo>
                  <a:cubicBezTo>
                    <a:pt x="790" y="222"/>
                    <a:pt x="613" y="169"/>
                    <a:pt x="461" y="64"/>
                  </a:cubicBezTo>
                  <a:cubicBezTo>
                    <a:pt x="416" y="19"/>
                    <a:pt x="365" y="0"/>
                    <a:pt x="3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126"/>
            <p:cNvSpPr/>
            <p:nvPr/>
          </p:nvSpPr>
          <p:spPr>
            <a:xfrm>
              <a:off x="5901397" y="2545135"/>
              <a:ext cx="11521" cy="17073"/>
            </a:xfrm>
            <a:custGeom>
              <a:rect b="b" l="l" r="r" t="t"/>
              <a:pathLst>
                <a:path extrusionOk="0" h="652" w="440">
                  <a:moveTo>
                    <a:pt x="220" y="0"/>
                  </a:moveTo>
                  <a:cubicBezTo>
                    <a:pt x="111" y="0"/>
                    <a:pt x="1" y="74"/>
                    <a:pt x="1" y="222"/>
                  </a:cubicBezTo>
                  <a:lnTo>
                    <a:pt x="1" y="441"/>
                  </a:lnTo>
                  <a:cubicBezTo>
                    <a:pt x="1" y="556"/>
                    <a:pt x="96" y="651"/>
                    <a:pt x="220" y="651"/>
                  </a:cubicBezTo>
                  <a:cubicBezTo>
                    <a:pt x="335" y="651"/>
                    <a:pt x="440" y="556"/>
                    <a:pt x="440" y="441"/>
                  </a:cubicBezTo>
                  <a:lnTo>
                    <a:pt x="440" y="222"/>
                  </a:lnTo>
                  <a:cubicBezTo>
                    <a:pt x="440" y="74"/>
                    <a:pt x="330" y="0"/>
                    <a:pt x="220"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126"/>
            <p:cNvSpPr/>
            <p:nvPr/>
          </p:nvSpPr>
          <p:spPr>
            <a:xfrm>
              <a:off x="5970106" y="2545135"/>
              <a:ext cx="11260" cy="17073"/>
            </a:xfrm>
            <a:custGeom>
              <a:rect b="b" l="l" r="r" t="t"/>
              <a:pathLst>
                <a:path extrusionOk="0" h="652" w="430">
                  <a:moveTo>
                    <a:pt x="215" y="0"/>
                  </a:moveTo>
                  <a:cubicBezTo>
                    <a:pt x="108" y="0"/>
                    <a:pt x="0" y="74"/>
                    <a:pt x="0" y="222"/>
                  </a:cubicBezTo>
                  <a:lnTo>
                    <a:pt x="0" y="441"/>
                  </a:lnTo>
                  <a:cubicBezTo>
                    <a:pt x="0" y="556"/>
                    <a:pt x="96" y="651"/>
                    <a:pt x="210" y="651"/>
                  </a:cubicBezTo>
                  <a:cubicBezTo>
                    <a:pt x="334" y="651"/>
                    <a:pt x="430" y="556"/>
                    <a:pt x="430" y="441"/>
                  </a:cubicBezTo>
                  <a:lnTo>
                    <a:pt x="430" y="222"/>
                  </a:lnTo>
                  <a:cubicBezTo>
                    <a:pt x="430" y="74"/>
                    <a:pt x="322" y="0"/>
                    <a:pt x="215" y="0"/>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126"/>
            <p:cNvSpPr/>
            <p:nvPr/>
          </p:nvSpPr>
          <p:spPr>
            <a:xfrm>
              <a:off x="5893672" y="2527958"/>
              <a:ext cx="21000" cy="11495"/>
            </a:xfrm>
            <a:custGeom>
              <a:rect b="b" l="l" r="r" t="t"/>
              <a:pathLst>
                <a:path extrusionOk="0" h="439" w="802">
                  <a:moveTo>
                    <a:pt x="296" y="0"/>
                  </a:moveTo>
                  <a:cubicBezTo>
                    <a:pt x="0" y="0"/>
                    <a:pt x="0" y="439"/>
                    <a:pt x="296" y="439"/>
                  </a:cubicBezTo>
                  <a:lnTo>
                    <a:pt x="515" y="439"/>
                  </a:lnTo>
                  <a:cubicBezTo>
                    <a:pt x="802" y="439"/>
                    <a:pt x="802" y="0"/>
                    <a:pt x="515" y="0"/>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126"/>
            <p:cNvSpPr/>
            <p:nvPr/>
          </p:nvSpPr>
          <p:spPr>
            <a:xfrm>
              <a:off x="5968116" y="2527932"/>
              <a:ext cx="19246" cy="11521"/>
            </a:xfrm>
            <a:custGeom>
              <a:rect b="b" l="l" r="r" t="t"/>
              <a:pathLst>
                <a:path extrusionOk="0" h="440" w="735">
                  <a:moveTo>
                    <a:pt x="521" y="1"/>
                  </a:moveTo>
                  <a:cubicBezTo>
                    <a:pt x="516" y="1"/>
                    <a:pt x="511" y="1"/>
                    <a:pt x="506" y="1"/>
                  </a:cubicBezTo>
                  <a:lnTo>
                    <a:pt x="286" y="1"/>
                  </a:lnTo>
                  <a:cubicBezTo>
                    <a:pt x="0" y="1"/>
                    <a:pt x="0" y="440"/>
                    <a:pt x="286" y="440"/>
                  </a:cubicBezTo>
                  <a:lnTo>
                    <a:pt x="515" y="440"/>
                  </a:lnTo>
                  <a:cubicBezTo>
                    <a:pt x="639" y="440"/>
                    <a:pt x="735" y="335"/>
                    <a:pt x="735" y="211"/>
                  </a:cubicBezTo>
                  <a:cubicBezTo>
                    <a:pt x="735" y="101"/>
                    <a:pt x="638" y="1"/>
                    <a:pt x="521" y="1"/>
                  </a:cubicBezTo>
                  <a:close/>
                </a:path>
              </a:pathLst>
            </a:custGeom>
            <a:solidFill>
              <a:srgbClr val="395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126"/>
            <p:cNvSpPr/>
            <p:nvPr/>
          </p:nvSpPr>
          <p:spPr>
            <a:xfrm>
              <a:off x="5875919" y="2425025"/>
              <a:ext cx="162661" cy="97199"/>
            </a:xfrm>
            <a:custGeom>
              <a:rect b="b" l="l" r="r" t="t"/>
              <a:pathLst>
                <a:path extrusionOk="0" h="3712" w="6212">
                  <a:moveTo>
                    <a:pt x="2500" y="1"/>
                  </a:moveTo>
                  <a:cubicBezTo>
                    <a:pt x="1575" y="1"/>
                    <a:pt x="688" y="344"/>
                    <a:pt x="1" y="964"/>
                  </a:cubicBezTo>
                  <a:cubicBezTo>
                    <a:pt x="1327" y="2701"/>
                    <a:pt x="3378" y="3712"/>
                    <a:pt x="5553" y="3712"/>
                  </a:cubicBezTo>
                  <a:cubicBezTo>
                    <a:pt x="5782" y="3712"/>
                    <a:pt x="6001" y="3702"/>
                    <a:pt x="6211" y="3683"/>
                  </a:cubicBezTo>
                  <a:cubicBezTo>
                    <a:pt x="6192" y="1642"/>
                    <a:pt x="4542" y="1"/>
                    <a:pt x="2500"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126"/>
            <p:cNvSpPr/>
            <p:nvPr/>
          </p:nvSpPr>
          <p:spPr>
            <a:xfrm>
              <a:off x="5843947" y="2694809"/>
              <a:ext cx="194869" cy="50485"/>
            </a:xfrm>
            <a:custGeom>
              <a:rect b="b" l="l" r="r" t="t"/>
              <a:pathLst>
                <a:path extrusionOk="0" h="1928" w="7442">
                  <a:moveTo>
                    <a:pt x="440" y="1"/>
                  </a:moveTo>
                  <a:lnTo>
                    <a:pt x="1" y="163"/>
                  </a:lnTo>
                  <a:cubicBezTo>
                    <a:pt x="907" y="1279"/>
                    <a:pt x="2281" y="1928"/>
                    <a:pt x="3721" y="1928"/>
                  </a:cubicBezTo>
                  <a:cubicBezTo>
                    <a:pt x="5162" y="1928"/>
                    <a:pt x="6536" y="1279"/>
                    <a:pt x="7442" y="163"/>
                  </a:cubicBezTo>
                  <a:lnTo>
                    <a:pt x="7003" y="1"/>
                  </a:lnTo>
                  <a:cubicBezTo>
                    <a:pt x="6135" y="993"/>
                    <a:pt x="4928" y="1489"/>
                    <a:pt x="3721" y="1489"/>
                  </a:cubicBezTo>
                  <a:cubicBezTo>
                    <a:pt x="2515" y="1489"/>
                    <a:pt x="1308" y="993"/>
                    <a:pt x="440" y="1"/>
                  </a:cubicBezTo>
                  <a:close/>
                </a:path>
              </a:pathLst>
            </a:custGeom>
            <a:solidFill>
              <a:srgbClr val="526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126"/>
            <p:cNvSpPr/>
            <p:nvPr/>
          </p:nvSpPr>
          <p:spPr>
            <a:xfrm>
              <a:off x="5809723" y="2688577"/>
              <a:ext cx="85965" cy="85442"/>
            </a:xfrm>
            <a:custGeom>
              <a:rect b="b" l="l" r="r" t="t"/>
              <a:pathLst>
                <a:path extrusionOk="0" h="3263" w="3283">
                  <a:moveTo>
                    <a:pt x="2424" y="0"/>
                  </a:moveTo>
                  <a:lnTo>
                    <a:pt x="878" y="544"/>
                  </a:lnTo>
                  <a:cubicBezTo>
                    <a:pt x="354" y="735"/>
                    <a:pt x="1" y="1231"/>
                    <a:pt x="1" y="1784"/>
                  </a:cubicBezTo>
                  <a:lnTo>
                    <a:pt x="1" y="2605"/>
                  </a:lnTo>
                  <a:cubicBezTo>
                    <a:pt x="1" y="2967"/>
                    <a:pt x="297" y="3263"/>
                    <a:pt x="659" y="3263"/>
                  </a:cubicBezTo>
                  <a:lnTo>
                    <a:pt x="3283" y="3263"/>
                  </a:lnTo>
                  <a:lnTo>
                    <a:pt x="3283" y="1126"/>
                  </a:lnTo>
                  <a:cubicBezTo>
                    <a:pt x="3283" y="954"/>
                    <a:pt x="3216" y="783"/>
                    <a:pt x="3092" y="668"/>
                  </a:cubicBezTo>
                  <a:lnTo>
                    <a:pt x="2424"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126"/>
            <p:cNvSpPr/>
            <p:nvPr/>
          </p:nvSpPr>
          <p:spPr>
            <a:xfrm>
              <a:off x="5987100" y="2688577"/>
              <a:ext cx="85939" cy="85442"/>
            </a:xfrm>
            <a:custGeom>
              <a:rect b="b" l="l" r="r" t="t"/>
              <a:pathLst>
                <a:path extrusionOk="0" h="3263" w="3282">
                  <a:moveTo>
                    <a:pt x="859" y="0"/>
                  </a:moveTo>
                  <a:lnTo>
                    <a:pt x="191" y="668"/>
                  </a:lnTo>
                  <a:cubicBezTo>
                    <a:pt x="76" y="783"/>
                    <a:pt x="0" y="954"/>
                    <a:pt x="0" y="1126"/>
                  </a:cubicBezTo>
                  <a:lnTo>
                    <a:pt x="0" y="3263"/>
                  </a:lnTo>
                  <a:lnTo>
                    <a:pt x="2624" y="3263"/>
                  </a:lnTo>
                  <a:cubicBezTo>
                    <a:pt x="2986" y="3263"/>
                    <a:pt x="3282" y="2967"/>
                    <a:pt x="3282" y="2605"/>
                  </a:cubicBezTo>
                  <a:lnTo>
                    <a:pt x="3282" y="1784"/>
                  </a:lnTo>
                  <a:cubicBezTo>
                    <a:pt x="3282" y="1231"/>
                    <a:pt x="2929" y="735"/>
                    <a:pt x="2404" y="544"/>
                  </a:cubicBezTo>
                  <a:lnTo>
                    <a:pt x="859" y="0"/>
                  </a:lnTo>
                  <a:close/>
                </a:path>
              </a:pathLst>
            </a:cu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47" name="Shape 2547"/>
        <p:cNvGrpSpPr/>
        <p:nvPr/>
      </p:nvGrpSpPr>
      <p:grpSpPr>
        <a:xfrm>
          <a:off x="0" y="0"/>
          <a:ext cx="0" cy="0"/>
          <a:chOff x="0" y="0"/>
          <a:chExt cx="0" cy="0"/>
        </a:xfrm>
      </p:grpSpPr>
      <p:sp>
        <p:nvSpPr>
          <p:cNvPr id="2548" name="Google Shape;2548;p127"/>
          <p:cNvSpPr txBox="1"/>
          <p:nvPr>
            <p:ph idx="1" type="body"/>
          </p:nvPr>
        </p:nvSpPr>
        <p:spPr>
          <a:xfrm>
            <a:off x="671750" y="1277050"/>
            <a:ext cx="77040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400"/>
              <a:t>Doing the prototype study provided a lot of insights for our study. However, we are also very aware of some </a:t>
            </a:r>
            <a:r>
              <a:rPr lang="en" sz="1400"/>
              <a:t>limitations. </a:t>
            </a:r>
            <a:endParaRPr sz="1400"/>
          </a:p>
          <a:p>
            <a:pPr indent="-317500" lvl="0" marL="457200" rtl="0" algn="l">
              <a:lnSpc>
                <a:spcPct val="150000"/>
              </a:lnSpc>
              <a:spcBef>
                <a:spcPts val="1600"/>
              </a:spcBef>
              <a:spcAft>
                <a:spcPts val="0"/>
              </a:spcAft>
              <a:buSzPts val="1400"/>
              <a:buAutoNum type="arabicPeriod"/>
            </a:pPr>
            <a:r>
              <a:rPr lang="en" sz="1400"/>
              <a:t>The test was done in black and white. Color could be a big reason people focus on and click different features than they might have with us.</a:t>
            </a:r>
            <a:endParaRPr sz="1400"/>
          </a:p>
          <a:p>
            <a:pPr indent="-317500" lvl="0" marL="457200" rtl="0" algn="l">
              <a:lnSpc>
                <a:spcPct val="150000"/>
              </a:lnSpc>
              <a:spcBef>
                <a:spcPts val="0"/>
              </a:spcBef>
              <a:spcAft>
                <a:spcPts val="0"/>
              </a:spcAft>
              <a:buSzPts val="1400"/>
              <a:buAutoNum type="arabicPeriod"/>
            </a:pPr>
            <a:r>
              <a:rPr lang="en" sz="1400"/>
              <a:t>We asked the user what tasks to complete and thus could use context clues to pick the option that seems right. However, in a world where the user gets the app themselves, this test was not able to reveal if the purpose of features is intuitive.</a:t>
            </a:r>
            <a:endParaRPr sz="1400"/>
          </a:p>
          <a:p>
            <a:pPr indent="-317500" lvl="0" marL="457200" rtl="0" algn="l">
              <a:lnSpc>
                <a:spcPct val="150000"/>
              </a:lnSpc>
              <a:spcBef>
                <a:spcPts val="0"/>
              </a:spcBef>
              <a:spcAft>
                <a:spcPts val="0"/>
              </a:spcAft>
              <a:buSzPts val="1400"/>
              <a:buAutoNum type="arabicPeriod"/>
            </a:pPr>
            <a:r>
              <a:rPr lang="en" sz="1400"/>
              <a:t>This test started with human-to-human connection. Often times, people will be kinder and more patient if they see a human connection. Perhaps if this test was done without a person initiating the conversation, then we could see more frustrations and rage clicks.</a:t>
            </a:r>
            <a:endParaRPr sz="1400"/>
          </a:p>
        </p:txBody>
      </p:sp>
      <p:sp>
        <p:nvSpPr>
          <p:cNvPr id="2549" name="Google Shape;2549;p127"/>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Limitations</a:t>
            </a:r>
            <a:r>
              <a:rPr lang="en"/>
              <a:t> of the Usability Test</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53" name="Shape 2553"/>
        <p:cNvGrpSpPr/>
        <p:nvPr/>
      </p:nvGrpSpPr>
      <p:grpSpPr>
        <a:xfrm>
          <a:off x="0" y="0"/>
          <a:ext cx="0" cy="0"/>
          <a:chOff x="0" y="0"/>
          <a:chExt cx="0" cy="0"/>
        </a:xfrm>
      </p:grpSpPr>
      <p:sp>
        <p:nvSpPr>
          <p:cNvPr id="2554" name="Google Shape;2554;p128"/>
          <p:cNvSpPr txBox="1"/>
          <p:nvPr>
            <p:ph type="ctrTitle"/>
          </p:nvPr>
        </p:nvSpPr>
        <p:spPr>
          <a:xfrm>
            <a:off x="616500" y="2655200"/>
            <a:ext cx="7481100" cy="135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Thank you for joining us!</a:t>
            </a:r>
            <a:endParaRPr/>
          </a:p>
        </p:txBody>
      </p:sp>
      <p:sp>
        <p:nvSpPr>
          <p:cNvPr id="2555" name="Google Shape;2555;p128"/>
          <p:cNvSpPr txBox="1"/>
          <p:nvPr>
            <p:ph idx="1" type="subTitle"/>
          </p:nvPr>
        </p:nvSpPr>
        <p:spPr>
          <a:xfrm>
            <a:off x="759597" y="3831500"/>
            <a:ext cx="3812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&lt;3 Team Wallus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59" name="Shape 2559"/>
        <p:cNvGrpSpPr/>
        <p:nvPr/>
      </p:nvGrpSpPr>
      <p:grpSpPr>
        <a:xfrm>
          <a:off x="0" y="0"/>
          <a:ext cx="0" cy="0"/>
          <a:chOff x="0" y="0"/>
          <a:chExt cx="0" cy="0"/>
        </a:xfrm>
      </p:grpSpPr>
      <p:sp>
        <p:nvSpPr>
          <p:cNvPr id="2560" name="Google Shape;2560;p129"/>
          <p:cNvSpPr txBox="1"/>
          <p:nvPr>
            <p:ph idx="1" type="subTitle"/>
          </p:nvPr>
        </p:nvSpPr>
        <p:spPr>
          <a:xfrm>
            <a:off x="716275" y="1076200"/>
            <a:ext cx="2101500" cy="464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t>&lt;3 Team Wallus</a:t>
            </a:r>
            <a:endParaRPr sz="2000"/>
          </a:p>
        </p:txBody>
      </p:sp>
      <p:pic>
        <p:nvPicPr>
          <p:cNvPr id="2561" name="Google Shape;2561;p129"/>
          <p:cNvPicPr preferRelativeResize="0"/>
          <p:nvPr/>
        </p:nvPicPr>
        <p:blipFill>
          <a:blip r:embed="rId3">
            <a:alphaModFix/>
          </a:blip>
          <a:stretch>
            <a:fillRect/>
          </a:stretch>
        </p:blipFill>
        <p:spPr>
          <a:xfrm>
            <a:off x="465500" y="1747625"/>
            <a:ext cx="2352250" cy="3136323"/>
          </a:xfrm>
          <a:prstGeom prst="rect">
            <a:avLst/>
          </a:prstGeom>
          <a:noFill/>
          <a:ln>
            <a:noFill/>
          </a:ln>
        </p:spPr>
      </p:pic>
      <p:pic>
        <p:nvPicPr>
          <p:cNvPr id="2562" name="Google Shape;2562;p129"/>
          <p:cNvPicPr preferRelativeResize="0"/>
          <p:nvPr/>
        </p:nvPicPr>
        <p:blipFill rotWithShape="1">
          <a:blip r:embed="rId4">
            <a:alphaModFix/>
          </a:blip>
          <a:srcRect b="3799" l="0" r="0" t="0"/>
          <a:stretch/>
        </p:blipFill>
        <p:spPr>
          <a:xfrm>
            <a:off x="3103025" y="286525"/>
            <a:ext cx="2101425" cy="2695624"/>
          </a:xfrm>
          <a:prstGeom prst="rect">
            <a:avLst/>
          </a:prstGeom>
          <a:noFill/>
          <a:ln>
            <a:noFill/>
          </a:ln>
        </p:spPr>
      </p:pic>
      <p:pic>
        <p:nvPicPr>
          <p:cNvPr id="2563" name="Google Shape;2563;p129"/>
          <p:cNvPicPr preferRelativeResize="0"/>
          <p:nvPr/>
        </p:nvPicPr>
        <p:blipFill rotWithShape="1">
          <a:blip r:embed="rId5">
            <a:alphaModFix/>
          </a:blip>
          <a:srcRect b="0" l="9018" r="9950" t="16043"/>
          <a:stretch/>
        </p:blipFill>
        <p:spPr>
          <a:xfrm>
            <a:off x="3103025" y="3251049"/>
            <a:ext cx="2101427" cy="1632902"/>
          </a:xfrm>
          <a:prstGeom prst="rect">
            <a:avLst/>
          </a:prstGeom>
          <a:noFill/>
          <a:ln>
            <a:noFill/>
          </a:ln>
        </p:spPr>
      </p:pic>
      <p:pic>
        <p:nvPicPr>
          <p:cNvPr id="2564" name="Google Shape;2564;p129"/>
          <p:cNvPicPr preferRelativeResize="0"/>
          <p:nvPr/>
        </p:nvPicPr>
        <p:blipFill rotWithShape="1">
          <a:blip r:embed="rId6">
            <a:alphaModFix/>
          </a:blip>
          <a:srcRect b="12286" l="0" r="0" t="4580"/>
          <a:stretch/>
        </p:blipFill>
        <p:spPr>
          <a:xfrm>
            <a:off x="5540919" y="286525"/>
            <a:ext cx="3103056" cy="4597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68"/>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Crazy8s - VR</a:t>
            </a:r>
            <a:endParaRPr/>
          </a:p>
        </p:txBody>
      </p:sp>
      <p:pic>
        <p:nvPicPr>
          <p:cNvPr id="1140" name="Google Shape;1140;p68"/>
          <p:cNvPicPr preferRelativeResize="0"/>
          <p:nvPr/>
        </p:nvPicPr>
        <p:blipFill rotWithShape="1">
          <a:blip r:embed="rId3">
            <a:alphaModFix/>
          </a:blip>
          <a:srcRect b="18266" l="48287" r="35656" t="50562"/>
          <a:stretch/>
        </p:blipFill>
        <p:spPr>
          <a:xfrm rot="-5400000">
            <a:off x="1760487" y="2662588"/>
            <a:ext cx="1669150" cy="2434125"/>
          </a:xfrm>
          <a:prstGeom prst="rect">
            <a:avLst/>
          </a:prstGeom>
          <a:noFill/>
          <a:ln>
            <a:noFill/>
          </a:ln>
        </p:spPr>
      </p:pic>
      <p:pic>
        <p:nvPicPr>
          <p:cNvPr id="1141" name="Google Shape;1141;p68"/>
          <p:cNvPicPr preferRelativeResize="0"/>
          <p:nvPr/>
        </p:nvPicPr>
        <p:blipFill rotWithShape="1">
          <a:blip r:embed="rId4">
            <a:alphaModFix/>
          </a:blip>
          <a:srcRect b="6485" l="25139" r="54341" t="50043"/>
          <a:stretch/>
        </p:blipFill>
        <p:spPr>
          <a:xfrm rot="-5400000">
            <a:off x="1829550" y="892062"/>
            <a:ext cx="1531025" cy="2430475"/>
          </a:xfrm>
          <a:prstGeom prst="rect">
            <a:avLst/>
          </a:prstGeom>
          <a:noFill/>
          <a:ln>
            <a:noFill/>
          </a:ln>
        </p:spPr>
      </p:pic>
      <p:pic>
        <p:nvPicPr>
          <p:cNvPr id="1142" name="Google Shape;1142;p68"/>
          <p:cNvPicPr preferRelativeResize="0"/>
          <p:nvPr/>
        </p:nvPicPr>
        <p:blipFill rotWithShape="1">
          <a:blip r:embed="rId5">
            <a:alphaModFix/>
          </a:blip>
          <a:srcRect b="56444" l="5418" r="68098" t="14072"/>
          <a:stretch/>
        </p:blipFill>
        <p:spPr>
          <a:xfrm rot="-5400000">
            <a:off x="5870612" y="1888287"/>
            <a:ext cx="2132425" cy="1780450"/>
          </a:xfrm>
          <a:prstGeom prst="rect">
            <a:avLst/>
          </a:prstGeom>
          <a:noFill/>
          <a:ln>
            <a:noFill/>
          </a:ln>
        </p:spPr>
      </p:pic>
      <p:pic>
        <p:nvPicPr>
          <p:cNvPr id="1143" name="Google Shape;1143;p68"/>
          <p:cNvPicPr preferRelativeResize="0"/>
          <p:nvPr/>
        </p:nvPicPr>
        <p:blipFill rotWithShape="1">
          <a:blip r:embed="rId6">
            <a:alphaModFix/>
          </a:blip>
          <a:srcRect b="16355" l="69136" r="8960" t="50237"/>
          <a:stretch/>
        </p:blipFill>
        <p:spPr>
          <a:xfrm rot="-5400000">
            <a:off x="4090612" y="1969337"/>
            <a:ext cx="1677501" cy="1918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69"/>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Crazy8s - AR</a:t>
            </a:r>
            <a:endParaRPr/>
          </a:p>
        </p:txBody>
      </p:sp>
      <p:pic>
        <p:nvPicPr>
          <p:cNvPr id="1149" name="Google Shape;1149;p69"/>
          <p:cNvPicPr preferRelativeResize="0"/>
          <p:nvPr/>
        </p:nvPicPr>
        <p:blipFill rotWithShape="1">
          <a:blip r:embed="rId3">
            <a:alphaModFix/>
          </a:blip>
          <a:srcRect b="0" l="0" r="71498" t="46441"/>
          <a:stretch/>
        </p:blipFill>
        <p:spPr>
          <a:xfrm rot="-5400000">
            <a:off x="738444" y="1542621"/>
            <a:ext cx="1800710" cy="2552423"/>
          </a:xfrm>
          <a:prstGeom prst="rect">
            <a:avLst/>
          </a:prstGeom>
          <a:noFill/>
          <a:ln>
            <a:noFill/>
          </a:ln>
        </p:spPr>
      </p:pic>
      <p:pic>
        <p:nvPicPr>
          <p:cNvPr id="1150" name="Google Shape;1150;p69"/>
          <p:cNvPicPr preferRelativeResize="0"/>
          <p:nvPr/>
        </p:nvPicPr>
        <p:blipFill rotWithShape="1">
          <a:blip r:embed="rId4">
            <a:alphaModFix/>
          </a:blip>
          <a:srcRect b="56568" l="35293" r="46714" t="1367"/>
          <a:stretch/>
        </p:blipFill>
        <p:spPr>
          <a:xfrm rot="-5400000">
            <a:off x="3769418" y="1384409"/>
            <a:ext cx="1568723" cy="2750574"/>
          </a:xfrm>
          <a:prstGeom prst="rect">
            <a:avLst/>
          </a:prstGeom>
          <a:noFill/>
          <a:ln>
            <a:noFill/>
          </a:ln>
        </p:spPr>
      </p:pic>
      <p:pic>
        <p:nvPicPr>
          <p:cNvPr id="1151" name="Google Shape;1151;p69"/>
          <p:cNvPicPr preferRelativeResize="0"/>
          <p:nvPr/>
        </p:nvPicPr>
        <p:blipFill rotWithShape="1">
          <a:blip r:embed="rId5">
            <a:alphaModFix/>
          </a:blip>
          <a:srcRect b="10137" l="66627" r="3992" t="46667"/>
          <a:stretch/>
        </p:blipFill>
        <p:spPr>
          <a:xfrm rot="-5400000">
            <a:off x="6314868" y="1524406"/>
            <a:ext cx="2344225" cy="25888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70"/>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Crazy8s - Map</a:t>
            </a:r>
            <a:endParaRPr/>
          </a:p>
        </p:txBody>
      </p:sp>
      <p:pic>
        <p:nvPicPr>
          <p:cNvPr id="1157" name="Google Shape;1157;p70"/>
          <p:cNvPicPr preferRelativeResize="0"/>
          <p:nvPr/>
        </p:nvPicPr>
        <p:blipFill rotWithShape="1">
          <a:blip r:embed="rId3">
            <a:alphaModFix/>
          </a:blip>
          <a:srcRect b="10436" l="56356" r="25651" t="43812"/>
          <a:stretch/>
        </p:blipFill>
        <p:spPr>
          <a:xfrm rot="-5400000">
            <a:off x="5620587" y="2313802"/>
            <a:ext cx="1726179" cy="3291996"/>
          </a:xfrm>
          <a:prstGeom prst="rect">
            <a:avLst/>
          </a:prstGeom>
          <a:noFill/>
          <a:ln>
            <a:noFill/>
          </a:ln>
        </p:spPr>
      </p:pic>
      <p:pic>
        <p:nvPicPr>
          <p:cNvPr id="1158" name="Google Shape;1158;p70"/>
          <p:cNvPicPr preferRelativeResize="0"/>
          <p:nvPr/>
        </p:nvPicPr>
        <p:blipFill rotWithShape="1">
          <a:blip r:embed="rId4">
            <a:alphaModFix/>
          </a:blip>
          <a:srcRect b="55333" l="4290" r="69454" t="11412"/>
          <a:stretch/>
        </p:blipFill>
        <p:spPr>
          <a:xfrm rot="-5400000">
            <a:off x="2277203" y="1206392"/>
            <a:ext cx="1825275" cy="1743792"/>
          </a:xfrm>
          <a:prstGeom prst="rect">
            <a:avLst/>
          </a:prstGeom>
          <a:noFill/>
          <a:ln>
            <a:noFill/>
          </a:ln>
        </p:spPr>
      </p:pic>
      <p:pic>
        <p:nvPicPr>
          <p:cNvPr id="1159" name="Google Shape;1159;p70"/>
          <p:cNvPicPr preferRelativeResize="0"/>
          <p:nvPr/>
        </p:nvPicPr>
        <p:blipFill rotWithShape="1">
          <a:blip r:embed="rId4">
            <a:alphaModFix/>
          </a:blip>
          <a:srcRect b="6544" l="28904" r="50465" t="47461"/>
          <a:stretch/>
        </p:blipFill>
        <p:spPr>
          <a:xfrm rot="-5400000">
            <a:off x="2335090" y="2802863"/>
            <a:ext cx="1434196" cy="2411976"/>
          </a:xfrm>
          <a:prstGeom prst="rect">
            <a:avLst/>
          </a:prstGeom>
          <a:noFill/>
          <a:ln>
            <a:noFill/>
          </a:ln>
        </p:spPr>
      </p:pic>
      <p:pic>
        <p:nvPicPr>
          <p:cNvPr id="1160" name="Google Shape;1160;p70"/>
          <p:cNvPicPr preferRelativeResize="0"/>
          <p:nvPr/>
        </p:nvPicPr>
        <p:blipFill rotWithShape="1">
          <a:blip r:embed="rId5">
            <a:alphaModFix/>
          </a:blip>
          <a:srcRect b="56019" l="50556" r="15831" t="25732"/>
          <a:stretch/>
        </p:blipFill>
        <p:spPr>
          <a:xfrm>
            <a:off x="4837675" y="1215862"/>
            <a:ext cx="2232475" cy="1616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nvestment Newsletter by Slidesgo">
  <a:themeElements>
    <a:clrScheme name="Simple Light">
      <a:dk1>
        <a:srgbClr val="434343"/>
      </a:dk1>
      <a:lt1>
        <a:srgbClr val="FFFFFF"/>
      </a:lt1>
      <a:dk2>
        <a:srgbClr val="93C47D"/>
      </a:dk2>
      <a:lt2>
        <a:srgbClr val="6AA84F"/>
      </a:lt2>
      <a:accent1>
        <a:srgbClr val="4F8D34"/>
      </a:accent1>
      <a:accent2>
        <a:srgbClr val="38761D"/>
      </a:accent2>
      <a:accent3>
        <a:srgbClr val="F6B26B"/>
      </a:accent3>
      <a:accent4>
        <a:srgbClr val="E69138"/>
      </a:accent4>
      <a:accent5>
        <a:srgbClr val="263238"/>
      </a:accent5>
      <a:accent6>
        <a:srgbClr val="E0E0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