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nton"/>
      <p:regular r:id="rId29"/>
    </p:embeddedFont>
    <p:embeddedFont>
      <p:font typeface="Libre Franklin"/>
      <p:regular r:id="rId30"/>
      <p:bold r:id="rId31"/>
      <p:italic r:id="rId32"/>
      <p:boldItalic r:id="rId33"/>
    </p:embeddedFont>
    <p:embeddedFont>
      <p:font typeface="Bebas Neue"/>
      <p:regular r:id="rId34"/>
    </p:embeddedFont>
    <p:embeddedFont>
      <p:font typeface="Libre Franklin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E96F60-4F9F-455D-8B5D-50C1EAF27ECA}">
  <a:tblStyle styleId="{04E96F60-4F9F-455D-8B5D-50C1EAF27EC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nton-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old.fntdata"/><Relationship Id="rId30" Type="http://schemas.openxmlformats.org/officeDocument/2006/relationships/font" Target="fonts/LibreFranklin-regular.fntdata"/><Relationship Id="rId11" Type="http://schemas.openxmlformats.org/officeDocument/2006/relationships/slide" Target="slides/slide6.xml"/><Relationship Id="rId33" Type="http://schemas.openxmlformats.org/officeDocument/2006/relationships/font" Target="fonts/LibreFranklin-boldItalic.fntdata"/><Relationship Id="rId10" Type="http://schemas.openxmlformats.org/officeDocument/2006/relationships/slide" Target="slides/slide5.xml"/><Relationship Id="rId32" Type="http://schemas.openxmlformats.org/officeDocument/2006/relationships/font" Target="fonts/LibreFranklin-italic.fntdata"/><Relationship Id="rId13" Type="http://schemas.openxmlformats.org/officeDocument/2006/relationships/slide" Target="slides/slide8.xml"/><Relationship Id="rId35" Type="http://schemas.openxmlformats.org/officeDocument/2006/relationships/font" Target="fonts/LibreFranklinMedium-regular.fntdata"/><Relationship Id="rId12" Type="http://schemas.openxmlformats.org/officeDocument/2006/relationships/slide" Target="slides/slide7.xml"/><Relationship Id="rId34" Type="http://schemas.openxmlformats.org/officeDocument/2006/relationships/font" Target="fonts/BebasNeue-regular.fntdata"/><Relationship Id="rId15" Type="http://schemas.openxmlformats.org/officeDocument/2006/relationships/slide" Target="slides/slide10.xml"/><Relationship Id="rId37" Type="http://schemas.openxmlformats.org/officeDocument/2006/relationships/font" Target="fonts/LibreFranklinMedium-italic.fntdata"/><Relationship Id="rId14" Type="http://schemas.openxmlformats.org/officeDocument/2006/relationships/slide" Target="slides/slide9.xml"/><Relationship Id="rId36" Type="http://schemas.openxmlformats.org/officeDocument/2006/relationships/font" Target="fonts/LibreFranklinMedium-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ibreFranklin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9" name="Shape 2319"/>
        <p:cNvGrpSpPr/>
        <p:nvPr/>
      </p:nvGrpSpPr>
      <p:grpSpPr>
        <a:xfrm>
          <a:off x="0" y="0"/>
          <a:ext cx="0" cy="0"/>
          <a:chOff x="0" y="0"/>
          <a:chExt cx="0" cy="0"/>
        </a:xfrm>
      </p:grpSpPr>
      <p:sp>
        <p:nvSpPr>
          <p:cNvPr id="2320" name="Google Shape;2320;ged3401ed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1" name="Google Shape;2321;ged3401ed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g16efb2d1154_0_10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8" name="Google Shape;2668;g16efb2d1154_0_10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4" name="Shape 2674"/>
        <p:cNvGrpSpPr/>
        <p:nvPr/>
      </p:nvGrpSpPr>
      <p:grpSpPr>
        <a:xfrm>
          <a:off x="0" y="0"/>
          <a:ext cx="0" cy="0"/>
          <a:chOff x="0" y="0"/>
          <a:chExt cx="0" cy="0"/>
        </a:xfrm>
      </p:grpSpPr>
      <p:sp>
        <p:nvSpPr>
          <p:cNvPr id="2675" name="Google Shape;2675;g16efb2d1154_0_10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6" name="Google Shape;2676;g16efb2d1154_0_1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3" name="Shape 2683"/>
        <p:cNvGrpSpPr/>
        <p:nvPr/>
      </p:nvGrpSpPr>
      <p:grpSpPr>
        <a:xfrm>
          <a:off x="0" y="0"/>
          <a:ext cx="0" cy="0"/>
          <a:chOff x="0" y="0"/>
          <a:chExt cx="0" cy="0"/>
        </a:xfrm>
      </p:grpSpPr>
      <p:sp>
        <p:nvSpPr>
          <p:cNvPr id="2684" name="Google Shape;2684;g16efb2d1154_0_9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5" name="Google Shape;2685;g16efb2d1154_0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8" name="Shape 2728"/>
        <p:cNvGrpSpPr/>
        <p:nvPr/>
      </p:nvGrpSpPr>
      <p:grpSpPr>
        <a:xfrm>
          <a:off x="0" y="0"/>
          <a:ext cx="0" cy="0"/>
          <a:chOff x="0" y="0"/>
          <a:chExt cx="0" cy="0"/>
        </a:xfrm>
      </p:grpSpPr>
      <p:sp>
        <p:nvSpPr>
          <p:cNvPr id="2729" name="Google Shape;2729;g16efb2d1154_1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0" name="Google Shape;2730;g16efb2d1154_1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9" name="Shape 2789"/>
        <p:cNvGrpSpPr/>
        <p:nvPr/>
      </p:nvGrpSpPr>
      <p:grpSpPr>
        <a:xfrm>
          <a:off x="0" y="0"/>
          <a:ext cx="0" cy="0"/>
          <a:chOff x="0" y="0"/>
          <a:chExt cx="0" cy="0"/>
        </a:xfrm>
      </p:grpSpPr>
      <p:sp>
        <p:nvSpPr>
          <p:cNvPr id="2790" name="Google Shape;2790;gf45edc9e43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1" name="Google Shape;2791;gf45edc9e43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9" name="Shape 2839"/>
        <p:cNvGrpSpPr/>
        <p:nvPr/>
      </p:nvGrpSpPr>
      <p:grpSpPr>
        <a:xfrm>
          <a:off x="0" y="0"/>
          <a:ext cx="0" cy="0"/>
          <a:chOff x="0" y="0"/>
          <a:chExt cx="0" cy="0"/>
        </a:xfrm>
      </p:grpSpPr>
      <p:sp>
        <p:nvSpPr>
          <p:cNvPr id="2840" name="Google Shape;2840;g170ac7635d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1" name="Google Shape;2841;g170ac7635d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8" name="Shape 2878"/>
        <p:cNvGrpSpPr/>
        <p:nvPr/>
      </p:nvGrpSpPr>
      <p:grpSpPr>
        <a:xfrm>
          <a:off x="0" y="0"/>
          <a:ext cx="0" cy="0"/>
          <a:chOff x="0" y="0"/>
          <a:chExt cx="0" cy="0"/>
        </a:xfrm>
      </p:grpSpPr>
      <p:sp>
        <p:nvSpPr>
          <p:cNvPr id="2879" name="Google Shape;2879;g16efb2d1154_1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0" name="Google Shape;2880;g16efb2d1154_1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9" name="Shape 2939"/>
        <p:cNvGrpSpPr/>
        <p:nvPr/>
      </p:nvGrpSpPr>
      <p:grpSpPr>
        <a:xfrm>
          <a:off x="0" y="0"/>
          <a:ext cx="0" cy="0"/>
          <a:chOff x="0" y="0"/>
          <a:chExt cx="0" cy="0"/>
        </a:xfrm>
      </p:grpSpPr>
      <p:sp>
        <p:nvSpPr>
          <p:cNvPr id="2940" name="Google Shape;2940;gf45edc9e4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1" name="Google Shape;2941;gf45edc9e4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1" name="Shape 3021"/>
        <p:cNvGrpSpPr/>
        <p:nvPr/>
      </p:nvGrpSpPr>
      <p:grpSpPr>
        <a:xfrm>
          <a:off x="0" y="0"/>
          <a:ext cx="0" cy="0"/>
          <a:chOff x="0" y="0"/>
          <a:chExt cx="0" cy="0"/>
        </a:xfrm>
      </p:grpSpPr>
      <p:sp>
        <p:nvSpPr>
          <p:cNvPr id="3022" name="Google Shape;3022;g16efb2d1154_1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3" name="Google Shape;3023;g16efb2d1154_1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7" name="Shape 3087"/>
        <p:cNvGrpSpPr/>
        <p:nvPr/>
      </p:nvGrpSpPr>
      <p:grpSpPr>
        <a:xfrm>
          <a:off x="0" y="0"/>
          <a:ext cx="0" cy="0"/>
          <a:chOff x="0" y="0"/>
          <a:chExt cx="0" cy="0"/>
        </a:xfrm>
      </p:grpSpPr>
      <p:sp>
        <p:nvSpPr>
          <p:cNvPr id="3088" name="Google Shape;3088;g16efb2d1154_1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9" name="Google Shape;3089;g16efb2d1154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5" name="Shape 2325"/>
        <p:cNvGrpSpPr/>
        <p:nvPr/>
      </p:nvGrpSpPr>
      <p:grpSpPr>
        <a:xfrm>
          <a:off x="0" y="0"/>
          <a:ext cx="0" cy="0"/>
          <a:chOff x="0" y="0"/>
          <a:chExt cx="0" cy="0"/>
        </a:xfrm>
      </p:grpSpPr>
      <p:sp>
        <p:nvSpPr>
          <p:cNvPr id="2326" name="Google Shape;2326;ge1d838b62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7" name="Google Shape;2327;ge1d838b62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0" name="Shape 3170"/>
        <p:cNvGrpSpPr/>
        <p:nvPr/>
      </p:nvGrpSpPr>
      <p:grpSpPr>
        <a:xfrm>
          <a:off x="0" y="0"/>
          <a:ext cx="0" cy="0"/>
          <a:chOff x="0" y="0"/>
          <a:chExt cx="0" cy="0"/>
        </a:xfrm>
      </p:grpSpPr>
      <p:sp>
        <p:nvSpPr>
          <p:cNvPr id="3171" name="Google Shape;3171;g1706fd2b65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2" name="Google Shape;3172;g1706fd2b65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6" name="Shape 3176"/>
        <p:cNvGrpSpPr/>
        <p:nvPr/>
      </p:nvGrpSpPr>
      <p:grpSpPr>
        <a:xfrm>
          <a:off x="0" y="0"/>
          <a:ext cx="0" cy="0"/>
          <a:chOff x="0" y="0"/>
          <a:chExt cx="0" cy="0"/>
        </a:xfrm>
      </p:grpSpPr>
      <p:sp>
        <p:nvSpPr>
          <p:cNvPr id="3177" name="Google Shape;3177;g1706fd2b65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8" name="Google Shape;3178;g1706fd2b65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2" name="Shape 3182"/>
        <p:cNvGrpSpPr/>
        <p:nvPr/>
      </p:nvGrpSpPr>
      <p:grpSpPr>
        <a:xfrm>
          <a:off x="0" y="0"/>
          <a:ext cx="0" cy="0"/>
          <a:chOff x="0" y="0"/>
          <a:chExt cx="0" cy="0"/>
        </a:xfrm>
      </p:grpSpPr>
      <p:sp>
        <p:nvSpPr>
          <p:cNvPr id="3183" name="Google Shape;3183;g1706fd2b65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4" name="Google Shape;3184;g1706fd2b65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8" name="Shape 3188"/>
        <p:cNvGrpSpPr/>
        <p:nvPr/>
      </p:nvGrpSpPr>
      <p:grpSpPr>
        <a:xfrm>
          <a:off x="0" y="0"/>
          <a:ext cx="0" cy="0"/>
          <a:chOff x="0" y="0"/>
          <a:chExt cx="0" cy="0"/>
        </a:xfrm>
      </p:grpSpPr>
      <p:sp>
        <p:nvSpPr>
          <p:cNvPr id="3189" name="Google Shape;3189;g1713b4772e9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0" name="Google Shape;3190;g1713b4772e9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Video Link: bit.ly/wallus22</a:t>
            </a:r>
            <a:endParaRPr/>
          </a:p>
          <a:p>
            <a:pPr indent="0" lvl="0" marL="0" rtl="0" algn="l">
              <a:spcBef>
                <a:spcPts val="0"/>
              </a:spcBef>
              <a:spcAft>
                <a:spcPts val="0"/>
              </a:spcAft>
              <a:buNone/>
            </a:pPr>
            <a:r>
              <a:rPr lang="en"/>
              <a:t>Shot planning document: https://drive.google.com/file/d/1ZGMJaCrUxglFNLtUW8A4NU9WoMMszyAa/view?usp=sharing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ge1d838b627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0" name="Google Shape;2410;ge1d838b62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9" name="Shape 2469"/>
        <p:cNvGrpSpPr/>
        <p:nvPr/>
      </p:nvGrpSpPr>
      <p:grpSpPr>
        <a:xfrm>
          <a:off x="0" y="0"/>
          <a:ext cx="0" cy="0"/>
          <a:chOff x="0" y="0"/>
          <a:chExt cx="0" cy="0"/>
        </a:xfrm>
      </p:grpSpPr>
      <p:sp>
        <p:nvSpPr>
          <p:cNvPr id="2470" name="Google Shape;2470;ge207fd22f2_0_250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1" name="Google Shape;2471;ge207fd22f2_0_25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9" name="Shape 2509"/>
        <p:cNvGrpSpPr/>
        <p:nvPr/>
      </p:nvGrpSpPr>
      <p:grpSpPr>
        <a:xfrm>
          <a:off x="0" y="0"/>
          <a:ext cx="0" cy="0"/>
          <a:chOff x="0" y="0"/>
          <a:chExt cx="0" cy="0"/>
        </a:xfrm>
      </p:grpSpPr>
      <p:sp>
        <p:nvSpPr>
          <p:cNvPr id="2510" name="Google Shape;2510;g16efb2d1154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1" name="Google Shape;2511;g16efb2d1154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9" name="Shape 2549"/>
        <p:cNvGrpSpPr/>
        <p:nvPr/>
      </p:nvGrpSpPr>
      <p:grpSpPr>
        <a:xfrm>
          <a:off x="0" y="0"/>
          <a:ext cx="0" cy="0"/>
          <a:chOff x="0" y="0"/>
          <a:chExt cx="0" cy="0"/>
        </a:xfrm>
      </p:grpSpPr>
      <p:sp>
        <p:nvSpPr>
          <p:cNvPr id="2550" name="Google Shape;2550;g16efb2d115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1" name="Google Shape;2551;g16efb2d115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9" name="Shape 2589"/>
        <p:cNvGrpSpPr/>
        <p:nvPr/>
      </p:nvGrpSpPr>
      <p:grpSpPr>
        <a:xfrm>
          <a:off x="0" y="0"/>
          <a:ext cx="0" cy="0"/>
          <a:chOff x="0" y="0"/>
          <a:chExt cx="0" cy="0"/>
        </a:xfrm>
      </p:grpSpPr>
      <p:sp>
        <p:nvSpPr>
          <p:cNvPr id="2590" name="Google Shape;2590;g16efb2d1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1" name="Google Shape;2591;g16efb2d1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0" name="Shape 2650"/>
        <p:cNvGrpSpPr/>
        <p:nvPr/>
      </p:nvGrpSpPr>
      <p:grpSpPr>
        <a:xfrm>
          <a:off x="0" y="0"/>
          <a:ext cx="0" cy="0"/>
          <a:chOff x="0" y="0"/>
          <a:chExt cx="0" cy="0"/>
        </a:xfrm>
      </p:grpSpPr>
      <p:sp>
        <p:nvSpPr>
          <p:cNvPr id="2651" name="Google Shape;2651;gf45edc9e43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2" name="Google Shape;2652;gf45edc9e43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Clarification for “folks who are exclusive will likely opt for Tribevest”:</a:t>
            </a:r>
            <a:endParaRPr/>
          </a:p>
          <a:p>
            <a:pPr indent="0" lvl="0" marL="0" rtl="0" algn="l">
              <a:spcBef>
                <a:spcPts val="0"/>
              </a:spcBef>
              <a:spcAft>
                <a:spcPts val="0"/>
              </a:spcAft>
              <a:buNone/>
            </a:pPr>
            <a:r>
              <a:rPr lang="en"/>
              <a:t>Exclusive here means limited </a:t>
            </a:r>
            <a:r>
              <a:rPr lang="en"/>
              <a:t>number</a:t>
            </a:r>
            <a:r>
              <a:rPr lang="en"/>
              <a:t> of </a:t>
            </a:r>
            <a:r>
              <a:rPr lang="en"/>
              <a:t>individuals</a:t>
            </a:r>
            <a:r>
              <a:rPr lang="en"/>
              <a:t> they would like to invest with. If a certain user only has one group of 3 they would like to make </a:t>
            </a:r>
            <a:r>
              <a:rPr lang="en"/>
              <a:t>recurring</a:t>
            </a:r>
            <a:r>
              <a:rPr lang="en"/>
              <a:t> investments with, Wallus won’t make sense since there is greater functionality for adding new people and having different groups. On the other hand, Tribevest would allow a constant group of 4 a lot more benefits for not switching up groups such as legal recognition and higher returns from pooled investment.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g16efb2d1154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0" name="Google Shape;2660;g16efb2d1154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1"/>
        </a:solidFill>
      </p:bgPr>
    </p:bg>
    <p:spTree>
      <p:nvGrpSpPr>
        <p:cNvPr id="8" name="Shape 8"/>
        <p:cNvGrpSpPr/>
        <p:nvPr/>
      </p:nvGrpSpPr>
      <p:grpSpPr>
        <a:xfrm>
          <a:off x="0" y="0"/>
          <a:ext cx="0" cy="0"/>
          <a:chOff x="0" y="0"/>
          <a:chExt cx="0" cy="0"/>
        </a:xfrm>
      </p:grpSpPr>
      <p:grpSp>
        <p:nvGrpSpPr>
          <p:cNvPr id="9" name="Google Shape;9;p2"/>
          <p:cNvGrpSpPr/>
          <p:nvPr/>
        </p:nvGrpSpPr>
        <p:grpSpPr>
          <a:xfrm>
            <a:off x="-970342" y="-1613262"/>
            <a:ext cx="11084690" cy="8370014"/>
            <a:chOff x="-970342" y="-1613262"/>
            <a:chExt cx="11084690" cy="8370014"/>
          </a:xfrm>
        </p:grpSpPr>
        <p:grpSp>
          <p:nvGrpSpPr>
            <p:cNvPr id="10" name="Google Shape;10;p2"/>
            <p:cNvGrpSpPr/>
            <p:nvPr/>
          </p:nvGrpSpPr>
          <p:grpSpPr>
            <a:xfrm>
              <a:off x="4572008" y="-1613262"/>
              <a:ext cx="5542340" cy="4185014"/>
              <a:chOff x="2057300" y="1305025"/>
              <a:chExt cx="3912700" cy="2954475"/>
            </a:xfrm>
          </p:grpSpPr>
          <p:sp>
            <p:nvSpPr>
              <p:cNvPr id="11" name="Google Shape;11;p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970342" y="-1613262"/>
              <a:ext cx="5542340" cy="4185014"/>
              <a:chOff x="2057300" y="1305025"/>
              <a:chExt cx="3912700" cy="2954475"/>
            </a:xfrm>
          </p:grpSpPr>
          <p:sp>
            <p:nvSpPr>
              <p:cNvPr id="28" name="Google Shape;28;p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 name="Google Shape;44;p2"/>
            <p:cNvGrpSpPr/>
            <p:nvPr/>
          </p:nvGrpSpPr>
          <p:grpSpPr>
            <a:xfrm>
              <a:off x="4572008" y="2571738"/>
              <a:ext cx="5542340" cy="4185014"/>
              <a:chOff x="2057300" y="1305025"/>
              <a:chExt cx="3912700" cy="2954475"/>
            </a:xfrm>
          </p:grpSpPr>
          <p:sp>
            <p:nvSpPr>
              <p:cNvPr id="45" name="Google Shape;45;p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2"/>
            <p:cNvGrpSpPr/>
            <p:nvPr/>
          </p:nvGrpSpPr>
          <p:grpSpPr>
            <a:xfrm>
              <a:off x="-970342" y="2571738"/>
              <a:ext cx="5542340" cy="4185014"/>
              <a:chOff x="2057300" y="1305025"/>
              <a:chExt cx="3912700" cy="2954475"/>
            </a:xfrm>
          </p:grpSpPr>
          <p:sp>
            <p:nvSpPr>
              <p:cNvPr id="62" name="Google Shape;62;p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8" name="Google Shape;78;p2"/>
          <p:cNvSpPr txBox="1"/>
          <p:nvPr>
            <p:ph type="ctrTitle"/>
          </p:nvPr>
        </p:nvSpPr>
        <p:spPr>
          <a:xfrm>
            <a:off x="1800700" y="1103150"/>
            <a:ext cx="5542200" cy="2582400"/>
          </a:xfrm>
          <a:prstGeom prst="rect">
            <a:avLst/>
          </a:prstGeom>
        </p:spPr>
        <p:txBody>
          <a:bodyPr anchorCtr="0" anchor="t" bIns="91425" lIns="91425" spcFirstLastPara="1" rIns="91425" wrap="square" tIns="91425">
            <a:noAutofit/>
          </a:bodyPr>
          <a:lstStyle>
            <a:lvl1pPr lvl="0" algn="ctr">
              <a:lnSpc>
                <a:spcPct val="90000"/>
              </a:lnSpc>
              <a:spcBef>
                <a:spcPts val="0"/>
              </a:spcBef>
              <a:spcAft>
                <a:spcPts val="0"/>
              </a:spcAft>
              <a:buClr>
                <a:srgbClr val="191919"/>
              </a:buClr>
              <a:buSzPts val="5200"/>
              <a:buNone/>
              <a:defRPr sz="8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79" name="Google Shape;79;p2"/>
          <p:cNvSpPr txBox="1"/>
          <p:nvPr>
            <p:ph idx="1" type="subTitle"/>
          </p:nvPr>
        </p:nvSpPr>
        <p:spPr>
          <a:xfrm>
            <a:off x="1800750" y="3838600"/>
            <a:ext cx="5542200" cy="393600"/>
          </a:xfrm>
          <a:prstGeom prst="rect">
            <a:avLst/>
          </a:prstGeom>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80" name="Google Shape;80;p2"/>
          <p:cNvGrpSpPr/>
          <p:nvPr/>
        </p:nvGrpSpPr>
        <p:grpSpPr>
          <a:xfrm rot="-2390843">
            <a:off x="7033371" y="365864"/>
            <a:ext cx="1446895" cy="1782947"/>
            <a:chOff x="9743146" y="2970638"/>
            <a:chExt cx="1446996" cy="1783072"/>
          </a:xfrm>
        </p:grpSpPr>
        <p:sp>
          <p:nvSpPr>
            <p:cNvPr id="81" name="Google Shape;81;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2"/>
            <p:cNvGrpSpPr/>
            <p:nvPr/>
          </p:nvGrpSpPr>
          <p:grpSpPr>
            <a:xfrm rot="4346401">
              <a:off x="9694335" y="3347712"/>
              <a:ext cx="1544618" cy="1028925"/>
              <a:chOff x="2670525" y="1658075"/>
              <a:chExt cx="1301725" cy="867125"/>
            </a:xfrm>
          </p:grpSpPr>
          <p:sp>
            <p:nvSpPr>
              <p:cNvPr id="83" name="Google Shape;83;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1" name="Google Shape;91;p2"/>
          <p:cNvGrpSpPr/>
          <p:nvPr/>
        </p:nvGrpSpPr>
        <p:grpSpPr>
          <a:xfrm rot="-137067">
            <a:off x="7372859" y="1944335"/>
            <a:ext cx="1237876" cy="1525382"/>
            <a:chOff x="9743146" y="2970638"/>
            <a:chExt cx="1446996" cy="1783072"/>
          </a:xfrm>
        </p:grpSpPr>
        <p:sp>
          <p:nvSpPr>
            <p:cNvPr id="92" name="Google Shape;92;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2"/>
            <p:cNvGrpSpPr/>
            <p:nvPr/>
          </p:nvGrpSpPr>
          <p:grpSpPr>
            <a:xfrm rot="4346401">
              <a:off x="9694335" y="3347712"/>
              <a:ext cx="1544618" cy="1028925"/>
              <a:chOff x="2670525" y="1658075"/>
              <a:chExt cx="1301725" cy="867125"/>
            </a:xfrm>
          </p:grpSpPr>
          <p:sp>
            <p:nvSpPr>
              <p:cNvPr id="94" name="Google Shape;94;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 name="Google Shape;102;p2"/>
          <p:cNvGrpSpPr/>
          <p:nvPr/>
        </p:nvGrpSpPr>
        <p:grpSpPr>
          <a:xfrm rot="4164829">
            <a:off x="550242" y="123111"/>
            <a:ext cx="1802902" cy="2221807"/>
            <a:chOff x="9743146" y="2970638"/>
            <a:chExt cx="1446996" cy="1783072"/>
          </a:xfrm>
        </p:grpSpPr>
        <p:sp>
          <p:nvSpPr>
            <p:cNvPr id="103" name="Google Shape;103;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 name="Google Shape;104;p2"/>
            <p:cNvGrpSpPr/>
            <p:nvPr/>
          </p:nvGrpSpPr>
          <p:grpSpPr>
            <a:xfrm rot="4346401">
              <a:off x="9694335" y="3347712"/>
              <a:ext cx="1544618" cy="1028925"/>
              <a:chOff x="2670525" y="1658075"/>
              <a:chExt cx="1301725" cy="867125"/>
            </a:xfrm>
          </p:grpSpPr>
          <p:sp>
            <p:nvSpPr>
              <p:cNvPr id="105" name="Google Shape;105;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3" name="Google Shape;113;p2"/>
          <p:cNvGrpSpPr/>
          <p:nvPr/>
        </p:nvGrpSpPr>
        <p:grpSpPr>
          <a:xfrm rot="3457159">
            <a:off x="1369046" y="3370431"/>
            <a:ext cx="983502" cy="1211928"/>
            <a:chOff x="9743146" y="2970638"/>
            <a:chExt cx="1446996" cy="1783072"/>
          </a:xfrm>
        </p:grpSpPr>
        <p:sp>
          <p:nvSpPr>
            <p:cNvPr id="114" name="Google Shape;114;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2"/>
            <p:cNvGrpSpPr/>
            <p:nvPr/>
          </p:nvGrpSpPr>
          <p:grpSpPr>
            <a:xfrm rot="4346401">
              <a:off x="9694335" y="3347712"/>
              <a:ext cx="1544618" cy="1028925"/>
              <a:chOff x="2670525" y="1658075"/>
              <a:chExt cx="1301725" cy="867125"/>
            </a:xfrm>
          </p:grpSpPr>
          <p:sp>
            <p:nvSpPr>
              <p:cNvPr id="116" name="Google Shape;116;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 name="Google Shape;124;p2"/>
          <p:cNvGrpSpPr/>
          <p:nvPr/>
        </p:nvGrpSpPr>
        <p:grpSpPr>
          <a:xfrm>
            <a:off x="7841742" y="4310904"/>
            <a:ext cx="927235" cy="1142593"/>
            <a:chOff x="9743146" y="2970638"/>
            <a:chExt cx="1446996" cy="1783072"/>
          </a:xfrm>
        </p:grpSpPr>
        <p:sp>
          <p:nvSpPr>
            <p:cNvPr id="125" name="Google Shape;125;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2"/>
            <p:cNvGrpSpPr/>
            <p:nvPr/>
          </p:nvGrpSpPr>
          <p:grpSpPr>
            <a:xfrm rot="4346401">
              <a:off x="9694335" y="3347712"/>
              <a:ext cx="1544618" cy="1028925"/>
              <a:chOff x="2670525" y="1658075"/>
              <a:chExt cx="1301725" cy="867125"/>
            </a:xfrm>
          </p:grpSpPr>
          <p:sp>
            <p:nvSpPr>
              <p:cNvPr id="127" name="Google Shape;127;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5" name="Google Shape;135;p2"/>
          <p:cNvGrpSpPr/>
          <p:nvPr/>
        </p:nvGrpSpPr>
        <p:grpSpPr>
          <a:xfrm>
            <a:off x="353655" y="2403819"/>
            <a:ext cx="1447085" cy="1089968"/>
            <a:chOff x="2700330" y="-829613"/>
            <a:chExt cx="2200221" cy="1657495"/>
          </a:xfrm>
        </p:grpSpPr>
        <p:sp>
          <p:nvSpPr>
            <p:cNvPr id="136" name="Google Shape;136;p2"/>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2"/>
            <p:cNvGrpSpPr/>
            <p:nvPr/>
          </p:nvGrpSpPr>
          <p:grpSpPr>
            <a:xfrm>
              <a:off x="2700330" y="-829613"/>
              <a:ext cx="2200221" cy="1657495"/>
              <a:chOff x="4886375" y="1743475"/>
              <a:chExt cx="1031950" cy="777400"/>
            </a:xfrm>
          </p:grpSpPr>
          <p:sp>
            <p:nvSpPr>
              <p:cNvPr id="138" name="Google Shape;138;p2"/>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6" name="Google Shape;146;p2"/>
          <p:cNvGrpSpPr/>
          <p:nvPr/>
        </p:nvGrpSpPr>
        <p:grpSpPr>
          <a:xfrm rot="4554968">
            <a:off x="6770889" y="3467756"/>
            <a:ext cx="1155527" cy="870334"/>
            <a:chOff x="2700330" y="-829613"/>
            <a:chExt cx="2200221" cy="1657495"/>
          </a:xfrm>
        </p:grpSpPr>
        <p:sp>
          <p:nvSpPr>
            <p:cNvPr id="147" name="Google Shape;147;p2"/>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2"/>
            <p:cNvGrpSpPr/>
            <p:nvPr/>
          </p:nvGrpSpPr>
          <p:grpSpPr>
            <a:xfrm>
              <a:off x="2700330" y="-829613"/>
              <a:ext cx="2200221" cy="1657495"/>
              <a:chOff x="4886375" y="1743475"/>
              <a:chExt cx="1031950" cy="777400"/>
            </a:xfrm>
          </p:grpSpPr>
          <p:sp>
            <p:nvSpPr>
              <p:cNvPr id="149" name="Google Shape;149;p2"/>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 name="Google Shape;157;p2"/>
          <p:cNvGrpSpPr/>
          <p:nvPr/>
        </p:nvGrpSpPr>
        <p:grpSpPr>
          <a:xfrm rot="-2890732">
            <a:off x="5929621" y="-485447"/>
            <a:ext cx="1529050" cy="1151771"/>
            <a:chOff x="2700330" y="-829613"/>
            <a:chExt cx="2200221" cy="1657495"/>
          </a:xfrm>
        </p:grpSpPr>
        <p:sp>
          <p:nvSpPr>
            <p:cNvPr id="158" name="Google Shape;158;p2"/>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 name="Google Shape;159;p2"/>
            <p:cNvGrpSpPr/>
            <p:nvPr/>
          </p:nvGrpSpPr>
          <p:grpSpPr>
            <a:xfrm>
              <a:off x="2700330" y="-829613"/>
              <a:ext cx="2200221" cy="1657495"/>
              <a:chOff x="4886375" y="1743475"/>
              <a:chExt cx="1031950" cy="777400"/>
            </a:xfrm>
          </p:grpSpPr>
          <p:sp>
            <p:nvSpPr>
              <p:cNvPr id="160" name="Google Shape;160;p2"/>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8" name="Google Shape;168;p2"/>
          <p:cNvGrpSpPr/>
          <p:nvPr/>
        </p:nvGrpSpPr>
        <p:grpSpPr>
          <a:xfrm rot="-3942672">
            <a:off x="-296773" y="4369354"/>
            <a:ext cx="1317983" cy="992659"/>
            <a:chOff x="2700330" y="-829613"/>
            <a:chExt cx="2200221" cy="1657495"/>
          </a:xfrm>
        </p:grpSpPr>
        <p:sp>
          <p:nvSpPr>
            <p:cNvPr id="169" name="Google Shape;169;p2"/>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 name="Google Shape;170;p2"/>
            <p:cNvGrpSpPr/>
            <p:nvPr/>
          </p:nvGrpSpPr>
          <p:grpSpPr>
            <a:xfrm>
              <a:off x="2700330" y="-829613"/>
              <a:ext cx="2200221" cy="1657495"/>
              <a:chOff x="4886375" y="1743475"/>
              <a:chExt cx="1031950" cy="777400"/>
            </a:xfrm>
          </p:grpSpPr>
          <p:sp>
            <p:nvSpPr>
              <p:cNvPr id="171" name="Google Shape;171;p2"/>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9" name="Google Shape;179;p2"/>
          <p:cNvGrpSpPr/>
          <p:nvPr/>
        </p:nvGrpSpPr>
        <p:grpSpPr>
          <a:xfrm rot="-1316784">
            <a:off x="-822501" y="-1047985"/>
            <a:ext cx="1847563" cy="2276840"/>
            <a:chOff x="9743146" y="2970638"/>
            <a:chExt cx="1446996" cy="1783072"/>
          </a:xfrm>
        </p:grpSpPr>
        <p:sp>
          <p:nvSpPr>
            <p:cNvPr id="180" name="Google Shape;180;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2"/>
            <p:cNvGrpSpPr/>
            <p:nvPr/>
          </p:nvGrpSpPr>
          <p:grpSpPr>
            <a:xfrm rot="4346401">
              <a:off x="9694335" y="3347712"/>
              <a:ext cx="1544618" cy="1028925"/>
              <a:chOff x="2670525" y="1658075"/>
              <a:chExt cx="1301725" cy="867125"/>
            </a:xfrm>
          </p:grpSpPr>
          <p:sp>
            <p:nvSpPr>
              <p:cNvPr id="182" name="Google Shape;182;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0" name="Google Shape;190;p2"/>
          <p:cNvGrpSpPr/>
          <p:nvPr/>
        </p:nvGrpSpPr>
        <p:grpSpPr>
          <a:xfrm rot="1820385">
            <a:off x="7707315" y="-923169"/>
            <a:ext cx="1446920" cy="1782979"/>
            <a:chOff x="9743146" y="2970638"/>
            <a:chExt cx="1446996" cy="1783072"/>
          </a:xfrm>
        </p:grpSpPr>
        <p:sp>
          <p:nvSpPr>
            <p:cNvPr id="191" name="Google Shape;191;p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2"/>
            <p:cNvGrpSpPr/>
            <p:nvPr/>
          </p:nvGrpSpPr>
          <p:grpSpPr>
            <a:xfrm rot="4346401">
              <a:off x="9694335" y="3347712"/>
              <a:ext cx="1544618" cy="1028925"/>
              <a:chOff x="2670525" y="1658075"/>
              <a:chExt cx="1301725" cy="867125"/>
            </a:xfrm>
          </p:grpSpPr>
          <p:sp>
            <p:nvSpPr>
              <p:cNvPr id="193" name="Google Shape;193;p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97" name="Shape 997"/>
        <p:cNvGrpSpPr/>
        <p:nvPr/>
      </p:nvGrpSpPr>
      <p:grpSpPr>
        <a:xfrm>
          <a:off x="0" y="0"/>
          <a:ext cx="0" cy="0"/>
          <a:chOff x="0" y="0"/>
          <a:chExt cx="0" cy="0"/>
        </a:xfrm>
      </p:grpSpPr>
      <p:grpSp>
        <p:nvGrpSpPr>
          <p:cNvPr id="998" name="Google Shape;998;p11"/>
          <p:cNvGrpSpPr/>
          <p:nvPr/>
        </p:nvGrpSpPr>
        <p:grpSpPr>
          <a:xfrm>
            <a:off x="-970342" y="-1613262"/>
            <a:ext cx="11084690" cy="8370014"/>
            <a:chOff x="-970342" y="-1613262"/>
            <a:chExt cx="11084690" cy="8370014"/>
          </a:xfrm>
        </p:grpSpPr>
        <p:grpSp>
          <p:nvGrpSpPr>
            <p:cNvPr id="999" name="Google Shape;999;p11"/>
            <p:cNvGrpSpPr/>
            <p:nvPr/>
          </p:nvGrpSpPr>
          <p:grpSpPr>
            <a:xfrm>
              <a:off x="4572008" y="-1613262"/>
              <a:ext cx="5542340" cy="4185014"/>
              <a:chOff x="2057300" y="1305025"/>
              <a:chExt cx="3912700" cy="2954475"/>
            </a:xfrm>
          </p:grpSpPr>
          <p:sp>
            <p:nvSpPr>
              <p:cNvPr id="1000" name="Google Shape;1000;p1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1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1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1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1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1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1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1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1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1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6" name="Google Shape;1016;p11"/>
            <p:cNvGrpSpPr/>
            <p:nvPr/>
          </p:nvGrpSpPr>
          <p:grpSpPr>
            <a:xfrm>
              <a:off x="-970342" y="-1613262"/>
              <a:ext cx="5542340" cy="4185014"/>
              <a:chOff x="2057300" y="1305025"/>
              <a:chExt cx="3912700" cy="2954475"/>
            </a:xfrm>
          </p:grpSpPr>
          <p:sp>
            <p:nvSpPr>
              <p:cNvPr id="1017" name="Google Shape;1017;p1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1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1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1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1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1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1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1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1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1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1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11"/>
            <p:cNvGrpSpPr/>
            <p:nvPr/>
          </p:nvGrpSpPr>
          <p:grpSpPr>
            <a:xfrm>
              <a:off x="4572008" y="2571738"/>
              <a:ext cx="5542340" cy="4185014"/>
              <a:chOff x="2057300" y="1305025"/>
              <a:chExt cx="3912700" cy="2954475"/>
            </a:xfrm>
          </p:grpSpPr>
          <p:sp>
            <p:nvSpPr>
              <p:cNvPr id="1034" name="Google Shape;1034;p1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1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1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1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1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1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1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1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1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1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1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0" name="Google Shape;1050;p11"/>
            <p:cNvGrpSpPr/>
            <p:nvPr/>
          </p:nvGrpSpPr>
          <p:grpSpPr>
            <a:xfrm>
              <a:off x="-970342" y="2571738"/>
              <a:ext cx="5542340" cy="4185014"/>
              <a:chOff x="2057300" y="1305025"/>
              <a:chExt cx="3912700" cy="2954475"/>
            </a:xfrm>
          </p:grpSpPr>
          <p:sp>
            <p:nvSpPr>
              <p:cNvPr id="1051" name="Google Shape;1051;p1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1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1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1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1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1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1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1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67" name="Google Shape;1067;p11"/>
          <p:cNvSpPr txBox="1"/>
          <p:nvPr>
            <p:ph type="title"/>
          </p:nvPr>
        </p:nvSpPr>
        <p:spPr>
          <a:xfrm>
            <a:off x="2298750" y="849820"/>
            <a:ext cx="4546500" cy="6951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68" name="Google Shape;1068;p11"/>
          <p:cNvSpPr txBox="1"/>
          <p:nvPr>
            <p:ph idx="1" type="subTitle"/>
          </p:nvPr>
        </p:nvSpPr>
        <p:spPr>
          <a:xfrm>
            <a:off x="1474800" y="2485375"/>
            <a:ext cx="6194400" cy="9567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69" name="Shape 1069"/>
        <p:cNvGrpSpPr/>
        <p:nvPr/>
      </p:nvGrpSpPr>
      <p:grpSpPr>
        <a:xfrm>
          <a:off x="0" y="0"/>
          <a:ext cx="0" cy="0"/>
          <a:chOff x="0" y="0"/>
          <a:chExt cx="0" cy="0"/>
        </a:xfrm>
      </p:grpSpPr>
      <p:sp>
        <p:nvSpPr>
          <p:cNvPr id="1070" name="Google Shape;1070;p12"/>
          <p:cNvSpPr txBox="1"/>
          <p:nvPr>
            <p:ph type="title"/>
          </p:nvPr>
        </p:nvSpPr>
        <p:spPr>
          <a:xfrm>
            <a:off x="4574275" y="3334100"/>
            <a:ext cx="3856500" cy="1269900"/>
          </a:xfrm>
          <a:prstGeom prst="rect">
            <a:avLst/>
          </a:prstGeom>
          <a:solidFill>
            <a:schemeClr val="dk2"/>
          </a:solidFill>
          <a:ln>
            <a:noFill/>
          </a:ln>
        </p:spPr>
        <p:txBody>
          <a:bodyPr anchorCtr="0" anchor="ctr" bIns="91425" lIns="91425" spcFirstLastPara="1" rIns="91425" wrap="square" tIns="91425">
            <a:noAutofit/>
          </a:bodyPr>
          <a:lstStyle>
            <a:lvl1pPr lvl="0" rtl="0" algn="ctr">
              <a:spcBef>
                <a:spcPts val="0"/>
              </a:spcBef>
              <a:spcAft>
                <a:spcPts val="0"/>
              </a:spcAft>
              <a:buSzPts val="3000"/>
              <a:buNone/>
              <a:defRPr>
                <a:solidFill>
                  <a:schemeClr val="lt2"/>
                </a:solidFill>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71" name="Shape 1071"/>
        <p:cNvGrpSpPr/>
        <p:nvPr/>
      </p:nvGrpSpPr>
      <p:grpSpPr>
        <a:xfrm>
          <a:off x="0" y="0"/>
          <a:ext cx="0" cy="0"/>
          <a:chOff x="0" y="0"/>
          <a:chExt cx="0" cy="0"/>
        </a:xfrm>
      </p:grpSpPr>
      <p:grpSp>
        <p:nvGrpSpPr>
          <p:cNvPr id="1072" name="Google Shape;1072;p13"/>
          <p:cNvGrpSpPr/>
          <p:nvPr/>
        </p:nvGrpSpPr>
        <p:grpSpPr>
          <a:xfrm>
            <a:off x="-970342" y="-1613262"/>
            <a:ext cx="11084690" cy="8370014"/>
            <a:chOff x="-970342" y="-1613262"/>
            <a:chExt cx="11084690" cy="8370014"/>
          </a:xfrm>
        </p:grpSpPr>
        <p:grpSp>
          <p:nvGrpSpPr>
            <p:cNvPr id="1073" name="Google Shape;1073;p13"/>
            <p:cNvGrpSpPr/>
            <p:nvPr/>
          </p:nvGrpSpPr>
          <p:grpSpPr>
            <a:xfrm>
              <a:off x="4572008" y="-1613262"/>
              <a:ext cx="5542340" cy="4185014"/>
              <a:chOff x="2057300" y="1305025"/>
              <a:chExt cx="3912700" cy="2954475"/>
            </a:xfrm>
          </p:grpSpPr>
          <p:sp>
            <p:nvSpPr>
              <p:cNvPr id="1074" name="Google Shape;1074;p1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1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1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1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1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1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1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1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1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1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1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13"/>
            <p:cNvGrpSpPr/>
            <p:nvPr/>
          </p:nvGrpSpPr>
          <p:grpSpPr>
            <a:xfrm>
              <a:off x="-970342" y="-1613262"/>
              <a:ext cx="5542340" cy="4185014"/>
              <a:chOff x="2057300" y="1305025"/>
              <a:chExt cx="3912700" cy="2954475"/>
            </a:xfrm>
          </p:grpSpPr>
          <p:sp>
            <p:nvSpPr>
              <p:cNvPr id="1091" name="Google Shape;1091;p1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1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1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1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1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1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1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1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1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1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1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13"/>
            <p:cNvGrpSpPr/>
            <p:nvPr/>
          </p:nvGrpSpPr>
          <p:grpSpPr>
            <a:xfrm>
              <a:off x="4572008" y="2571738"/>
              <a:ext cx="5542340" cy="4185014"/>
              <a:chOff x="2057300" y="1305025"/>
              <a:chExt cx="3912700" cy="2954475"/>
            </a:xfrm>
          </p:grpSpPr>
          <p:sp>
            <p:nvSpPr>
              <p:cNvPr id="1108" name="Google Shape;1108;p1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1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1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1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1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1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1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1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1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1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1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4" name="Google Shape;1124;p13"/>
            <p:cNvGrpSpPr/>
            <p:nvPr/>
          </p:nvGrpSpPr>
          <p:grpSpPr>
            <a:xfrm>
              <a:off x="-970342" y="2571738"/>
              <a:ext cx="5542340" cy="4185014"/>
              <a:chOff x="2057300" y="1305025"/>
              <a:chExt cx="3912700" cy="2954475"/>
            </a:xfrm>
          </p:grpSpPr>
          <p:sp>
            <p:nvSpPr>
              <p:cNvPr id="1125" name="Google Shape;1125;p1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1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1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1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1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1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1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1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1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1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1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141" name="Google Shape;1141;p13"/>
          <p:cNvSpPr txBox="1"/>
          <p:nvPr>
            <p:ph hasCustomPrompt="1" type="title"/>
          </p:nvPr>
        </p:nvSpPr>
        <p:spPr>
          <a:xfrm>
            <a:off x="1284000" y="1952850"/>
            <a:ext cx="6576000" cy="7995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6000">
                <a:solidFill>
                  <a:schemeClr val="dk2"/>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42" name="Google Shape;1142;p13"/>
          <p:cNvSpPr txBox="1"/>
          <p:nvPr>
            <p:ph idx="1" type="subTitle"/>
          </p:nvPr>
        </p:nvSpPr>
        <p:spPr>
          <a:xfrm>
            <a:off x="1284000" y="2816250"/>
            <a:ext cx="6576000" cy="374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143" name="Google Shape;1143;p13"/>
          <p:cNvGrpSpPr/>
          <p:nvPr/>
        </p:nvGrpSpPr>
        <p:grpSpPr>
          <a:xfrm rot="-1169522">
            <a:off x="-179374" y="-452682"/>
            <a:ext cx="1609721" cy="1984383"/>
            <a:chOff x="9743146" y="2970638"/>
            <a:chExt cx="1446996" cy="1783072"/>
          </a:xfrm>
        </p:grpSpPr>
        <p:sp>
          <p:nvSpPr>
            <p:cNvPr id="1144" name="Google Shape;1144;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5" name="Google Shape;1145;p13"/>
            <p:cNvGrpSpPr/>
            <p:nvPr/>
          </p:nvGrpSpPr>
          <p:grpSpPr>
            <a:xfrm rot="4346401">
              <a:off x="9694335" y="3347712"/>
              <a:ext cx="1544618" cy="1028925"/>
              <a:chOff x="2670525" y="1658075"/>
              <a:chExt cx="1301725" cy="867125"/>
            </a:xfrm>
          </p:grpSpPr>
          <p:sp>
            <p:nvSpPr>
              <p:cNvPr id="1146" name="Google Shape;1146;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4" name="Google Shape;1154;p13"/>
          <p:cNvGrpSpPr/>
          <p:nvPr/>
        </p:nvGrpSpPr>
        <p:grpSpPr>
          <a:xfrm rot="-3676714">
            <a:off x="1672457" y="-285905"/>
            <a:ext cx="1609742" cy="1984414"/>
            <a:chOff x="9743146" y="2970638"/>
            <a:chExt cx="1446996" cy="1783072"/>
          </a:xfrm>
        </p:grpSpPr>
        <p:sp>
          <p:nvSpPr>
            <p:cNvPr id="1155" name="Google Shape;1155;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6" name="Google Shape;1156;p13"/>
            <p:cNvGrpSpPr/>
            <p:nvPr/>
          </p:nvGrpSpPr>
          <p:grpSpPr>
            <a:xfrm rot="4346401">
              <a:off x="9694335" y="3347712"/>
              <a:ext cx="1544618" cy="1028925"/>
              <a:chOff x="2670525" y="1658075"/>
              <a:chExt cx="1301725" cy="867125"/>
            </a:xfrm>
          </p:grpSpPr>
          <p:sp>
            <p:nvSpPr>
              <p:cNvPr id="1157" name="Google Shape;1157;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65" name="Google Shape;1165;p13"/>
          <p:cNvGrpSpPr/>
          <p:nvPr/>
        </p:nvGrpSpPr>
        <p:grpSpPr>
          <a:xfrm rot="461846">
            <a:off x="3162254" y="-1206234"/>
            <a:ext cx="1609673" cy="1984416"/>
            <a:chOff x="9743146" y="2970638"/>
            <a:chExt cx="1446996" cy="1783072"/>
          </a:xfrm>
        </p:grpSpPr>
        <p:sp>
          <p:nvSpPr>
            <p:cNvPr id="1166" name="Google Shape;1166;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7" name="Google Shape;1167;p13"/>
            <p:cNvGrpSpPr/>
            <p:nvPr/>
          </p:nvGrpSpPr>
          <p:grpSpPr>
            <a:xfrm rot="4346401">
              <a:off x="9694335" y="3347712"/>
              <a:ext cx="1544618" cy="1028925"/>
              <a:chOff x="2670525" y="1658075"/>
              <a:chExt cx="1301725" cy="867125"/>
            </a:xfrm>
          </p:grpSpPr>
          <p:sp>
            <p:nvSpPr>
              <p:cNvPr id="1168" name="Google Shape;1168;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6" name="Google Shape;1176;p13"/>
          <p:cNvGrpSpPr/>
          <p:nvPr/>
        </p:nvGrpSpPr>
        <p:grpSpPr>
          <a:xfrm rot="-6011077">
            <a:off x="4663538" y="-452642"/>
            <a:ext cx="1609679" cy="1984274"/>
            <a:chOff x="9743146" y="2970638"/>
            <a:chExt cx="1446996" cy="1783072"/>
          </a:xfrm>
        </p:grpSpPr>
        <p:sp>
          <p:nvSpPr>
            <p:cNvPr id="1177" name="Google Shape;1177;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8" name="Google Shape;1178;p13"/>
            <p:cNvGrpSpPr/>
            <p:nvPr/>
          </p:nvGrpSpPr>
          <p:grpSpPr>
            <a:xfrm rot="4346401">
              <a:off x="9694335" y="3347712"/>
              <a:ext cx="1544618" cy="1028925"/>
              <a:chOff x="2670525" y="1658075"/>
              <a:chExt cx="1301725" cy="867125"/>
            </a:xfrm>
          </p:grpSpPr>
          <p:sp>
            <p:nvSpPr>
              <p:cNvPr id="1179" name="Google Shape;1179;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7" name="Google Shape;1187;p13"/>
          <p:cNvGrpSpPr/>
          <p:nvPr/>
        </p:nvGrpSpPr>
        <p:grpSpPr>
          <a:xfrm rot="-9449560">
            <a:off x="6230395" y="-751690"/>
            <a:ext cx="1609530" cy="1984316"/>
            <a:chOff x="9743146" y="2970638"/>
            <a:chExt cx="1446996" cy="1783072"/>
          </a:xfrm>
        </p:grpSpPr>
        <p:sp>
          <p:nvSpPr>
            <p:cNvPr id="1188" name="Google Shape;1188;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9" name="Google Shape;1189;p13"/>
            <p:cNvGrpSpPr/>
            <p:nvPr/>
          </p:nvGrpSpPr>
          <p:grpSpPr>
            <a:xfrm rot="4346401">
              <a:off x="9694335" y="3347712"/>
              <a:ext cx="1544618" cy="1028925"/>
              <a:chOff x="2670525" y="1658075"/>
              <a:chExt cx="1301725" cy="867125"/>
            </a:xfrm>
          </p:grpSpPr>
          <p:sp>
            <p:nvSpPr>
              <p:cNvPr id="1190" name="Google Shape;1190;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98" name="Google Shape;1198;p13"/>
          <p:cNvGrpSpPr/>
          <p:nvPr/>
        </p:nvGrpSpPr>
        <p:grpSpPr>
          <a:xfrm rot="-6225911">
            <a:off x="7918892" y="-707208"/>
            <a:ext cx="1609712" cy="1984488"/>
            <a:chOff x="9743146" y="2970638"/>
            <a:chExt cx="1446996" cy="1783072"/>
          </a:xfrm>
        </p:grpSpPr>
        <p:sp>
          <p:nvSpPr>
            <p:cNvPr id="1199" name="Google Shape;1199;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0" name="Google Shape;1200;p13"/>
            <p:cNvGrpSpPr/>
            <p:nvPr/>
          </p:nvGrpSpPr>
          <p:grpSpPr>
            <a:xfrm rot="4346401">
              <a:off x="9694335" y="3347712"/>
              <a:ext cx="1544618" cy="1028925"/>
              <a:chOff x="2670525" y="1658075"/>
              <a:chExt cx="1301725" cy="867125"/>
            </a:xfrm>
          </p:grpSpPr>
          <p:sp>
            <p:nvSpPr>
              <p:cNvPr id="1201" name="Google Shape;1201;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09" name="Google Shape;1209;p13"/>
          <p:cNvGrpSpPr/>
          <p:nvPr/>
        </p:nvGrpSpPr>
        <p:grpSpPr>
          <a:xfrm rot="9630478">
            <a:off x="7931799" y="3516611"/>
            <a:ext cx="1609721" cy="1984383"/>
            <a:chOff x="9743146" y="2970638"/>
            <a:chExt cx="1446996" cy="1783072"/>
          </a:xfrm>
        </p:grpSpPr>
        <p:sp>
          <p:nvSpPr>
            <p:cNvPr id="1210" name="Google Shape;1210;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11" name="Google Shape;1211;p13"/>
            <p:cNvGrpSpPr/>
            <p:nvPr/>
          </p:nvGrpSpPr>
          <p:grpSpPr>
            <a:xfrm rot="4346401">
              <a:off x="9694335" y="3347712"/>
              <a:ext cx="1544618" cy="1028925"/>
              <a:chOff x="2670525" y="1658075"/>
              <a:chExt cx="1301725" cy="867125"/>
            </a:xfrm>
          </p:grpSpPr>
          <p:sp>
            <p:nvSpPr>
              <p:cNvPr id="1212" name="Google Shape;1212;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20" name="Google Shape;1220;p13"/>
          <p:cNvGrpSpPr/>
          <p:nvPr/>
        </p:nvGrpSpPr>
        <p:grpSpPr>
          <a:xfrm rot="7123286">
            <a:off x="6079947" y="3349804"/>
            <a:ext cx="1609742" cy="1984414"/>
            <a:chOff x="9743146" y="2970638"/>
            <a:chExt cx="1446996" cy="1783072"/>
          </a:xfrm>
        </p:grpSpPr>
        <p:sp>
          <p:nvSpPr>
            <p:cNvPr id="1221" name="Google Shape;1221;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2" name="Google Shape;1222;p13"/>
            <p:cNvGrpSpPr/>
            <p:nvPr/>
          </p:nvGrpSpPr>
          <p:grpSpPr>
            <a:xfrm rot="4346401">
              <a:off x="9694335" y="3347712"/>
              <a:ext cx="1544618" cy="1028925"/>
              <a:chOff x="2670525" y="1658075"/>
              <a:chExt cx="1301725" cy="867125"/>
            </a:xfrm>
          </p:grpSpPr>
          <p:sp>
            <p:nvSpPr>
              <p:cNvPr id="1223" name="Google Shape;1223;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1" name="Google Shape;1231;p13"/>
          <p:cNvGrpSpPr/>
          <p:nvPr/>
        </p:nvGrpSpPr>
        <p:grpSpPr>
          <a:xfrm rot="-10338154">
            <a:off x="4590220" y="4270131"/>
            <a:ext cx="1609673" cy="1984416"/>
            <a:chOff x="9743146" y="2970638"/>
            <a:chExt cx="1446996" cy="1783072"/>
          </a:xfrm>
        </p:grpSpPr>
        <p:sp>
          <p:nvSpPr>
            <p:cNvPr id="1232" name="Google Shape;1232;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3" name="Google Shape;1233;p13"/>
            <p:cNvGrpSpPr/>
            <p:nvPr/>
          </p:nvGrpSpPr>
          <p:grpSpPr>
            <a:xfrm rot="4346401">
              <a:off x="9694335" y="3347712"/>
              <a:ext cx="1544618" cy="1028925"/>
              <a:chOff x="2670525" y="1658075"/>
              <a:chExt cx="1301725" cy="867125"/>
            </a:xfrm>
          </p:grpSpPr>
          <p:sp>
            <p:nvSpPr>
              <p:cNvPr id="1234" name="Google Shape;1234;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2" name="Google Shape;1242;p13"/>
          <p:cNvGrpSpPr/>
          <p:nvPr/>
        </p:nvGrpSpPr>
        <p:grpSpPr>
          <a:xfrm rot="4788923">
            <a:off x="3088929" y="3516681"/>
            <a:ext cx="1609679" cy="1984274"/>
            <a:chOff x="9743146" y="2970638"/>
            <a:chExt cx="1446996" cy="1783072"/>
          </a:xfrm>
        </p:grpSpPr>
        <p:sp>
          <p:nvSpPr>
            <p:cNvPr id="1243" name="Google Shape;1243;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4" name="Google Shape;1244;p13"/>
            <p:cNvGrpSpPr/>
            <p:nvPr/>
          </p:nvGrpSpPr>
          <p:grpSpPr>
            <a:xfrm rot="4346401">
              <a:off x="9694335" y="3347712"/>
              <a:ext cx="1544618" cy="1028925"/>
              <a:chOff x="2670525" y="1658075"/>
              <a:chExt cx="1301725" cy="867125"/>
            </a:xfrm>
          </p:grpSpPr>
          <p:sp>
            <p:nvSpPr>
              <p:cNvPr id="1245" name="Google Shape;1245;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3" name="Google Shape;1253;p13"/>
          <p:cNvGrpSpPr/>
          <p:nvPr/>
        </p:nvGrpSpPr>
        <p:grpSpPr>
          <a:xfrm rot="1350440">
            <a:off x="1522220" y="3815686"/>
            <a:ext cx="1609530" cy="1984316"/>
            <a:chOff x="9743146" y="2970638"/>
            <a:chExt cx="1446996" cy="1783072"/>
          </a:xfrm>
        </p:grpSpPr>
        <p:sp>
          <p:nvSpPr>
            <p:cNvPr id="1254" name="Google Shape;1254;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5" name="Google Shape;1255;p13"/>
            <p:cNvGrpSpPr/>
            <p:nvPr/>
          </p:nvGrpSpPr>
          <p:grpSpPr>
            <a:xfrm rot="4346401">
              <a:off x="9694335" y="3347712"/>
              <a:ext cx="1544618" cy="1028925"/>
              <a:chOff x="2670525" y="1658075"/>
              <a:chExt cx="1301725" cy="867125"/>
            </a:xfrm>
          </p:grpSpPr>
          <p:sp>
            <p:nvSpPr>
              <p:cNvPr id="1256" name="Google Shape;1256;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4" name="Google Shape;1264;p13"/>
          <p:cNvGrpSpPr/>
          <p:nvPr/>
        </p:nvGrpSpPr>
        <p:grpSpPr>
          <a:xfrm rot="4574089">
            <a:off x="-166458" y="3771033"/>
            <a:ext cx="1609712" cy="1984488"/>
            <a:chOff x="9743146" y="2970638"/>
            <a:chExt cx="1446996" cy="1783072"/>
          </a:xfrm>
        </p:grpSpPr>
        <p:sp>
          <p:nvSpPr>
            <p:cNvPr id="1265" name="Google Shape;1265;p1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13"/>
            <p:cNvGrpSpPr/>
            <p:nvPr/>
          </p:nvGrpSpPr>
          <p:grpSpPr>
            <a:xfrm rot="4346401">
              <a:off x="9694335" y="3347712"/>
              <a:ext cx="1544618" cy="1028925"/>
              <a:chOff x="2670525" y="1658075"/>
              <a:chExt cx="1301725" cy="867125"/>
            </a:xfrm>
          </p:grpSpPr>
          <p:sp>
            <p:nvSpPr>
              <p:cNvPr id="1267" name="Google Shape;1267;p1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275" name="Shape 127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2">
    <p:spTree>
      <p:nvGrpSpPr>
        <p:cNvPr id="1276" name="Shape 1276"/>
        <p:cNvGrpSpPr/>
        <p:nvPr/>
      </p:nvGrpSpPr>
      <p:grpSpPr>
        <a:xfrm>
          <a:off x="0" y="0"/>
          <a:ext cx="0" cy="0"/>
          <a:chOff x="0" y="0"/>
          <a:chExt cx="0" cy="0"/>
        </a:xfrm>
      </p:grpSpPr>
      <p:grpSp>
        <p:nvGrpSpPr>
          <p:cNvPr id="1277" name="Google Shape;1277;p15"/>
          <p:cNvGrpSpPr/>
          <p:nvPr/>
        </p:nvGrpSpPr>
        <p:grpSpPr>
          <a:xfrm>
            <a:off x="-970342" y="-1613262"/>
            <a:ext cx="11084690" cy="8370014"/>
            <a:chOff x="-970342" y="-1613262"/>
            <a:chExt cx="11084690" cy="8370014"/>
          </a:xfrm>
        </p:grpSpPr>
        <p:grpSp>
          <p:nvGrpSpPr>
            <p:cNvPr id="1278" name="Google Shape;1278;p15"/>
            <p:cNvGrpSpPr/>
            <p:nvPr/>
          </p:nvGrpSpPr>
          <p:grpSpPr>
            <a:xfrm>
              <a:off x="4572008" y="-1613262"/>
              <a:ext cx="5542340" cy="4185014"/>
              <a:chOff x="2057300" y="1305025"/>
              <a:chExt cx="3912700" cy="2954475"/>
            </a:xfrm>
          </p:grpSpPr>
          <p:sp>
            <p:nvSpPr>
              <p:cNvPr id="1279" name="Google Shape;1279;p1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5" name="Google Shape;1295;p15"/>
            <p:cNvGrpSpPr/>
            <p:nvPr/>
          </p:nvGrpSpPr>
          <p:grpSpPr>
            <a:xfrm>
              <a:off x="-970342" y="-1613262"/>
              <a:ext cx="5542340" cy="4185014"/>
              <a:chOff x="2057300" y="1305025"/>
              <a:chExt cx="3912700" cy="2954475"/>
            </a:xfrm>
          </p:grpSpPr>
          <p:sp>
            <p:nvSpPr>
              <p:cNvPr id="1296" name="Google Shape;1296;p1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15"/>
            <p:cNvGrpSpPr/>
            <p:nvPr/>
          </p:nvGrpSpPr>
          <p:grpSpPr>
            <a:xfrm>
              <a:off x="4572008" y="2571738"/>
              <a:ext cx="5542340" cy="4185014"/>
              <a:chOff x="2057300" y="1305025"/>
              <a:chExt cx="3912700" cy="2954475"/>
            </a:xfrm>
          </p:grpSpPr>
          <p:sp>
            <p:nvSpPr>
              <p:cNvPr id="1313" name="Google Shape;1313;p1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9" name="Google Shape;1329;p15"/>
            <p:cNvGrpSpPr/>
            <p:nvPr/>
          </p:nvGrpSpPr>
          <p:grpSpPr>
            <a:xfrm>
              <a:off x="-970342" y="2571738"/>
              <a:ext cx="5542340" cy="4185014"/>
              <a:chOff x="2057300" y="1305025"/>
              <a:chExt cx="3912700" cy="2954475"/>
            </a:xfrm>
          </p:grpSpPr>
          <p:sp>
            <p:nvSpPr>
              <p:cNvPr id="1330" name="Google Shape;1330;p1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46" name="Google Shape;1346;p15"/>
          <p:cNvSpPr txBox="1"/>
          <p:nvPr>
            <p:ph type="title"/>
          </p:nvPr>
        </p:nvSpPr>
        <p:spPr>
          <a:xfrm>
            <a:off x="1544475" y="1906550"/>
            <a:ext cx="2384700" cy="44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47" name="Google Shape;1347;p15"/>
          <p:cNvSpPr txBox="1"/>
          <p:nvPr>
            <p:ph idx="1" type="subTitle"/>
          </p:nvPr>
        </p:nvSpPr>
        <p:spPr>
          <a:xfrm>
            <a:off x="1548976" y="2290563"/>
            <a:ext cx="2384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8" name="Google Shape;1348;p15"/>
          <p:cNvSpPr txBox="1"/>
          <p:nvPr>
            <p:ph idx="2" type="title"/>
          </p:nvPr>
        </p:nvSpPr>
        <p:spPr>
          <a:xfrm>
            <a:off x="5205325" y="1906550"/>
            <a:ext cx="2384700" cy="44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49" name="Google Shape;1349;p15"/>
          <p:cNvSpPr txBox="1"/>
          <p:nvPr>
            <p:ph idx="3" type="subTitle"/>
          </p:nvPr>
        </p:nvSpPr>
        <p:spPr>
          <a:xfrm>
            <a:off x="5205325" y="2290575"/>
            <a:ext cx="2384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0" name="Google Shape;1350;p15"/>
          <p:cNvSpPr txBox="1"/>
          <p:nvPr>
            <p:ph idx="4" type="title"/>
          </p:nvPr>
        </p:nvSpPr>
        <p:spPr>
          <a:xfrm>
            <a:off x="1544475" y="3603275"/>
            <a:ext cx="2384700" cy="44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51" name="Google Shape;1351;p15"/>
          <p:cNvSpPr txBox="1"/>
          <p:nvPr>
            <p:ph idx="5" type="subTitle"/>
          </p:nvPr>
        </p:nvSpPr>
        <p:spPr>
          <a:xfrm>
            <a:off x="1549150" y="3987250"/>
            <a:ext cx="2384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2" name="Google Shape;1352;p15"/>
          <p:cNvSpPr txBox="1"/>
          <p:nvPr>
            <p:ph idx="6" type="title"/>
          </p:nvPr>
        </p:nvSpPr>
        <p:spPr>
          <a:xfrm>
            <a:off x="5205325" y="3613925"/>
            <a:ext cx="2384700" cy="4476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353" name="Google Shape;1353;p15"/>
          <p:cNvSpPr txBox="1"/>
          <p:nvPr>
            <p:ph idx="7" type="subTitle"/>
          </p:nvPr>
        </p:nvSpPr>
        <p:spPr>
          <a:xfrm>
            <a:off x="5205325" y="3997900"/>
            <a:ext cx="23847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4" name="Google Shape;1354;p15"/>
          <p:cNvSpPr txBox="1"/>
          <p:nvPr>
            <p:ph idx="8" type="title"/>
          </p:nvPr>
        </p:nvSpPr>
        <p:spPr>
          <a:xfrm>
            <a:off x="720000" y="424075"/>
            <a:ext cx="7704000" cy="5727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55" name="Google Shape;1355;p15"/>
          <p:cNvSpPr txBox="1"/>
          <p:nvPr>
            <p:ph hasCustomPrompt="1" idx="9" type="title"/>
          </p:nvPr>
        </p:nvSpPr>
        <p:spPr>
          <a:xfrm>
            <a:off x="2345350" y="1419880"/>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6" name="Google Shape;1356;p15"/>
          <p:cNvSpPr txBox="1"/>
          <p:nvPr>
            <p:ph hasCustomPrompt="1" idx="13" type="title"/>
          </p:nvPr>
        </p:nvSpPr>
        <p:spPr>
          <a:xfrm>
            <a:off x="2277548" y="3113610"/>
            <a:ext cx="9279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7" name="Google Shape;1357;p15"/>
          <p:cNvSpPr txBox="1"/>
          <p:nvPr>
            <p:ph hasCustomPrompt="1" idx="14" type="title"/>
          </p:nvPr>
        </p:nvSpPr>
        <p:spPr>
          <a:xfrm>
            <a:off x="6001526" y="1419880"/>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8" name="Google Shape;1358;p15"/>
          <p:cNvSpPr txBox="1"/>
          <p:nvPr>
            <p:ph hasCustomPrompt="1" idx="15" type="title"/>
          </p:nvPr>
        </p:nvSpPr>
        <p:spPr>
          <a:xfrm>
            <a:off x="6001526" y="3113612"/>
            <a:ext cx="792300" cy="447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1">
    <p:spTree>
      <p:nvGrpSpPr>
        <p:cNvPr id="1359" name="Shape 1359"/>
        <p:cNvGrpSpPr/>
        <p:nvPr/>
      </p:nvGrpSpPr>
      <p:grpSpPr>
        <a:xfrm>
          <a:off x="0" y="0"/>
          <a:ext cx="0" cy="0"/>
          <a:chOff x="0" y="0"/>
          <a:chExt cx="0" cy="0"/>
        </a:xfrm>
      </p:grpSpPr>
      <p:grpSp>
        <p:nvGrpSpPr>
          <p:cNvPr id="1360" name="Google Shape;1360;p16"/>
          <p:cNvGrpSpPr/>
          <p:nvPr/>
        </p:nvGrpSpPr>
        <p:grpSpPr>
          <a:xfrm>
            <a:off x="-970342" y="-1613262"/>
            <a:ext cx="11084690" cy="8370014"/>
            <a:chOff x="-970342" y="-1613262"/>
            <a:chExt cx="11084690" cy="8370014"/>
          </a:xfrm>
        </p:grpSpPr>
        <p:grpSp>
          <p:nvGrpSpPr>
            <p:cNvPr id="1361" name="Google Shape;1361;p16"/>
            <p:cNvGrpSpPr/>
            <p:nvPr/>
          </p:nvGrpSpPr>
          <p:grpSpPr>
            <a:xfrm>
              <a:off x="4572008" y="-1613262"/>
              <a:ext cx="5542340" cy="4185014"/>
              <a:chOff x="2057300" y="1305025"/>
              <a:chExt cx="3912700" cy="2954475"/>
            </a:xfrm>
          </p:grpSpPr>
          <p:sp>
            <p:nvSpPr>
              <p:cNvPr id="1362" name="Google Shape;1362;p1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8" name="Google Shape;1378;p16"/>
            <p:cNvGrpSpPr/>
            <p:nvPr/>
          </p:nvGrpSpPr>
          <p:grpSpPr>
            <a:xfrm>
              <a:off x="-970342" y="-1613262"/>
              <a:ext cx="5542340" cy="4185014"/>
              <a:chOff x="2057300" y="1305025"/>
              <a:chExt cx="3912700" cy="2954475"/>
            </a:xfrm>
          </p:grpSpPr>
          <p:sp>
            <p:nvSpPr>
              <p:cNvPr id="1379" name="Google Shape;1379;p1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16"/>
            <p:cNvGrpSpPr/>
            <p:nvPr/>
          </p:nvGrpSpPr>
          <p:grpSpPr>
            <a:xfrm>
              <a:off x="4572008" y="2571738"/>
              <a:ext cx="5542340" cy="4185014"/>
              <a:chOff x="2057300" y="1305025"/>
              <a:chExt cx="3912700" cy="2954475"/>
            </a:xfrm>
          </p:grpSpPr>
          <p:sp>
            <p:nvSpPr>
              <p:cNvPr id="1396" name="Google Shape;1396;p1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2" name="Google Shape;1412;p16"/>
            <p:cNvGrpSpPr/>
            <p:nvPr/>
          </p:nvGrpSpPr>
          <p:grpSpPr>
            <a:xfrm>
              <a:off x="-970342" y="2571738"/>
              <a:ext cx="5542340" cy="4185014"/>
              <a:chOff x="2057300" y="1305025"/>
              <a:chExt cx="3912700" cy="2954475"/>
            </a:xfrm>
          </p:grpSpPr>
          <p:sp>
            <p:nvSpPr>
              <p:cNvPr id="1413" name="Google Shape;1413;p1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29" name="Google Shape;1429;p16"/>
          <p:cNvSpPr txBox="1"/>
          <p:nvPr>
            <p:ph idx="1" type="subTitle"/>
          </p:nvPr>
        </p:nvSpPr>
        <p:spPr>
          <a:xfrm>
            <a:off x="5553350" y="2743875"/>
            <a:ext cx="2706900" cy="13542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1430" name="Google Shape;1430;p16"/>
          <p:cNvSpPr txBox="1"/>
          <p:nvPr>
            <p:ph type="title"/>
          </p:nvPr>
        </p:nvSpPr>
        <p:spPr>
          <a:xfrm>
            <a:off x="7151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lgn="r">
              <a:spcBef>
                <a:spcPts val="0"/>
              </a:spcBef>
              <a:spcAft>
                <a:spcPts val="0"/>
              </a:spcAft>
              <a:buSzPts val="3000"/>
              <a:buNone/>
              <a:defRPr/>
            </a:lvl2pPr>
            <a:lvl3pPr lvl="2" rtl="0" algn="r">
              <a:spcBef>
                <a:spcPts val="0"/>
              </a:spcBef>
              <a:spcAft>
                <a:spcPts val="0"/>
              </a:spcAft>
              <a:buSzPts val="3000"/>
              <a:buNone/>
              <a:defRPr/>
            </a:lvl3pPr>
            <a:lvl4pPr lvl="3" rtl="0" algn="r">
              <a:spcBef>
                <a:spcPts val="0"/>
              </a:spcBef>
              <a:spcAft>
                <a:spcPts val="0"/>
              </a:spcAft>
              <a:buSzPts val="3000"/>
              <a:buNone/>
              <a:defRPr/>
            </a:lvl4pPr>
            <a:lvl5pPr lvl="4" rtl="0" algn="r">
              <a:spcBef>
                <a:spcPts val="0"/>
              </a:spcBef>
              <a:spcAft>
                <a:spcPts val="0"/>
              </a:spcAft>
              <a:buSzPts val="3000"/>
              <a:buNone/>
              <a:defRPr/>
            </a:lvl5pPr>
            <a:lvl6pPr lvl="5" rtl="0" algn="r">
              <a:spcBef>
                <a:spcPts val="0"/>
              </a:spcBef>
              <a:spcAft>
                <a:spcPts val="0"/>
              </a:spcAft>
              <a:buSzPts val="3000"/>
              <a:buNone/>
              <a:defRPr/>
            </a:lvl6pPr>
            <a:lvl7pPr lvl="6" rtl="0" algn="r">
              <a:spcBef>
                <a:spcPts val="0"/>
              </a:spcBef>
              <a:spcAft>
                <a:spcPts val="0"/>
              </a:spcAft>
              <a:buSzPts val="3000"/>
              <a:buNone/>
              <a:defRPr/>
            </a:lvl7pPr>
            <a:lvl8pPr lvl="7" rtl="0" algn="r">
              <a:spcBef>
                <a:spcPts val="0"/>
              </a:spcBef>
              <a:spcAft>
                <a:spcPts val="0"/>
              </a:spcAft>
              <a:buSzPts val="3000"/>
              <a:buNone/>
              <a:defRPr/>
            </a:lvl8pPr>
            <a:lvl9pPr lvl="8" rtl="0" algn="r">
              <a:spcBef>
                <a:spcPts val="0"/>
              </a:spcBef>
              <a:spcAft>
                <a:spcPts val="0"/>
              </a:spcAft>
              <a:buSzPts val="30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TITLE_AND_BODY_1">
    <p:spTree>
      <p:nvGrpSpPr>
        <p:cNvPr id="1431" name="Shape 1431"/>
        <p:cNvGrpSpPr/>
        <p:nvPr/>
      </p:nvGrpSpPr>
      <p:grpSpPr>
        <a:xfrm>
          <a:off x="0" y="0"/>
          <a:ext cx="0" cy="0"/>
          <a:chOff x="0" y="0"/>
          <a:chExt cx="0" cy="0"/>
        </a:xfrm>
      </p:grpSpPr>
      <p:grpSp>
        <p:nvGrpSpPr>
          <p:cNvPr id="1432" name="Google Shape;1432;p17"/>
          <p:cNvGrpSpPr/>
          <p:nvPr/>
        </p:nvGrpSpPr>
        <p:grpSpPr>
          <a:xfrm>
            <a:off x="-970342" y="-1613262"/>
            <a:ext cx="11084690" cy="8370014"/>
            <a:chOff x="-970342" y="-1613262"/>
            <a:chExt cx="11084690" cy="8370014"/>
          </a:xfrm>
        </p:grpSpPr>
        <p:grpSp>
          <p:nvGrpSpPr>
            <p:cNvPr id="1433" name="Google Shape;1433;p17"/>
            <p:cNvGrpSpPr/>
            <p:nvPr/>
          </p:nvGrpSpPr>
          <p:grpSpPr>
            <a:xfrm>
              <a:off x="4572008" y="-1613262"/>
              <a:ext cx="5542340" cy="4185014"/>
              <a:chOff x="2057300" y="1305025"/>
              <a:chExt cx="3912700" cy="2954475"/>
            </a:xfrm>
          </p:grpSpPr>
          <p:sp>
            <p:nvSpPr>
              <p:cNvPr id="1434" name="Google Shape;1434;p1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0" name="Google Shape;1450;p17"/>
            <p:cNvGrpSpPr/>
            <p:nvPr/>
          </p:nvGrpSpPr>
          <p:grpSpPr>
            <a:xfrm>
              <a:off x="-970342" y="-1613262"/>
              <a:ext cx="5542340" cy="4185014"/>
              <a:chOff x="2057300" y="1305025"/>
              <a:chExt cx="3912700" cy="2954475"/>
            </a:xfrm>
          </p:grpSpPr>
          <p:sp>
            <p:nvSpPr>
              <p:cNvPr id="1451" name="Google Shape;1451;p1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7"/>
            <p:cNvGrpSpPr/>
            <p:nvPr/>
          </p:nvGrpSpPr>
          <p:grpSpPr>
            <a:xfrm>
              <a:off x="4572008" y="2571738"/>
              <a:ext cx="5542340" cy="4185014"/>
              <a:chOff x="2057300" y="1305025"/>
              <a:chExt cx="3912700" cy="2954475"/>
            </a:xfrm>
          </p:grpSpPr>
          <p:sp>
            <p:nvSpPr>
              <p:cNvPr id="1468" name="Google Shape;1468;p1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1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1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1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1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1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1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1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1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1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4" name="Google Shape;1484;p17"/>
            <p:cNvGrpSpPr/>
            <p:nvPr/>
          </p:nvGrpSpPr>
          <p:grpSpPr>
            <a:xfrm>
              <a:off x="-970342" y="2571738"/>
              <a:ext cx="5542340" cy="4185014"/>
              <a:chOff x="2057300" y="1305025"/>
              <a:chExt cx="3912700" cy="2954475"/>
            </a:xfrm>
          </p:grpSpPr>
          <p:sp>
            <p:nvSpPr>
              <p:cNvPr id="1485" name="Google Shape;1485;p1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01" name="Google Shape;1501;p17"/>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02" name="Google Shape;1502;p17"/>
          <p:cNvSpPr txBox="1"/>
          <p:nvPr>
            <p:ph idx="1" type="body"/>
          </p:nvPr>
        </p:nvSpPr>
        <p:spPr>
          <a:xfrm>
            <a:off x="720000" y="1152475"/>
            <a:ext cx="7704000" cy="9249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TITLE_AND_BODY_1_1">
    <p:spTree>
      <p:nvGrpSpPr>
        <p:cNvPr id="1503" name="Shape 1503"/>
        <p:cNvGrpSpPr/>
        <p:nvPr/>
      </p:nvGrpSpPr>
      <p:grpSpPr>
        <a:xfrm>
          <a:off x="0" y="0"/>
          <a:ext cx="0" cy="0"/>
          <a:chOff x="0" y="0"/>
          <a:chExt cx="0" cy="0"/>
        </a:xfrm>
      </p:grpSpPr>
      <p:grpSp>
        <p:nvGrpSpPr>
          <p:cNvPr id="1504" name="Google Shape;1504;p18"/>
          <p:cNvGrpSpPr/>
          <p:nvPr/>
        </p:nvGrpSpPr>
        <p:grpSpPr>
          <a:xfrm>
            <a:off x="-970342" y="-1613262"/>
            <a:ext cx="11084690" cy="8370014"/>
            <a:chOff x="-970342" y="-1613262"/>
            <a:chExt cx="11084690" cy="8370014"/>
          </a:xfrm>
        </p:grpSpPr>
        <p:grpSp>
          <p:nvGrpSpPr>
            <p:cNvPr id="1505" name="Google Shape;1505;p18"/>
            <p:cNvGrpSpPr/>
            <p:nvPr/>
          </p:nvGrpSpPr>
          <p:grpSpPr>
            <a:xfrm>
              <a:off x="4572008" y="-1613262"/>
              <a:ext cx="5542340" cy="4185014"/>
              <a:chOff x="2057300" y="1305025"/>
              <a:chExt cx="3912700" cy="2954475"/>
            </a:xfrm>
          </p:grpSpPr>
          <p:sp>
            <p:nvSpPr>
              <p:cNvPr id="1506" name="Google Shape;1506;p1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2" name="Google Shape;1522;p18"/>
            <p:cNvGrpSpPr/>
            <p:nvPr/>
          </p:nvGrpSpPr>
          <p:grpSpPr>
            <a:xfrm>
              <a:off x="-970342" y="-1613262"/>
              <a:ext cx="5542340" cy="4185014"/>
              <a:chOff x="2057300" y="1305025"/>
              <a:chExt cx="3912700" cy="2954475"/>
            </a:xfrm>
          </p:grpSpPr>
          <p:sp>
            <p:nvSpPr>
              <p:cNvPr id="1523" name="Google Shape;1523;p1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1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1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9" name="Google Shape;1539;p18"/>
            <p:cNvGrpSpPr/>
            <p:nvPr/>
          </p:nvGrpSpPr>
          <p:grpSpPr>
            <a:xfrm>
              <a:off x="4572008" y="2571738"/>
              <a:ext cx="5542340" cy="4185014"/>
              <a:chOff x="2057300" y="1305025"/>
              <a:chExt cx="3912700" cy="2954475"/>
            </a:xfrm>
          </p:grpSpPr>
          <p:sp>
            <p:nvSpPr>
              <p:cNvPr id="1540" name="Google Shape;1540;p1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6" name="Google Shape;1556;p18"/>
            <p:cNvGrpSpPr/>
            <p:nvPr/>
          </p:nvGrpSpPr>
          <p:grpSpPr>
            <a:xfrm>
              <a:off x="-970342" y="2571738"/>
              <a:ext cx="5542340" cy="4185014"/>
              <a:chOff x="2057300" y="1305025"/>
              <a:chExt cx="3912700" cy="2954475"/>
            </a:xfrm>
          </p:grpSpPr>
          <p:sp>
            <p:nvSpPr>
              <p:cNvPr id="1557" name="Google Shape;1557;p1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1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1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1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573" name="Google Shape;1573;p18"/>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74" name="Google Shape;1574;p18"/>
          <p:cNvSpPr txBox="1"/>
          <p:nvPr>
            <p:ph idx="1" type="body"/>
          </p:nvPr>
        </p:nvSpPr>
        <p:spPr>
          <a:xfrm>
            <a:off x="720000" y="1152475"/>
            <a:ext cx="7704000" cy="3451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Darker Grotesque SemiBold"/>
              <a:buChar char="●"/>
              <a:defRPr>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575" name="Shape 1575"/>
        <p:cNvGrpSpPr/>
        <p:nvPr/>
      </p:nvGrpSpPr>
      <p:grpSpPr>
        <a:xfrm>
          <a:off x="0" y="0"/>
          <a:ext cx="0" cy="0"/>
          <a:chOff x="0" y="0"/>
          <a:chExt cx="0" cy="0"/>
        </a:xfrm>
      </p:grpSpPr>
      <p:grpSp>
        <p:nvGrpSpPr>
          <p:cNvPr id="1576" name="Google Shape;1576;p19"/>
          <p:cNvGrpSpPr/>
          <p:nvPr/>
        </p:nvGrpSpPr>
        <p:grpSpPr>
          <a:xfrm>
            <a:off x="-970342" y="-1613262"/>
            <a:ext cx="11084690" cy="8370014"/>
            <a:chOff x="-970342" y="-1613262"/>
            <a:chExt cx="11084690" cy="8370014"/>
          </a:xfrm>
        </p:grpSpPr>
        <p:grpSp>
          <p:nvGrpSpPr>
            <p:cNvPr id="1577" name="Google Shape;1577;p19"/>
            <p:cNvGrpSpPr/>
            <p:nvPr/>
          </p:nvGrpSpPr>
          <p:grpSpPr>
            <a:xfrm>
              <a:off x="4572008" y="-1613262"/>
              <a:ext cx="5542340" cy="4185014"/>
              <a:chOff x="2057300" y="1305025"/>
              <a:chExt cx="3912700" cy="2954475"/>
            </a:xfrm>
          </p:grpSpPr>
          <p:sp>
            <p:nvSpPr>
              <p:cNvPr id="1578" name="Google Shape;1578;p1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1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1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4" name="Google Shape;1594;p19"/>
            <p:cNvGrpSpPr/>
            <p:nvPr/>
          </p:nvGrpSpPr>
          <p:grpSpPr>
            <a:xfrm>
              <a:off x="-970342" y="-1613262"/>
              <a:ext cx="5542340" cy="4185014"/>
              <a:chOff x="2057300" y="1305025"/>
              <a:chExt cx="3912700" cy="2954475"/>
            </a:xfrm>
          </p:grpSpPr>
          <p:sp>
            <p:nvSpPr>
              <p:cNvPr id="1595" name="Google Shape;1595;p1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1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1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19"/>
            <p:cNvGrpSpPr/>
            <p:nvPr/>
          </p:nvGrpSpPr>
          <p:grpSpPr>
            <a:xfrm>
              <a:off x="4572008" y="2571738"/>
              <a:ext cx="5542340" cy="4185014"/>
              <a:chOff x="2057300" y="1305025"/>
              <a:chExt cx="3912700" cy="2954475"/>
            </a:xfrm>
          </p:grpSpPr>
          <p:sp>
            <p:nvSpPr>
              <p:cNvPr id="1612" name="Google Shape;1612;p1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19"/>
            <p:cNvGrpSpPr/>
            <p:nvPr/>
          </p:nvGrpSpPr>
          <p:grpSpPr>
            <a:xfrm>
              <a:off x="-970342" y="2571738"/>
              <a:ext cx="5542340" cy="4185014"/>
              <a:chOff x="2057300" y="1305025"/>
              <a:chExt cx="3912700" cy="2954475"/>
            </a:xfrm>
          </p:grpSpPr>
          <p:sp>
            <p:nvSpPr>
              <p:cNvPr id="1629" name="Google Shape;1629;p1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645" name="Google Shape;1645;p19"/>
          <p:cNvSpPr txBox="1"/>
          <p:nvPr>
            <p:ph type="title"/>
          </p:nvPr>
        </p:nvSpPr>
        <p:spPr>
          <a:xfrm>
            <a:off x="1167950" y="2130725"/>
            <a:ext cx="2336400" cy="44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6" name="Google Shape;1646;p19"/>
          <p:cNvSpPr txBox="1"/>
          <p:nvPr>
            <p:ph idx="1" type="subTitle"/>
          </p:nvPr>
        </p:nvSpPr>
        <p:spPr>
          <a:xfrm>
            <a:off x="1167950" y="2572775"/>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7" name="Google Shape;1647;p19"/>
          <p:cNvSpPr txBox="1"/>
          <p:nvPr>
            <p:ph idx="2" type="title"/>
          </p:nvPr>
        </p:nvSpPr>
        <p:spPr>
          <a:xfrm>
            <a:off x="3403800" y="3419775"/>
            <a:ext cx="2336400" cy="44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48" name="Google Shape;1648;p19"/>
          <p:cNvSpPr txBox="1"/>
          <p:nvPr>
            <p:ph idx="3" type="subTitle"/>
          </p:nvPr>
        </p:nvSpPr>
        <p:spPr>
          <a:xfrm>
            <a:off x="3403800" y="3861002"/>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49" name="Google Shape;1649;p19"/>
          <p:cNvSpPr txBox="1"/>
          <p:nvPr>
            <p:ph idx="4" type="title"/>
          </p:nvPr>
        </p:nvSpPr>
        <p:spPr>
          <a:xfrm>
            <a:off x="5639650" y="2130650"/>
            <a:ext cx="2336400" cy="44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50" name="Google Shape;1650;p19"/>
          <p:cNvSpPr txBox="1"/>
          <p:nvPr>
            <p:ph idx="5" type="subTitle"/>
          </p:nvPr>
        </p:nvSpPr>
        <p:spPr>
          <a:xfrm>
            <a:off x="5639650" y="2572775"/>
            <a:ext cx="2336400" cy="776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651" name="Google Shape;1651;p19"/>
          <p:cNvSpPr txBox="1"/>
          <p:nvPr>
            <p:ph idx="6"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652" name="Shape 1652"/>
        <p:cNvGrpSpPr/>
        <p:nvPr/>
      </p:nvGrpSpPr>
      <p:grpSpPr>
        <a:xfrm>
          <a:off x="0" y="0"/>
          <a:ext cx="0" cy="0"/>
          <a:chOff x="0" y="0"/>
          <a:chExt cx="0" cy="0"/>
        </a:xfrm>
      </p:grpSpPr>
      <p:grpSp>
        <p:nvGrpSpPr>
          <p:cNvPr id="1653" name="Google Shape;1653;p20"/>
          <p:cNvGrpSpPr/>
          <p:nvPr/>
        </p:nvGrpSpPr>
        <p:grpSpPr>
          <a:xfrm>
            <a:off x="-970342" y="-1613262"/>
            <a:ext cx="11084690" cy="8370014"/>
            <a:chOff x="-970342" y="-1613262"/>
            <a:chExt cx="11084690" cy="8370014"/>
          </a:xfrm>
        </p:grpSpPr>
        <p:grpSp>
          <p:nvGrpSpPr>
            <p:cNvPr id="1654" name="Google Shape;1654;p20"/>
            <p:cNvGrpSpPr/>
            <p:nvPr/>
          </p:nvGrpSpPr>
          <p:grpSpPr>
            <a:xfrm>
              <a:off x="4572008" y="-1613262"/>
              <a:ext cx="5542340" cy="4185014"/>
              <a:chOff x="2057300" y="1305025"/>
              <a:chExt cx="3912700" cy="2954475"/>
            </a:xfrm>
          </p:grpSpPr>
          <p:sp>
            <p:nvSpPr>
              <p:cNvPr id="1655" name="Google Shape;1655;p2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2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2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2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2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2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2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2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2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2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2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1" name="Google Shape;1671;p20"/>
            <p:cNvGrpSpPr/>
            <p:nvPr/>
          </p:nvGrpSpPr>
          <p:grpSpPr>
            <a:xfrm>
              <a:off x="-970342" y="-1613262"/>
              <a:ext cx="5542340" cy="4185014"/>
              <a:chOff x="2057300" y="1305025"/>
              <a:chExt cx="3912700" cy="2954475"/>
            </a:xfrm>
          </p:grpSpPr>
          <p:sp>
            <p:nvSpPr>
              <p:cNvPr id="1672" name="Google Shape;1672;p2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2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2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2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2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2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2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2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2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20"/>
            <p:cNvGrpSpPr/>
            <p:nvPr/>
          </p:nvGrpSpPr>
          <p:grpSpPr>
            <a:xfrm>
              <a:off x="4572008" y="2571738"/>
              <a:ext cx="5542340" cy="4185014"/>
              <a:chOff x="2057300" y="1305025"/>
              <a:chExt cx="3912700" cy="2954475"/>
            </a:xfrm>
          </p:grpSpPr>
          <p:sp>
            <p:nvSpPr>
              <p:cNvPr id="1689" name="Google Shape;1689;p2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2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2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2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2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2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2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2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5" name="Google Shape;1705;p20"/>
            <p:cNvGrpSpPr/>
            <p:nvPr/>
          </p:nvGrpSpPr>
          <p:grpSpPr>
            <a:xfrm>
              <a:off x="-970342" y="2571738"/>
              <a:ext cx="5542340" cy="4185014"/>
              <a:chOff x="2057300" y="1305025"/>
              <a:chExt cx="3912700" cy="2954475"/>
            </a:xfrm>
          </p:grpSpPr>
          <p:sp>
            <p:nvSpPr>
              <p:cNvPr id="1706" name="Google Shape;1706;p2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2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2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2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2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2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2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2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2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2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2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722" name="Google Shape;1722;p20"/>
          <p:cNvSpPr txBox="1"/>
          <p:nvPr>
            <p:ph type="title"/>
          </p:nvPr>
        </p:nvSpPr>
        <p:spPr>
          <a:xfrm>
            <a:off x="616225" y="1801625"/>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3" name="Google Shape;1723;p20"/>
          <p:cNvSpPr txBox="1"/>
          <p:nvPr>
            <p:ph idx="1" type="subTitle"/>
          </p:nvPr>
        </p:nvSpPr>
        <p:spPr>
          <a:xfrm>
            <a:off x="616175" y="22864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4" name="Google Shape;1724;p20"/>
          <p:cNvSpPr txBox="1"/>
          <p:nvPr>
            <p:ph idx="2" type="title"/>
          </p:nvPr>
        </p:nvSpPr>
        <p:spPr>
          <a:xfrm>
            <a:off x="3315450" y="1801625"/>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5" name="Google Shape;1725;p20"/>
          <p:cNvSpPr txBox="1"/>
          <p:nvPr>
            <p:ph idx="3" type="subTitle"/>
          </p:nvPr>
        </p:nvSpPr>
        <p:spPr>
          <a:xfrm>
            <a:off x="3315425" y="22864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6" name="Google Shape;1726;p20"/>
          <p:cNvSpPr txBox="1"/>
          <p:nvPr>
            <p:ph idx="4" type="title"/>
          </p:nvPr>
        </p:nvSpPr>
        <p:spPr>
          <a:xfrm>
            <a:off x="616175" y="3539850"/>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7" name="Google Shape;1727;p20"/>
          <p:cNvSpPr txBox="1"/>
          <p:nvPr>
            <p:ph idx="5" type="subTitle"/>
          </p:nvPr>
        </p:nvSpPr>
        <p:spPr>
          <a:xfrm>
            <a:off x="616175" y="40246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8" name="Google Shape;1728;p20"/>
          <p:cNvSpPr txBox="1"/>
          <p:nvPr>
            <p:ph idx="6" type="title"/>
          </p:nvPr>
        </p:nvSpPr>
        <p:spPr>
          <a:xfrm>
            <a:off x="3315450" y="3539850"/>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29" name="Google Shape;1729;p20"/>
          <p:cNvSpPr txBox="1"/>
          <p:nvPr>
            <p:ph idx="7" type="subTitle"/>
          </p:nvPr>
        </p:nvSpPr>
        <p:spPr>
          <a:xfrm>
            <a:off x="3315451" y="40246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0" name="Google Shape;1730;p20"/>
          <p:cNvSpPr txBox="1"/>
          <p:nvPr>
            <p:ph idx="8" type="title"/>
          </p:nvPr>
        </p:nvSpPr>
        <p:spPr>
          <a:xfrm>
            <a:off x="6014675" y="1801625"/>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31" name="Google Shape;1731;p20"/>
          <p:cNvSpPr txBox="1"/>
          <p:nvPr>
            <p:ph idx="9" type="subTitle"/>
          </p:nvPr>
        </p:nvSpPr>
        <p:spPr>
          <a:xfrm>
            <a:off x="6014675" y="22864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2" name="Google Shape;1732;p20"/>
          <p:cNvSpPr txBox="1"/>
          <p:nvPr>
            <p:ph idx="13" type="title"/>
          </p:nvPr>
        </p:nvSpPr>
        <p:spPr>
          <a:xfrm>
            <a:off x="6014725" y="3539850"/>
            <a:ext cx="2513100" cy="484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33" name="Google Shape;1733;p20"/>
          <p:cNvSpPr txBox="1"/>
          <p:nvPr>
            <p:ph idx="14" type="subTitle"/>
          </p:nvPr>
        </p:nvSpPr>
        <p:spPr>
          <a:xfrm>
            <a:off x="6014725" y="4024675"/>
            <a:ext cx="25131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34" name="Google Shape;1734;p20"/>
          <p:cNvSpPr txBox="1"/>
          <p:nvPr>
            <p:ph idx="15"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1" name="Shape 201"/>
        <p:cNvGrpSpPr/>
        <p:nvPr/>
      </p:nvGrpSpPr>
      <p:grpSpPr>
        <a:xfrm>
          <a:off x="0" y="0"/>
          <a:ext cx="0" cy="0"/>
          <a:chOff x="0" y="0"/>
          <a:chExt cx="0" cy="0"/>
        </a:xfrm>
      </p:grpSpPr>
      <p:grpSp>
        <p:nvGrpSpPr>
          <p:cNvPr id="202" name="Google Shape;202;p3"/>
          <p:cNvGrpSpPr/>
          <p:nvPr/>
        </p:nvGrpSpPr>
        <p:grpSpPr>
          <a:xfrm>
            <a:off x="-970342" y="-1613262"/>
            <a:ext cx="11084690" cy="8370014"/>
            <a:chOff x="-970342" y="-1613262"/>
            <a:chExt cx="11084690" cy="8370014"/>
          </a:xfrm>
        </p:grpSpPr>
        <p:grpSp>
          <p:nvGrpSpPr>
            <p:cNvPr id="203" name="Google Shape;203;p3"/>
            <p:cNvGrpSpPr/>
            <p:nvPr/>
          </p:nvGrpSpPr>
          <p:grpSpPr>
            <a:xfrm>
              <a:off x="4572008" y="-1613262"/>
              <a:ext cx="5542340" cy="4185014"/>
              <a:chOff x="2057300" y="1305025"/>
              <a:chExt cx="3912700" cy="2954475"/>
            </a:xfrm>
          </p:grpSpPr>
          <p:sp>
            <p:nvSpPr>
              <p:cNvPr id="204" name="Google Shape;204;p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 name="Google Shape;220;p3"/>
            <p:cNvGrpSpPr/>
            <p:nvPr/>
          </p:nvGrpSpPr>
          <p:grpSpPr>
            <a:xfrm>
              <a:off x="-970342" y="-1613262"/>
              <a:ext cx="5542340" cy="4185014"/>
              <a:chOff x="2057300" y="1305025"/>
              <a:chExt cx="3912700" cy="2954475"/>
            </a:xfrm>
          </p:grpSpPr>
          <p:sp>
            <p:nvSpPr>
              <p:cNvPr id="221" name="Google Shape;221;p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3"/>
            <p:cNvGrpSpPr/>
            <p:nvPr/>
          </p:nvGrpSpPr>
          <p:grpSpPr>
            <a:xfrm>
              <a:off x="4572008" y="2571738"/>
              <a:ext cx="5542340" cy="4185014"/>
              <a:chOff x="2057300" y="1305025"/>
              <a:chExt cx="3912700" cy="2954475"/>
            </a:xfrm>
          </p:grpSpPr>
          <p:sp>
            <p:nvSpPr>
              <p:cNvPr id="238" name="Google Shape;238;p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3"/>
            <p:cNvGrpSpPr/>
            <p:nvPr/>
          </p:nvGrpSpPr>
          <p:grpSpPr>
            <a:xfrm>
              <a:off x="-970342" y="2571738"/>
              <a:ext cx="5542340" cy="4185014"/>
              <a:chOff x="2057300" y="1305025"/>
              <a:chExt cx="3912700" cy="2954475"/>
            </a:xfrm>
          </p:grpSpPr>
          <p:sp>
            <p:nvSpPr>
              <p:cNvPr id="255" name="Google Shape;255;p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1" name="Google Shape;271;p3"/>
          <p:cNvSpPr txBox="1"/>
          <p:nvPr>
            <p:ph type="title"/>
          </p:nvPr>
        </p:nvSpPr>
        <p:spPr>
          <a:xfrm>
            <a:off x="3828700" y="2618575"/>
            <a:ext cx="4839300" cy="841800"/>
          </a:xfrm>
          <a:prstGeom prst="rect">
            <a:avLst/>
          </a:prstGeom>
          <a:ln>
            <a:noFill/>
          </a:ln>
        </p:spPr>
        <p:txBody>
          <a:bodyPr anchorCtr="0" anchor="t" bIns="91425" lIns="91425" spcFirstLastPara="1" rIns="91425" wrap="square" tIns="91425">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2" name="Google Shape;272;p3"/>
          <p:cNvSpPr txBox="1"/>
          <p:nvPr>
            <p:ph hasCustomPrompt="1" idx="2" type="title"/>
          </p:nvPr>
        </p:nvSpPr>
        <p:spPr>
          <a:xfrm>
            <a:off x="5353900" y="1666025"/>
            <a:ext cx="17889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6000">
                <a:solidFill>
                  <a:schemeClr val="dk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73" name="Google Shape;273;p3"/>
          <p:cNvSpPr txBox="1"/>
          <p:nvPr>
            <p:ph idx="1" type="subTitle"/>
          </p:nvPr>
        </p:nvSpPr>
        <p:spPr>
          <a:xfrm>
            <a:off x="3828700" y="3612775"/>
            <a:ext cx="4839300" cy="474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74" name="Google Shape;274;p3"/>
          <p:cNvGrpSpPr/>
          <p:nvPr/>
        </p:nvGrpSpPr>
        <p:grpSpPr>
          <a:xfrm rot="10281057">
            <a:off x="7115876" y="-340291"/>
            <a:ext cx="1427928" cy="1759575"/>
            <a:chOff x="9743146" y="2970638"/>
            <a:chExt cx="1446996" cy="1783072"/>
          </a:xfrm>
        </p:grpSpPr>
        <p:sp>
          <p:nvSpPr>
            <p:cNvPr id="275" name="Google Shape;275;p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 name="Google Shape;276;p3"/>
            <p:cNvGrpSpPr/>
            <p:nvPr/>
          </p:nvGrpSpPr>
          <p:grpSpPr>
            <a:xfrm rot="4346401">
              <a:off x="9694335" y="3347712"/>
              <a:ext cx="1544618" cy="1028925"/>
              <a:chOff x="2670525" y="1658075"/>
              <a:chExt cx="1301725" cy="867125"/>
            </a:xfrm>
          </p:grpSpPr>
          <p:sp>
            <p:nvSpPr>
              <p:cNvPr id="277" name="Google Shape;277;p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5" name="Google Shape;285;p3"/>
          <p:cNvGrpSpPr/>
          <p:nvPr/>
        </p:nvGrpSpPr>
        <p:grpSpPr>
          <a:xfrm rot="4616548">
            <a:off x="8135661" y="1006040"/>
            <a:ext cx="1175251" cy="1448212"/>
            <a:chOff x="9743146" y="2970638"/>
            <a:chExt cx="1446996" cy="1783072"/>
          </a:xfrm>
        </p:grpSpPr>
        <p:sp>
          <p:nvSpPr>
            <p:cNvPr id="286" name="Google Shape;286;p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7" name="Google Shape;287;p3"/>
            <p:cNvGrpSpPr/>
            <p:nvPr/>
          </p:nvGrpSpPr>
          <p:grpSpPr>
            <a:xfrm rot="4346401">
              <a:off x="9694335" y="3347712"/>
              <a:ext cx="1544618" cy="1028925"/>
              <a:chOff x="2670525" y="1658075"/>
              <a:chExt cx="1301725" cy="867125"/>
            </a:xfrm>
          </p:grpSpPr>
          <p:sp>
            <p:nvSpPr>
              <p:cNvPr id="288" name="Google Shape;288;p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6" name="Google Shape;296;p3"/>
          <p:cNvGrpSpPr/>
          <p:nvPr/>
        </p:nvGrpSpPr>
        <p:grpSpPr>
          <a:xfrm>
            <a:off x="-802906" y="-1463384"/>
            <a:ext cx="2204209" cy="2716154"/>
            <a:chOff x="9743146" y="2970638"/>
            <a:chExt cx="1446996" cy="1783072"/>
          </a:xfrm>
        </p:grpSpPr>
        <p:sp>
          <p:nvSpPr>
            <p:cNvPr id="297" name="Google Shape;297;p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8" name="Google Shape;298;p3"/>
            <p:cNvGrpSpPr/>
            <p:nvPr/>
          </p:nvGrpSpPr>
          <p:grpSpPr>
            <a:xfrm rot="4346401">
              <a:off x="9694335" y="3347712"/>
              <a:ext cx="1544618" cy="1028925"/>
              <a:chOff x="2670525" y="1658075"/>
              <a:chExt cx="1301725" cy="867125"/>
            </a:xfrm>
          </p:grpSpPr>
          <p:sp>
            <p:nvSpPr>
              <p:cNvPr id="299" name="Google Shape;299;p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735" name="Shape 1735"/>
        <p:cNvGrpSpPr/>
        <p:nvPr/>
      </p:nvGrpSpPr>
      <p:grpSpPr>
        <a:xfrm>
          <a:off x="0" y="0"/>
          <a:ext cx="0" cy="0"/>
          <a:chOff x="0" y="0"/>
          <a:chExt cx="0" cy="0"/>
        </a:xfrm>
      </p:grpSpPr>
      <p:grpSp>
        <p:nvGrpSpPr>
          <p:cNvPr id="1736" name="Google Shape;1736;p21"/>
          <p:cNvGrpSpPr/>
          <p:nvPr/>
        </p:nvGrpSpPr>
        <p:grpSpPr>
          <a:xfrm>
            <a:off x="-970342" y="-1613262"/>
            <a:ext cx="11084690" cy="8370014"/>
            <a:chOff x="-970342" y="-1613262"/>
            <a:chExt cx="11084690" cy="8370014"/>
          </a:xfrm>
        </p:grpSpPr>
        <p:grpSp>
          <p:nvGrpSpPr>
            <p:cNvPr id="1737" name="Google Shape;1737;p21"/>
            <p:cNvGrpSpPr/>
            <p:nvPr/>
          </p:nvGrpSpPr>
          <p:grpSpPr>
            <a:xfrm>
              <a:off x="4572008" y="-1613262"/>
              <a:ext cx="5542340" cy="4185014"/>
              <a:chOff x="2057300" y="1305025"/>
              <a:chExt cx="3912700" cy="2954475"/>
            </a:xfrm>
          </p:grpSpPr>
          <p:sp>
            <p:nvSpPr>
              <p:cNvPr id="1738" name="Google Shape;1738;p2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2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2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2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2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2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2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2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2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2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4" name="Google Shape;1754;p21"/>
            <p:cNvGrpSpPr/>
            <p:nvPr/>
          </p:nvGrpSpPr>
          <p:grpSpPr>
            <a:xfrm>
              <a:off x="-970342" y="-1613262"/>
              <a:ext cx="5542340" cy="4185014"/>
              <a:chOff x="2057300" y="1305025"/>
              <a:chExt cx="3912700" cy="2954475"/>
            </a:xfrm>
          </p:grpSpPr>
          <p:sp>
            <p:nvSpPr>
              <p:cNvPr id="1755" name="Google Shape;1755;p2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2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2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2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2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2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2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2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2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2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2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21"/>
            <p:cNvGrpSpPr/>
            <p:nvPr/>
          </p:nvGrpSpPr>
          <p:grpSpPr>
            <a:xfrm>
              <a:off x="4572008" y="2571738"/>
              <a:ext cx="5542340" cy="4185014"/>
              <a:chOff x="2057300" y="1305025"/>
              <a:chExt cx="3912700" cy="2954475"/>
            </a:xfrm>
          </p:grpSpPr>
          <p:sp>
            <p:nvSpPr>
              <p:cNvPr id="1772" name="Google Shape;1772;p2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2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2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2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2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2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2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2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2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2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2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8" name="Google Shape;1788;p21"/>
            <p:cNvGrpSpPr/>
            <p:nvPr/>
          </p:nvGrpSpPr>
          <p:grpSpPr>
            <a:xfrm>
              <a:off x="-970342" y="2571738"/>
              <a:ext cx="5542340" cy="4185014"/>
              <a:chOff x="2057300" y="1305025"/>
              <a:chExt cx="3912700" cy="2954475"/>
            </a:xfrm>
          </p:grpSpPr>
          <p:sp>
            <p:nvSpPr>
              <p:cNvPr id="1789" name="Google Shape;1789;p21"/>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21"/>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21"/>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1"/>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1"/>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1"/>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1"/>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1"/>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21"/>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1"/>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21"/>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21"/>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1"/>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21"/>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21"/>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1"/>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805" name="Google Shape;1805;p21"/>
          <p:cNvSpPr txBox="1"/>
          <p:nvPr>
            <p:ph hasCustomPrompt="1" type="title"/>
          </p:nvPr>
        </p:nvSpPr>
        <p:spPr>
          <a:xfrm>
            <a:off x="1848000" y="1152612"/>
            <a:ext cx="5448000" cy="75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06" name="Google Shape;1806;p21"/>
          <p:cNvSpPr txBox="1"/>
          <p:nvPr>
            <p:ph idx="1" type="subTitle"/>
          </p:nvPr>
        </p:nvSpPr>
        <p:spPr>
          <a:xfrm>
            <a:off x="1848000" y="1907487"/>
            <a:ext cx="5448000" cy="309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07" name="Google Shape;1807;p21"/>
          <p:cNvSpPr txBox="1"/>
          <p:nvPr>
            <p:ph hasCustomPrompt="1" idx="2" type="title"/>
          </p:nvPr>
        </p:nvSpPr>
        <p:spPr>
          <a:xfrm>
            <a:off x="1848000" y="2926791"/>
            <a:ext cx="5448000" cy="754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000">
                <a:solidFill>
                  <a:schemeClr val="dk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808" name="Google Shape;1808;p21"/>
          <p:cNvSpPr txBox="1"/>
          <p:nvPr>
            <p:ph idx="3" type="subTitle"/>
          </p:nvPr>
        </p:nvSpPr>
        <p:spPr>
          <a:xfrm>
            <a:off x="1848000" y="3681588"/>
            <a:ext cx="5448000" cy="3093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809" name="Google Shape;1809;p21"/>
          <p:cNvGrpSpPr/>
          <p:nvPr/>
        </p:nvGrpSpPr>
        <p:grpSpPr>
          <a:xfrm rot="9567992">
            <a:off x="-199883" y="-1140129"/>
            <a:ext cx="2363020" cy="2912016"/>
            <a:chOff x="9743146" y="2970638"/>
            <a:chExt cx="1446996" cy="1783072"/>
          </a:xfrm>
        </p:grpSpPr>
        <p:sp>
          <p:nvSpPr>
            <p:cNvPr id="1810" name="Google Shape;1810;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1" name="Google Shape;1811;p21"/>
            <p:cNvGrpSpPr/>
            <p:nvPr/>
          </p:nvGrpSpPr>
          <p:grpSpPr>
            <a:xfrm rot="4346401">
              <a:off x="9694335" y="3347712"/>
              <a:ext cx="1544618" cy="1028925"/>
              <a:chOff x="2670525" y="1658075"/>
              <a:chExt cx="1301725" cy="867125"/>
            </a:xfrm>
          </p:grpSpPr>
          <p:sp>
            <p:nvSpPr>
              <p:cNvPr id="1812" name="Google Shape;1812;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20" name="Google Shape;1820;p21"/>
          <p:cNvGrpSpPr/>
          <p:nvPr/>
        </p:nvGrpSpPr>
        <p:grpSpPr>
          <a:xfrm rot="7553428">
            <a:off x="331962" y="1143001"/>
            <a:ext cx="1803076" cy="2222208"/>
            <a:chOff x="9743146" y="2970638"/>
            <a:chExt cx="1446996" cy="1783072"/>
          </a:xfrm>
        </p:grpSpPr>
        <p:sp>
          <p:nvSpPr>
            <p:cNvPr id="1821" name="Google Shape;1821;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2" name="Google Shape;1822;p21"/>
            <p:cNvGrpSpPr/>
            <p:nvPr/>
          </p:nvGrpSpPr>
          <p:grpSpPr>
            <a:xfrm rot="4346401">
              <a:off x="9694335" y="3347712"/>
              <a:ext cx="1544618" cy="1028925"/>
              <a:chOff x="2670525" y="1658075"/>
              <a:chExt cx="1301725" cy="867125"/>
            </a:xfrm>
          </p:grpSpPr>
          <p:sp>
            <p:nvSpPr>
              <p:cNvPr id="1823" name="Google Shape;1823;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31" name="Google Shape;1831;p21"/>
          <p:cNvGrpSpPr/>
          <p:nvPr/>
        </p:nvGrpSpPr>
        <p:grpSpPr>
          <a:xfrm rot="9567950">
            <a:off x="744780" y="2878500"/>
            <a:ext cx="1375357" cy="1694962"/>
            <a:chOff x="9743146" y="2970638"/>
            <a:chExt cx="1446996" cy="1783072"/>
          </a:xfrm>
        </p:grpSpPr>
        <p:sp>
          <p:nvSpPr>
            <p:cNvPr id="1832" name="Google Shape;1832;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3" name="Google Shape;1833;p21"/>
            <p:cNvGrpSpPr/>
            <p:nvPr/>
          </p:nvGrpSpPr>
          <p:grpSpPr>
            <a:xfrm rot="4346401">
              <a:off x="9694335" y="3347712"/>
              <a:ext cx="1544618" cy="1028925"/>
              <a:chOff x="2670525" y="1658075"/>
              <a:chExt cx="1301725" cy="867125"/>
            </a:xfrm>
          </p:grpSpPr>
          <p:sp>
            <p:nvSpPr>
              <p:cNvPr id="1834" name="Google Shape;1834;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42" name="Google Shape;1842;p21"/>
          <p:cNvGrpSpPr/>
          <p:nvPr/>
        </p:nvGrpSpPr>
        <p:grpSpPr>
          <a:xfrm rot="-8231321">
            <a:off x="6459092" y="-717961"/>
            <a:ext cx="2363020" cy="2912102"/>
            <a:chOff x="9743146" y="2970638"/>
            <a:chExt cx="1446996" cy="1783072"/>
          </a:xfrm>
        </p:grpSpPr>
        <p:sp>
          <p:nvSpPr>
            <p:cNvPr id="1843" name="Google Shape;1843;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4" name="Google Shape;1844;p21"/>
            <p:cNvGrpSpPr/>
            <p:nvPr/>
          </p:nvGrpSpPr>
          <p:grpSpPr>
            <a:xfrm rot="4346401">
              <a:off x="9694335" y="3347712"/>
              <a:ext cx="1544618" cy="1028925"/>
              <a:chOff x="2670525" y="1658075"/>
              <a:chExt cx="1301725" cy="867125"/>
            </a:xfrm>
          </p:grpSpPr>
          <p:sp>
            <p:nvSpPr>
              <p:cNvPr id="1845" name="Google Shape;1845;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53" name="Google Shape;1853;p21"/>
          <p:cNvGrpSpPr/>
          <p:nvPr/>
        </p:nvGrpSpPr>
        <p:grpSpPr>
          <a:xfrm rot="-10530287">
            <a:off x="6707733" y="2149110"/>
            <a:ext cx="1482522" cy="1827219"/>
            <a:chOff x="9743146" y="2970638"/>
            <a:chExt cx="1446996" cy="1783072"/>
          </a:xfrm>
        </p:grpSpPr>
        <p:sp>
          <p:nvSpPr>
            <p:cNvPr id="1854" name="Google Shape;1854;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5" name="Google Shape;1855;p21"/>
            <p:cNvGrpSpPr/>
            <p:nvPr/>
          </p:nvGrpSpPr>
          <p:grpSpPr>
            <a:xfrm rot="4346401">
              <a:off x="9694335" y="3347712"/>
              <a:ext cx="1544618" cy="1028925"/>
              <a:chOff x="2670525" y="1658075"/>
              <a:chExt cx="1301725" cy="867125"/>
            </a:xfrm>
          </p:grpSpPr>
          <p:sp>
            <p:nvSpPr>
              <p:cNvPr id="1856" name="Google Shape;1856;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64" name="Google Shape;1864;p21"/>
          <p:cNvGrpSpPr/>
          <p:nvPr/>
        </p:nvGrpSpPr>
        <p:grpSpPr>
          <a:xfrm rot="-2501947">
            <a:off x="8079268" y="1743837"/>
            <a:ext cx="1375390" cy="1694969"/>
            <a:chOff x="9743146" y="2970638"/>
            <a:chExt cx="1446996" cy="1783072"/>
          </a:xfrm>
        </p:grpSpPr>
        <p:sp>
          <p:nvSpPr>
            <p:cNvPr id="1865" name="Google Shape;1865;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6" name="Google Shape;1866;p21"/>
            <p:cNvGrpSpPr/>
            <p:nvPr/>
          </p:nvGrpSpPr>
          <p:grpSpPr>
            <a:xfrm rot="4346401">
              <a:off x="9694335" y="3347712"/>
              <a:ext cx="1544618" cy="1028925"/>
              <a:chOff x="2670525" y="1658075"/>
              <a:chExt cx="1301725" cy="867125"/>
            </a:xfrm>
          </p:grpSpPr>
          <p:sp>
            <p:nvSpPr>
              <p:cNvPr id="1867" name="Google Shape;1867;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75" name="Google Shape;1875;p21"/>
          <p:cNvGrpSpPr/>
          <p:nvPr/>
        </p:nvGrpSpPr>
        <p:grpSpPr>
          <a:xfrm rot="-5998141">
            <a:off x="7723198" y="3503935"/>
            <a:ext cx="1121718" cy="1382597"/>
            <a:chOff x="9743146" y="2970638"/>
            <a:chExt cx="1446996" cy="1783072"/>
          </a:xfrm>
        </p:grpSpPr>
        <p:sp>
          <p:nvSpPr>
            <p:cNvPr id="1876" name="Google Shape;1876;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7" name="Google Shape;1877;p21"/>
            <p:cNvGrpSpPr/>
            <p:nvPr/>
          </p:nvGrpSpPr>
          <p:grpSpPr>
            <a:xfrm rot="4346401">
              <a:off x="9694335" y="3347712"/>
              <a:ext cx="1544618" cy="1028925"/>
              <a:chOff x="2670525" y="1658075"/>
              <a:chExt cx="1301725" cy="867125"/>
            </a:xfrm>
          </p:grpSpPr>
          <p:sp>
            <p:nvSpPr>
              <p:cNvPr id="1878" name="Google Shape;1878;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86" name="Google Shape;1886;p21"/>
          <p:cNvGrpSpPr/>
          <p:nvPr/>
        </p:nvGrpSpPr>
        <p:grpSpPr>
          <a:xfrm rot="-644589">
            <a:off x="6686848" y="4171892"/>
            <a:ext cx="1121692" cy="1382565"/>
            <a:chOff x="9743146" y="2970638"/>
            <a:chExt cx="1446996" cy="1783072"/>
          </a:xfrm>
        </p:grpSpPr>
        <p:sp>
          <p:nvSpPr>
            <p:cNvPr id="1887" name="Google Shape;1887;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8" name="Google Shape;1888;p21"/>
            <p:cNvGrpSpPr/>
            <p:nvPr/>
          </p:nvGrpSpPr>
          <p:grpSpPr>
            <a:xfrm rot="4346401">
              <a:off x="9694335" y="3347712"/>
              <a:ext cx="1544618" cy="1028925"/>
              <a:chOff x="2670525" y="1658075"/>
              <a:chExt cx="1301725" cy="867125"/>
            </a:xfrm>
          </p:grpSpPr>
          <p:sp>
            <p:nvSpPr>
              <p:cNvPr id="1889" name="Google Shape;1889;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97" name="Google Shape;1897;p21"/>
          <p:cNvGrpSpPr/>
          <p:nvPr/>
        </p:nvGrpSpPr>
        <p:grpSpPr>
          <a:xfrm rot="-9856068">
            <a:off x="152340" y="3982019"/>
            <a:ext cx="1121771" cy="1382531"/>
            <a:chOff x="9743146" y="2970638"/>
            <a:chExt cx="1446996" cy="1783072"/>
          </a:xfrm>
        </p:grpSpPr>
        <p:sp>
          <p:nvSpPr>
            <p:cNvPr id="1898" name="Google Shape;1898;p2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9" name="Google Shape;1899;p21"/>
            <p:cNvGrpSpPr/>
            <p:nvPr/>
          </p:nvGrpSpPr>
          <p:grpSpPr>
            <a:xfrm rot="4346401">
              <a:off x="9694335" y="3347712"/>
              <a:ext cx="1544618" cy="1028925"/>
              <a:chOff x="2670525" y="1658075"/>
              <a:chExt cx="1301725" cy="867125"/>
            </a:xfrm>
          </p:grpSpPr>
          <p:sp>
            <p:nvSpPr>
              <p:cNvPr id="1900" name="Google Shape;1900;p2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2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2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2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2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2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2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2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908" name="Shape 1908"/>
        <p:cNvGrpSpPr/>
        <p:nvPr/>
      </p:nvGrpSpPr>
      <p:grpSpPr>
        <a:xfrm>
          <a:off x="0" y="0"/>
          <a:ext cx="0" cy="0"/>
          <a:chOff x="0" y="0"/>
          <a:chExt cx="0" cy="0"/>
        </a:xfrm>
      </p:grpSpPr>
      <p:grpSp>
        <p:nvGrpSpPr>
          <p:cNvPr id="1909" name="Google Shape;1909;p22"/>
          <p:cNvGrpSpPr/>
          <p:nvPr/>
        </p:nvGrpSpPr>
        <p:grpSpPr>
          <a:xfrm>
            <a:off x="-970342" y="-1613262"/>
            <a:ext cx="11084690" cy="8370014"/>
            <a:chOff x="-970342" y="-1613262"/>
            <a:chExt cx="11084690" cy="8370014"/>
          </a:xfrm>
        </p:grpSpPr>
        <p:grpSp>
          <p:nvGrpSpPr>
            <p:cNvPr id="1910" name="Google Shape;1910;p22"/>
            <p:cNvGrpSpPr/>
            <p:nvPr/>
          </p:nvGrpSpPr>
          <p:grpSpPr>
            <a:xfrm>
              <a:off x="4572008" y="-1613262"/>
              <a:ext cx="5542340" cy="4185014"/>
              <a:chOff x="2057300" y="1305025"/>
              <a:chExt cx="3912700" cy="2954475"/>
            </a:xfrm>
          </p:grpSpPr>
          <p:sp>
            <p:nvSpPr>
              <p:cNvPr id="1911" name="Google Shape;1911;p2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2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2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2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2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2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2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2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2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2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2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22"/>
            <p:cNvGrpSpPr/>
            <p:nvPr/>
          </p:nvGrpSpPr>
          <p:grpSpPr>
            <a:xfrm>
              <a:off x="-970342" y="-1613262"/>
              <a:ext cx="5542340" cy="4185014"/>
              <a:chOff x="2057300" y="1305025"/>
              <a:chExt cx="3912700" cy="2954475"/>
            </a:xfrm>
          </p:grpSpPr>
          <p:sp>
            <p:nvSpPr>
              <p:cNvPr id="1928" name="Google Shape;1928;p2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2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2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2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2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2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2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2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2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2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2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4" name="Google Shape;1944;p22"/>
            <p:cNvGrpSpPr/>
            <p:nvPr/>
          </p:nvGrpSpPr>
          <p:grpSpPr>
            <a:xfrm>
              <a:off x="4572008" y="2571738"/>
              <a:ext cx="5542340" cy="4185014"/>
              <a:chOff x="2057300" y="1305025"/>
              <a:chExt cx="3912700" cy="2954475"/>
            </a:xfrm>
          </p:grpSpPr>
          <p:sp>
            <p:nvSpPr>
              <p:cNvPr id="1945" name="Google Shape;1945;p2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2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2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2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2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2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2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2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2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2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2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1" name="Google Shape;1961;p22"/>
            <p:cNvGrpSpPr/>
            <p:nvPr/>
          </p:nvGrpSpPr>
          <p:grpSpPr>
            <a:xfrm>
              <a:off x="-970342" y="2571738"/>
              <a:ext cx="5542340" cy="4185014"/>
              <a:chOff x="2057300" y="1305025"/>
              <a:chExt cx="3912700" cy="2954475"/>
            </a:xfrm>
          </p:grpSpPr>
          <p:sp>
            <p:nvSpPr>
              <p:cNvPr id="1962" name="Google Shape;1962;p22"/>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22"/>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22"/>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2"/>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22"/>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22"/>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2"/>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22"/>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22"/>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2"/>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22"/>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22"/>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2"/>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22"/>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22"/>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2"/>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78" name="Google Shape;1978;p22"/>
          <p:cNvSpPr txBox="1"/>
          <p:nvPr>
            <p:ph type="ctrTitle"/>
          </p:nvPr>
        </p:nvSpPr>
        <p:spPr>
          <a:xfrm>
            <a:off x="4007850" y="489225"/>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979" name="Google Shape;1979;p22"/>
          <p:cNvSpPr txBox="1"/>
          <p:nvPr>
            <p:ph idx="1" type="subTitle"/>
          </p:nvPr>
        </p:nvSpPr>
        <p:spPr>
          <a:xfrm>
            <a:off x="4002975" y="1447750"/>
            <a:ext cx="4293900" cy="1284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980" name="Google Shape;1980;p22"/>
          <p:cNvSpPr txBox="1"/>
          <p:nvPr/>
        </p:nvSpPr>
        <p:spPr>
          <a:xfrm>
            <a:off x="4050750" y="3598425"/>
            <a:ext cx="4198200" cy="4461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rgbClr val="434343"/>
                </a:solidFill>
                <a:latin typeface="Libre Franklin Medium"/>
                <a:ea typeface="Libre Franklin Medium"/>
                <a:cs typeface="Libre Franklin Medium"/>
                <a:sym typeface="Libre Franklin Medium"/>
              </a:rPr>
              <a:t>CREDITS: This presentation template was created by </a:t>
            </a:r>
            <a:r>
              <a:rPr lang="en" sz="1000">
                <a:solidFill>
                  <a:schemeClr val="dk2"/>
                </a:solidFill>
                <a:uFill>
                  <a:noFill/>
                </a:uFill>
                <a:latin typeface="Libre Franklin Medium"/>
                <a:ea typeface="Libre Franklin Medium"/>
                <a:cs typeface="Libre Franklin Medium"/>
                <a:sym typeface="Libre Franklin Medium"/>
                <a:hlinkClick r:id="rId2">
                  <a:extLst>
                    <a:ext uri="{A12FA001-AC4F-418D-AE19-62706E023703}">
                      <ahyp:hlinkClr val="tx"/>
                    </a:ext>
                  </a:extLst>
                </a:hlinkClick>
              </a:rPr>
              <a:t>Slidesgo</a:t>
            </a:r>
            <a:r>
              <a:rPr lang="en" sz="1000">
                <a:solidFill>
                  <a:srgbClr val="434343"/>
                </a:solidFill>
                <a:latin typeface="Libre Franklin Medium"/>
                <a:ea typeface="Libre Franklin Medium"/>
                <a:cs typeface="Libre Franklin Medium"/>
                <a:sym typeface="Libre Franklin Medium"/>
              </a:rPr>
              <a:t>, and includes icons by </a:t>
            </a:r>
            <a:r>
              <a:rPr lang="en" sz="1000">
                <a:solidFill>
                  <a:schemeClr val="dk2"/>
                </a:solidFill>
                <a:uFill>
                  <a:noFill/>
                </a:uFill>
                <a:latin typeface="Libre Franklin Medium"/>
                <a:ea typeface="Libre Franklin Medium"/>
                <a:cs typeface="Libre Franklin Medium"/>
                <a:sym typeface="Libre Franklin Medium"/>
                <a:hlinkClick r:id="rId3">
                  <a:extLst>
                    <a:ext uri="{A12FA001-AC4F-418D-AE19-62706E023703}">
                      <ahyp:hlinkClr val="tx"/>
                    </a:ext>
                  </a:extLst>
                </a:hlinkClick>
              </a:rPr>
              <a:t>Flaticon</a:t>
            </a:r>
            <a:r>
              <a:rPr lang="en" sz="1000">
                <a:solidFill>
                  <a:srgbClr val="434343"/>
                </a:solidFill>
                <a:latin typeface="Libre Franklin Medium"/>
                <a:ea typeface="Libre Franklin Medium"/>
                <a:cs typeface="Libre Franklin Medium"/>
                <a:sym typeface="Libre Franklin Medium"/>
              </a:rPr>
              <a:t>,</a:t>
            </a:r>
            <a:r>
              <a:rPr lang="en" sz="1000">
                <a:solidFill>
                  <a:srgbClr val="434343"/>
                </a:solidFill>
                <a:latin typeface="Libre Franklin Medium"/>
                <a:ea typeface="Libre Franklin Medium"/>
                <a:cs typeface="Libre Franklin Medium"/>
                <a:sym typeface="Libre Franklin Medium"/>
              </a:rPr>
              <a:t> and infographics &amp; images by </a:t>
            </a:r>
            <a:r>
              <a:rPr lang="en" sz="1000">
                <a:solidFill>
                  <a:schemeClr val="dk2"/>
                </a:solidFill>
                <a:uFill>
                  <a:noFill/>
                </a:uFill>
                <a:latin typeface="Libre Franklin Medium"/>
                <a:ea typeface="Libre Franklin Medium"/>
                <a:cs typeface="Libre Franklin Medium"/>
                <a:sym typeface="Libre Franklin Medium"/>
                <a:hlinkClick r:id="rId4">
                  <a:extLst>
                    <a:ext uri="{A12FA001-AC4F-418D-AE19-62706E023703}">
                      <ahyp:hlinkClr val="tx"/>
                    </a:ext>
                  </a:extLst>
                </a:hlinkClick>
              </a:rPr>
              <a:t>Freepik</a:t>
            </a:r>
            <a:endParaRPr sz="1000">
              <a:solidFill>
                <a:schemeClr val="dk2"/>
              </a:solidFill>
              <a:highlight>
                <a:srgbClr val="DFDEFC"/>
              </a:highlight>
              <a:latin typeface="Libre Franklin Medium"/>
              <a:ea typeface="Libre Franklin Medium"/>
              <a:cs typeface="Libre Franklin Medium"/>
              <a:sym typeface="Libre Franklin Medium"/>
            </a:endParaRPr>
          </a:p>
        </p:txBody>
      </p:sp>
      <p:grpSp>
        <p:nvGrpSpPr>
          <p:cNvPr id="1981" name="Google Shape;1981;p22"/>
          <p:cNvGrpSpPr/>
          <p:nvPr/>
        </p:nvGrpSpPr>
        <p:grpSpPr>
          <a:xfrm rot="-10623515">
            <a:off x="-426830" y="-778919"/>
            <a:ext cx="2363019" cy="2912214"/>
            <a:chOff x="9743146" y="2970638"/>
            <a:chExt cx="1446996" cy="1783072"/>
          </a:xfrm>
        </p:grpSpPr>
        <p:sp>
          <p:nvSpPr>
            <p:cNvPr id="1982" name="Google Shape;1982;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3" name="Google Shape;1983;p22"/>
            <p:cNvGrpSpPr/>
            <p:nvPr/>
          </p:nvGrpSpPr>
          <p:grpSpPr>
            <a:xfrm rot="4346401">
              <a:off x="9694335" y="3347712"/>
              <a:ext cx="1544618" cy="1028925"/>
              <a:chOff x="2670525" y="1658075"/>
              <a:chExt cx="1301725" cy="867125"/>
            </a:xfrm>
          </p:grpSpPr>
          <p:sp>
            <p:nvSpPr>
              <p:cNvPr id="1984" name="Google Shape;1984;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92" name="Google Shape;1992;p22"/>
          <p:cNvGrpSpPr/>
          <p:nvPr/>
        </p:nvGrpSpPr>
        <p:grpSpPr>
          <a:xfrm rot="-8231321">
            <a:off x="1724114" y="498238"/>
            <a:ext cx="1393156" cy="1716979"/>
            <a:chOff x="9743146" y="2970638"/>
            <a:chExt cx="1446996" cy="1783072"/>
          </a:xfrm>
        </p:grpSpPr>
        <p:sp>
          <p:nvSpPr>
            <p:cNvPr id="1993" name="Google Shape;1993;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4" name="Google Shape;1994;p22"/>
            <p:cNvGrpSpPr/>
            <p:nvPr/>
          </p:nvGrpSpPr>
          <p:grpSpPr>
            <a:xfrm rot="4346401">
              <a:off x="9694335" y="3347712"/>
              <a:ext cx="1544618" cy="1028925"/>
              <a:chOff x="2670525" y="1658075"/>
              <a:chExt cx="1301725" cy="867125"/>
            </a:xfrm>
          </p:grpSpPr>
          <p:sp>
            <p:nvSpPr>
              <p:cNvPr id="1995" name="Google Shape;1995;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03" name="Google Shape;2003;p22"/>
          <p:cNvGrpSpPr/>
          <p:nvPr/>
        </p:nvGrpSpPr>
        <p:grpSpPr>
          <a:xfrm rot="8651340">
            <a:off x="1324893" y="1872520"/>
            <a:ext cx="1597322" cy="1968417"/>
            <a:chOff x="9743146" y="2970638"/>
            <a:chExt cx="1446996" cy="1783072"/>
          </a:xfrm>
        </p:grpSpPr>
        <p:sp>
          <p:nvSpPr>
            <p:cNvPr id="2004" name="Google Shape;2004;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5" name="Google Shape;2005;p22"/>
            <p:cNvGrpSpPr/>
            <p:nvPr/>
          </p:nvGrpSpPr>
          <p:grpSpPr>
            <a:xfrm rot="4346401">
              <a:off x="9694335" y="3347712"/>
              <a:ext cx="1544618" cy="1028925"/>
              <a:chOff x="2670525" y="1658075"/>
              <a:chExt cx="1301725" cy="867125"/>
            </a:xfrm>
          </p:grpSpPr>
          <p:sp>
            <p:nvSpPr>
              <p:cNvPr id="2006" name="Google Shape;2006;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14" name="Google Shape;2014;p22"/>
          <p:cNvGrpSpPr/>
          <p:nvPr/>
        </p:nvGrpSpPr>
        <p:grpSpPr>
          <a:xfrm rot="10550488">
            <a:off x="2848938" y="1638464"/>
            <a:ext cx="1360865" cy="1677115"/>
            <a:chOff x="9743146" y="2970638"/>
            <a:chExt cx="1446996" cy="1783072"/>
          </a:xfrm>
        </p:grpSpPr>
        <p:sp>
          <p:nvSpPr>
            <p:cNvPr id="2015" name="Google Shape;2015;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6" name="Google Shape;2016;p22"/>
            <p:cNvGrpSpPr/>
            <p:nvPr/>
          </p:nvGrpSpPr>
          <p:grpSpPr>
            <a:xfrm rot="4346401">
              <a:off x="9694335" y="3347712"/>
              <a:ext cx="1544618" cy="1028925"/>
              <a:chOff x="2670525" y="1658075"/>
              <a:chExt cx="1301725" cy="867125"/>
            </a:xfrm>
          </p:grpSpPr>
          <p:sp>
            <p:nvSpPr>
              <p:cNvPr id="2017" name="Google Shape;2017;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25" name="Google Shape;2025;p22"/>
          <p:cNvGrpSpPr/>
          <p:nvPr/>
        </p:nvGrpSpPr>
        <p:grpSpPr>
          <a:xfrm rot="-7561800">
            <a:off x="51484" y="2976673"/>
            <a:ext cx="1624833" cy="2002855"/>
            <a:chOff x="9743146" y="2970638"/>
            <a:chExt cx="1446996" cy="1783072"/>
          </a:xfrm>
        </p:grpSpPr>
        <p:sp>
          <p:nvSpPr>
            <p:cNvPr id="2026" name="Google Shape;2026;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7" name="Google Shape;2027;p22"/>
            <p:cNvGrpSpPr/>
            <p:nvPr/>
          </p:nvGrpSpPr>
          <p:grpSpPr>
            <a:xfrm rot="4346401">
              <a:off x="9694335" y="3347712"/>
              <a:ext cx="1544618" cy="1028925"/>
              <a:chOff x="2670525" y="1658075"/>
              <a:chExt cx="1301725" cy="867125"/>
            </a:xfrm>
          </p:grpSpPr>
          <p:sp>
            <p:nvSpPr>
              <p:cNvPr id="2028" name="Google Shape;2028;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36" name="Google Shape;2036;p22"/>
          <p:cNvGrpSpPr/>
          <p:nvPr/>
        </p:nvGrpSpPr>
        <p:grpSpPr>
          <a:xfrm rot="-10460586">
            <a:off x="1329687" y="3844051"/>
            <a:ext cx="1382828" cy="1704355"/>
            <a:chOff x="9743146" y="2970638"/>
            <a:chExt cx="1446996" cy="1783072"/>
          </a:xfrm>
        </p:grpSpPr>
        <p:sp>
          <p:nvSpPr>
            <p:cNvPr id="2037" name="Google Shape;2037;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8" name="Google Shape;2038;p22"/>
            <p:cNvGrpSpPr/>
            <p:nvPr/>
          </p:nvGrpSpPr>
          <p:grpSpPr>
            <a:xfrm rot="4346401">
              <a:off x="9694335" y="3347712"/>
              <a:ext cx="1544618" cy="1028925"/>
              <a:chOff x="2670525" y="1658075"/>
              <a:chExt cx="1301725" cy="867125"/>
            </a:xfrm>
          </p:grpSpPr>
          <p:sp>
            <p:nvSpPr>
              <p:cNvPr id="2039" name="Google Shape;2039;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47" name="Google Shape;2047;p22"/>
          <p:cNvGrpSpPr/>
          <p:nvPr/>
        </p:nvGrpSpPr>
        <p:grpSpPr>
          <a:xfrm rot="-5177783">
            <a:off x="2581569" y="3212017"/>
            <a:ext cx="1243251" cy="1532172"/>
            <a:chOff x="9743146" y="2970638"/>
            <a:chExt cx="1446996" cy="1783072"/>
          </a:xfrm>
        </p:grpSpPr>
        <p:sp>
          <p:nvSpPr>
            <p:cNvPr id="2048" name="Google Shape;2048;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49" name="Google Shape;2049;p22"/>
            <p:cNvGrpSpPr/>
            <p:nvPr/>
          </p:nvGrpSpPr>
          <p:grpSpPr>
            <a:xfrm rot="4346401">
              <a:off x="9694335" y="3347712"/>
              <a:ext cx="1544618" cy="1028925"/>
              <a:chOff x="2670525" y="1658075"/>
              <a:chExt cx="1301725" cy="867125"/>
            </a:xfrm>
          </p:grpSpPr>
          <p:sp>
            <p:nvSpPr>
              <p:cNvPr id="2050" name="Google Shape;2050;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58" name="Google Shape;2058;p22"/>
          <p:cNvGrpSpPr/>
          <p:nvPr/>
        </p:nvGrpSpPr>
        <p:grpSpPr>
          <a:xfrm rot="-5606593">
            <a:off x="-319667" y="2090680"/>
            <a:ext cx="1243188" cy="1532106"/>
            <a:chOff x="9743146" y="2970638"/>
            <a:chExt cx="1446996" cy="1783072"/>
          </a:xfrm>
        </p:grpSpPr>
        <p:sp>
          <p:nvSpPr>
            <p:cNvPr id="2059" name="Google Shape;2059;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0" name="Google Shape;2060;p22"/>
            <p:cNvGrpSpPr/>
            <p:nvPr/>
          </p:nvGrpSpPr>
          <p:grpSpPr>
            <a:xfrm rot="4346401">
              <a:off x="9694335" y="3347712"/>
              <a:ext cx="1544618" cy="1028925"/>
              <a:chOff x="2670525" y="1658075"/>
              <a:chExt cx="1301725" cy="867125"/>
            </a:xfrm>
          </p:grpSpPr>
          <p:sp>
            <p:nvSpPr>
              <p:cNvPr id="2061" name="Google Shape;2061;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69" name="Google Shape;2069;p22"/>
          <p:cNvGrpSpPr/>
          <p:nvPr/>
        </p:nvGrpSpPr>
        <p:grpSpPr>
          <a:xfrm rot="10349797">
            <a:off x="7761530" y="1232203"/>
            <a:ext cx="1092577" cy="1346536"/>
            <a:chOff x="9743146" y="2970638"/>
            <a:chExt cx="1446996" cy="1783072"/>
          </a:xfrm>
        </p:grpSpPr>
        <p:sp>
          <p:nvSpPr>
            <p:cNvPr id="2070" name="Google Shape;2070;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71" name="Google Shape;2071;p22"/>
            <p:cNvGrpSpPr/>
            <p:nvPr/>
          </p:nvGrpSpPr>
          <p:grpSpPr>
            <a:xfrm rot="4346401">
              <a:off x="9694335" y="3347712"/>
              <a:ext cx="1544618" cy="1028925"/>
              <a:chOff x="2670525" y="1658075"/>
              <a:chExt cx="1301725" cy="867125"/>
            </a:xfrm>
          </p:grpSpPr>
          <p:sp>
            <p:nvSpPr>
              <p:cNvPr id="2072" name="Google Shape;2072;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80" name="Google Shape;2080;p22"/>
          <p:cNvGrpSpPr/>
          <p:nvPr/>
        </p:nvGrpSpPr>
        <p:grpSpPr>
          <a:xfrm rot="-8231321">
            <a:off x="7882814" y="-513912"/>
            <a:ext cx="1393156" cy="1716979"/>
            <a:chOff x="9743146" y="2970638"/>
            <a:chExt cx="1446996" cy="1783072"/>
          </a:xfrm>
        </p:grpSpPr>
        <p:sp>
          <p:nvSpPr>
            <p:cNvPr id="2081" name="Google Shape;2081;p2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2" name="Google Shape;2082;p22"/>
            <p:cNvGrpSpPr/>
            <p:nvPr/>
          </p:nvGrpSpPr>
          <p:grpSpPr>
            <a:xfrm rot="4346401">
              <a:off x="9694335" y="3347712"/>
              <a:ext cx="1544618" cy="1028925"/>
              <a:chOff x="2670525" y="1658075"/>
              <a:chExt cx="1301725" cy="867125"/>
            </a:xfrm>
          </p:grpSpPr>
          <p:sp>
            <p:nvSpPr>
              <p:cNvPr id="2083" name="Google Shape;2083;p2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2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2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2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2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2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091" name="Shape 2091"/>
        <p:cNvGrpSpPr/>
        <p:nvPr/>
      </p:nvGrpSpPr>
      <p:grpSpPr>
        <a:xfrm>
          <a:off x="0" y="0"/>
          <a:ext cx="0" cy="0"/>
          <a:chOff x="0" y="0"/>
          <a:chExt cx="0" cy="0"/>
        </a:xfrm>
      </p:grpSpPr>
      <p:grpSp>
        <p:nvGrpSpPr>
          <p:cNvPr id="2092" name="Google Shape;2092;p23"/>
          <p:cNvGrpSpPr/>
          <p:nvPr/>
        </p:nvGrpSpPr>
        <p:grpSpPr>
          <a:xfrm>
            <a:off x="-970342" y="-1613262"/>
            <a:ext cx="11084690" cy="8370014"/>
            <a:chOff x="-970342" y="-1613262"/>
            <a:chExt cx="11084690" cy="8370014"/>
          </a:xfrm>
        </p:grpSpPr>
        <p:grpSp>
          <p:nvGrpSpPr>
            <p:cNvPr id="2093" name="Google Shape;2093;p23"/>
            <p:cNvGrpSpPr/>
            <p:nvPr/>
          </p:nvGrpSpPr>
          <p:grpSpPr>
            <a:xfrm>
              <a:off x="4572008" y="-1613262"/>
              <a:ext cx="5542340" cy="4185014"/>
              <a:chOff x="2057300" y="1305025"/>
              <a:chExt cx="3912700" cy="2954475"/>
            </a:xfrm>
          </p:grpSpPr>
          <p:sp>
            <p:nvSpPr>
              <p:cNvPr id="2094" name="Google Shape;2094;p2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2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2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2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2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2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2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2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2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2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2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3"/>
            <p:cNvGrpSpPr/>
            <p:nvPr/>
          </p:nvGrpSpPr>
          <p:grpSpPr>
            <a:xfrm>
              <a:off x="-970342" y="-1613262"/>
              <a:ext cx="5542340" cy="4185014"/>
              <a:chOff x="2057300" y="1305025"/>
              <a:chExt cx="3912700" cy="2954475"/>
            </a:xfrm>
          </p:grpSpPr>
          <p:sp>
            <p:nvSpPr>
              <p:cNvPr id="2111" name="Google Shape;2111;p2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2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2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2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2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2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2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2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2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2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2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7" name="Google Shape;2127;p23"/>
            <p:cNvGrpSpPr/>
            <p:nvPr/>
          </p:nvGrpSpPr>
          <p:grpSpPr>
            <a:xfrm>
              <a:off x="4572008" y="2571738"/>
              <a:ext cx="5542340" cy="4185014"/>
              <a:chOff x="2057300" y="1305025"/>
              <a:chExt cx="3912700" cy="2954475"/>
            </a:xfrm>
          </p:grpSpPr>
          <p:sp>
            <p:nvSpPr>
              <p:cNvPr id="2128" name="Google Shape;2128;p2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2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2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2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2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2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2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2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2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2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2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4" name="Google Shape;2144;p23"/>
            <p:cNvGrpSpPr/>
            <p:nvPr/>
          </p:nvGrpSpPr>
          <p:grpSpPr>
            <a:xfrm>
              <a:off x="-970342" y="2571738"/>
              <a:ext cx="5542340" cy="4185014"/>
              <a:chOff x="2057300" y="1305025"/>
              <a:chExt cx="3912700" cy="2954475"/>
            </a:xfrm>
          </p:grpSpPr>
          <p:sp>
            <p:nvSpPr>
              <p:cNvPr id="2145" name="Google Shape;2145;p23"/>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23"/>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23"/>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3"/>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23"/>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23"/>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3"/>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23"/>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23"/>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3"/>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23"/>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23"/>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3"/>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23"/>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23"/>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3"/>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61" name="Google Shape;2161;p23"/>
          <p:cNvGrpSpPr/>
          <p:nvPr/>
        </p:nvGrpSpPr>
        <p:grpSpPr>
          <a:xfrm rot="-9001608">
            <a:off x="-123918" y="2533550"/>
            <a:ext cx="1243109" cy="1532140"/>
            <a:chOff x="9743146" y="2970638"/>
            <a:chExt cx="1446996" cy="1783072"/>
          </a:xfrm>
        </p:grpSpPr>
        <p:sp>
          <p:nvSpPr>
            <p:cNvPr id="2162" name="Google Shape;2162;p2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3" name="Google Shape;2163;p23"/>
            <p:cNvGrpSpPr/>
            <p:nvPr/>
          </p:nvGrpSpPr>
          <p:grpSpPr>
            <a:xfrm rot="4346401">
              <a:off x="9694335" y="3347712"/>
              <a:ext cx="1544618" cy="1028925"/>
              <a:chOff x="2670525" y="1658075"/>
              <a:chExt cx="1301725" cy="867125"/>
            </a:xfrm>
          </p:grpSpPr>
          <p:sp>
            <p:nvSpPr>
              <p:cNvPr id="2164" name="Google Shape;2164;p2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2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2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2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2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2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72" name="Google Shape;2172;p23"/>
          <p:cNvGrpSpPr/>
          <p:nvPr/>
        </p:nvGrpSpPr>
        <p:grpSpPr>
          <a:xfrm rot="5033596">
            <a:off x="-217215" y="3977413"/>
            <a:ext cx="1243223" cy="1532168"/>
            <a:chOff x="9743146" y="2970638"/>
            <a:chExt cx="1446996" cy="1783072"/>
          </a:xfrm>
        </p:grpSpPr>
        <p:sp>
          <p:nvSpPr>
            <p:cNvPr id="2173" name="Google Shape;2173;p2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74" name="Google Shape;2174;p23"/>
            <p:cNvGrpSpPr/>
            <p:nvPr/>
          </p:nvGrpSpPr>
          <p:grpSpPr>
            <a:xfrm rot="4346401">
              <a:off x="9694335" y="3347712"/>
              <a:ext cx="1544618" cy="1028925"/>
              <a:chOff x="2670525" y="1658075"/>
              <a:chExt cx="1301725" cy="867125"/>
            </a:xfrm>
          </p:grpSpPr>
          <p:sp>
            <p:nvSpPr>
              <p:cNvPr id="2175" name="Google Shape;2175;p2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2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2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2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2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2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83" name="Google Shape;2183;p23"/>
          <p:cNvGrpSpPr/>
          <p:nvPr/>
        </p:nvGrpSpPr>
        <p:grpSpPr>
          <a:xfrm rot="-10193912">
            <a:off x="7876564" y="-611954"/>
            <a:ext cx="1243287" cy="1532225"/>
            <a:chOff x="9743146" y="2970638"/>
            <a:chExt cx="1446996" cy="1783072"/>
          </a:xfrm>
        </p:grpSpPr>
        <p:sp>
          <p:nvSpPr>
            <p:cNvPr id="2184" name="Google Shape;2184;p2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5" name="Google Shape;2185;p23"/>
            <p:cNvGrpSpPr/>
            <p:nvPr/>
          </p:nvGrpSpPr>
          <p:grpSpPr>
            <a:xfrm rot="4346401">
              <a:off x="9694335" y="3347712"/>
              <a:ext cx="1544618" cy="1028925"/>
              <a:chOff x="2670525" y="1658075"/>
              <a:chExt cx="1301725" cy="867125"/>
            </a:xfrm>
          </p:grpSpPr>
          <p:sp>
            <p:nvSpPr>
              <p:cNvPr id="2186" name="Google Shape;2186;p2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2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2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2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2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94" name="Google Shape;2194;p23"/>
          <p:cNvGrpSpPr/>
          <p:nvPr/>
        </p:nvGrpSpPr>
        <p:grpSpPr>
          <a:xfrm rot="6222475">
            <a:off x="8262676" y="558764"/>
            <a:ext cx="1243219" cy="1532313"/>
            <a:chOff x="9743146" y="2970638"/>
            <a:chExt cx="1446996" cy="1783072"/>
          </a:xfrm>
        </p:grpSpPr>
        <p:sp>
          <p:nvSpPr>
            <p:cNvPr id="2195" name="Google Shape;2195;p2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96" name="Google Shape;2196;p23"/>
            <p:cNvGrpSpPr/>
            <p:nvPr/>
          </p:nvGrpSpPr>
          <p:grpSpPr>
            <a:xfrm rot="4346401">
              <a:off x="9694335" y="3347712"/>
              <a:ext cx="1544618" cy="1028925"/>
              <a:chOff x="2670525" y="1658075"/>
              <a:chExt cx="1301725" cy="867125"/>
            </a:xfrm>
          </p:grpSpPr>
          <p:sp>
            <p:nvSpPr>
              <p:cNvPr id="2197" name="Google Shape;2197;p2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2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2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2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2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2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205" name="Shape 2205"/>
        <p:cNvGrpSpPr/>
        <p:nvPr/>
      </p:nvGrpSpPr>
      <p:grpSpPr>
        <a:xfrm>
          <a:off x="0" y="0"/>
          <a:ext cx="0" cy="0"/>
          <a:chOff x="0" y="0"/>
          <a:chExt cx="0" cy="0"/>
        </a:xfrm>
      </p:grpSpPr>
      <p:grpSp>
        <p:nvGrpSpPr>
          <p:cNvPr id="2206" name="Google Shape;2206;p24"/>
          <p:cNvGrpSpPr/>
          <p:nvPr/>
        </p:nvGrpSpPr>
        <p:grpSpPr>
          <a:xfrm>
            <a:off x="-970342" y="-1613262"/>
            <a:ext cx="11084690" cy="8370014"/>
            <a:chOff x="-970342" y="-1613262"/>
            <a:chExt cx="11084690" cy="8370014"/>
          </a:xfrm>
        </p:grpSpPr>
        <p:grpSp>
          <p:nvGrpSpPr>
            <p:cNvPr id="2207" name="Google Shape;2207;p24"/>
            <p:cNvGrpSpPr/>
            <p:nvPr/>
          </p:nvGrpSpPr>
          <p:grpSpPr>
            <a:xfrm>
              <a:off x="4572008" y="-1613262"/>
              <a:ext cx="5542340" cy="4185014"/>
              <a:chOff x="2057300" y="1305025"/>
              <a:chExt cx="3912700" cy="2954475"/>
            </a:xfrm>
          </p:grpSpPr>
          <p:sp>
            <p:nvSpPr>
              <p:cNvPr id="2208" name="Google Shape;2208;p2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2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2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2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2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2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2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2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2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2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2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2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2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2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4" name="Google Shape;2224;p24"/>
            <p:cNvGrpSpPr/>
            <p:nvPr/>
          </p:nvGrpSpPr>
          <p:grpSpPr>
            <a:xfrm>
              <a:off x="-970342" y="-1613262"/>
              <a:ext cx="5542340" cy="4185014"/>
              <a:chOff x="2057300" y="1305025"/>
              <a:chExt cx="3912700" cy="2954475"/>
            </a:xfrm>
          </p:grpSpPr>
          <p:sp>
            <p:nvSpPr>
              <p:cNvPr id="2225" name="Google Shape;2225;p2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2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2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2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2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2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2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2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2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2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2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1" name="Google Shape;2241;p24"/>
            <p:cNvGrpSpPr/>
            <p:nvPr/>
          </p:nvGrpSpPr>
          <p:grpSpPr>
            <a:xfrm>
              <a:off x="4572008" y="2571738"/>
              <a:ext cx="5542340" cy="4185014"/>
              <a:chOff x="2057300" y="1305025"/>
              <a:chExt cx="3912700" cy="2954475"/>
            </a:xfrm>
          </p:grpSpPr>
          <p:sp>
            <p:nvSpPr>
              <p:cNvPr id="2242" name="Google Shape;2242;p2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2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5" name="Google Shape;2245;p2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6" name="Google Shape;2246;p2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2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2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1" name="Google Shape;2251;p2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8" name="Google Shape;2258;p24"/>
            <p:cNvGrpSpPr/>
            <p:nvPr/>
          </p:nvGrpSpPr>
          <p:grpSpPr>
            <a:xfrm>
              <a:off x="-970342" y="2571738"/>
              <a:ext cx="5542340" cy="4185014"/>
              <a:chOff x="2057300" y="1305025"/>
              <a:chExt cx="3912700" cy="2954475"/>
            </a:xfrm>
          </p:grpSpPr>
          <p:sp>
            <p:nvSpPr>
              <p:cNvPr id="2259" name="Google Shape;2259;p2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75" name="Google Shape;2275;p24"/>
          <p:cNvGrpSpPr/>
          <p:nvPr/>
        </p:nvGrpSpPr>
        <p:grpSpPr>
          <a:xfrm rot="-8649831">
            <a:off x="-40203" y="-327092"/>
            <a:ext cx="1243172" cy="1532053"/>
            <a:chOff x="9743146" y="2970638"/>
            <a:chExt cx="1446996" cy="1783072"/>
          </a:xfrm>
        </p:grpSpPr>
        <p:sp>
          <p:nvSpPr>
            <p:cNvPr id="2276" name="Google Shape;2276;p24"/>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7" name="Google Shape;2277;p24"/>
            <p:cNvGrpSpPr/>
            <p:nvPr/>
          </p:nvGrpSpPr>
          <p:grpSpPr>
            <a:xfrm rot="4346401">
              <a:off x="9694335" y="3347712"/>
              <a:ext cx="1544618" cy="1028925"/>
              <a:chOff x="2670525" y="1658075"/>
              <a:chExt cx="1301725" cy="867125"/>
            </a:xfrm>
          </p:grpSpPr>
          <p:sp>
            <p:nvSpPr>
              <p:cNvPr id="2278" name="Google Shape;2278;p24"/>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4"/>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4"/>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4"/>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4"/>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4"/>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4"/>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4"/>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86" name="Google Shape;2286;p24"/>
          <p:cNvGrpSpPr/>
          <p:nvPr/>
        </p:nvGrpSpPr>
        <p:grpSpPr>
          <a:xfrm rot="5033596">
            <a:off x="-371290" y="1126338"/>
            <a:ext cx="1243223" cy="1532168"/>
            <a:chOff x="9743146" y="2970638"/>
            <a:chExt cx="1446996" cy="1783072"/>
          </a:xfrm>
        </p:grpSpPr>
        <p:sp>
          <p:nvSpPr>
            <p:cNvPr id="2287" name="Google Shape;2287;p24"/>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88" name="Google Shape;2288;p24"/>
            <p:cNvGrpSpPr/>
            <p:nvPr/>
          </p:nvGrpSpPr>
          <p:grpSpPr>
            <a:xfrm rot="4346401">
              <a:off x="9694335" y="3347712"/>
              <a:ext cx="1544618" cy="1028925"/>
              <a:chOff x="2670525" y="1658075"/>
              <a:chExt cx="1301725" cy="867125"/>
            </a:xfrm>
          </p:grpSpPr>
          <p:sp>
            <p:nvSpPr>
              <p:cNvPr id="2289" name="Google Shape;2289;p24"/>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4"/>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4"/>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4"/>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4"/>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4"/>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4"/>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4"/>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7" name="Google Shape;2297;p24"/>
          <p:cNvGrpSpPr/>
          <p:nvPr/>
        </p:nvGrpSpPr>
        <p:grpSpPr>
          <a:xfrm rot="-10193912">
            <a:off x="8247302" y="3770621"/>
            <a:ext cx="1243287" cy="1532225"/>
            <a:chOff x="9743146" y="2970638"/>
            <a:chExt cx="1446996" cy="1783072"/>
          </a:xfrm>
        </p:grpSpPr>
        <p:sp>
          <p:nvSpPr>
            <p:cNvPr id="2298" name="Google Shape;2298;p24"/>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9" name="Google Shape;2299;p24"/>
            <p:cNvGrpSpPr/>
            <p:nvPr/>
          </p:nvGrpSpPr>
          <p:grpSpPr>
            <a:xfrm rot="4346401">
              <a:off x="9694335" y="3347712"/>
              <a:ext cx="1544618" cy="1028925"/>
              <a:chOff x="2670525" y="1658075"/>
              <a:chExt cx="1301725" cy="867125"/>
            </a:xfrm>
          </p:grpSpPr>
          <p:sp>
            <p:nvSpPr>
              <p:cNvPr id="2300" name="Google Shape;2300;p24"/>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4"/>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4"/>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4"/>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4"/>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4"/>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4"/>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4"/>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08" name="Google Shape;2308;p24"/>
          <p:cNvGrpSpPr/>
          <p:nvPr/>
        </p:nvGrpSpPr>
        <p:grpSpPr>
          <a:xfrm rot="3498465">
            <a:off x="8247286" y="2266521"/>
            <a:ext cx="1243297" cy="1532307"/>
            <a:chOff x="9743146" y="2970638"/>
            <a:chExt cx="1446996" cy="1783072"/>
          </a:xfrm>
        </p:grpSpPr>
        <p:sp>
          <p:nvSpPr>
            <p:cNvPr id="2309" name="Google Shape;2309;p24"/>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0" name="Google Shape;2310;p24"/>
            <p:cNvGrpSpPr/>
            <p:nvPr/>
          </p:nvGrpSpPr>
          <p:grpSpPr>
            <a:xfrm rot="4346401">
              <a:off x="9694335" y="3347712"/>
              <a:ext cx="1544618" cy="1028925"/>
              <a:chOff x="2670525" y="1658075"/>
              <a:chExt cx="1301725" cy="867125"/>
            </a:xfrm>
          </p:grpSpPr>
          <p:sp>
            <p:nvSpPr>
              <p:cNvPr id="2311" name="Google Shape;2311;p24"/>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4"/>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4"/>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4"/>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4"/>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4"/>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4"/>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4"/>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7" name="Shape 307"/>
        <p:cNvGrpSpPr/>
        <p:nvPr/>
      </p:nvGrpSpPr>
      <p:grpSpPr>
        <a:xfrm>
          <a:off x="0" y="0"/>
          <a:ext cx="0" cy="0"/>
          <a:chOff x="0" y="0"/>
          <a:chExt cx="0" cy="0"/>
        </a:xfrm>
      </p:grpSpPr>
      <p:grpSp>
        <p:nvGrpSpPr>
          <p:cNvPr id="308" name="Google Shape;308;p4"/>
          <p:cNvGrpSpPr/>
          <p:nvPr/>
        </p:nvGrpSpPr>
        <p:grpSpPr>
          <a:xfrm>
            <a:off x="-970342" y="-1613262"/>
            <a:ext cx="11084690" cy="8370014"/>
            <a:chOff x="-970342" y="-1613262"/>
            <a:chExt cx="11084690" cy="8370014"/>
          </a:xfrm>
        </p:grpSpPr>
        <p:grpSp>
          <p:nvGrpSpPr>
            <p:cNvPr id="309" name="Google Shape;309;p4"/>
            <p:cNvGrpSpPr/>
            <p:nvPr/>
          </p:nvGrpSpPr>
          <p:grpSpPr>
            <a:xfrm>
              <a:off x="4572008" y="-1613262"/>
              <a:ext cx="5542340" cy="4185014"/>
              <a:chOff x="2057300" y="1305025"/>
              <a:chExt cx="3912700" cy="2954475"/>
            </a:xfrm>
          </p:grpSpPr>
          <p:sp>
            <p:nvSpPr>
              <p:cNvPr id="310" name="Google Shape;310;p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4"/>
            <p:cNvGrpSpPr/>
            <p:nvPr/>
          </p:nvGrpSpPr>
          <p:grpSpPr>
            <a:xfrm>
              <a:off x="-970342" y="-1613262"/>
              <a:ext cx="5542340" cy="4185014"/>
              <a:chOff x="2057300" y="1305025"/>
              <a:chExt cx="3912700" cy="2954475"/>
            </a:xfrm>
          </p:grpSpPr>
          <p:sp>
            <p:nvSpPr>
              <p:cNvPr id="327" name="Google Shape;327;p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3" name="Google Shape;343;p4"/>
            <p:cNvGrpSpPr/>
            <p:nvPr/>
          </p:nvGrpSpPr>
          <p:grpSpPr>
            <a:xfrm>
              <a:off x="4572008" y="2571738"/>
              <a:ext cx="5542340" cy="4185014"/>
              <a:chOff x="2057300" y="1305025"/>
              <a:chExt cx="3912700" cy="2954475"/>
            </a:xfrm>
          </p:grpSpPr>
          <p:sp>
            <p:nvSpPr>
              <p:cNvPr id="344" name="Google Shape;344;p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4"/>
            <p:cNvGrpSpPr/>
            <p:nvPr/>
          </p:nvGrpSpPr>
          <p:grpSpPr>
            <a:xfrm>
              <a:off x="-970342" y="2571738"/>
              <a:ext cx="5542340" cy="4185014"/>
              <a:chOff x="2057300" y="1305025"/>
              <a:chExt cx="3912700" cy="2954475"/>
            </a:xfrm>
          </p:grpSpPr>
          <p:sp>
            <p:nvSpPr>
              <p:cNvPr id="361" name="Google Shape;361;p4"/>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77" name="Google Shape;377;p4"/>
          <p:cNvSpPr txBox="1"/>
          <p:nvPr>
            <p:ph type="title"/>
          </p:nvPr>
        </p:nvSpPr>
        <p:spPr>
          <a:xfrm>
            <a:off x="720000" y="449250"/>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78" name="Google Shape;378;p4"/>
          <p:cNvSpPr txBox="1"/>
          <p:nvPr>
            <p:ph idx="1" type="body"/>
          </p:nvPr>
        </p:nvSpPr>
        <p:spPr>
          <a:xfrm>
            <a:off x="720000" y="1304875"/>
            <a:ext cx="7704000" cy="3416400"/>
          </a:xfrm>
          <a:prstGeom prst="rect">
            <a:avLst/>
          </a:prstGeom>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accent1"/>
              </a:buClr>
              <a:buSzPts val="1800"/>
              <a:buFont typeface="Darker Grotesque SemiBold"/>
              <a:buChar char="●"/>
              <a:defRPr sz="1200">
                <a:solidFill>
                  <a:srgbClr val="434343"/>
                </a:solidFill>
              </a:defRPr>
            </a:lvl1pPr>
            <a:lvl2pPr indent="-317500" lvl="1" marL="914400" rtl="0">
              <a:lnSpc>
                <a:spcPct val="115000"/>
              </a:lnSpc>
              <a:spcBef>
                <a:spcPts val="0"/>
              </a:spcBef>
              <a:spcAft>
                <a:spcPts val="0"/>
              </a:spcAft>
              <a:buClr>
                <a:srgbClr val="15325B"/>
              </a:buClr>
              <a:buSzPts val="1400"/>
              <a:buFont typeface="Darker Grotesque SemiBold"/>
              <a:buChar char="○"/>
              <a:defRPr>
                <a:solidFill>
                  <a:srgbClr val="434343"/>
                </a:solidFill>
              </a:defRPr>
            </a:lvl2pPr>
            <a:lvl3pPr indent="-317500" lvl="2" marL="1371600" rtl="0">
              <a:lnSpc>
                <a:spcPct val="115000"/>
              </a:lnSpc>
              <a:spcBef>
                <a:spcPts val="0"/>
              </a:spcBef>
              <a:spcAft>
                <a:spcPts val="0"/>
              </a:spcAft>
              <a:buClr>
                <a:srgbClr val="15325B"/>
              </a:buClr>
              <a:buSzPts val="1400"/>
              <a:buFont typeface="Darker Grotesque SemiBold"/>
              <a:buChar char="■"/>
              <a:defRPr>
                <a:solidFill>
                  <a:srgbClr val="434343"/>
                </a:solidFill>
              </a:defRPr>
            </a:lvl3pPr>
            <a:lvl4pPr indent="-317500" lvl="3" marL="1828800" rtl="0">
              <a:lnSpc>
                <a:spcPct val="115000"/>
              </a:lnSpc>
              <a:spcBef>
                <a:spcPts val="0"/>
              </a:spcBef>
              <a:spcAft>
                <a:spcPts val="0"/>
              </a:spcAft>
              <a:buClr>
                <a:srgbClr val="15325B"/>
              </a:buClr>
              <a:buSzPts val="1400"/>
              <a:buFont typeface="Darker Grotesque SemiBold"/>
              <a:buChar char="●"/>
              <a:defRPr>
                <a:solidFill>
                  <a:srgbClr val="434343"/>
                </a:solidFill>
              </a:defRPr>
            </a:lvl4pPr>
            <a:lvl5pPr indent="-317500" lvl="4" marL="2286000" rtl="0">
              <a:lnSpc>
                <a:spcPct val="115000"/>
              </a:lnSpc>
              <a:spcBef>
                <a:spcPts val="0"/>
              </a:spcBef>
              <a:spcAft>
                <a:spcPts val="0"/>
              </a:spcAft>
              <a:buClr>
                <a:srgbClr val="15325B"/>
              </a:buClr>
              <a:buSzPts val="1400"/>
              <a:buFont typeface="Darker Grotesque SemiBold"/>
              <a:buChar char="○"/>
              <a:defRPr>
                <a:solidFill>
                  <a:srgbClr val="434343"/>
                </a:solidFill>
              </a:defRPr>
            </a:lvl5pPr>
            <a:lvl6pPr indent="-317500" lvl="5" marL="2743200" rtl="0">
              <a:lnSpc>
                <a:spcPct val="115000"/>
              </a:lnSpc>
              <a:spcBef>
                <a:spcPts val="0"/>
              </a:spcBef>
              <a:spcAft>
                <a:spcPts val="0"/>
              </a:spcAft>
              <a:buClr>
                <a:srgbClr val="15325B"/>
              </a:buClr>
              <a:buSzPts val="1400"/>
              <a:buFont typeface="Darker Grotesque SemiBold"/>
              <a:buChar char="■"/>
              <a:defRPr>
                <a:solidFill>
                  <a:srgbClr val="434343"/>
                </a:solidFill>
              </a:defRPr>
            </a:lvl6pPr>
            <a:lvl7pPr indent="-317500" lvl="6" marL="3200400" rtl="0">
              <a:lnSpc>
                <a:spcPct val="115000"/>
              </a:lnSpc>
              <a:spcBef>
                <a:spcPts val="0"/>
              </a:spcBef>
              <a:spcAft>
                <a:spcPts val="0"/>
              </a:spcAft>
              <a:buClr>
                <a:srgbClr val="15325B"/>
              </a:buClr>
              <a:buSzPts val="1400"/>
              <a:buFont typeface="Darker Grotesque SemiBold"/>
              <a:buChar char="●"/>
              <a:defRPr>
                <a:solidFill>
                  <a:srgbClr val="434343"/>
                </a:solidFill>
              </a:defRPr>
            </a:lvl7pPr>
            <a:lvl8pPr indent="-317500" lvl="7" marL="3657600" rtl="0">
              <a:lnSpc>
                <a:spcPct val="115000"/>
              </a:lnSpc>
              <a:spcBef>
                <a:spcPts val="0"/>
              </a:spcBef>
              <a:spcAft>
                <a:spcPts val="0"/>
              </a:spcAft>
              <a:buClr>
                <a:srgbClr val="15325B"/>
              </a:buClr>
              <a:buSzPts val="1400"/>
              <a:buFont typeface="Darker Grotesque SemiBold"/>
              <a:buChar char="○"/>
              <a:defRPr>
                <a:solidFill>
                  <a:srgbClr val="434343"/>
                </a:solidFill>
              </a:defRPr>
            </a:lvl8pPr>
            <a:lvl9pPr indent="-317500" lvl="8" marL="41148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p:txBody>
      </p:sp>
    </p:spTree>
  </p:cSld>
  <p:clrMapOvr>
    <a:masterClrMapping/>
  </p:clrMapOvr>
  <p:extLst>
    <p:ext uri="{DCECCB84-F9BA-43D5-87BE-67443E8EF086}">
      <p15:sldGuideLst>
        <p15:guide id="1" orient="horz" pos="34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9" name="Shape 379"/>
        <p:cNvGrpSpPr/>
        <p:nvPr/>
      </p:nvGrpSpPr>
      <p:grpSpPr>
        <a:xfrm>
          <a:off x="0" y="0"/>
          <a:ext cx="0" cy="0"/>
          <a:chOff x="0" y="0"/>
          <a:chExt cx="0" cy="0"/>
        </a:xfrm>
      </p:grpSpPr>
      <p:grpSp>
        <p:nvGrpSpPr>
          <p:cNvPr id="380" name="Google Shape;380;p5"/>
          <p:cNvGrpSpPr/>
          <p:nvPr/>
        </p:nvGrpSpPr>
        <p:grpSpPr>
          <a:xfrm>
            <a:off x="-970342" y="-1613262"/>
            <a:ext cx="11084690" cy="8370014"/>
            <a:chOff x="-970342" y="-1613262"/>
            <a:chExt cx="11084690" cy="8370014"/>
          </a:xfrm>
        </p:grpSpPr>
        <p:grpSp>
          <p:nvGrpSpPr>
            <p:cNvPr id="381" name="Google Shape;381;p5"/>
            <p:cNvGrpSpPr/>
            <p:nvPr/>
          </p:nvGrpSpPr>
          <p:grpSpPr>
            <a:xfrm>
              <a:off x="4572008" y="-1613262"/>
              <a:ext cx="5542340" cy="4185014"/>
              <a:chOff x="2057300" y="1305025"/>
              <a:chExt cx="3912700" cy="2954475"/>
            </a:xfrm>
          </p:grpSpPr>
          <p:sp>
            <p:nvSpPr>
              <p:cNvPr id="382" name="Google Shape;382;p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8" name="Google Shape;398;p5"/>
            <p:cNvGrpSpPr/>
            <p:nvPr/>
          </p:nvGrpSpPr>
          <p:grpSpPr>
            <a:xfrm>
              <a:off x="-970342" y="-1613262"/>
              <a:ext cx="5542340" cy="4185014"/>
              <a:chOff x="2057300" y="1305025"/>
              <a:chExt cx="3912700" cy="2954475"/>
            </a:xfrm>
          </p:grpSpPr>
          <p:sp>
            <p:nvSpPr>
              <p:cNvPr id="399" name="Google Shape;399;p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5"/>
            <p:cNvGrpSpPr/>
            <p:nvPr/>
          </p:nvGrpSpPr>
          <p:grpSpPr>
            <a:xfrm>
              <a:off x="4572008" y="2571738"/>
              <a:ext cx="5542340" cy="4185014"/>
              <a:chOff x="2057300" y="1305025"/>
              <a:chExt cx="3912700" cy="2954475"/>
            </a:xfrm>
          </p:grpSpPr>
          <p:sp>
            <p:nvSpPr>
              <p:cNvPr id="416" name="Google Shape;416;p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5"/>
            <p:cNvGrpSpPr/>
            <p:nvPr/>
          </p:nvGrpSpPr>
          <p:grpSpPr>
            <a:xfrm>
              <a:off x="-970342" y="2571738"/>
              <a:ext cx="5542340" cy="4185014"/>
              <a:chOff x="2057300" y="1305025"/>
              <a:chExt cx="3912700" cy="2954475"/>
            </a:xfrm>
          </p:grpSpPr>
          <p:sp>
            <p:nvSpPr>
              <p:cNvPr id="433" name="Google Shape;433;p5"/>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449" name="Google Shape;449;p5"/>
          <p:cNvSpPr txBox="1"/>
          <p:nvPr>
            <p:ph idx="1" type="subTitle"/>
          </p:nvPr>
        </p:nvSpPr>
        <p:spPr>
          <a:xfrm>
            <a:off x="1080900" y="2537275"/>
            <a:ext cx="3327300" cy="4842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500"/>
              <a:buFont typeface="Bebas Neue"/>
              <a:buNone/>
              <a:defRPr sz="2000">
                <a:latin typeface="Anton"/>
                <a:ea typeface="Anton"/>
                <a:cs typeface="Anton"/>
                <a:sym typeface="Anton"/>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50" name="Google Shape;450;p5"/>
          <p:cNvSpPr txBox="1"/>
          <p:nvPr>
            <p:ph idx="2" type="subTitle"/>
          </p:nvPr>
        </p:nvSpPr>
        <p:spPr>
          <a:xfrm>
            <a:off x="4735775" y="2537325"/>
            <a:ext cx="3327300" cy="484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500"/>
              <a:buFont typeface="Bebas Neue"/>
              <a:buNone/>
              <a:defRPr sz="2000">
                <a:latin typeface="Anton"/>
                <a:ea typeface="Anton"/>
                <a:cs typeface="Anton"/>
                <a:sym typeface="Anton"/>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451" name="Google Shape;451;p5"/>
          <p:cNvSpPr txBox="1"/>
          <p:nvPr>
            <p:ph idx="3" type="subTitle"/>
          </p:nvPr>
        </p:nvSpPr>
        <p:spPr>
          <a:xfrm>
            <a:off x="1080900" y="3037925"/>
            <a:ext cx="3327300" cy="101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2" name="Google Shape;452;p5"/>
          <p:cNvSpPr txBox="1"/>
          <p:nvPr>
            <p:ph idx="4" type="subTitle"/>
          </p:nvPr>
        </p:nvSpPr>
        <p:spPr>
          <a:xfrm>
            <a:off x="4735775" y="3037925"/>
            <a:ext cx="3327300" cy="1018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3" name="Google Shape;453;p5"/>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4" name="Shape 454"/>
        <p:cNvGrpSpPr/>
        <p:nvPr/>
      </p:nvGrpSpPr>
      <p:grpSpPr>
        <a:xfrm>
          <a:off x="0" y="0"/>
          <a:ext cx="0" cy="0"/>
          <a:chOff x="0" y="0"/>
          <a:chExt cx="0" cy="0"/>
        </a:xfrm>
      </p:grpSpPr>
      <p:grpSp>
        <p:nvGrpSpPr>
          <p:cNvPr id="455" name="Google Shape;455;p6"/>
          <p:cNvGrpSpPr/>
          <p:nvPr/>
        </p:nvGrpSpPr>
        <p:grpSpPr>
          <a:xfrm>
            <a:off x="-970342" y="-1613262"/>
            <a:ext cx="11084690" cy="8370014"/>
            <a:chOff x="-970342" y="-1613262"/>
            <a:chExt cx="11084690" cy="8370014"/>
          </a:xfrm>
        </p:grpSpPr>
        <p:grpSp>
          <p:nvGrpSpPr>
            <p:cNvPr id="456" name="Google Shape;456;p6"/>
            <p:cNvGrpSpPr/>
            <p:nvPr/>
          </p:nvGrpSpPr>
          <p:grpSpPr>
            <a:xfrm>
              <a:off x="4572008" y="-1613262"/>
              <a:ext cx="5542340" cy="4185014"/>
              <a:chOff x="2057300" y="1305025"/>
              <a:chExt cx="3912700" cy="2954475"/>
            </a:xfrm>
          </p:grpSpPr>
          <p:sp>
            <p:nvSpPr>
              <p:cNvPr id="457" name="Google Shape;457;p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6"/>
            <p:cNvGrpSpPr/>
            <p:nvPr/>
          </p:nvGrpSpPr>
          <p:grpSpPr>
            <a:xfrm>
              <a:off x="-970342" y="-1613262"/>
              <a:ext cx="5542340" cy="4185014"/>
              <a:chOff x="2057300" y="1305025"/>
              <a:chExt cx="3912700" cy="2954475"/>
            </a:xfrm>
          </p:grpSpPr>
          <p:sp>
            <p:nvSpPr>
              <p:cNvPr id="474" name="Google Shape;474;p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0" name="Google Shape;490;p6"/>
            <p:cNvGrpSpPr/>
            <p:nvPr/>
          </p:nvGrpSpPr>
          <p:grpSpPr>
            <a:xfrm>
              <a:off x="4572008" y="2571738"/>
              <a:ext cx="5542340" cy="4185014"/>
              <a:chOff x="2057300" y="1305025"/>
              <a:chExt cx="3912700" cy="2954475"/>
            </a:xfrm>
          </p:grpSpPr>
          <p:sp>
            <p:nvSpPr>
              <p:cNvPr id="491" name="Google Shape;491;p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6"/>
            <p:cNvGrpSpPr/>
            <p:nvPr/>
          </p:nvGrpSpPr>
          <p:grpSpPr>
            <a:xfrm>
              <a:off x="-970342" y="2571738"/>
              <a:ext cx="5542340" cy="4185014"/>
              <a:chOff x="2057300" y="1305025"/>
              <a:chExt cx="3912700" cy="2954475"/>
            </a:xfrm>
          </p:grpSpPr>
          <p:sp>
            <p:nvSpPr>
              <p:cNvPr id="508" name="Google Shape;508;p6"/>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6"/>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6"/>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6"/>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6"/>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6"/>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6"/>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6"/>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6"/>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6"/>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6"/>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6"/>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6"/>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6"/>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6"/>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6"/>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4" name="Google Shape;524;p6"/>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25" name="Shape 525"/>
        <p:cNvGrpSpPr/>
        <p:nvPr/>
      </p:nvGrpSpPr>
      <p:grpSpPr>
        <a:xfrm>
          <a:off x="0" y="0"/>
          <a:ext cx="0" cy="0"/>
          <a:chOff x="0" y="0"/>
          <a:chExt cx="0" cy="0"/>
        </a:xfrm>
      </p:grpSpPr>
      <p:grpSp>
        <p:nvGrpSpPr>
          <p:cNvPr id="526" name="Google Shape;526;p7"/>
          <p:cNvGrpSpPr/>
          <p:nvPr/>
        </p:nvGrpSpPr>
        <p:grpSpPr>
          <a:xfrm>
            <a:off x="-970342" y="-1613262"/>
            <a:ext cx="11084690" cy="8370014"/>
            <a:chOff x="-970342" y="-1613262"/>
            <a:chExt cx="11084690" cy="8370014"/>
          </a:xfrm>
        </p:grpSpPr>
        <p:grpSp>
          <p:nvGrpSpPr>
            <p:cNvPr id="527" name="Google Shape;527;p7"/>
            <p:cNvGrpSpPr/>
            <p:nvPr/>
          </p:nvGrpSpPr>
          <p:grpSpPr>
            <a:xfrm>
              <a:off x="4572008" y="-1613262"/>
              <a:ext cx="5542340" cy="4185014"/>
              <a:chOff x="2057300" y="1305025"/>
              <a:chExt cx="3912700" cy="2954475"/>
            </a:xfrm>
          </p:grpSpPr>
          <p:sp>
            <p:nvSpPr>
              <p:cNvPr id="528" name="Google Shape;528;p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4" name="Google Shape;544;p7"/>
            <p:cNvGrpSpPr/>
            <p:nvPr/>
          </p:nvGrpSpPr>
          <p:grpSpPr>
            <a:xfrm>
              <a:off x="-970342" y="-1613262"/>
              <a:ext cx="5542340" cy="4185014"/>
              <a:chOff x="2057300" y="1305025"/>
              <a:chExt cx="3912700" cy="2954475"/>
            </a:xfrm>
          </p:grpSpPr>
          <p:sp>
            <p:nvSpPr>
              <p:cNvPr id="545" name="Google Shape;545;p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1" name="Google Shape;561;p7"/>
            <p:cNvGrpSpPr/>
            <p:nvPr/>
          </p:nvGrpSpPr>
          <p:grpSpPr>
            <a:xfrm>
              <a:off x="4572008" y="2571738"/>
              <a:ext cx="5542340" cy="4185014"/>
              <a:chOff x="2057300" y="1305025"/>
              <a:chExt cx="3912700" cy="2954475"/>
            </a:xfrm>
          </p:grpSpPr>
          <p:sp>
            <p:nvSpPr>
              <p:cNvPr id="562" name="Google Shape;562;p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7"/>
            <p:cNvGrpSpPr/>
            <p:nvPr/>
          </p:nvGrpSpPr>
          <p:grpSpPr>
            <a:xfrm>
              <a:off x="-970342" y="2571738"/>
              <a:ext cx="5542340" cy="4185014"/>
              <a:chOff x="2057300" y="1305025"/>
              <a:chExt cx="3912700" cy="2954475"/>
            </a:xfrm>
          </p:grpSpPr>
          <p:sp>
            <p:nvSpPr>
              <p:cNvPr id="579" name="Google Shape;579;p7"/>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7"/>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7"/>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7"/>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7"/>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7"/>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7"/>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7"/>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7"/>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7"/>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95" name="Google Shape;595;p7"/>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596" name="Shape 596"/>
        <p:cNvGrpSpPr/>
        <p:nvPr/>
      </p:nvGrpSpPr>
      <p:grpSpPr>
        <a:xfrm>
          <a:off x="0" y="0"/>
          <a:ext cx="0" cy="0"/>
          <a:chOff x="0" y="0"/>
          <a:chExt cx="0" cy="0"/>
        </a:xfrm>
      </p:grpSpPr>
      <p:grpSp>
        <p:nvGrpSpPr>
          <p:cNvPr id="597" name="Google Shape;597;p8"/>
          <p:cNvGrpSpPr/>
          <p:nvPr/>
        </p:nvGrpSpPr>
        <p:grpSpPr>
          <a:xfrm>
            <a:off x="-970342" y="-1613262"/>
            <a:ext cx="11084690" cy="8370014"/>
            <a:chOff x="-970342" y="-1613262"/>
            <a:chExt cx="11084690" cy="8370014"/>
          </a:xfrm>
        </p:grpSpPr>
        <p:grpSp>
          <p:nvGrpSpPr>
            <p:cNvPr id="598" name="Google Shape;598;p8"/>
            <p:cNvGrpSpPr/>
            <p:nvPr/>
          </p:nvGrpSpPr>
          <p:grpSpPr>
            <a:xfrm>
              <a:off x="4572008" y="-1613262"/>
              <a:ext cx="5542340" cy="4185014"/>
              <a:chOff x="2057300" y="1305025"/>
              <a:chExt cx="3912700" cy="2954475"/>
            </a:xfrm>
          </p:grpSpPr>
          <p:sp>
            <p:nvSpPr>
              <p:cNvPr id="599" name="Google Shape;599;p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8"/>
            <p:cNvGrpSpPr/>
            <p:nvPr/>
          </p:nvGrpSpPr>
          <p:grpSpPr>
            <a:xfrm>
              <a:off x="-970342" y="-1613262"/>
              <a:ext cx="5542340" cy="4185014"/>
              <a:chOff x="2057300" y="1305025"/>
              <a:chExt cx="3912700" cy="2954475"/>
            </a:xfrm>
          </p:grpSpPr>
          <p:sp>
            <p:nvSpPr>
              <p:cNvPr id="616" name="Google Shape;616;p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2" name="Google Shape;632;p8"/>
            <p:cNvGrpSpPr/>
            <p:nvPr/>
          </p:nvGrpSpPr>
          <p:grpSpPr>
            <a:xfrm>
              <a:off x="4572008" y="2571738"/>
              <a:ext cx="5542340" cy="4185014"/>
              <a:chOff x="2057300" y="1305025"/>
              <a:chExt cx="3912700" cy="2954475"/>
            </a:xfrm>
          </p:grpSpPr>
          <p:sp>
            <p:nvSpPr>
              <p:cNvPr id="633" name="Google Shape;633;p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9" name="Google Shape;649;p8"/>
            <p:cNvGrpSpPr/>
            <p:nvPr/>
          </p:nvGrpSpPr>
          <p:grpSpPr>
            <a:xfrm>
              <a:off x="-970342" y="2571738"/>
              <a:ext cx="5542340" cy="4185014"/>
              <a:chOff x="2057300" y="1305025"/>
              <a:chExt cx="3912700" cy="2954475"/>
            </a:xfrm>
          </p:grpSpPr>
          <p:sp>
            <p:nvSpPr>
              <p:cNvPr id="650" name="Google Shape;650;p8"/>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8"/>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8"/>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8"/>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8"/>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8"/>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8"/>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8"/>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8"/>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8"/>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8"/>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666" name="Google Shape;666;p8"/>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67" name="Shape 667"/>
        <p:cNvGrpSpPr/>
        <p:nvPr/>
      </p:nvGrpSpPr>
      <p:grpSpPr>
        <a:xfrm>
          <a:off x="0" y="0"/>
          <a:ext cx="0" cy="0"/>
          <a:chOff x="0" y="0"/>
          <a:chExt cx="0" cy="0"/>
        </a:xfrm>
      </p:grpSpPr>
      <p:grpSp>
        <p:nvGrpSpPr>
          <p:cNvPr id="668" name="Google Shape;668;p9"/>
          <p:cNvGrpSpPr/>
          <p:nvPr/>
        </p:nvGrpSpPr>
        <p:grpSpPr>
          <a:xfrm>
            <a:off x="-970342" y="-1613262"/>
            <a:ext cx="11084690" cy="8370014"/>
            <a:chOff x="-970342" y="-1613262"/>
            <a:chExt cx="11084690" cy="8370014"/>
          </a:xfrm>
        </p:grpSpPr>
        <p:grpSp>
          <p:nvGrpSpPr>
            <p:cNvPr id="669" name="Google Shape;669;p9"/>
            <p:cNvGrpSpPr/>
            <p:nvPr/>
          </p:nvGrpSpPr>
          <p:grpSpPr>
            <a:xfrm>
              <a:off x="4572008" y="-1613262"/>
              <a:ext cx="5542340" cy="4185014"/>
              <a:chOff x="2057300" y="1305025"/>
              <a:chExt cx="3912700" cy="2954475"/>
            </a:xfrm>
          </p:grpSpPr>
          <p:sp>
            <p:nvSpPr>
              <p:cNvPr id="670" name="Google Shape;670;p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6" name="Google Shape;686;p9"/>
            <p:cNvGrpSpPr/>
            <p:nvPr/>
          </p:nvGrpSpPr>
          <p:grpSpPr>
            <a:xfrm>
              <a:off x="-970342" y="-1613262"/>
              <a:ext cx="5542340" cy="4185014"/>
              <a:chOff x="2057300" y="1305025"/>
              <a:chExt cx="3912700" cy="2954475"/>
            </a:xfrm>
          </p:grpSpPr>
          <p:sp>
            <p:nvSpPr>
              <p:cNvPr id="687" name="Google Shape;687;p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9"/>
            <p:cNvGrpSpPr/>
            <p:nvPr/>
          </p:nvGrpSpPr>
          <p:grpSpPr>
            <a:xfrm>
              <a:off x="4572008" y="2571738"/>
              <a:ext cx="5542340" cy="4185014"/>
              <a:chOff x="2057300" y="1305025"/>
              <a:chExt cx="3912700" cy="2954475"/>
            </a:xfrm>
          </p:grpSpPr>
          <p:sp>
            <p:nvSpPr>
              <p:cNvPr id="704" name="Google Shape;704;p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9"/>
            <p:cNvGrpSpPr/>
            <p:nvPr/>
          </p:nvGrpSpPr>
          <p:grpSpPr>
            <a:xfrm>
              <a:off x="-970342" y="2571738"/>
              <a:ext cx="5542340" cy="4185014"/>
              <a:chOff x="2057300" y="1305025"/>
              <a:chExt cx="3912700" cy="2954475"/>
            </a:xfrm>
          </p:grpSpPr>
          <p:sp>
            <p:nvSpPr>
              <p:cNvPr id="721" name="Google Shape;721;p9"/>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9"/>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9"/>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9"/>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9"/>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9"/>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9"/>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9"/>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9"/>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9"/>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9"/>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9"/>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9"/>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9"/>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9"/>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9"/>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37" name="Google Shape;737;p9"/>
          <p:cNvSpPr txBox="1"/>
          <p:nvPr>
            <p:ph type="title"/>
          </p:nvPr>
        </p:nvSpPr>
        <p:spPr>
          <a:xfrm>
            <a:off x="720000" y="445025"/>
            <a:ext cx="7704000" cy="572700"/>
          </a:xfrm>
          <a:prstGeom prst="rect">
            <a:avLst/>
          </a:prstGeom>
          <a:ln>
            <a:noFill/>
          </a:ln>
        </p:spPr>
        <p:txBody>
          <a:bodyPr anchorCtr="0" anchor="ctr"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38" name="Google Shape;738;p9"/>
          <p:cNvSpPr txBox="1"/>
          <p:nvPr>
            <p:ph idx="1" type="body"/>
          </p:nvPr>
        </p:nvSpPr>
        <p:spPr>
          <a:xfrm>
            <a:off x="726450" y="1590500"/>
            <a:ext cx="3861900" cy="30135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160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39" name="Shape 739"/>
        <p:cNvGrpSpPr/>
        <p:nvPr/>
      </p:nvGrpSpPr>
      <p:grpSpPr>
        <a:xfrm>
          <a:off x="0" y="0"/>
          <a:ext cx="0" cy="0"/>
          <a:chOff x="0" y="0"/>
          <a:chExt cx="0" cy="0"/>
        </a:xfrm>
      </p:grpSpPr>
      <p:grpSp>
        <p:nvGrpSpPr>
          <p:cNvPr id="740" name="Google Shape;740;p10"/>
          <p:cNvGrpSpPr/>
          <p:nvPr/>
        </p:nvGrpSpPr>
        <p:grpSpPr>
          <a:xfrm>
            <a:off x="-970342" y="-1613262"/>
            <a:ext cx="11084690" cy="8370014"/>
            <a:chOff x="-970342" y="-1613262"/>
            <a:chExt cx="11084690" cy="8370014"/>
          </a:xfrm>
        </p:grpSpPr>
        <p:grpSp>
          <p:nvGrpSpPr>
            <p:cNvPr id="741" name="Google Shape;741;p10"/>
            <p:cNvGrpSpPr/>
            <p:nvPr/>
          </p:nvGrpSpPr>
          <p:grpSpPr>
            <a:xfrm>
              <a:off x="4572008" y="-1613262"/>
              <a:ext cx="5542340" cy="4185014"/>
              <a:chOff x="2057300" y="1305025"/>
              <a:chExt cx="3912700" cy="2954475"/>
            </a:xfrm>
          </p:grpSpPr>
          <p:sp>
            <p:nvSpPr>
              <p:cNvPr id="742" name="Google Shape;742;p1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1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1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1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1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1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1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1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1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1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10"/>
            <p:cNvGrpSpPr/>
            <p:nvPr/>
          </p:nvGrpSpPr>
          <p:grpSpPr>
            <a:xfrm>
              <a:off x="-970342" y="-1613262"/>
              <a:ext cx="5542340" cy="4185014"/>
              <a:chOff x="2057300" y="1305025"/>
              <a:chExt cx="3912700" cy="2954475"/>
            </a:xfrm>
          </p:grpSpPr>
          <p:sp>
            <p:nvSpPr>
              <p:cNvPr id="759" name="Google Shape;759;p1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1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1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1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1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1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10"/>
            <p:cNvGrpSpPr/>
            <p:nvPr/>
          </p:nvGrpSpPr>
          <p:grpSpPr>
            <a:xfrm>
              <a:off x="4572008" y="2571738"/>
              <a:ext cx="5542340" cy="4185014"/>
              <a:chOff x="2057300" y="1305025"/>
              <a:chExt cx="3912700" cy="2954475"/>
            </a:xfrm>
          </p:grpSpPr>
          <p:sp>
            <p:nvSpPr>
              <p:cNvPr id="776" name="Google Shape;776;p1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1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1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1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1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1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 name="Google Shape;792;p10"/>
            <p:cNvGrpSpPr/>
            <p:nvPr/>
          </p:nvGrpSpPr>
          <p:grpSpPr>
            <a:xfrm>
              <a:off x="-970342" y="2571738"/>
              <a:ext cx="5542340" cy="4185014"/>
              <a:chOff x="2057300" y="1305025"/>
              <a:chExt cx="3912700" cy="2954475"/>
            </a:xfrm>
          </p:grpSpPr>
          <p:sp>
            <p:nvSpPr>
              <p:cNvPr id="793" name="Google Shape;793;p10"/>
              <p:cNvSpPr/>
              <p:nvPr/>
            </p:nvSpPr>
            <p:spPr>
              <a:xfrm>
                <a:off x="2057300" y="1305025"/>
                <a:ext cx="3911950" cy="2954475"/>
              </a:xfrm>
              <a:custGeom>
                <a:rect b="b" l="l" r="r" t="t"/>
                <a:pathLst>
                  <a:path extrusionOk="0" fill="none" h="118179" w="156478">
                    <a:moveTo>
                      <a:pt x="0" y="0"/>
                    </a:moveTo>
                    <a:lnTo>
                      <a:pt x="156477" y="0"/>
                    </a:lnTo>
                    <a:lnTo>
                      <a:pt x="156477" y="118178"/>
                    </a:lnTo>
                    <a:lnTo>
                      <a:pt x="0" y="118178"/>
                    </a:lnTo>
                    <a:close/>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0"/>
              <p:cNvSpPr/>
              <p:nvPr/>
            </p:nvSpPr>
            <p:spPr>
              <a:xfrm>
                <a:off x="2057300" y="1670525"/>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10"/>
              <p:cNvSpPr/>
              <p:nvPr/>
            </p:nvSpPr>
            <p:spPr>
              <a:xfrm>
                <a:off x="2057300" y="2111275"/>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10"/>
              <p:cNvSpPr/>
              <p:nvPr/>
            </p:nvSpPr>
            <p:spPr>
              <a:xfrm>
                <a:off x="2057300" y="25527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0"/>
              <p:cNvSpPr/>
              <p:nvPr/>
            </p:nvSpPr>
            <p:spPr>
              <a:xfrm>
                <a:off x="2057300" y="2994250"/>
                <a:ext cx="3912700" cy="25"/>
              </a:xfrm>
              <a:custGeom>
                <a:rect b="b" l="l" r="r" t="t"/>
                <a:pathLst>
                  <a:path extrusionOk="0" fill="none" h="1" w="156508">
                    <a:moveTo>
                      <a:pt x="0" y="1"/>
                    </a:moveTo>
                    <a:lnTo>
                      <a:pt x="156508" y="1"/>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0"/>
              <p:cNvSpPr/>
              <p:nvPr/>
            </p:nvSpPr>
            <p:spPr>
              <a:xfrm>
                <a:off x="2057300" y="343500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10"/>
              <p:cNvSpPr/>
              <p:nvPr/>
            </p:nvSpPr>
            <p:spPr>
              <a:xfrm>
                <a:off x="2057300" y="3877250"/>
                <a:ext cx="3912700" cy="25"/>
              </a:xfrm>
              <a:custGeom>
                <a:rect b="b" l="l" r="r" t="t"/>
                <a:pathLst>
                  <a:path extrusionOk="0" fill="none" h="1" w="156508">
                    <a:moveTo>
                      <a:pt x="0" y="0"/>
                    </a:moveTo>
                    <a:lnTo>
                      <a:pt x="156508" y="0"/>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0"/>
              <p:cNvSpPr/>
              <p:nvPr/>
            </p:nvSpPr>
            <p:spPr>
              <a:xfrm>
                <a:off x="2470675"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10"/>
              <p:cNvSpPr/>
              <p:nvPr/>
            </p:nvSpPr>
            <p:spPr>
              <a:xfrm>
                <a:off x="2853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10"/>
              <p:cNvSpPr/>
              <p:nvPr/>
            </p:nvSpPr>
            <p:spPr>
              <a:xfrm>
                <a:off x="32374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0"/>
              <p:cNvSpPr/>
              <p:nvPr/>
            </p:nvSpPr>
            <p:spPr>
              <a:xfrm>
                <a:off x="36226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10"/>
              <p:cNvSpPr/>
              <p:nvPr/>
            </p:nvSpPr>
            <p:spPr>
              <a:xfrm>
                <a:off x="4006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10"/>
              <p:cNvSpPr/>
              <p:nvPr/>
            </p:nvSpPr>
            <p:spPr>
              <a:xfrm>
                <a:off x="439017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0"/>
              <p:cNvSpPr/>
              <p:nvPr/>
            </p:nvSpPr>
            <p:spPr>
              <a:xfrm>
                <a:off x="4773900" y="1305025"/>
                <a:ext cx="25" cy="2954475"/>
              </a:xfrm>
              <a:custGeom>
                <a:rect b="b" l="l" r="r" t="t"/>
                <a:pathLst>
                  <a:path extrusionOk="0" fill="none" h="118179" w="1">
                    <a:moveTo>
                      <a:pt x="1" y="0"/>
                    </a:moveTo>
                    <a:lnTo>
                      <a:pt x="1"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10"/>
              <p:cNvSpPr/>
              <p:nvPr/>
            </p:nvSpPr>
            <p:spPr>
              <a:xfrm>
                <a:off x="5158425" y="1305025"/>
                <a:ext cx="25" cy="2954475"/>
              </a:xfrm>
              <a:custGeom>
                <a:rect b="b" l="l" r="r" t="t"/>
                <a:pathLst>
                  <a:path extrusionOk="0" fill="none" h="118179" w="1">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10"/>
              <p:cNvSpPr/>
              <p:nvPr/>
            </p:nvSpPr>
            <p:spPr>
              <a:xfrm>
                <a:off x="5542175" y="1305025"/>
                <a:ext cx="0" cy="2954475"/>
              </a:xfrm>
              <a:custGeom>
                <a:rect b="b" l="l" r="r" t="t"/>
                <a:pathLst>
                  <a:path extrusionOk="0" fill="none" h="118179" w="0">
                    <a:moveTo>
                      <a:pt x="0" y="0"/>
                    </a:moveTo>
                    <a:lnTo>
                      <a:pt x="0" y="118178"/>
                    </a:lnTo>
                  </a:path>
                </a:pathLst>
              </a:custGeom>
              <a:noFill/>
              <a:ln cap="flat" cmpd="sng" w="9525">
                <a:solidFill>
                  <a:schemeClr val="accent4"/>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09" name="Google Shape;809;p10"/>
          <p:cNvSpPr txBox="1"/>
          <p:nvPr>
            <p:ph type="title"/>
          </p:nvPr>
        </p:nvSpPr>
        <p:spPr>
          <a:xfrm>
            <a:off x="1388100" y="1307100"/>
            <a:ext cx="6367800" cy="2529300"/>
          </a:xfrm>
          <a:prstGeom prst="rect">
            <a:avLst/>
          </a:prstGeom>
          <a:ln>
            <a:noFill/>
          </a:ln>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810" name="Google Shape;810;p10"/>
          <p:cNvGrpSpPr/>
          <p:nvPr/>
        </p:nvGrpSpPr>
        <p:grpSpPr>
          <a:xfrm rot="9568016">
            <a:off x="-271513" y="-722449"/>
            <a:ext cx="2195982" cy="2706183"/>
            <a:chOff x="9743146" y="2970638"/>
            <a:chExt cx="1446996" cy="1783072"/>
          </a:xfrm>
        </p:grpSpPr>
        <p:sp>
          <p:nvSpPr>
            <p:cNvPr id="811" name="Google Shape;811;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 name="Google Shape;812;p10"/>
            <p:cNvGrpSpPr/>
            <p:nvPr/>
          </p:nvGrpSpPr>
          <p:grpSpPr>
            <a:xfrm rot="4346401">
              <a:off x="9694335" y="3347712"/>
              <a:ext cx="1544618" cy="1028925"/>
              <a:chOff x="2670525" y="1658075"/>
              <a:chExt cx="1301725" cy="867125"/>
            </a:xfrm>
          </p:grpSpPr>
          <p:sp>
            <p:nvSpPr>
              <p:cNvPr id="813" name="Google Shape;813;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21" name="Google Shape;821;p10"/>
          <p:cNvGrpSpPr/>
          <p:nvPr/>
        </p:nvGrpSpPr>
        <p:grpSpPr>
          <a:xfrm rot="4164703">
            <a:off x="6160919" y="67119"/>
            <a:ext cx="1564886" cy="1928510"/>
            <a:chOff x="9743146" y="2970638"/>
            <a:chExt cx="1446996" cy="1783072"/>
          </a:xfrm>
        </p:grpSpPr>
        <p:sp>
          <p:nvSpPr>
            <p:cNvPr id="822" name="Google Shape;822;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3" name="Google Shape;823;p10"/>
            <p:cNvGrpSpPr/>
            <p:nvPr/>
          </p:nvGrpSpPr>
          <p:grpSpPr>
            <a:xfrm rot="4346401">
              <a:off x="9694335" y="3347712"/>
              <a:ext cx="1544618" cy="1028925"/>
              <a:chOff x="2670525" y="1658075"/>
              <a:chExt cx="1301725" cy="867125"/>
            </a:xfrm>
          </p:grpSpPr>
          <p:sp>
            <p:nvSpPr>
              <p:cNvPr id="824" name="Google Shape;824;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32" name="Google Shape;832;p10"/>
          <p:cNvGrpSpPr/>
          <p:nvPr/>
        </p:nvGrpSpPr>
        <p:grpSpPr>
          <a:xfrm rot="629843">
            <a:off x="1703828" y="-591128"/>
            <a:ext cx="1482811" cy="1827205"/>
            <a:chOff x="9743146" y="2970638"/>
            <a:chExt cx="1446996" cy="1783072"/>
          </a:xfrm>
        </p:grpSpPr>
        <p:sp>
          <p:nvSpPr>
            <p:cNvPr id="833" name="Google Shape;833;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4" name="Google Shape;834;p10"/>
            <p:cNvGrpSpPr/>
            <p:nvPr/>
          </p:nvGrpSpPr>
          <p:grpSpPr>
            <a:xfrm rot="4346401">
              <a:off x="9694335" y="3347712"/>
              <a:ext cx="1544618" cy="1028925"/>
              <a:chOff x="2670525" y="1658075"/>
              <a:chExt cx="1301725" cy="867125"/>
            </a:xfrm>
          </p:grpSpPr>
          <p:sp>
            <p:nvSpPr>
              <p:cNvPr id="835" name="Google Shape;835;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3" name="Google Shape;843;p10"/>
          <p:cNvGrpSpPr/>
          <p:nvPr/>
        </p:nvGrpSpPr>
        <p:grpSpPr>
          <a:xfrm rot="2208898">
            <a:off x="2859879" y="-298335"/>
            <a:ext cx="1509218" cy="1859995"/>
            <a:chOff x="9743146" y="2970638"/>
            <a:chExt cx="1446996" cy="1783072"/>
          </a:xfrm>
        </p:grpSpPr>
        <p:sp>
          <p:nvSpPr>
            <p:cNvPr id="844" name="Google Shape;844;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5" name="Google Shape;845;p10"/>
            <p:cNvGrpSpPr/>
            <p:nvPr/>
          </p:nvGrpSpPr>
          <p:grpSpPr>
            <a:xfrm rot="4346401">
              <a:off x="9694335" y="3347712"/>
              <a:ext cx="1544618" cy="1028925"/>
              <a:chOff x="2670525" y="1658075"/>
              <a:chExt cx="1301725" cy="867125"/>
            </a:xfrm>
          </p:grpSpPr>
          <p:sp>
            <p:nvSpPr>
              <p:cNvPr id="846" name="Google Shape;846;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4" name="Google Shape;854;p10"/>
          <p:cNvGrpSpPr/>
          <p:nvPr/>
        </p:nvGrpSpPr>
        <p:grpSpPr>
          <a:xfrm rot="2282066">
            <a:off x="3850612" y="-1416319"/>
            <a:ext cx="2229905" cy="2748038"/>
            <a:chOff x="9743146" y="2970638"/>
            <a:chExt cx="1446996" cy="1783072"/>
          </a:xfrm>
        </p:grpSpPr>
        <p:sp>
          <p:nvSpPr>
            <p:cNvPr id="855" name="Google Shape;855;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6" name="Google Shape;856;p10"/>
            <p:cNvGrpSpPr/>
            <p:nvPr/>
          </p:nvGrpSpPr>
          <p:grpSpPr>
            <a:xfrm rot="4346401">
              <a:off x="9694335" y="3347712"/>
              <a:ext cx="1544618" cy="1028925"/>
              <a:chOff x="2670525" y="1658075"/>
              <a:chExt cx="1301725" cy="867125"/>
            </a:xfrm>
          </p:grpSpPr>
          <p:sp>
            <p:nvSpPr>
              <p:cNvPr id="857" name="Google Shape;857;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5" name="Google Shape;865;p10"/>
          <p:cNvGrpSpPr/>
          <p:nvPr/>
        </p:nvGrpSpPr>
        <p:grpSpPr>
          <a:xfrm rot="1234745">
            <a:off x="5461792" y="-1196063"/>
            <a:ext cx="1473754" cy="1816275"/>
            <a:chOff x="9743146" y="2970638"/>
            <a:chExt cx="1446996" cy="1783072"/>
          </a:xfrm>
        </p:grpSpPr>
        <p:sp>
          <p:nvSpPr>
            <p:cNvPr id="866" name="Google Shape;866;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7" name="Google Shape;867;p10"/>
            <p:cNvGrpSpPr/>
            <p:nvPr/>
          </p:nvGrpSpPr>
          <p:grpSpPr>
            <a:xfrm rot="4346401">
              <a:off x="9694335" y="3347712"/>
              <a:ext cx="1544618" cy="1028925"/>
              <a:chOff x="2670525" y="1658075"/>
              <a:chExt cx="1301725" cy="867125"/>
            </a:xfrm>
          </p:grpSpPr>
          <p:sp>
            <p:nvSpPr>
              <p:cNvPr id="868" name="Google Shape;868;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76" name="Google Shape;876;p10"/>
          <p:cNvGrpSpPr/>
          <p:nvPr/>
        </p:nvGrpSpPr>
        <p:grpSpPr>
          <a:xfrm rot="5732255">
            <a:off x="-882653" y="1110757"/>
            <a:ext cx="1854879" cy="2285689"/>
            <a:chOff x="9743146" y="2970638"/>
            <a:chExt cx="1446996" cy="1783072"/>
          </a:xfrm>
        </p:grpSpPr>
        <p:sp>
          <p:nvSpPr>
            <p:cNvPr id="877" name="Google Shape;877;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8" name="Google Shape;878;p10"/>
            <p:cNvGrpSpPr/>
            <p:nvPr/>
          </p:nvGrpSpPr>
          <p:grpSpPr>
            <a:xfrm rot="4346401">
              <a:off x="9694335" y="3347712"/>
              <a:ext cx="1544618" cy="1028925"/>
              <a:chOff x="2670525" y="1658075"/>
              <a:chExt cx="1301725" cy="867125"/>
            </a:xfrm>
          </p:grpSpPr>
          <p:sp>
            <p:nvSpPr>
              <p:cNvPr id="879" name="Google Shape;879;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87" name="Google Shape;887;p10"/>
          <p:cNvGrpSpPr/>
          <p:nvPr/>
        </p:nvGrpSpPr>
        <p:grpSpPr>
          <a:xfrm rot="-6777550">
            <a:off x="-154622" y="3285152"/>
            <a:ext cx="2278024" cy="2637690"/>
            <a:chOff x="9743146" y="2970638"/>
            <a:chExt cx="1446996" cy="1783072"/>
          </a:xfrm>
        </p:grpSpPr>
        <p:sp>
          <p:nvSpPr>
            <p:cNvPr id="888" name="Google Shape;888;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9" name="Google Shape;889;p10"/>
            <p:cNvGrpSpPr/>
            <p:nvPr/>
          </p:nvGrpSpPr>
          <p:grpSpPr>
            <a:xfrm rot="4346401">
              <a:off x="9694335" y="3347712"/>
              <a:ext cx="1544618" cy="1028925"/>
              <a:chOff x="2670525" y="1658075"/>
              <a:chExt cx="1301725" cy="867125"/>
            </a:xfrm>
          </p:grpSpPr>
          <p:sp>
            <p:nvSpPr>
              <p:cNvPr id="890" name="Google Shape;890;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98" name="Google Shape;898;p10"/>
          <p:cNvGrpSpPr/>
          <p:nvPr/>
        </p:nvGrpSpPr>
        <p:grpSpPr>
          <a:xfrm rot="8965034">
            <a:off x="8199195" y="3389753"/>
            <a:ext cx="1466670" cy="1698205"/>
            <a:chOff x="9743146" y="2970638"/>
            <a:chExt cx="1446996" cy="1783072"/>
          </a:xfrm>
        </p:grpSpPr>
        <p:sp>
          <p:nvSpPr>
            <p:cNvPr id="899" name="Google Shape;899;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0" name="Google Shape;900;p10"/>
            <p:cNvGrpSpPr/>
            <p:nvPr/>
          </p:nvGrpSpPr>
          <p:grpSpPr>
            <a:xfrm rot="4346401">
              <a:off x="9694335" y="3347712"/>
              <a:ext cx="1544618" cy="1028925"/>
              <a:chOff x="2670525" y="1658075"/>
              <a:chExt cx="1301725" cy="867125"/>
            </a:xfrm>
          </p:grpSpPr>
          <p:sp>
            <p:nvSpPr>
              <p:cNvPr id="901" name="Google Shape;901;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09" name="Google Shape;909;p10"/>
          <p:cNvGrpSpPr/>
          <p:nvPr/>
        </p:nvGrpSpPr>
        <p:grpSpPr>
          <a:xfrm rot="4581957">
            <a:off x="-656831" y="2875340"/>
            <a:ext cx="1279904" cy="1577172"/>
            <a:chOff x="9743146" y="2970638"/>
            <a:chExt cx="1446996" cy="1783072"/>
          </a:xfrm>
        </p:grpSpPr>
        <p:sp>
          <p:nvSpPr>
            <p:cNvPr id="910" name="Google Shape;910;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1" name="Google Shape;911;p10"/>
            <p:cNvGrpSpPr/>
            <p:nvPr/>
          </p:nvGrpSpPr>
          <p:grpSpPr>
            <a:xfrm rot="4346401">
              <a:off x="9694335" y="3347712"/>
              <a:ext cx="1544618" cy="1028925"/>
              <a:chOff x="2670525" y="1658075"/>
              <a:chExt cx="1301725" cy="867125"/>
            </a:xfrm>
          </p:grpSpPr>
          <p:sp>
            <p:nvSpPr>
              <p:cNvPr id="912" name="Google Shape;912;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20" name="Google Shape;920;p10"/>
          <p:cNvGrpSpPr/>
          <p:nvPr/>
        </p:nvGrpSpPr>
        <p:grpSpPr>
          <a:xfrm rot="629843">
            <a:off x="1989578" y="4018972"/>
            <a:ext cx="1482811" cy="1827205"/>
            <a:chOff x="9743146" y="2970638"/>
            <a:chExt cx="1446996" cy="1783072"/>
          </a:xfrm>
        </p:grpSpPr>
        <p:sp>
          <p:nvSpPr>
            <p:cNvPr id="921" name="Google Shape;921;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2" name="Google Shape;922;p10"/>
            <p:cNvGrpSpPr/>
            <p:nvPr/>
          </p:nvGrpSpPr>
          <p:grpSpPr>
            <a:xfrm rot="4346401">
              <a:off x="9694335" y="3347712"/>
              <a:ext cx="1544618" cy="1028925"/>
              <a:chOff x="2670525" y="1658075"/>
              <a:chExt cx="1301725" cy="867125"/>
            </a:xfrm>
          </p:grpSpPr>
          <p:sp>
            <p:nvSpPr>
              <p:cNvPr id="923" name="Google Shape;923;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1" name="Google Shape;931;p10"/>
          <p:cNvGrpSpPr/>
          <p:nvPr/>
        </p:nvGrpSpPr>
        <p:grpSpPr>
          <a:xfrm rot="1525637">
            <a:off x="3114019" y="4489936"/>
            <a:ext cx="1482836" cy="1827236"/>
            <a:chOff x="9743146" y="2970638"/>
            <a:chExt cx="1446996" cy="1783072"/>
          </a:xfrm>
        </p:grpSpPr>
        <p:sp>
          <p:nvSpPr>
            <p:cNvPr id="932" name="Google Shape;932;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3" name="Google Shape;933;p10"/>
            <p:cNvGrpSpPr/>
            <p:nvPr/>
          </p:nvGrpSpPr>
          <p:grpSpPr>
            <a:xfrm rot="4346401">
              <a:off x="9694335" y="3347712"/>
              <a:ext cx="1544618" cy="1028925"/>
              <a:chOff x="2670525" y="1658075"/>
              <a:chExt cx="1301725" cy="867125"/>
            </a:xfrm>
          </p:grpSpPr>
          <p:sp>
            <p:nvSpPr>
              <p:cNvPr id="934" name="Google Shape;934;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2" name="Google Shape;942;p10"/>
          <p:cNvGrpSpPr/>
          <p:nvPr/>
        </p:nvGrpSpPr>
        <p:grpSpPr>
          <a:xfrm rot="-630503">
            <a:off x="4251397" y="3473580"/>
            <a:ext cx="1482863" cy="1827270"/>
            <a:chOff x="9743146" y="2970638"/>
            <a:chExt cx="1446996" cy="1783072"/>
          </a:xfrm>
        </p:grpSpPr>
        <p:sp>
          <p:nvSpPr>
            <p:cNvPr id="943" name="Google Shape;943;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10"/>
            <p:cNvGrpSpPr/>
            <p:nvPr/>
          </p:nvGrpSpPr>
          <p:grpSpPr>
            <a:xfrm rot="4346401">
              <a:off x="9694335" y="3347712"/>
              <a:ext cx="1544618" cy="1028925"/>
              <a:chOff x="2670525" y="1658075"/>
              <a:chExt cx="1301725" cy="867125"/>
            </a:xfrm>
          </p:grpSpPr>
          <p:sp>
            <p:nvSpPr>
              <p:cNvPr id="945" name="Google Shape;945;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53" name="Google Shape;953;p10"/>
          <p:cNvGrpSpPr/>
          <p:nvPr/>
        </p:nvGrpSpPr>
        <p:grpSpPr>
          <a:xfrm rot="402211">
            <a:off x="5582110" y="3261693"/>
            <a:ext cx="2376296" cy="2928032"/>
            <a:chOff x="9743146" y="2970638"/>
            <a:chExt cx="1446996" cy="1783072"/>
          </a:xfrm>
        </p:grpSpPr>
        <p:sp>
          <p:nvSpPr>
            <p:cNvPr id="954" name="Google Shape;954;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5" name="Google Shape;955;p10"/>
            <p:cNvGrpSpPr/>
            <p:nvPr/>
          </p:nvGrpSpPr>
          <p:grpSpPr>
            <a:xfrm rot="4346401">
              <a:off x="9694335" y="3347712"/>
              <a:ext cx="1544618" cy="1028925"/>
              <a:chOff x="2670525" y="1658075"/>
              <a:chExt cx="1301725" cy="867125"/>
            </a:xfrm>
          </p:grpSpPr>
          <p:sp>
            <p:nvSpPr>
              <p:cNvPr id="956" name="Google Shape;956;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64" name="Google Shape;964;p10"/>
          <p:cNvGrpSpPr/>
          <p:nvPr/>
        </p:nvGrpSpPr>
        <p:grpSpPr>
          <a:xfrm rot="-3560987">
            <a:off x="8017585" y="1239281"/>
            <a:ext cx="2376295" cy="2927964"/>
            <a:chOff x="9743146" y="2970638"/>
            <a:chExt cx="1446996" cy="1783072"/>
          </a:xfrm>
        </p:grpSpPr>
        <p:sp>
          <p:nvSpPr>
            <p:cNvPr id="965" name="Google Shape;965;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6" name="Google Shape;966;p10"/>
            <p:cNvGrpSpPr/>
            <p:nvPr/>
          </p:nvGrpSpPr>
          <p:grpSpPr>
            <a:xfrm rot="4346401">
              <a:off x="9694335" y="3347712"/>
              <a:ext cx="1544618" cy="1028925"/>
              <a:chOff x="2670525" y="1658075"/>
              <a:chExt cx="1301725" cy="867125"/>
            </a:xfrm>
          </p:grpSpPr>
          <p:sp>
            <p:nvSpPr>
              <p:cNvPr id="967" name="Google Shape;967;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75" name="Google Shape;975;p10"/>
          <p:cNvGrpSpPr/>
          <p:nvPr/>
        </p:nvGrpSpPr>
        <p:grpSpPr>
          <a:xfrm rot="-9715783">
            <a:off x="7697434" y="4605087"/>
            <a:ext cx="1466666" cy="1698172"/>
            <a:chOff x="9743146" y="2970638"/>
            <a:chExt cx="1446996" cy="1783072"/>
          </a:xfrm>
        </p:grpSpPr>
        <p:sp>
          <p:nvSpPr>
            <p:cNvPr id="976" name="Google Shape;976;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7" name="Google Shape;977;p10"/>
            <p:cNvGrpSpPr/>
            <p:nvPr/>
          </p:nvGrpSpPr>
          <p:grpSpPr>
            <a:xfrm rot="4346401">
              <a:off x="9694335" y="3347712"/>
              <a:ext cx="1544618" cy="1028925"/>
              <a:chOff x="2670525" y="1658075"/>
              <a:chExt cx="1301725" cy="867125"/>
            </a:xfrm>
          </p:grpSpPr>
          <p:sp>
            <p:nvSpPr>
              <p:cNvPr id="978" name="Google Shape;978;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86" name="Google Shape;986;p10"/>
          <p:cNvGrpSpPr/>
          <p:nvPr/>
        </p:nvGrpSpPr>
        <p:grpSpPr>
          <a:xfrm rot="3253621">
            <a:off x="7393704" y="-1183134"/>
            <a:ext cx="2690893" cy="3316019"/>
            <a:chOff x="9743146" y="2970638"/>
            <a:chExt cx="1446996" cy="1783072"/>
          </a:xfrm>
        </p:grpSpPr>
        <p:sp>
          <p:nvSpPr>
            <p:cNvPr id="987" name="Google Shape;987;p1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8" name="Google Shape;988;p10"/>
            <p:cNvGrpSpPr/>
            <p:nvPr/>
          </p:nvGrpSpPr>
          <p:grpSpPr>
            <a:xfrm rot="4346401">
              <a:off x="9694335" y="3347712"/>
              <a:ext cx="1544618" cy="1028925"/>
              <a:chOff x="2670525" y="1658075"/>
              <a:chExt cx="1301725" cy="867125"/>
            </a:xfrm>
          </p:grpSpPr>
          <p:sp>
            <p:nvSpPr>
              <p:cNvPr id="989" name="Google Shape;989;p1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1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1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1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1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Anton"/>
              <a:buNone/>
              <a:defRPr sz="3000">
                <a:solidFill>
                  <a:schemeClr val="dk1"/>
                </a:solidFill>
                <a:latin typeface="Anton"/>
                <a:ea typeface="Anton"/>
                <a:cs typeface="Anton"/>
                <a:sym typeface="Anton"/>
              </a:defRPr>
            </a:lvl1pPr>
            <a:lvl2pPr lvl="1"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2pPr>
            <a:lvl3pPr lvl="2"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3pPr>
            <a:lvl4pPr lvl="3"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4pPr>
            <a:lvl5pPr lvl="4"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5pPr>
            <a:lvl6pPr lvl="5"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6pPr>
            <a:lvl7pPr lvl="6"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7pPr>
            <a:lvl8pPr lvl="7"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8pPr>
            <a:lvl9pPr lvl="8" rtl="0">
              <a:spcBef>
                <a:spcPts val="0"/>
              </a:spcBef>
              <a:spcAft>
                <a:spcPts val="0"/>
              </a:spcAft>
              <a:buClr>
                <a:schemeClr val="dk1"/>
              </a:buClr>
              <a:buSzPts val="3000"/>
              <a:buFont typeface="Bebas Neue"/>
              <a:buNone/>
              <a:defRPr sz="3000">
                <a:solidFill>
                  <a:schemeClr val="dk1"/>
                </a:solidFill>
                <a:latin typeface="Bebas Neue"/>
                <a:ea typeface="Bebas Neue"/>
                <a:cs typeface="Bebas Neue"/>
                <a:sym typeface="Bebas Neu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1pPr>
            <a:lvl2pPr indent="-317500" lvl="1" marL="9144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2pPr>
            <a:lvl3pPr indent="-317500" lvl="2" marL="13716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3pPr>
            <a:lvl4pPr indent="-317500" lvl="3" marL="18288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4pPr>
            <a:lvl5pPr indent="-317500" lvl="4" marL="22860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5pPr>
            <a:lvl6pPr indent="-317500" lvl="5" marL="27432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6pPr>
            <a:lvl7pPr indent="-317500" lvl="6" marL="32004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7pPr>
            <a:lvl8pPr indent="-317500" lvl="7" marL="3657600">
              <a:lnSpc>
                <a:spcPct val="115000"/>
              </a:lnSpc>
              <a:spcBef>
                <a:spcPts val="1600"/>
              </a:spcBef>
              <a:spcAft>
                <a:spcPts val="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8pPr>
            <a:lvl9pPr indent="-317500" lvl="8" marL="4114800">
              <a:lnSpc>
                <a:spcPct val="115000"/>
              </a:lnSpc>
              <a:spcBef>
                <a:spcPts val="1600"/>
              </a:spcBef>
              <a:spcAft>
                <a:spcPts val="1600"/>
              </a:spcAft>
              <a:buClr>
                <a:schemeClr val="dk1"/>
              </a:buClr>
              <a:buSzPts val="1400"/>
              <a:buFont typeface="Libre Franklin Medium"/>
              <a:buChar char="■"/>
              <a:defRPr>
                <a:solidFill>
                  <a:schemeClr val="dk1"/>
                </a:solidFill>
                <a:latin typeface="Libre Franklin Medium"/>
                <a:ea typeface="Libre Franklin Medium"/>
                <a:cs typeface="Libre Franklin Medium"/>
                <a:sym typeface="Libre Franklin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40">
          <p15:clr>
            <a:srgbClr val="EA4335"/>
          </p15:clr>
        </p15:guide>
        <p15:guide id="2" orient="horz" pos="2900">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2" name="Shape 2322"/>
        <p:cNvGrpSpPr/>
        <p:nvPr/>
      </p:nvGrpSpPr>
      <p:grpSpPr>
        <a:xfrm>
          <a:off x="0" y="0"/>
          <a:ext cx="0" cy="0"/>
          <a:chOff x="0" y="0"/>
          <a:chExt cx="0" cy="0"/>
        </a:xfrm>
      </p:grpSpPr>
      <p:sp>
        <p:nvSpPr>
          <p:cNvPr id="2323" name="Google Shape;2323;p25"/>
          <p:cNvSpPr txBox="1"/>
          <p:nvPr>
            <p:ph type="ctrTitle"/>
          </p:nvPr>
        </p:nvSpPr>
        <p:spPr>
          <a:xfrm>
            <a:off x="1800700" y="1599425"/>
            <a:ext cx="5542200" cy="20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800"/>
              <a:t>Concept Video</a:t>
            </a:r>
            <a:endParaRPr sz="6800"/>
          </a:p>
          <a:p>
            <a:pPr indent="0" lvl="0" marL="0" rtl="0" algn="ctr">
              <a:spcBef>
                <a:spcPts val="0"/>
              </a:spcBef>
              <a:spcAft>
                <a:spcPts val="0"/>
              </a:spcAft>
              <a:buNone/>
            </a:pPr>
            <a:r>
              <a:t/>
            </a:r>
            <a:endParaRPr sz="4300"/>
          </a:p>
          <a:p>
            <a:pPr indent="0" lvl="0" marL="0" rtl="0" algn="ctr">
              <a:spcBef>
                <a:spcPts val="0"/>
              </a:spcBef>
              <a:spcAft>
                <a:spcPts val="0"/>
              </a:spcAft>
              <a:buNone/>
            </a:pPr>
            <a:r>
              <a:rPr lang="en" sz="6800"/>
              <a:t> </a:t>
            </a:r>
            <a:r>
              <a:rPr lang="en" sz="4600">
                <a:solidFill>
                  <a:schemeClr val="dk2"/>
                </a:solidFill>
              </a:rPr>
              <a:t>Team 3</a:t>
            </a:r>
            <a:endParaRPr sz="4600">
              <a:solidFill>
                <a:schemeClr val="dk2"/>
              </a:solidFill>
            </a:endParaRPr>
          </a:p>
        </p:txBody>
      </p:sp>
      <p:sp>
        <p:nvSpPr>
          <p:cNvPr id="2324" name="Google Shape;2324;p25"/>
          <p:cNvSpPr txBox="1"/>
          <p:nvPr>
            <p:ph idx="1" type="subTitle"/>
          </p:nvPr>
        </p:nvSpPr>
        <p:spPr>
          <a:xfrm>
            <a:off x="1800700" y="4210400"/>
            <a:ext cx="55422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Avika, Juben, Madison, Xinyi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9" name="Shape 2669"/>
        <p:cNvGrpSpPr/>
        <p:nvPr/>
      </p:nvGrpSpPr>
      <p:grpSpPr>
        <a:xfrm>
          <a:off x="0" y="0"/>
          <a:ext cx="0" cy="0"/>
          <a:chOff x="0" y="0"/>
          <a:chExt cx="0" cy="0"/>
        </a:xfrm>
      </p:grpSpPr>
      <p:sp>
        <p:nvSpPr>
          <p:cNvPr id="2670" name="Google Shape;2670;p34"/>
          <p:cNvSpPr/>
          <p:nvPr/>
        </p:nvSpPr>
        <p:spPr>
          <a:xfrm>
            <a:off x="419200" y="394950"/>
            <a:ext cx="3170700" cy="818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34"/>
          <p:cNvSpPr txBox="1"/>
          <p:nvPr/>
        </p:nvSpPr>
        <p:spPr>
          <a:xfrm>
            <a:off x="419200" y="1480150"/>
            <a:ext cx="73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Medium"/>
              <a:ea typeface="Libre Franklin Medium"/>
              <a:cs typeface="Libre Franklin Medium"/>
              <a:sym typeface="Libre Franklin Medium"/>
            </a:endParaRPr>
          </a:p>
        </p:txBody>
      </p:sp>
      <p:sp>
        <p:nvSpPr>
          <p:cNvPr id="2672" name="Google Shape;2672;p34"/>
          <p:cNvSpPr txBox="1"/>
          <p:nvPr>
            <p:ph idx="4294967295" type="subTitle"/>
          </p:nvPr>
        </p:nvSpPr>
        <p:spPr>
          <a:xfrm>
            <a:off x="419200" y="1369800"/>
            <a:ext cx="8011500" cy="35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ibre Franklin"/>
                <a:ea typeface="Libre Franklin"/>
                <a:cs typeface="Libre Franklin"/>
                <a:sym typeface="Libre Franklin"/>
              </a:rPr>
              <a:t>Description</a:t>
            </a:r>
            <a:r>
              <a:rPr lang="en"/>
              <a:t>: Investment simulation app that allows you to check on in-app friends as well</a:t>
            </a:r>
            <a:endParaRPr/>
          </a:p>
          <a:p>
            <a:pPr indent="0" lvl="0" marL="0" rtl="0" algn="l">
              <a:spcBef>
                <a:spcPts val="1600"/>
              </a:spcBef>
              <a:spcAft>
                <a:spcPts val="0"/>
              </a:spcAft>
              <a:buNone/>
            </a:pPr>
            <a:r>
              <a:rPr b="1" lang="en">
                <a:latin typeface="Libre Franklin"/>
                <a:ea typeface="Libre Franklin"/>
                <a:cs typeface="Libre Franklin"/>
                <a:sym typeface="Libre Franklin"/>
              </a:rPr>
              <a:t>Problem they solve for</a:t>
            </a:r>
            <a:r>
              <a:rPr lang="en"/>
              <a:t>: Making investing more accessible; educating new folks on the basics of investing; making investing a social experience</a:t>
            </a:r>
            <a:endParaRPr/>
          </a:p>
          <a:p>
            <a:pPr indent="0" lvl="0" marL="0" rtl="0" algn="l">
              <a:spcBef>
                <a:spcPts val="1600"/>
              </a:spcBef>
              <a:spcAft>
                <a:spcPts val="0"/>
              </a:spcAft>
              <a:buNone/>
            </a:pPr>
            <a:r>
              <a:rPr b="1" lang="en">
                <a:latin typeface="Libre Franklin"/>
                <a:ea typeface="Libre Franklin"/>
                <a:cs typeface="Libre Franklin"/>
                <a:sym typeface="Libre Franklin"/>
              </a:rPr>
              <a:t>Benefits</a:t>
            </a:r>
            <a:r>
              <a:rPr lang="en"/>
              <a:t>: Users can learn about stocks and trading in a no risk environment; users build </a:t>
            </a:r>
            <a:r>
              <a:rPr lang="en"/>
              <a:t>confidence</a:t>
            </a:r>
            <a:r>
              <a:rPr lang="en"/>
              <a:t> in investing; community-based allows discussion of decisions </a:t>
            </a:r>
            <a:endParaRPr/>
          </a:p>
          <a:p>
            <a:pPr indent="0" lvl="0" marL="0" rtl="0" algn="l">
              <a:spcBef>
                <a:spcPts val="1600"/>
              </a:spcBef>
              <a:spcAft>
                <a:spcPts val="0"/>
              </a:spcAft>
              <a:buNone/>
            </a:pPr>
            <a:r>
              <a:rPr b="1" lang="en">
                <a:latin typeface="Libre Franklin"/>
                <a:ea typeface="Libre Franklin"/>
                <a:cs typeface="Libre Franklin"/>
                <a:sym typeface="Libre Franklin"/>
              </a:rPr>
              <a:t>Drawbacks</a:t>
            </a:r>
            <a:r>
              <a:rPr lang="en"/>
              <a:t>: Users need to have the motivation to start on the app and would not take the app seriously if they didn’t value the idea of investing</a:t>
            </a:r>
            <a:endParaRPr/>
          </a:p>
          <a:p>
            <a:pPr indent="0" lvl="0" marL="0" rtl="0" algn="l">
              <a:spcBef>
                <a:spcPts val="1600"/>
              </a:spcBef>
              <a:spcAft>
                <a:spcPts val="0"/>
              </a:spcAft>
              <a:buNone/>
            </a:pPr>
            <a:r>
              <a:rPr b="1" lang="en">
                <a:latin typeface="Libre Franklin"/>
                <a:ea typeface="Libre Franklin"/>
                <a:cs typeface="Libre Franklin"/>
                <a:sym typeface="Libre Franklin"/>
              </a:rPr>
              <a:t>How Wallus differentiates</a:t>
            </a:r>
            <a:r>
              <a:rPr lang="en"/>
              <a:t>: Option of a friend who invests to kick-start a whole friend group’s habit; invest real money for real returns</a:t>
            </a:r>
            <a:endParaRPr/>
          </a:p>
          <a:p>
            <a:pPr indent="0" lvl="0" marL="0" rtl="0" algn="l">
              <a:spcBef>
                <a:spcPts val="1600"/>
              </a:spcBef>
              <a:spcAft>
                <a:spcPts val="1600"/>
              </a:spcAft>
              <a:buNone/>
            </a:pPr>
            <a:r>
              <a:rPr b="1" lang="en">
                <a:latin typeface="Libre Franklin"/>
                <a:ea typeface="Libre Franklin"/>
                <a:cs typeface="Libre Franklin"/>
                <a:sym typeface="Libre Franklin"/>
              </a:rPr>
              <a:t>Implications for co-existing products</a:t>
            </a:r>
            <a:r>
              <a:rPr lang="en"/>
              <a:t>: Both apps could co-exist even simultaneously!</a:t>
            </a:r>
            <a:endParaRPr/>
          </a:p>
        </p:txBody>
      </p:sp>
      <p:pic>
        <p:nvPicPr>
          <p:cNvPr id="2673" name="Google Shape;2673;p34"/>
          <p:cNvPicPr preferRelativeResize="0"/>
          <p:nvPr/>
        </p:nvPicPr>
        <p:blipFill>
          <a:blip r:embed="rId3">
            <a:alphaModFix/>
          </a:blip>
          <a:stretch>
            <a:fillRect/>
          </a:stretch>
        </p:blipFill>
        <p:spPr>
          <a:xfrm>
            <a:off x="678138" y="562700"/>
            <a:ext cx="2652825" cy="482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7" name="Shape 2677"/>
        <p:cNvGrpSpPr/>
        <p:nvPr/>
      </p:nvGrpSpPr>
      <p:grpSpPr>
        <a:xfrm>
          <a:off x="0" y="0"/>
          <a:ext cx="0" cy="0"/>
          <a:chOff x="0" y="0"/>
          <a:chExt cx="0" cy="0"/>
        </a:xfrm>
      </p:grpSpPr>
      <p:sp>
        <p:nvSpPr>
          <p:cNvPr id="2678" name="Google Shape;2678;p35"/>
          <p:cNvSpPr/>
          <p:nvPr/>
        </p:nvSpPr>
        <p:spPr>
          <a:xfrm>
            <a:off x="419200" y="394950"/>
            <a:ext cx="3170700" cy="818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79" name="Google Shape;2679;p35"/>
          <p:cNvPicPr preferRelativeResize="0"/>
          <p:nvPr/>
        </p:nvPicPr>
        <p:blipFill>
          <a:blip r:embed="rId3">
            <a:alphaModFix/>
          </a:blip>
          <a:stretch>
            <a:fillRect/>
          </a:stretch>
        </p:blipFill>
        <p:spPr>
          <a:xfrm>
            <a:off x="789425" y="527875"/>
            <a:ext cx="2486475" cy="552550"/>
          </a:xfrm>
          <a:prstGeom prst="rect">
            <a:avLst/>
          </a:prstGeom>
          <a:noFill/>
          <a:ln>
            <a:noFill/>
          </a:ln>
        </p:spPr>
      </p:pic>
      <p:sp>
        <p:nvSpPr>
          <p:cNvPr id="2680" name="Google Shape;2680;p35"/>
          <p:cNvSpPr txBox="1"/>
          <p:nvPr/>
        </p:nvSpPr>
        <p:spPr>
          <a:xfrm>
            <a:off x="419200" y="1480150"/>
            <a:ext cx="73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Medium"/>
              <a:ea typeface="Libre Franklin Medium"/>
              <a:cs typeface="Libre Franklin Medium"/>
              <a:sym typeface="Libre Franklin Medium"/>
            </a:endParaRPr>
          </a:p>
        </p:txBody>
      </p:sp>
      <p:sp>
        <p:nvSpPr>
          <p:cNvPr id="2681" name="Google Shape;2681;p35"/>
          <p:cNvSpPr txBox="1"/>
          <p:nvPr>
            <p:ph idx="4294967295" type="subTitle"/>
          </p:nvPr>
        </p:nvSpPr>
        <p:spPr>
          <a:xfrm>
            <a:off x="419200" y="1369800"/>
            <a:ext cx="8011500" cy="35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ibre Franklin"/>
                <a:ea typeface="Libre Franklin"/>
                <a:cs typeface="Libre Franklin"/>
                <a:sym typeface="Libre Franklin"/>
              </a:rPr>
              <a:t>Description</a:t>
            </a:r>
            <a:r>
              <a:rPr lang="en"/>
              <a:t>: </a:t>
            </a:r>
            <a:r>
              <a:rPr lang="en"/>
              <a:t>automatically</a:t>
            </a:r>
            <a:r>
              <a:rPr lang="en"/>
              <a:t> rounds up purchases and invests the change</a:t>
            </a:r>
            <a:endParaRPr/>
          </a:p>
          <a:p>
            <a:pPr indent="0" lvl="0" marL="0" rtl="0" algn="l">
              <a:spcBef>
                <a:spcPts val="1600"/>
              </a:spcBef>
              <a:spcAft>
                <a:spcPts val="0"/>
              </a:spcAft>
              <a:buNone/>
            </a:pPr>
            <a:r>
              <a:rPr b="1" lang="en">
                <a:latin typeface="Libre Franklin"/>
                <a:ea typeface="Libre Franklin"/>
                <a:cs typeface="Libre Franklin"/>
                <a:sym typeface="Libre Franklin"/>
              </a:rPr>
              <a:t>Problem they solve for</a:t>
            </a:r>
            <a:r>
              <a:rPr lang="en"/>
              <a:t>: investing is hard to get into and keep up with</a:t>
            </a:r>
            <a:endParaRPr/>
          </a:p>
          <a:p>
            <a:pPr indent="0" lvl="0" marL="0" rtl="0" algn="l">
              <a:spcBef>
                <a:spcPts val="1600"/>
              </a:spcBef>
              <a:spcAft>
                <a:spcPts val="0"/>
              </a:spcAft>
              <a:buNone/>
            </a:pPr>
            <a:r>
              <a:rPr b="1" lang="en">
                <a:latin typeface="Libre Franklin"/>
                <a:ea typeface="Libre Franklin"/>
                <a:cs typeface="Libre Franklin"/>
                <a:sym typeface="Libre Franklin"/>
              </a:rPr>
              <a:t>Benefits</a:t>
            </a:r>
            <a:r>
              <a:rPr lang="en"/>
              <a:t>: no thinking investing builds an easy habit; add friends/family who don’t already to user’s account to get them started in investing; automatic and </a:t>
            </a:r>
            <a:r>
              <a:rPr lang="en"/>
              <a:t>recurring</a:t>
            </a:r>
            <a:endParaRPr/>
          </a:p>
          <a:p>
            <a:pPr indent="0" lvl="0" marL="0" rtl="0" algn="l">
              <a:spcBef>
                <a:spcPts val="1600"/>
              </a:spcBef>
              <a:spcAft>
                <a:spcPts val="0"/>
              </a:spcAft>
              <a:buNone/>
            </a:pPr>
            <a:r>
              <a:rPr b="1" lang="en">
                <a:latin typeface="Libre Franklin"/>
                <a:ea typeface="Libre Franklin"/>
                <a:cs typeface="Libre Franklin"/>
                <a:sym typeface="Libre Franklin"/>
              </a:rPr>
              <a:t>Drawbacks</a:t>
            </a:r>
            <a:r>
              <a:rPr lang="en"/>
              <a:t>: very </a:t>
            </a:r>
            <a:r>
              <a:rPr lang="en"/>
              <a:t>independent</a:t>
            </a:r>
            <a:r>
              <a:rPr lang="en"/>
              <a:t> practice; doesn’t make investing more tangible; no educational aspect for new folks joining</a:t>
            </a:r>
            <a:endParaRPr/>
          </a:p>
          <a:p>
            <a:pPr indent="0" lvl="0" marL="0" rtl="0" algn="l">
              <a:spcBef>
                <a:spcPts val="1600"/>
              </a:spcBef>
              <a:spcAft>
                <a:spcPts val="0"/>
              </a:spcAft>
              <a:buNone/>
            </a:pPr>
            <a:r>
              <a:rPr b="1" lang="en">
                <a:latin typeface="Libre Franklin"/>
                <a:ea typeface="Libre Franklin"/>
                <a:cs typeface="Libre Franklin"/>
                <a:sym typeface="Libre Franklin"/>
              </a:rPr>
              <a:t>How Wallus differentiates</a:t>
            </a:r>
            <a:r>
              <a:rPr lang="en"/>
              <a:t>: users would need to do a lot of pre-planning before using Wallus to invest and would likely be in larger amounts </a:t>
            </a:r>
            <a:endParaRPr/>
          </a:p>
          <a:p>
            <a:pPr indent="0" lvl="0" marL="0" rtl="0" algn="l">
              <a:spcBef>
                <a:spcPts val="1600"/>
              </a:spcBef>
              <a:spcAft>
                <a:spcPts val="1600"/>
              </a:spcAft>
              <a:buNone/>
            </a:pPr>
            <a:r>
              <a:rPr b="1" lang="en">
                <a:latin typeface="Libre Franklin"/>
                <a:ea typeface="Libre Franklin"/>
                <a:cs typeface="Libre Franklin"/>
                <a:sym typeface="Libre Franklin"/>
              </a:rPr>
              <a:t>Implications for co-existing products</a:t>
            </a:r>
            <a:r>
              <a:rPr lang="en"/>
              <a:t>: it is very possible for users to use both of the apps; or use either or to get into investing and by </a:t>
            </a:r>
            <a:r>
              <a:rPr lang="en"/>
              <a:t>osmosis</a:t>
            </a:r>
            <a:r>
              <a:rPr lang="en"/>
              <a:t> of investing interest, try the other</a:t>
            </a:r>
            <a:endParaRPr/>
          </a:p>
        </p:txBody>
      </p:sp>
      <p:pic>
        <p:nvPicPr>
          <p:cNvPr id="2682" name="Google Shape;2682;p35"/>
          <p:cNvPicPr preferRelativeResize="0"/>
          <p:nvPr/>
        </p:nvPicPr>
        <p:blipFill rotWithShape="1">
          <a:blip r:embed="rId4">
            <a:alphaModFix/>
          </a:blip>
          <a:srcRect b="32790" l="0" r="0" t="32794"/>
          <a:stretch/>
        </p:blipFill>
        <p:spPr>
          <a:xfrm>
            <a:off x="419200" y="394950"/>
            <a:ext cx="3170700" cy="81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6" name="Shape 2686"/>
        <p:cNvGrpSpPr/>
        <p:nvPr/>
      </p:nvGrpSpPr>
      <p:grpSpPr>
        <a:xfrm>
          <a:off x="0" y="0"/>
          <a:ext cx="0" cy="0"/>
          <a:chOff x="0" y="0"/>
          <a:chExt cx="0" cy="0"/>
        </a:xfrm>
      </p:grpSpPr>
      <p:cxnSp>
        <p:nvCxnSpPr>
          <p:cNvPr id="2687" name="Google Shape;2687;p36"/>
          <p:cNvCxnSpPr/>
          <p:nvPr/>
        </p:nvCxnSpPr>
        <p:spPr>
          <a:xfrm>
            <a:off x="0" y="861375"/>
            <a:ext cx="9144000" cy="0"/>
          </a:xfrm>
          <a:prstGeom prst="straightConnector1">
            <a:avLst/>
          </a:prstGeom>
          <a:noFill/>
          <a:ln cap="flat" cmpd="sng" w="28575">
            <a:solidFill>
              <a:schemeClr val="dk2"/>
            </a:solidFill>
            <a:prstDash val="solid"/>
            <a:round/>
            <a:headEnd len="med" w="med" type="none"/>
            <a:tailEnd len="med" w="med" type="none"/>
          </a:ln>
        </p:spPr>
      </p:cxnSp>
      <p:cxnSp>
        <p:nvCxnSpPr>
          <p:cNvPr id="2688" name="Google Shape;2688;p36"/>
          <p:cNvCxnSpPr/>
          <p:nvPr/>
        </p:nvCxnSpPr>
        <p:spPr>
          <a:xfrm>
            <a:off x="0" y="1740675"/>
            <a:ext cx="9144000" cy="0"/>
          </a:xfrm>
          <a:prstGeom prst="straightConnector1">
            <a:avLst/>
          </a:prstGeom>
          <a:noFill/>
          <a:ln cap="flat" cmpd="sng" w="28575">
            <a:solidFill>
              <a:schemeClr val="dk2"/>
            </a:solidFill>
            <a:prstDash val="solid"/>
            <a:round/>
            <a:headEnd len="med" w="med" type="none"/>
            <a:tailEnd len="med" w="med" type="none"/>
          </a:ln>
        </p:spPr>
      </p:cxnSp>
      <p:cxnSp>
        <p:nvCxnSpPr>
          <p:cNvPr id="2689" name="Google Shape;2689;p36"/>
          <p:cNvCxnSpPr/>
          <p:nvPr/>
        </p:nvCxnSpPr>
        <p:spPr>
          <a:xfrm>
            <a:off x="0" y="2583100"/>
            <a:ext cx="9144000" cy="0"/>
          </a:xfrm>
          <a:prstGeom prst="straightConnector1">
            <a:avLst/>
          </a:prstGeom>
          <a:noFill/>
          <a:ln cap="flat" cmpd="sng" w="28575">
            <a:solidFill>
              <a:schemeClr val="dk2"/>
            </a:solidFill>
            <a:prstDash val="solid"/>
            <a:round/>
            <a:headEnd len="med" w="med" type="none"/>
            <a:tailEnd len="med" w="med" type="none"/>
          </a:ln>
        </p:spPr>
      </p:cxnSp>
      <p:cxnSp>
        <p:nvCxnSpPr>
          <p:cNvPr id="2690" name="Google Shape;2690;p36"/>
          <p:cNvCxnSpPr/>
          <p:nvPr/>
        </p:nvCxnSpPr>
        <p:spPr>
          <a:xfrm>
            <a:off x="0" y="3480225"/>
            <a:ext cx="9144000" cy="0"/>
          </a:xfrm>
          <a:prstGeom prst="straightConnector1">
            <a:avLst/>
          </a:prstGeom>
          <a:noFill/>
          <a:ln cap="flat" cmpd="sng" w="28575">
            <a:solidFill>
              <a:schemeClr val="dk2"/>
            </a:solidFill>
            <a:prstDash val="solid"/>
            <a:round/>
            <a:headEnd len="med" w="med" type="none"/>
            <a:tailEnd len="med" w="med" type="none"/>
          </a:ln>
        </p:spPr>
      </p:cxnSp>
      <p:cxnSp>
        <p:nvCxnSpPr>
          <p:cNvPr id="2691" name="Google Shape;2691;p36"/>
          <p:cNvCxnSpPr/>
          <p:nvPr/>
        </p:nvCxnSpPr>
        <p:spPr>
          <a:xfrm flipH="1">
            <a:off x="2771900" y="-10800"/>
            <a:ext cx="19200" cy="5165100"/>
          </a:xfrm>
          <a:prstGeom prst="straightConnector1">
            <a:avLst/>
          </a:prstGeom>
          <a:noFill/>
          <a:ln cap="flat" cmpd="sng" w="28575">
            <a:solidFill>
              <a:schemeClr val="dk2"/>
            </a:solidFill>
            <a:prstDash val="solid"/>
            <a:round/>
            <a:headEnd len="med" w="med" type="none"/>
            <a:tailEnd len="med" w="med" type="none"/>
          </a:ln>
        </p:spPr>
      </p:cxnSp>
      <p:cxnSp>
        <p:nvCxnSpPr>
          <p:cNvPr id="2692" name="Google Shape;2692;p36"/>
          <p:cNvCxnSpPr/>
          <p:nvPr/>
        </p:nvCxnSpPr>
        <p:spPr>
          <a:xfrm>
            <a:off x="0" y="4340425"/>
            <a:ext cx="9144000" cy="0"/>
          </a:xfrm>
          <a:prstGeom prst="straightConnector1">
            <a:avLst/>
          </a:prstGeom>
          <a:noFill/>
          <a:ln cap="flat" cmpd="sng" w="28575">
            <a:solidFill>
              <a:schemeClr val="dk2"/>
            </a:solidFill>
            <a:prstDash val="solid"/>
            <a:round/>
            <a:headEnd len="med" w="med" type="none"/>
            <a:tailEnd len="med" w="med" type="none"/>
          </a:ln>
        </p:spPr>
      </p:cxnSp>
      <p:cxnSp>
        <p:nvCxnSpPr>
          <p:cNvPr id="2693" name="Google Shape;2693;p36"/>
          <p:cNvCxnSpPr/>
          <p:nvPr/>
        </p:nvCxnSpPr>
        <p:spPr>
          <a:xfrm flipH="1">
            <a:off x="4435550" y="-10800"/>
            <a:ext cx="19200" cy="5165100"/>
          </a:xfrm>
          <a:prstGeom prst="straightConnector1">
            <a:avLst/>
          </a:prstGeom>
          <a:noFill/>
          <a:ln cap="flat" cmpd="sng" w="28575">
            <a:solidFill>
              <a:schemeClr val="dk2"/>
            </a:solidFill>
            <a:prstDash val="solid"/>
            <a:round/>
            <a:headEnd len="med" w="med" type="none"/>
            <a:tailEnd len="med" w="med" type="none"/>
          </a:ln>
        </p:spPr>
      </p:cxnSp>
      <p:cxnSp>
        <p:nvCxnSpPr>
          <p:cNvPr id="2694" name="Google Shape;2694;p36"/>
          <p:cNvCxnSpPr/>
          <p:nvPr/>
        </p:nvCxnSpPr>
        <p:spPr>
          <a:xfrm flipH="1">
            <a:off x="6175725" y="550"/>
            <a:ext cx="19200" cy="5165100"/>
          </a:xfrm>
          <a:prstGeom prst="straightConnector1">
            <a:avLst/>
          </a:prstGeom>
          <a:noFill/>
          <a:ln cap="flat" cmpd="sng" w="28575">
            <a:solidFill>
              <a:schemeClr val="dk2"/>
            </a:solidFill>
            <a:prstDash val="solid"/>
            <a:round/>
            <a:headEnd len="med" w="med" type="none"/>
            <a:tailEnd len="med" w="med" type="none"/>
          </a:ln>
        </p:spPr>
      </p:cxnSp>
      <p:cxnSp>
        <p:nvCxnSpPr>
          <p:cNvPr id="2695" name="Google Shape;2695;p36"/>
          <p:cNvCxnSpPr/>
          <p:nvPr/>
        </p:nvCxnSpPr>
        <p:spPr>
          <a:xfrm flipH="1">
            <a:off x="7781975" y="550"/>
            <a:ext cx="19200" cy="5165100"/>
          </a:xfrm>
          <a:prstGeom prst="straightConnector1">
            <a:avLst/>
          </a:prstGeom>
          <a:noFill/>
          <a:ln cap="flat" cmpd="sng" w="28575">
            <a:solidFill>
              <a:schemeClr val="dk2"/>
            </a:solidFill>
            <a:prstDash val="solid"/>
            <a:round/>
            <a:headEnd len="med" w="med" type="none"/>
            <a:tailEnd len="med" w="med" type="none"/>
          </a:ln>
        </p:spPr>
      </p:cxnSp>
      <p:sp>
        <p:nvSpPr>
          <p:cNvPr id="2696" name="Google Shape;2696;p36"/>
          <p:cNvSpPr/>
          <p:nvPr/>
        </p:nvSpPr>
        <p:spPr>
          <a:xfrm>
            <a:off x="2931580" y="268350"/>
            <a:ext cx="1363500" cy="351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97" name="Google Shape;2697;p36"/>
          <p:cNvPicPr preferRelativeResize="0"/>
          <p:nvPr/>
        </p:nvPicPr>
        <p:blipFill>
          <a:blip r:embed="rId3">
            <a:alphaModFix/>
          </a:blip>
          <a:stretch>
            <a:fillRect/>
          </a:stretch>
        </p:blipFill>
        <p:spPr>
          <a:xfrm>
            <a:off x="3090805" y="325518"/>
            <a:ext cx="1069376" cy="237639"/>
          </a:xfrm>
          <a:prstGeom prst="rect">
            <a:avLst/>
          </a:prstGeom>
          <a:noFill/>
          <a:ln>
            <a:noFill/>
          </a:ln>
        </p:spPr>
      </p:pic>
      <p:sp>
        <p:nvSpPr>
          <p:cNvPr id="2698" name="Google Shape;2698;p36"/>
          <p:cNvSpPr/>
          <p:nvPr/>
        </p:nvSpPr>
        <p:spPr>
          <a:xfrm>
            <a:off x="4633483" y="268350"/>
            <a:ext cx="1363500" cy="3519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ashtag Investing" id="2699" name="Google Shape;2699;p36" title="Hashtag Investing"/>
          <p:cNvPicPr preferRelativeResize="0"/>
          <p:nvPr/>
        </p:nvPicPr>
        <p:blipFill>
          <a:blip r:embed="rId4">
            <a:alphaModFix/>
          </a:blip>
          <a:stretch>
            <a:fillRect/>
          </a:stretch>
        </p:blipFill>
        <p:spPr>
          <a:xfrm>
            <a:off x="4700819" y="341910"/>
            <a:ext cx="1228683" cy="204781"/>
          </a:xfrm>
          <a:prstGeom prst="rect">
            <a:avLst/>
          </a:prstGeom>
          <a:noFill/>
          <a:ln>
            <a:noFill/>
          </a:ln>
        </p:spPr>
      </p:pic>
      <p:sp>
        <p:nvSpPr>
          <p:cNvPr id="2700" name="Google Shape;2700;p36"/>
          <p:cNvSpPr/>
          <p:nvPr/>
        </p:nvSpPr>
        <p:spPr>
          <a:xfrm>
            <a:off x="6306692" y="268350"/>
            <a:ext cx="1363500" cy="3519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1" name="Google Shape;2701;p36"/>
          <p:cNvPicPr preferRelativeResize="0"/>
          <p:nvPr/>
        </p:nvPicPr>
        <p:blipFill>
          <a:blip r:embed="rId5">
            <a:alphaModFix/>
          </a:blip>
          <a:stretch>
            <a:fillRect/>
          </a:stretch>
        </p:blipFill>
        <p:spPr>
          <a:xfrm>
            <a:off x="6418043" y="340487"/>
            <a:ext cx="1140793" cy="207661"/>
          </a:xfrm>
          <a:prstGeom prst="rect">
            <a:avLst/>
          </a:prstGeom>
          <a:noFill/>
          <a:ln>
            <a:noFill/>
          </a:ln>
        </p:spPr>
      </p:pic>
      <p:sp>
        <p:nvSpPr>
          <p:cNvPr id="2702" name="Google Shape;2702;p36"/>
          <p:cNvSpPr/>
          <p:nvPr/>
        </p:nvSpPr>
        <p:spPr>
          <a:xfrm>
            <a:off x="7912950" y="297113"/>
            <a:ext cx="1140900" cy="2943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3" name="Google Shape;2703;p36"/>
          <p:cNvPicPr preferRelativeResize="0"/>
          <p:nvPr/>
        </p:nvPicPr>
        <p:blipFill>
          <a:blip r:embed="rId3">
            <a:alphaModFix/>
          </a:blip>
          <a:stretch>
            <a:fillRect/>
          </a:stretch>
        </p:blipFill>
        <p:spPr>
          <a:xfrm>
            <a:off x="8046152" y="344938"/>
            <a:ext cx="894600" cy="198800"/>
          </a:xfrm>
          <a:prstGeom prst="rect">
            <a:avLst/>
          </a:prstGeom>
          <a:noFill/>
          <a:ln>
            <a:noFill/>
          </a:ln>
        </p:spPr>
      </p:pic>
      <p:pic>
        <p:nvPicPr>
          <p:cNvPr id="2704" name="Google Shape;2704;p36"/>
          <p:cNvPicPr preferRelativeResize="0"/>
          <p:nvPr/>
        </p:nvPicPr>
        <p:blipFill rotWithShape="1">
          <a:blip r:embed="rId6">
            <a:alphaModFix/>
          </a:blip>
          <a:srcRect b="32790" l="0" r="0" t="32794"/>
          <a:stretch/>
        </p:blipFill>
        <p:spPr>
          <a:xfrm>
            <a:off x="7912950" y="297113"/>
            <a:ext cx="1140776" cy="294450"/>
          </a:xfrm>
          <a:prstGeom prst="rect">
            <a:avLst/>
          </a:prstGeom>
          <a:noFill/>
          <a:ln>
            <a:noFill/>
          </a:ln>
        </p:spPr>
      </p:pic>
      <p:sp>
        <p:nvSpPr>
          <p:cNvPr id="2705" name="Google Shape;2705;p36"/>
          <p:cNvSpPr txBox="1"/>
          <p:nvPr/>
        </p:nvSpPr>
        <p:spPr>
          <a:xfrm>
            <a:off x="1737100" y="210975"/>
            <a:ext cx="8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Libre Franklin"/>
                <a:ea typeface="Libre Franklin"/>
                <a:cs typeface="Libre Franklin"/>
                <a:sym typeface="Libre Franklin"/>
              </a:rPr>
              <a:t>Wallus</a:t>
            </a:r>
            <a:r>
              <a:rPr lang="en">
                <a:latin typeface="Libre Franklin Medium"/>
                <a:ea typeface="Libre Franklin Medium"/>
                <a:cs typeface="Libre Franklin Medium"/>
                <a:sym typeface="Libre Franklin Medium"/>
              </a:rPr>
              <a:t>!!</a:t>
            </a:r>
            <a:endParaRPr>
              <a:latin typeface="Libre Franklin Medium"/>
              <a:ea typeface="Libre Franklin Medium"/>
              <a:cs typeface="Libre Franklin Medium"/>
              <a:sym typeface="Libre Franklin Medium"/>
            </a:endParaRPr>
          </a:p>
        </p:txBody>
      </p:sp>
      <p:cxnSp>
        <p:nvCxnSpPr>
          <p:cNvPr id="2706" name="Google Shape;2706;p36"/>
          <p:cNvCxnSpPr/>
          <p:nvPr/>
        </p:nvCxnSpPr>
        <p:spPr>
          <a:xfrm flipH="1">
            <a:off x="1577700" y="-10800"/>
            <a:ext cx="19200" cy="5165100"/>
          </a:xfrm>
          <a:prstGeom prst="straightConnector1">
            <a:avLst/>
          </a:prstGeom>
          <a:noFill/>
          <a:ln cap="flat" cmpd="sng" w="28575">
            <a:solidFill>
              <a:schemeClr val="dk2"/>
            </a:solidFill>
            <a:prstDash val="solid"/>
            <a:round/>
            <a:headEnd len="med" w="med" type="none"/>
            <a:tailEnd len="med" w="med" type="none"/>
          </a:ln>
        </p:spPr>
      </p:cxnSp>
      <p:sp>
        <p:nvSpPr>
          <p:cNvPr id="2707" name="Google Shape;2707;p36"/>
          <p:cNvSpPr txBox="1"/>
          <p:nvPr/>
        </p:nvSpPr>
        <p:spPr>
          <a:xfrm>
            <a:off x="134000" y="1100925"/>
            <a:ext cx="169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ibre Franklin Medium"/>
                <a:ea typeface="Libre Franklin Medium"/>
                <a:cs typeface="Libre Franklin Medium"/>
                <a:sym typeface="Libre Franklin Medium"/>
              </a:rPr>
              <a:t>Easy for newbies</a:t>
            </a:r>
            <a:endParaRPr sz="1200">
              <a:latin typeface="Libre Franklin Medium"/>
              <a:ea typeface="Libre Franklin Medium"/>
              <a:cs typeface="Libre Franklin Medium"/>
              <a:sym typeface="Libre Franklin Medium"/>
            </a:endParaRPr>
          </a:p>
        </p:txBody>
      </p:sp>
      <p:sp>
        <p:nvSpPr>
          <p:cNvPr id="2708" name="Google Shape;2708;p36"/>
          <p:cNvSpPr txBox="1"/>
          <p:nvPr/>
        </p:nvSpPr>
        <p:spPr>
          <a:xfrm>
            <a:off x="134000" y="1977238"/>
            <a:ext cx="169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ibre Franklin Medium"/>
                <a:ea typeface="Libre Franklin Medium"/>
                <a:cs typeface="Libre Franklin Medium"/>
                <a:sym typeface="Libre Franklin Medium"/>
              </a:rPr>
              <a:t>Investing edu</a:t>
            </a:r>
            <a:endParaRPr sz="1200">
              <a:latin typeface="Libre Franklin Medium"/>
              <a:ea typeface="Libre Franklin Medium"/>
              <a:cs typeface="Libre Franklin Medium"/>
              <a:sym typeface="Libre Franklin Medium"/>
            </a:endParaRPr>
          </a:p>
        </p:txBody>
      </p:sp>
      <p:sp>
        <p:nvSpPr>
          <p:cNvPr id="2709" name="Google Shape;2709;p36"/>
          <p:cNvSpPr txBox="1"/>
          <p:nvPr/>
        </p:nvSpPr>
        <p:spPr>
          <a:xfrm>
            <a:off x="134000" y="2847000"/>
            <a:ext cx="169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ibre Franklin Medium"/>
                <a:ea typeface="Libre Franklin Medium"/>
                <a:cs typeface="Libre Franklin Medium"/>
                <a:sym typeface="Libre Franklin Medium"/>
              </a:rPr>
              <a:t>With friends</a:t>
            </a:r>
            <a:endParaRPr sz="1200">
              <a:latin typeface="Libre Franklin Medium"/>
              <a:ea typeface="Libre Franklin Medium"/>
              <a:cs typeface="Libre Franklin Medium"/>
              <a:sym typeface="Libre Franklin Medium"/>
            </a:endParaRPr>
          </a:p>
        </p:txBody>
      </p:sp>
      <p:sp>
        <p:nvSpPr>
          <p:cNvPr id="2710" name="Google Shape;2710;p36"/>
          <p:cNvSpPr txBox="1"/>
          <p:nvPr/>
        </p:nvSpPr>
        <p:spPr>
          <a:xfrm>
            <a:off x="134000" y="3744150"/>
            <a:ext cx="169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ibre Franklin Medium"/>
                <a:ea typeface="Libre Franklin Medium"/>
                <a:cs typeface="Libre Franklin Medium"/>
                <a:sym typeface="Libre Franklin Medium"/>
              </a:rPr>
              <a:t>No legal binding</a:t>
            </a:r>
            <a:endParaRPr sz="1200">
              <a:latin typeface="Libre Franklin Medium"/>
              <a:ea typeface="Libre Franklin Medium"/>
              <a:cs typeface="Libre Franklin Medium"/>
              <a:sym typeface="Libre Franklin Medium"/>
            </a:endParaRPr>
          </a:p>
        </p:txBody>
      </p:sp>
      <p:sp>
        <p:nvSpPr>
          <p:cNvPr id="2711" name="Google Shape;2711;p36"/>
          <p:cNvSpPr txBox="1"/>
          <p:nvPr/>
        </p:nvSpPr>
        <p:spPr>
          <a:xfrm>
            <a:off x="134000" y="4567400"/>
            <a:ext cx="1694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Libre Franklin Medium"/>
                <a:ea typeface="Libre Franklin Medium"/>
                <a:cs typeface="Libre Franklin Medium"/>
                <a:sym typeface="Libre Franklin Medium"/>
              </a:rPr>
              <a:t>Invest real money</a:t>
            </a:r>
            <a:endParaRPr sz="1200">
              <a:latin typeface="Libre Franklin Medium"/>
              <a:ea typeface="Libre Franklin Medium"/>
              <a:cs typeface="Libre Franklin Medium"/>
              <a:sym typeface="Libre Franklin Medium"/>
            </a:endParaRPr>
          </a:p>
        </p:txBody>
      </p:sp>
      <p:sp>
        <p:nvSpPr>
          <p:cNvPr id="2712" name="Google Shape;2712;p36"/>
          <p:cNvSpPr txBox="1"/>
          <p:nvPr/>
        </p:nvSpPr>
        <p:spPr>
          <a:xfrm>
            <a:off x="1894450" y="10470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3" name="Google Shape;2713;p36"/>
          <p:cNvSpPr txBox="1"/>
          <p:nvPr/>
        </p:nvSpPr>
        <p:spPr>
          <a:xfrm>
            <a:off x="1894450" y="1907938"/>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4" name="Google Shape;2714;p36"/>
          <p:cNvSpPr txBox="1"/>
          <p:nvPr/>
        </p:nvSpPr>
        <p:spPr>
          <a:xfrm>
            <a:off x="1894450" y="2777700"/>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5" name="Google Shape;2715;p36"/>
          <p:cNvSpPr txBox="1"/>
          <p:nvPr/>
        </p:nvSpPr>
        <p:spPr>
          <a:xfrm>
            <a:off x="1894450" y="36563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6" name="Google Shape;2716;p36"/>
          <p:cNvSpPr txBox="1"/>
          <p:nvPr/>
        </p:nvSpPr>
        <p:spPr>
          <a:xfrm>
            <a:off x="1894450" y="45165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7" name="Google Shape;2717;p36"/>
          <p:cNvSpPr txBox="1"/>
          <p:nvPr/>
        </p:nvSpPr>
        <p:spPr>
          <a:xfrm>
            <a:off x="6698500" y="10470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8" name="Google Shape;2718;p36"/>
          <p:cNvSpPr txBox="1"/>
          <p:nvPr/>
        </p:nvSpPr>
        <p:spPr>
          <a:xfrm>
            <a:off x="8203500" y="10470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19" name="Google Shape;2719;p36"/>
          <p:cNvSpPr txBox="1"/>
          <p:nvPr/>
        </p:nvSpPr>
        <p:spPr>
          <a:xfrm>
            <a:off x="5025288" y="1916838"/>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0" name="Google Shape;2720;p36"/>
          <p:cNvSpPr txBox="1"/>
          <p:nvPr/>
        </p:nvSpPr>
        <p:spPr>
          <a:xfrm>
            <a:off x="6698500" y="190792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1" name="Google Shape;2721;p36"/>
          <p:cNvSpPr txBox="1"/>
          <p:nvPr/>
        </p:nvSpPr>
        <p:spPr>
          <a:xfrm>
            <a:off x="3323375" y="2777713"/>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2" name="Google Shape;2722;p36"/>
          <p:cNvSpPr txBox="1"/>
          <p:nvPr/>
        </p:nvSpPr>
        <p:spPr>
          <a:xfrm>
            <a:off x="6698500" y="2777700"/>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3" name="Google Shape;2723;p36"/>
          <p:cNvSpPr txBox="1"/>
          <p:nvPr/>
        </p:nvSpPr>
        <p:spPr>
          <a:xfrm>
            <a:off x="5025288" y="36563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4" name="Google Shape;2724;p36"/>
          <p:cNvSpPr txBox="1"/>
          <p:nvPr/>
        </p:nvSpPr>
        <p:spPr>
          <a:xfrm>
            <a:off x="6698488" y="36563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5" name="Google Shape;2725;p36"/>
          <p:cNvSpPr txBox="1"/>
          <p:nvPr/>
        </p:nvSpPr>
        <p:spPr>
          <a:xfrm>
            <a:off x="8203488" y="36563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6" name="Google Shape;2726;p36"/>
          <p:cNvSpPr txBox="1"/>
          <p:nvPr/>
        </p:nvSpPr>
        <p:spPr>
          <a:xfrm>
            <a:off x="3323363" y="4498100"/>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
        <p:nvSpPr>
          <p:cNvPr id="2727" name="Google Shape;2727;p36"/>
          <p:cNvSpPr txBox="1"/>
          <p:nvPr/>
        </p:nvSpPr>
        <p:spPr>
          <a:xfrm>
            <a:off x="8203488" y="4516575"/>
            <a:ext cx="579900" cy="507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800"/>
              </a:spcAft>
              <a:buNone/>
            </a:pPr>
            <a:r>
              <a:rPr lang="en" sz="2100">
                <a:solidFill>
                  <a:srgbClr val="E0E0E0"/>
                </a:solidFill>
              </a:rPr>
              <a:t>✅</a:t>
            </a:r>
            <a:endParaRPr sz="2100">
              <a:solidFill>
                <a:srgbClr val="E0E0E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1" name="Shape 2731"/>
        <p:cNvGrpSpPr/>
        <p:nvPr/>
      </p:nvGrpSpPr>
      <p:grpSpPr>
        <a:xfrm>
          <a:off x="0" y="0"/>
          <a:ext cx="0" cy="0"/>
          <a:chOff x="0" y="0"/>
          <a:chExt cx="0" cy="0"/>
        </a:xfrm>
      </p:grpSpPr>
      <p:sp>
        <p:nvSpPr>
          <p:cNvPr id="2732" name="Google Shape;2732;p37"/>
          <p:cNvSpPr txBox="1"/>
          <p:nvPr>
            <p:ph type="title"/>
          </p:nvPr>
        </p:nvSpPr>
        <p:spPr>
          <a:xfrm>
            <a:off x="3828700" y="2618575"/>
            <a:ext cx="48393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Values in Design</a:t>
            </a:r>
            <a:endParaRPr/>
          </a:p>
        </p:txBody>
      </p:sp>
      <p:sp>
        <p:nvSpPr>
          <p:cNvPr id="2733" name="Google Shape;2733;p37"/>
          <p:cNvSpPr txBox="1"/>
          <p:nvPr>
            <p:ph idx="2" type="title"/>
          </p:nvPr>
        </p:nvSpPr>
        <p:spPr>
          <a:xfrm>
            <a:off x="5353900" y="1666025"/>
            <a:ext cx="1788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2734" name="Google Shape;2734;p37"/>
          <p:cNvGrpSpPr/>
          <p:nvPr/>
        </p:nvGrpSpPr>
        <p:grpSpPr>
          <a:xfrm rot="4164861">
            <a:off x="674057" y="90869"/>
            <a:ext cx="2195965" cy="2706162"/>
            <a:chOff x="9743146" y="2970638"/>
            <a:chExt cx="1446996" cy="1783072"/>
          </a:xfrm>
        </p:grpSpPr>
        <p:sp>
          <p:nvSpPr>
            <p:cNvPr id="2735" name="Google Shape;2735;p3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36" name="Google Shape;2736;p37"/>
            <p:cNvGrpSpPr/>
            <p:nvPr/>
          </p:nvGrpSpPr>
          <p:grpSpPr>
            <a:xfrm rot="4346401">
              <a:off x="9694335" y="3347712"/>
              <a:ext cx="1544618" cy="1028925"/>
              <a:chOff x="2670525" y="1658075"/>
              <a:chExt cx="1301725" cy="867125"/>
            </a:xfrm>
          </p:grpSpPr>
          <p:sp>
            <p:nvSpPr>
              <p:cNvPr id="2737" name="Google Shape;2737;p3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3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3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3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3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3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3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3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45" name="Google Shape;2745;p37"/>
          <p:cNvGrpSpPr/>
          <p:nvPr/>
        </p:nvGrpSpPr>
        <p:grpSpPr>
          <a:xfrm rot="5753339">
            <a:off x="2563143" y="926007"/>
            <a:ext cx="1507623" cy="1857780"/>
            <a:chOff x="9743146" y="2970638"/>
            <a:chExt cx="1446996" cy="1783072"/>
          </a:xfrm>
        </p:grpSpPr>
        <p:sp>
          <p:nvSpPr>
            <p:cNvPr id="2746" name="Google Shape;2746;p3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7" name="Google Shape;2747;p37"/>
            <p:cNvGrpSpPr/>
            <p:nvPr/>
          </p:nvGrpSpPr>
          <p:grpSpPr>
            <a:xfrm rot="4346401">
              <a:off x="9694335" y="3347712"/>
              <a:ext cx="1544618" cy="1028925"/>
              <a:chOff x="2670525" y="1658075"/>
              <a:chExt cx="1301725" cy="867125"/>
            </a:xfrm>
          </p:grpSpPr>
          <p:sp>
            <p:nvSpPr>
              <p:cNvPr id="2748" name="Google Shape;2748;p3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3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0" name="Google Shape;2750;p3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1" name="Google Shape;2751;p3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3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3" name="Google Shape;2753;p3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3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3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56" name="Google Shape;2756;p37"/>
          <p:cNvGrpSpPr/>
          <p:nvPr/>
        </p:nvGrpSpPr>
        <p:grpSpPr>
          <a:xfrm rot="2531090">
            <a:off x="621542" y="2933466"/>
            <a:ext cx="1487454" cy="1832926"/>
            <a:chOff x="9743146" y="2970638"/>
            <a:chExt cx="1446996" cy="1783072"/>
          </a:xfrm>
        </p:grpSpPr>
        <p:sp>
          <p:nvSpPr>
            <p:cNvPr id="2757" name="Google Shape;2757;p3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8" name="Google Shape;2758;p37"/>
            <p:cNvGrpSpPr/>
            <p:nvPr/>
          </p:nvGrpSpPr>
          <p:grpSpPr>
            <a:xfrm rot="4346401">
              <a:off x="9694335" y="3347712"/>
              <a:ext cx="1544618" cy="1028925"/>
              <a:chOff x="2670525" y="1658075"/>
              <a:chExt cx="1301725" cy="867125"/>
            </a:xfrm>
          </p:grpSpPr>
          <p:sp>
            <p:nvSpPr>
              <p:cNvPr id="2759" name="Google Shape;2759;p3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3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3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3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3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3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3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3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67" name="Google Shape;2767;p37"/>
          <p:cNvGrpSpPr/>
          <p:nvPr/>
        </p:nvGrpSpPr>
        <p:grpSpPr>
          <a:xfrm>
            <a:off x="2057205" y="2786469"/>
            <a:ext cx="1447085" cy="1089968"/>
            <a:chOff x="2700330" y="-829613"/>
            <a:chExt cx="2200221" cy="1657495"/>
          </a:xfrm>
        </p:grpSpPr>
        <p:sp>
          <p:nvSpPr>
            <p:cNvPr id="2768" name="Google Shape;2768;p37"/>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69" name="Google Shape;2769;p37"/>
            <p:cNvGrpSpPr/>
            <p:nvPr/>
          </p:nvGrpSpPr>
          <p:grpSpPr>
            <a:xfrm>
              <a:off x="2700330" y="-829613"/>
              <a:ext cx="2200221" cy="1657495"/>
              <a:chOff x="4886375" y="1743475"/>
              <a:chExt cx="1031950" cy="777400"/>
            </a:xfrm>
          </p:grpSpPr>
          <p:sp>
            <p:nvSpPr>
              <p:cNvPr id="2770" name="Google Shape;2770;p37"/>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37"/>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37"/>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37"/>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37"/>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37"/>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37"/>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37"/>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78" name="Google Shape;2778;p37"/>
          <p:cNvGrpSpPr/>
          <p:nvPr/>
        </p:nvGrpSpPr>
        <p:grpSpPr>
          <a:xfrm rot="-743857">
            <a:off x="1936807" y="3880271"/>
            <a:ext cx="1487470" cy="1832947"/>
            <a:chOff x="9743146" y="2970638"/>
            <a:chExt cx="1446996" cy="1783072"/>
          </a:xfrm>
        </p:grpSpPr>
        <p:sp>
          <p:nvSpPr>
            <p:cNvPr id="2779" name="Google Shape;2779;p3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0" name="Google Shape;2780;p37"/>
            <p:cNvGrpSpPr/>
            <p:nvPr/>
          </p:nvGrpSpPr>
          <p:grpSpPr>
            <a:xfrm rot="4346401">
              <a:off x="9694335" y="3347712"/>
              <a:ext cx="1544618" cy="1028925"/>
              <a:chOff x="2670525" y="1658075"/>
              <a:chExt cx="1301725" cy="867125"/>
            </a:xfrm>
          </p:grpSpPr>
          <p:sp>
            <p:nvSpPr>
              <p:cNvPr id="2781" name="Google Shape;2781;p3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3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3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3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3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3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3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3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2" name="Shape 2792"/>
        <p:cNvGrpSpPr/>
        <p:nvPr/>
      </p:nvGrpSpPr>
      <p:grpSpPr>
        <a:xfrm>
          <a:off x="0" y="0"/>
          <a:ext cx="0" cy="0"/>
          <a:chOff x="0" y="0"/>
          <a:chExt cx="0" cy="0"/>
        </a:xfrm>
      </p:grpSpPr>
      <p:sp>
        <p:nvSpPr>
          <p:cNvPr id="2793" name="Google Shape;2793;p38"/>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Embedded Values</a:t>
            </a:r>
            <a:endParaRPr/>
          </a:p>
        </p:txBody>
      </p:sp>
      <p:graphicFrame>
        <p:nvGraphicFramePr>
          <p:cNvPr id="2794" name="Google Shape;2794;p38"/>
          <p:cNvGraphicFramePr/>
          <p:nvPr/>
        </p:nvGraphicFramePr>
        <p:xfrm>
          <a:off x="633850" y="1458838"/>
          <a:ext cx="3000000" cy="3000000"/>
        </p:xfrm>
        <a:graphic>
          <a:graphicData uri="http://schemas.openxmlformats.org/drawingml/2006/table">
            <a:tbl>
              <a:tblPr>
                <a:noFill/>
                <a:tableStyleId>{04E96F60-4F9F-455D-8B5D-50C1EAF27ECA}</a:tableStyleId>
              </a:tblPr>
              <a:tblGrid>
                <a:gridCol w="2236225"/>
                <a:gridCol w="5769575"/>
              </a:tblGrid>
              <a:tr h="525775">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Value</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How to encode it</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r>
              <a:tr h="525775">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Inclusion</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000">
                          <a:solidFill>
                            <a:schemeClr val="dk1"/>
                          </a:solidFill>
                          <a:latin typeface="Anton"/>
                          <a:ea typeface="Anton"/>
                          <a:cs typeface="Anton"/>
                          <a:sym typeface="Anton"/>
                        </a:rPr>
                        <a:t>Easy to get started and invest with friends for users with varying levels of investing experience;</a:t>
                      </a:r>
                      <a:endParaRPr sz="1000">
                        <a:solidFill>
                          <a:schemeClr val="dk1"/>
                        </a:solidFill>
                        <a:latin typeface="Anton"/>
                        <a:ea typeface="Anton"/>
                        <a:cs typeface="Anton"/>
                        <a:sym typeface="Anton"/>
                      </a:endParaRPr>
                    </a:p>
                    <a:p>
                      <a:pPr indent="0" lvl="0" marL="0" rtl="0" algn="l">
                        <a:spcBef>
                          <a:spcPts val="0"/>
                        </a:spcBef>
                        <a:spcAft>
                          <a:spcPts val="0"/>
                        </a:spcAft>
                        <a:buNone/>
                      </a:pPr>
                      <a:r>
                        <a:rPr lang="en" sz="1000">
                          <a:solidFill>
                            <a:schemeClr val="dk1"/>
                          </a:solidFill>
                          <a:latin typeface="Anton"/>
                          <a:ea typeface="Anton"/>
                          <a:cs typeface="Anton"/>
                          <a:sym typeface="Anton"/>
                        </a:rPr>
                        <a:t>Personalized onboarding procedure and educational content for newbies to get introduced to investment</a:t>
                      </a:r>
                      <a:endParaRPr sz="1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r>
              <a:tr h="525775">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Privacy</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000">
                          <a:solidFill>
                            <a:schemeClr val="dk1"/>
                          </a:solidFill>
                          <a:latin typeface="Anton"/>
                          <a:ea typeface="Anton"/>
                          <a:cs typeface="Anton"/>
                          <a:sym typeface="Anton"/>
                        </a:rPr>
                        <a:t>The user’s investment amount in a stock is only visible to friends in the investment group of the same company; how the user allocates their money into different groups is only visible to the user themselves</a:t>
                      </a:r>
                      <a:endParaRPr sz="1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r>
              <a:tr h="525775">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Autonomy</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000">
                          <a:solidFill>
                            <a:schemeClr val="dk1"/>
                          </a:solidFill>
                          <a:latin typeface="Anton"/>
                          <a:ea typeface="Anton"/>
                          <a:cs typeface="Anton"/>
                          <a:sym typeface="Anton"/>
                        </a:rPr>
                        <a:t>Although our product would make recommendations to the user based on their preferences, it ultimately comes down to the user themselves to decide their investment strategies. </a:t>
                      </a:r>
                      <a:endParaRPr sz="1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r>
              <a:tr h="525775">
                <a:tc>
                  <a:txBody>
                    <a:bodyPr/>
                    <a:lstStyle/>
                    <a:p>
                      <a:pPr indent="0" lvl="0" marL="0" rtl="0" algn="ctr">
                        <a:spcBef>
                          <a:spcPts val="0"/>
                        </a:spcBef>
                        <a:spcAft>
                          <a:spcPts val="0"/>
                        </a:spcAft>
                        <a:buNone/>
                      </a:pPr>
                      <a:r>
                        <a:rPr lang="en" sz="2000">
                          <a:solidFill>
                            <a:schemeClr val="dk1"/>
                          </a:solidFill>
                          <a:latin typeface="Anton"/>
                          <a:ea typeface="Anton"/>
                          <a:cs typeface="Anton"/>
                          <a:sym typeface="Anton"/>
                        </a:rPr>
                        <a:t>Safety</a:t>
                      </a:r>
                      <a:endParaRPr sz="2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sz="1000">
                          <a:solidFill>
                            <a:schemeClr val="dk1"/>
                          </a:solidFill>
                          <a:latin typeface="Anton"/>
                          <a:ea typeface="Anton"/>
                          <a:cs typeface="Anton"/>
                          <a:sym typeface="Anton"/>
                        </a:rPr>
                        <a:t>The investment options on our platform are guaranteed to be safe in the sense that they would not get investors into investing fraud.  </a:t>
                      </a:r>
                      <a:endParaRPr sz="1000">
                        <a:solidFill>
                          <a:schemeClr val="dk1"/>
                        </a:solidFill>
                        <a:latin typeface="Anton"/>
                        <a:ea typeface="Anton"/>
                        <a:cs typeface="Anton"/>
                        <a:sym typeface="Anton"/>
                      </a:endParaRPr>
                    </a:p>
                  </a:txBody>
                  <a:tcPr marT="91425" marB="91425" marR="91425" marL="91425" anchor="ctr">
                    <a:lnL cap="flat" cmpd="sng" w="9525">
                      <a:solidFill>
                        <a:schemeClr val="lt2"/>
                      </a:solidFill>
                      <a:prstDash val="solid"/>
                      <a:round/>
                      <a:headEnd len="sm" w="sm" type="none"/>
                      <a:tailEnd len="sm" w="sm" type="none"/>
                    </a:lnL>
                    <a:lnR cap="flat" cmpd="sng" w="9525">
                      <a:solidFill>
                        <a:schemeClr val="lt2"/>
                      </a:solidFill>
                      <a:prstDash val="solid"/>
                      <a:round/>
                      <a:headEnd len="sm" w="sm" type="none"/>
                      <a:tailEnd len="sm" w="sm" type="none"/>
                    </a:lnR>
                    <a:lnT cap="flat" cmpd="sng" w="9525">
                      <a:solidFill>
                        <a:schemeClr val="lt2"/>
                      </a:solidFill>
                      <a:prstDash val="solid"/>
                      <a:round/>
                      <a:headEnd len="sm" w="sm" type="none"/>
                      <a:tailEnd len="sm" w="sm" type="none"/>
                    </a:lnT>
                    <a:lnB cap="flat" cmpd="sng" w="9525">
                      <a:solidFill>
                        <a:schemeClr val="lt2"/>
                      </a:solidFill>
                      <a:prstDash val="solid"/>
                      <a:round/>
                      <a:headEnd len="sm" w="sm" type="none"/>
                      <a:tailEnd len="sm" w="sm" type="none"/>
                    </a:lnB>
                    <a:solidFill>
                      <a:schemeClr val="dk2"/>
                    </a:solidFill>
                  </a:tcPr>
                </a:tc>
              </a:tr>
            </a:tbl>
          </a:graphicData>
        </a:graphic>
      </p:graphicFrame>
      <p:grpSp>
        <p:nvGrpSpPr>
          <p:cNvPr id="2795" name="Google Shape;2795;p38"/>
          <p:cNvGrpSpPr/>
          <p:nvPr/>
        </p:nvGrpSpPr>
        <p:grpSpPr>
          <a:xfrm rot="2208898">
            <a:off x="636279" y="-677435"/>
            <a:ext cx="1509218" cy="1859995"/>
            <a:chOff x="9743146" y="2970638"/>
            <a:chExt cx="1446996" cy="1783072"/>
          </a:xfrm>
        </p:grpSpPr>
        <p:sp>
          <p:nvSpPr>
            <p:cNvPr id="2796" name="Google Shape;2796;p38"/>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7" name="Google Shape;2797;p38"/>
            <p:cNvGrpSpPr/>
            <p:nvPr/>
          </p:nvGrpSpPr>
          <p:grpSpPr>
            <a:xfrm rot="4346401">
              <a:off x="9694335" y="3347712"/>
              <a:ext cx="1544618" cy="1028925"/>
              <a:chOff x="2670525" y="1658075"/>
              <a:chExt cx="1301725" cy="867125"/>
            </a:xfrm>
          </p:grpSpPr>
          <p:sp>
            <p:nvSpPr>
              <p:cNvPr id="2798" name="Google Shape;2798;p38"/>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38"/>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38"/>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38"/>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38"/>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38"/>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38"/>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38"/>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06" name="Google Shape;2806;p38"/>
          <p:cNvGrpSpPr/>
          <p:nvPr/>
        </p:nvGrpSpPr>
        <p:grpSpPr>
          <a:xfrm rot="-1843905">
            <a:off x="-899203" y="349274"/>
            <a:ext cx="1723943" cy="1298558"/>
            <a:chOff x="2700330" y="-829613"/>
            <a:chExt cx="2200221" cy="1657495"/>
          </a:xfrm>
        </p:grpSpPr>
        <p:sp>
          <p:nvSpPr>
            <p:cNvPr id="2807" name="Google Shape;2807;p38"/>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08" name="Google Shape;2808;p38"/>
            <p:cNvGrpSpPr/>
            <p:nvPr/>
          </p:nvGrpSpPr>
          <p:grpSpPr>
            <a:xfrm>
              <a:off x="2700330" y="-829613"/>
              <a:ext cx="2200221" cy="1657495"/>
              <a:chOff x="4886375" y="1743475"/>
              <a:chExt cx="1031950" cy="777400"/>
            </a:xfrm>
          </p:grpSpPr>
          <p:sp>
            <p:nvSpPr>
              <p:cNvPr id="2809" name="Google Shape;2809;p38"/>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38"/>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38"/>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38"/>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38"/>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38"/>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38"/>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38"/>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17" name="Google Shape;2817;p38"/>
          <p:cNvGrpSpPr/>
          <p:nvPr/>
        </p:nvGrpSpPr>
        <p:grpSpPr>
          <a:xfrm rot="-5400000">
            <a:off x="8213803" y="3247201"/>
            <a:ext cx="1470407" cy="1107538"/>
            <a:chOff x="2700330" y="-829613"/>
            <a:chExt cx="2200221" cy="1657495"/>
          </a:xfrm>
        </p:grpSpPr>
        <p:sp>
          <p:nvSpPr>
            <p:cNvPr id="2818" name="Google Shape;2818;p38"/>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19" name="Google Shape;2819;p38"/>
            <p:cNvGrpSpPr/>
            <p:nvPr/>
          </p:nvGrpSpPr>
          <p:grpSpPr>
            <a:xfrm>
              <a:off x="2700330" y="-829613"/>
              <a:ext cx="2200221" cy="1657495"/>
              <a:chOff x="4886375" y="1743475"/>
              <a:chExt cx="1031950" cy="777400"/>
            </a:xfrm>
          </p:grpSpPr>
          <p:sp>
            <p:nvSpPr>
              <p:cNvPr id="2820" name="Google Shape;2820;p38"/>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38"/>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38"/>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38"/>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38"/>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38"/>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38"/>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38"/>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28" name="Google Shape;2828;p38"/>
          <p:cNvGrpSpPr/>
          <p:nvPr/>
        </p:nvGrpSpPr>
        <p:grpSpPr>
          <a:xfrm rot="10800000">
            <a:off x="7467389" y="3968581"/>
            <a:ext cx="1329211" cy="1638108"/>
            <a:chOff x="9743146" y="2970638"/>
            <a:chExt cx="1446996" cy="1783072"/>
          </a:xfrm>
        </p:grpSpPr>
        <p:sp>
          <p:nvSpPr>
            <p:cNvPr id="2829" name="Google Shape;2829;p38"/>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30" name="Google Shape;2830;p38"/>
            <p:cNvGrpSpPr/>
            <p:nvPr/>
          </p:nvGrpSpPr>
          <p:grpSpPr>
            <a:xfrm rot="4346401">
              <a:off x="9694335" y="3347712"/>
              <a:ext cx="1544618" cy="1028925"/>
              <a:chOff x="2670525" y="1658075"/>
              <a:chExt cx="1301725" cy="867125"/>
            </a:xfrm>
          </p:grpSpPr>
          <p:sp>
            <p:nvSpPr>
              <p:cNvPr id="2831" name="Google Shape;2831;p38"/>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38"/>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38"/>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38"/>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38"/>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38"/>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38"/>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38"/>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2" name="Shape 2842"/>
        <p:cNvGrpSpPr/>
        <p:nvPr/>
      </p:nvGrpSpPr>
      <p:grpSpPr>
        <a:xfrm>
          <a:off x="0" y="0"/>
          <a:ext cx="0" cy="0"/>
          <a:chOff x="0" y="0"/>
          <a:chExt cx="0" cy="0"/>
        </a:xfrm>
      </p:grpSpPr>
      <p:sp>
        <p:nvSpPr>
          <p:cNvPr id="2843" name="Google Shape;2843;p39"/>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Conflicting Values?</a:t>
            </a:r>
            <a:endParaRPr/>
          </a:p>
        </p:txBody>
      </p:sp>
      <p:grpSp>
        <p:nvGrpSpPr>
          <p:cNvPr id="2844" name="Google Shape;2844;p39"/>
          <p:cNvGrpSpPr/>
          <p:nvPr/>
        </p:nvGrpSpPr>
        <p:grpSpPr>
          <a:xfrm rot="2208898">
            <a:off x="636279" y="-677435"/>
            <a:ext cx="1509218" cy="1859995"/>
            <a:chOff x="9743146" y="2970638"/>
            <a:chExt cx="1446996" cy="1783072"/>
          </a:xfrm>
        </p:grpSpPr>
        <p:sp>
          <p:nvSpPr>
            <p:cNvPr id="2845" name="Google Shape;2845;p39"/>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6" name="Google Shape;2846;p39"/>
            <p:cNvGrpSpPr/>
            <p:nvPr/>
          </p:nvGrpSpPr>
          <p:grpSpPr>
            <a:xfrm rot="4346401">
              <a:off x="9694335" y="3347712"/>
              <a:ext cx="1544618" cy="1028925"/>
              <a:chOff x="2670525" y="1658075"/>
              <a:chExt cx="1301725" cy="867125"/>
            </a:xfrm>
          </p:grpSpPr>
          <p:sp>
            <p:nvSpPr>
              <p:cNvPr id="2847" name="Google Shape;2847;p39"/>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39"/>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39"/>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39"/>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39"/>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39"/>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39"/>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39"/>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55" name="Google Shape;2855;p39"/>
          <p:cNvGrpSpPr/>
          <p:nvPr/>
        </p:nvGrpSpPr>
        <p:grpSpPr>
          <a:xfrm rot="-5400000">
            <a:off x="8213803" y="3247201"/>
            <a:ext cx="1470407" cy="1107538"/>
            <a:chOff x="2700330" y="-829613"/>
            <a:chExt cx="2200221" cy="1657495"/>
          </a:xfrm>
        </p:grpSpPr>
        <p:sp>
          <p:nvSpPr>
            <p:cNvPr id="2856" name="Google Shape;2856;p39"/>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57" name="Google Shape;2857;p39"/>
            <p:cNvGrpSpPr/>
            <p:nvPr/>
          </p:nvGrpSpPr>
          <p:grpSpPr>
            <a:xfrm>
              <a:off x="2700330" y="-829613"/>
              <a:ext cx="2200221" cy="1657495"/>
              <a:chOff x="4886375" y="1743475"/>
              <a:chExt cx="1031950" cy="777400"/>
            </a:xfrm>
          </p:grpSpPr>
          <p:sp>
            <p:nvSpPr>
              <p:cNvPr id="2858" name="Google Shape;2858;p39"/>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39"/>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39"/>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39"/>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39"/>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39"/>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39"/>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5" name="Google Shape;2865;p39"/>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66" name="Google Shape;2866;p39"/>
          <p:cNvGrpSpPr/>
          <p:nvPr/>
        </p:nvGrpSpPr>
        <p:grpSpPr>
          <a:xfrm rot="10800000">
            <a:off x="7467389" y="3968581"/>
            <a:ext cx="1329211" cy="1638108"/>
            <a:chOff x="9743146" y="2970638"/>
            <a:chExt cx="1446996" cy="1783072"/>
          </a:xfrm>
        </p:grpSpPr>
        <p:sp>
          <p:nvSpPr>
            <p:cNvPr id="2867" name="Google Shape;2867;p39"/>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68" name="Google Shape;2868;p39"/>
            <p:cNvGrpSpPr/>
            <p:nvPr/>
          </p:nvGrpSpPr>
          <p:grpSpPr>
            <a:xfrm rot="4346401">
              <a:off x="9694335" y="3347712"/>
              <a:ext cx="1544618" cy="1028925"/>
              <a:chOff x="2670525" y="1658075"/>
              <a:chExt cx="1301725" cy="867125"/>
            </a:xfrm>
          </p:grpSpPr>
          <p:sp>
            <p:nvSpPr>
              <p:cNvPr id="2869" name="Google Shape;2869;p39"/>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0" name="Google Shape;2870;p39"/>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1" name="Google Shape;2871;p39"/>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39"/>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3" name="Google Shape;2873;p39"/>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4" name="Google Shape;2874;p39"/>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39"/>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39"/>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877" name="Google Shape;2877;p39"/>
          <p:cNvSpPr txBox="1"/>
          <p:nvPr/>
        </p:nvSpPr>
        <p:spPr>
          <a:xfrm>
            <a:off x="713225" y="1449275"/>
            <a:ext cx="7704000" cy="16932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a:latin typeface="Libre Franklin Medium"/>
                <a:ea typeface="Libre Franklin Medium"/>
                <a:cs typeface="Libre Franklin Medium"/>
                <a:sym typeface="Libre Franklin Medium"/>
              </a:rPr>
              <a:t>The two biggest values that might conflict are inclusion, so that anyone can invest, but also autonomy so that folks can determine which friend investment groups they should join. We are addressing this conflict by making onboarding to the first investment easy and for low amount. From then on, we will include education on each investment, rank the options that come a user’s way, and help a user build their “preference” identity in investing!</a:t>
            </a:r>
            <a:endParaRPr>
              <a:latin typeface="Libre Franklin Medium"/>
              <a:ea typeface="Libre Franklin Medium"/>
              <a:cs typeface="Libre Franklin Medium"/>
              <a:sym typeface="Libre Franklin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p40"/>
          <p:cNvSpPr txBox="1"/>
          <p:nvPr>
            <p:ph type="title"/>
          </p:nvPr>
        </p:nvSpPr>
        <p:spPr>
          <a:xfrm>
            <a:off x="3828700" y="2618575"/>
            <a:ext cx="48393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Tasks</a:t>
            </a:r>
            <a:endParaRPr/>
          </a:p>
        </p:txBody>
      </p:sp>
      <p:sp>
        <p:nvSpPr>
          <p:cNvPr id="2883" name="Google Shape;2883;p40"/>
          <p:cNvSpPr txBox="1"/>
          <p:nvPr>
            <p:ph idx="2" type="title"/>
          </p:nvPr>
        </p:nvSpPr>
        <p:spPr>
          <a:xfrm>
            <a:off x="5353900" y="1666025"/>
            <a:ext cx="1788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grpSp>
        <p:nvGrpSpPr>
          <p:cNvPr id="2884" name="Google Shape;2884;p40"/>
          <p:cNvGrpSpPr/>
          <p:nvPr/>
        </p:nvGrpSpPr>
        <p:grpSpPr>
          <a:xfrm rot="4164861">
            <a:off x="674057" y="90869"/>
            <a:ext cx="2195965" cy="2706162"/>
            <a:chOff x="9743146" y="2970638"/>
            <a:chExt cx="1446996" cy="1783072"/>
          </a:xfrm>
        </p:grpSpPr>
        <p:sp>
          <p:nvSpPr>
            <p:cNvPr id="2885" name="Google Shape;2885;p4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6" name="Google Shape;2886;p40"/>
            <p:cNvGrpSpPr/>
            <p:nvPr/>
          </p:nvGrpSpPr>
          <p:grpSpPr>
            <a:xfrm rot="4346401">
              <a:off x="9694335" y="3347712"/>
              <a:ext cx="1544618" cy="1028925"/>
              <a:chOff x="2670525" y="1658075"/>
              <a:chExt cx="1301725" cy="867125"/>
            </a:xfrm>
          </p:grpSpPr>
          <p:sp>
            <p:nvSpPr>
              <p:cNvPr id="2887" name="Google Shape;2887;p4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8" name="Google Shape;2888;p4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9" name="Google Shape;2889;p4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4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1" name="Google Shape;2891;p4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2" name="Google Shape;2892;p4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4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4" name="Google Shape;2894;p4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895" name="Google Shape;2895;p40"/>
          <p:cNvGrpSpPr/>
          <p:nvPr/>
        </p:nvGrpSpPr>
        <p:grpSpPr>
          <a:xfrm rot="5753339">
            <a:off x="2563143" y="926007"/>
            <a:ext cx="1507623" cy="1857780"/>
            <a:chOff x="9743146" y="2970638"/>
            <a:chExt cx="1446996" cy="1783072"/>
          </a:xfrm>
        </p:grpSpPr>
        <p:sp>
          <p:nvSpPr>
            <p:cNvPr id="2896" name="Google Shape;2896;p4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7" name="Google Shape;2897;p40"/>
            <p:cNvGrpSpPr/>
            <p:nvPr/>
          </p:nvGrpSpPr>
          <p:grpSpPr>
            <a:xfrm rot="4346401">
              <a:off x="9694335" y="3347712"/>
              <a:ext cx="1544618" cy="1028925"/>
              <a:chOff x="2670525" y="1658075"/>
              <a:chExt cx="1301725" cy="867125"/>
            </a:xfrm>
          </p:grpSpPr>
          <p:sp>
            <p:nvSpPr>
              <p:cNvPr id="2898" name="Google Shape;2898;p4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4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4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4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4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4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4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4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06" name="Google Shape;2906;p40"/>
          <p:cNvGrpSpPr/>
          <p:nvPr/>
        </p:nvGrpSpPr>
        <p:grpSpPr>
          <a:xfrm rot="2531090">
            <a:off x="621542" y="2933466"/>
            <a:ext cx="1487454" cy="1832926"/>
            <a:chOff x="9743146" y="2970638"/>
            <a:chExt cx="1446996" cy="1783072"/>
          </a:xfrm>
        </p:grpSpPr>
        <p:sp>
          <p:nvSpPr>
            <p:cNvPr id="2907" name="Google Shape;2907;p4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08" name="Google Shape;2908;p40"/>
            <p:cNvGrpSpPr/>
            <p:nvPr/>
          </p:nvGrpSpPr>
          <p:grpSpPr>
            <a:xfrm rot="4346401">
              <a:off x="9694335" y="3347712"/>
              <a:ext cx="1544618" cy="1028925"/>
              <a:chOff x="2670525" y="1658075"/>
              <a:chExt cx="1301725" cy="867125"/>
            </a:xfrm>
          </p:grpSpPr>
          <p:sp>
            <p:nvSpPr>
              <p:cNvPr id="2909" name="Google Shape;2909;p4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4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4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4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4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4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4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4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17" name="Google Shape;2917;p40"/>
          <p:cNvGrpSpPr/>
          <p:nvPr/>
        </p:nvGrpSpPr>
        <p:grpSpPr>
          <a:xfrm>
            <a:off x="2057205" y="2786469"/>
            <a:ext cx="1447085" cy="1089968"/>
            <a:chOff x="2700330" y="-829613"/>
            <a:chExt cx="2200221" cy="1657495"/>
          </a:xfrm>
        </p:grpSpPr>
        <p:sp>
          <p:nvSpPr>
            <p:cNvPr id="2918" name="Google Shape;2918;p40"/>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19" name="Google Shape;2919;p40"/>
            <p:cNvGrpSpPr/>
            <p:nvPr/>
          </p:nvGrpSpPr>
          <p:grpSpPr>
            <a:xfrm>
              <a:off x="2700330" y="-829613"/>
              <a:ext cx="2200221" cy="1657495"/>
              <a:chOff x="4886375" y="1743475"/>
              <a:chExt cx="1031950" cy="777400"/>
            </a:xfrm>
          </p:grpSpPr>
          <p:sp>
            <p:nvSpPr>
              <p:cNvPr id="2920" name="Google Shape;2920;p40"/>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1" name="Google Shape;2921;p40"/>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2" name="Google Shape;2922;p40"/>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3" name="Google Shape;2923;p40"/>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4" name="Google Shape;2924;p40"/>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5" name="Google Shape;2925;p40"/>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40"/>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40"/>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28" name="Google Shape;2928;p40"/>
          <p:cNvGrpSpPr/>
          <p:nvPr/>
        </p:nvGrpSpPr>
        <p:grpSpPr>
          <a:xfrm rot="-743857">
            <a:off x="1936807" y="3880271"/>
            <a:ext cx="1487470" cy="1832947"/>
            <a:chOff x="9743146" y="2970638"/>
            <a:chExt cx="1446996" cy="1783072"/>
          </a:xfrm>
        </p:grpSpPr>
        <p:sp>
          <p:nvSpPr>
            <p:cNvPr id="2929" name="Google Shape;2929;p4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30" name="Google Shape;2930;p40"/>
            <p:cNvGrpSpPr/>
            <p:nvPr/>
          </p:nvGrpSpPr>
          <p:grpSpPr>
            <a:xfrm rot="4346401">
              <a:off x="9694335" y="3347712"/>
              <a:ext cx="1544618" cy="1028925"/>
              <a:chOff x="2670525" y="1658075"/>
              <a:chExt cx="1301725" cy="867125"/>
            </a:xfrm>
          </p:grpSpPr>
          <p:sp>
            <p:nvSpPr>
              <p:cNvPr id="2931" name="Google Shape;2931;p4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4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4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4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4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4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7" name="Google Shape;2937;p4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4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2" name="Shape 2942"/>
        <p:cNvGrpSpPr/>
        <p:nvPr/>
      </p:nvGrpSpPr>
      <p:grpSpPr>
        <a:xfrm>
          <a:off x="0" y="0"/>
          <a:ext cx="0" cy="0"/>
          <a:chOff x="0" y="0"/>
          <a:chExt cx="0" cy="0"/>
        </a:xfrm>
      </p:grpSpPr>
      <p:sp>
        <p:nvSpPr>
          <p:cNvPr id="2943" name="Google Shape;2943;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Basic Tasks</a:t>
            </a:r>
            <a:endParaRPr/>
          </a:p>
        </p:txBody>
      </p:sp>
      <p:sp>
        <p:nvSpPr>
          <p:cNvPr id="2944" name="Google Shape;2944;p41"/>
          <p:cNvSpPr txBox="1"/>
          <p:nvPr>
            <p:ph idx="3" type="subTitle"/>
          </p:nvPr>
        </p:nvSpPr>
        <p:spPr>
          <a:xfrm>
            <a:off x="1280250" y="2718925"/>
            <a:ext cx="6583500" cy="2067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These two tasks are two sides of the same coin. Our product would notify the user of friends who have similar investment preferences. Based on our recommendation, the user could send invitations to their friends to join their investment group for a company’s stock. After receiving the invitation, their friends could decide whether to join the investment group. </a:t>
            </a:r>
            <a:endParaRPr/>
          </a:p>
          <a:p>
            <a:pPr indent="-317500" lvl="0" marL="457200" rtl="0" algn="l">
              <a:spcBef>
                <a:spcPts val="0"/>
              </a:spcBef>
              <a:spcAft>
                <a:spcPts val="0"/>
              </a:spcAft>
              <a:buSzPts val="1400"/>
              <a:buChar char="●"/>
            </a:pPr>
            <a:r>
              <a:rPr lang="en"/>
              <a:t>These tasks are simple because the users only need to decide whether to invite / accept the invitation based on the recommendation of the platform. It is easy to do and requires little time and no professional knowledge.</a:t>
            </a:r>
            <a:endParaRPr/>
          </a:p>
        </p:txBody>
      </p:sp>
      <p:sp>
        <p:nvSpPr>
          <p:cNvPr id="2945" name="Google Shape;2945;p41"/>
          <p:cNvSpPr txBox="1"/>
          <p:nvPr>
            <p:ph idx="1" type="subTitle"/>
          </p:nvPr>
        </p:nvSpPr>
        <p:spPr>
          <a:xfrm>
            <a:off x="1080913" y="2169875"/>
            <a:ext cx="3327300" cy="4842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1700"/>
              <a:t>Invite a friend to invest in the same stock with you</a:t>
            </a:r>
            <a:endParaRPr sz="1700"/>
          </a:p>
        </p:txBody>
      </p:sp>
      <p:sp>
        <p:nvSpPr>
          <p:cNvPr id="2946" name="Google Shape;2946;p41"/>
          <p:cNvSpPr txBox="1"/>
          <p:nvPr>
            <p:ph idx="2" type="subTitle"/>
          </p:nvPr>
        </p:nvSpPr>
        <p:spPr>
          <a:xfrm>
            <a:off x="4735788" y="1945425"/>
            <a:ext cx="3327300" cy="48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Join a friend’s investment group</a:t>
            </a:r>
            <a:endParaRPr sz="1700"/>
          </a:p>
        </p:txBody>
      </p:sp>
      <p:grpSp>
        <p:nvGrpSpPr>
          <p:cNvPr id="2947" name="Google Shape;2947;p41"/>
          <p:cNvGrpSpPr/>
          <p:nvPr/>
        </p:nvGrpSpPr>
        <p:grpSpPr>
          <a:xfrm>
            <a:off x="2517226" y="1324566"/>
            <a:ext cx="454674" cy="461576"/>
            <a:chOff x="1277050" y="289500"/>
            <a:chExt cx="5046325" cy="5117250"/>
          </a:xfrm>
        </p:grpSpPr>
        <p:sp>
          <p:nvSpPr>
            <p:cNvPr id="2948" name="Google Shape;2948;p41"/>
            <p:cNvSpPr/>
            <p:nvPr/>
          </p:nvSpPr>
          <p:spPr>
            <a:xfrm>
              <a:off x="1710900" y="645050"/>
              <a:ext cx="4551300" cy="2607175"/>
            </a:xfrm>
            <a:custGeom>
              <a:rect b="b" l="l" r="r" t="t"/>
              <a:pathLst>
                <a:path extrusionOk="0" h="104287" w="182052">
                  <a:moveTo>
                    <a:pt x="7144" y="0"/>
                  </a:moveTo>
                  <a:cubicBezTo>
                    <a:pt x="3197" y="0"/>
                    <a:pt x="0" y="3197"/>
                    <a:pt x="0" y="7177"/>
                  </a:cubicBezTo>
                  <a:lnTo>
                    <a:pt x="0" y="97142"/>
                  </a:lnTo>
                  <a:cubicBezTo>
                    <a:pt x="0" y="101122"/>
                    <a:pt x="3197" y="104286"/>
                    <a:pt x="7144" y="104286"/>
                  </a:cubicBezTo>
                  <a:lnTo>
                    <a:pt x="174908" y="104286"/>
                  </a:lnTo>
                  <a:cubicBezTo>
                    <a:pt x="178855" y="104286"/>
                    <a:pt x="182052" y="101122"/>
                    <a:pt x="182052" y="97142"/>
                  </a:cubicBezTo>
                  <a:lnTo>
                    <a:pt x="182052" y="7177"/>
                  </a:lnTo>
                  <a:cubicBezTo>
                    <a:pt x="182052" y="3197"/>
                    <a:pt x="178855" y="0"/>
                    <a:pt x="1749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41"/>
            <p:cNvSpPr/>
            <p:nvPr/>
          </p:nvSpPr>
          <p:spPr>
            <a:xfrm>
              <a:off x="2174925" y="1050350"/>
              <a:ext cx="3623275" cy="1797375"/>
            </a:xfrm>
            <a:custGeom>
              <a:rect b="b" l="l" r="r" t="t"/>
              <a:pathLst>
                <a:path extrusionOk="0" h="71895" w="144931">
                  <a:moveTo>
                    <a:pt x="12037" y="0"/>
                  </a:moveTo>
                  <a:cubicBezTo>
                    <a:pt x="10634" y="0"/>
                    <a:pt x="9395" y="914"/>
                    <a:pt x="9003" y="2284"/>
                  </a:cubicBezTo>
                  <a:cubicBezTo>
                    <a:pt x="8155" y="5546"/>
                    <a:pt x="5611" y="8123"/>
                    <a:pt x="2349" y="9003"/>
                  </a:cubicBezTo>
                  <a:cubicBezTo>
                    <a:pt x="979" y="9395"/>
                    <a:pt x="0" y="10634"/>
                    <a:pt x="0" y="12070"/>
                  </a:cubicBezTo>
                  <a:lnTo>
                    <a:pt x="0" y="59825"/>
                  </a:lnTo>
                  <a:cubicBezTo>
                    <a:pt x="0" y="61260"/>
                    <a:pt x="979" y="62500"/>
                    <a:pt x="2349" y="62859"/>
                  </a:cubicBezTo>
                  <a:cubicBezTo>
                    <a:pt x="5611" y="63772"/>
                    <a:pt x="8155" y="66317"/>
                    <a:pt x="9003" y="69579"/>
                  </a:cubicBezTo>
                  <a:cubicBezTo>
                    <a:pt x="9395" y="70949"/>
                    <a:pt x="10634" y="71895"/>
                    <a:pt x="12037" y="71895"/>
                  </a:cubicBezTo>
                  <a:lnTo>
                    <a:pt x="133448" y="71895"/>
                  </a:lnTo>
                  <a:cubicBezTo>
                    <a:pt x="134883" y="71862"/>
                    <a:pt x="136155" y="70883"/>
                    <a:pt x="136514" y="69513"/>
                  </a:cubicBezTo>
                  <a:cubicBezTo>
                    <a:pt x="137330" y="66447"/>
                    <a:pt x="139646" y="64001"/>
                    <a:pt x="142647" y="63022"/>
                  </a:cubicBezTo>
                  <a:cubicBezTo>
                    <a:pt x="143984" y="62598"/>
                    <a:pt x="144898" y="61391"/>
                    <a:pt x="144930" y="59988"/>
                  </a:cubicBezTo>
                  <a:lnTo>
                    <a:pt x="144930" y="11907"/>
                  </a:lnTo>
                  <a:cubicBezTo>
                    <a:pt x="144898" y="10504"/>
                    <a:pt x="143984" y="9297"/>
                    <a:pt x="142647" y="8873"/>
                  </a:cubicBezTo>
                  <a:cubicBezTo>
                    <a:pt x="139646" y="7862"/>
                    <a:pt x="137330" y="5448"/>
                    <a:pt x="136514" y="2382"/>
                  </a:cubicBezTo>
                  <a:cubicBezTo>
                    <a:pt x="136155" y="979"/>
                    <a:pt x="134883" y="0"/>
                    <a:pt x="1334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41"/>
            <p:cNvSpPr/>
            <p:nvPr/>
          </p:nvSpPr>
          <p:spPr>
            <a:xfrm>
              <a:off x="3416925" y="1379800"/>
              <a:ext cx="1139275" cy="1138475"/>
            </a:xfrm>
            <a:custGeom>
              <a:rect b="b" l="l" r="r" t="t"/>
              <a:pathLst>
                <a:path extrusionOk="0" h="45539" w="45571">
                  <a:moveTo>
                    <a:pt x="22802" y="1"/>
                  </a:moveTo>
                  <a:cubicBezTo>
                    <a:pt x="10210" y="1"/>
                    <a:pt x="0" y="10178"/>
                    <a:pt x="0" y="22769"/>
                  </a:cubicBezTo>
                  <a:cubicBezTo>
                    <a:pt x="0" y="35328"/>
                    <a:pt x="10210" y="45538"/>
                    <a:pt x="22802" y="45538"/>
                  </a:cubicBezTo>
                  <a:cubicBezTo>
                    <a:pt x="35360" y="45538"/>
                    <a:pt x="45570" y="35328"/>
                    <a:pt x="45570" y="22769"/>
                  </a:cubicBezTo>
                  <a:cubicBezTo>
                    <a:pt x="45570" y="10178"/>
                    <a:pt x="35360" y="1"/>
                    <a:pt x="228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1" name="Google Shape;2951;p41"/>
            <p:cNvSpPr/>
            <p:nvPr/>
          </p:nvSpPr>
          <p:spPr>
            <a:xfrm>
              <a:off x="1338225" y="350650"/>
              <a:ext cx="370250" cy="4994950"/>
            </a:xfrm>
            <a:custGeom>
              <a:rect b="b" l="l" r="r" t="t"/>
              <a:pathLst>
                <a:path extrusionOk="0" h="199798" w="14810">
                  <a:moveTo>
                    <a:pt x="7405" y="1"/>
                  </a:moveTo>
                  <a:cubicBezTo>
                    <a:pt x="3295" y="1"/>
                    <a:pt x="0" y="3295"/>
                    <a:pt x="0" y="7405"/>
                  </a:cubicBezTo>
                  <a:lnTo>
                    <a:pt x="0" y="192360"/>
                  </a:lnTo>
                  <a:cubicBezTo>
                    <a:pt x="0" y="196470"/>
                    <a:pt x="3295" y="199797"/>
                    <a:pt x="7405" y="199797"/>
                  </a:cubicBezTo>
                  <a:cubicBezTo>
                    <a:pt x="11515" y="199797"/>
                    <a:pt x="14810" y="196470"/>
                    <a:pt x="14810" y="192360"/>
                  </a:cubicBezTo>
                  <a:lnTo>
                    <a:pt x="14810" y="7405"/>
                  </a:lnTo>
                  <a:cubicBezTo>
                    <a:pt x="14810" y="3295"/>
                    <a:pt x="11515" y="1"/>
                    <a:pt x="74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2" name="Google Shape;2952;p41"/>
            <p:cNvSpPr/>
            <p:nvPr/>
          </p:nvSpPr>
          <p:spPr>
            <a:xfrm>
              <a:off x="1710900" y="645050"/>
              <a:ext cx="594525" cy="2607175"/>
            </a:xfrm>
            <a:custGeom>
              <a:rect b="b" l="l" r="r" t="t"/>
              <a:pathLst>
                <a:path extrusionOk="0" h="104287" w="23781">
                  <a:moveTo>
                    <a:pt x="7144" y="0"/>
                  </a:moveTo>
                  <a:cubicBezTo>
                    <a:pt x="3197" y="0"/>
                    <a:pt x="0" y="3197"/>
                    <a:pt x="0" y="7177"/>
                  </a:cubicBezTo>
                  <a:lnTo>
                    <a:pt x="0" y="97142"/>
                  </a:lnTo>
                  <a:cubicBezTo>
                    <a:pt x="0" y="101089"/>
                    <a:pt x="3197" y="104286"/>
                    <a:pt x="7144" y="104286"/>
                  </a:cubicBezTo>
                  <a:lnTo>
                    <a:pt x="8743" y="104286"/>
                  </a:lnTo>
                  <a:cubicBezTo>
                    <a:pt x="7764" y="96131"/>
                    <a:pt x="7242" y="87943"/>
                    <a:pt x="7242" y="79723"/>
                  </a:cubicBezTo>
                  <a:cubicBezTo>
                    <a:pt x="7209" y="52290"/>
                    <a:pt x="12853" y="25150"/>
                    <a:pt x="237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41"/>
            <p:cNvSpPr/>
            <p:nvPr/>
          </p:nvSpPr>
          <p:spPr>
            <a:xfrm>
              <a:off x="1339025" y="2563100"/>
              <a:ext cx="369450" cy="260150"/>
            </a:xfrm>
            <a:custGeom>
              <a:rect b="b" l="l" r="r" t="t"/>
              <a:pathLst>
                <a:path extrusionOk="0" h="10406" w="14778">
                  <a:moveTo>
                    <a:pt x="1" y="0"/>
                  </a:moveTo>
                  <a:lnTo>
                    <a:pt x="1" y="10406"/>
                  </a:lnTo>
                  <a:lnTo>
                    <a:pt x="14778" y="10406"/>
                  </a:lnTo>
                  <a:lnTo>
                    <a:pt x="147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4" name="Google Shape;2954;p41"/>
            <p:cNvSpPr/>
            <p:nvPr/>
          </p:nvSpPr>
          <p:spPr>
            <a:xfrm>
              <a:off x="1339025" y="1074800"/>
              <a:ext cx="369450" cy="259375"/>
            </a:xfrm>
            <a:custGeom>
              <a:rect b="b" l="l" r="r" t="t"/>
              <a:pathLst>
                <a:path extrusionOk="0" h="10375" w="14778">
                  <a:moveTo>
                    <a:pt x="1" y="1"/>
                  </a:moveTo>
                  <a:lnTo>
                    <a:pt x="1" y="10374"/>
                  </a:lnTo>
                  <a:lnTo>
                    <a:pt x="14778" y="10374"/>
                  </a:lnTo>
                  <a:lnTo>
                    <a:pt x="1477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5" name="Google Shape;2955;p41"/>
            <p:cNvSpPr/>
            <p:nvPr/>
          </p:nvSpPr>
          <p:spPr>
            <a:xfrm>
              <a:off x="1277050" y="289500"/>
              <a:ext cx="492600" cy="5117250"/>
            </a:xfrm>
            <a:custGeom>
              <a:rect b="b" l="l" r="r" t="t"/>
              <a:pathLst>
                <a:path extrusionOk="0" h="204690" w="19704">
                  <a:moveTo>
                    <a:pt x="9852" y="0"/>
                  </a:moveTo>
                  <a:cubicBezTo>
                    <a:pt x="4437" y="0"/>
                    <a:pt x="1" y="4404"/>
                    <a:pt x="1" y="9851"/>
                  </a:cubicBezTo>
                  <a:lnTo>
                    <a:pt x="1" y="50789"/>
                  </a:lnTo>
                  <a:cubicBezTo>
                    <a:pt x="1" y="52127"/>
                    <a:pt x="1110" y="53236"/>
                    <a:pt x="2447" y="53236"/>
                  </a:cubicBezTo>
                  <a:cubicBezTo>
                    <a:pt x="3785" y="53236"/>
                    <a:pt x="4894" y="52127"/>
                    <a:pt x="4894" y="50789"/>
                  </a:cubicBezTo>
                  <a:lnTo>
                    <a:pt x="4894" y="9851"/>
                  </a:lnTo>
                  <a:cubicBezTo>
                    <a:pt x="4894" y="7111"/>
                    <a:pt x="7112" y="4893"/>
                    <a:pt x="9852" y="4893"/>
                  </a:cubicBezTo>
                  <a:cubicBezTo>
                    <a:pt x="12592" y="4893"/>
                    <a:pt x="14810" y="7111"/>
                    <a:pt x="14810" y="9851"/>
                  </a:cubicBezTo>
                  <a:lnTo>
                    <a:pt x="14810" y="194806"/>
                  </a:lnTo>
                  <a:cubicBezTo>
                    <a:pt x="14810" y="197546"/>
                    <a:pt x="12592" y="199764"/>
                    <a:pt x="9852" y="199764"/>
                  </a:cubicBezTo>
                  <a:cubicBezTo>
                    <a:pt x="7112" y="199764"/>
                    <a:pt x="4894" y="197546"/>
                    <a:pt x="4894" y="194806"/>
                  </a:cubicBezTo>
                  <a:lnTo>
                    <a:pt x="4894" y="71568"/>
                  </a:lnTo>
                  <a:cubicBezTo>
                    <a:pt x="4894" y="70198"/>
                    <a:pt x="3785" y="69122"/>
                    <a:pt x="2447" y="69122"/>
                  </a:cubicBezTo>
                  <a:cubicBezTo>
                    <a:pt x="1110" y="69122"/>
                    <a:pt x="1" y="70198"/>
                    <a:pt x="1" y="71568"/>
                  </a:cubicBezTo>
                  <a:lnTo>
                    <a:pt x="1" y="194806"/>
                  </a:lnTo>
                  <a:cubicBezTo>
                    <a:pt x="1" y="200253"/>
                    <a:pt x="4404" y="204657"/>
                    <a:pt x="9852" y="204690"/>
                  </a:cubicBezTo>
                  <a:cubicBezTo>
                    <a:pt x="15299" y="204657"/>
                    <a:pt x="19703" y="200253"/>
                    <a:pt x="19703" y="194806"/>
                  </a:cubicBezTo>
                  <a:lnTo>
                    <a:pt x="19703" y="9851"/>
                  </a:lnTo>
                  <a:cubicBezTo>
                    <a:pt x="19703" y="4404"/>
                    <a:pt x="15299" y="0"/>
                    <a:pt x="98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41"/>
            <p:cNvSpPr/>
            <p:nvPr/>
          </p:nvSpPr>
          <p:spPr>
            <a:xfrm>
              <a:off x="1277050" y="1707625"/>
              <a:ext cx="122350" cy="222675"/>
            </a:xfrm>
            <a:custGeom>
              <a:rect b="b" l="l" r="r" t="t"/>
              <a:pathLst>
                <a:path extrusionOk="0" h="8907" w="4894">
                  <a:moveTo>
                    <a:pt x="2447" y="1"/>
                  </a:moveTo>
                  <a:cubicBezTo>
                    <a:pt x="1110" y="1"/>
                    <a:pt x="1" y="1110"/>
                    <a:pt x="1" y="2447"/>
                  </a:cubicBezTo>
                  <a:lnTo>
                    <a:pt x="1" y="6460"/>
                  </a:lnTo>
                  <a:cubicBezTo>
                    <a:pt x="1" y="7797"/>
                    <a:pt x="1110" y="8906"/>
                    <a:pt x="2447" y="8906"/>
                  </a:cubicBezTo>
                  <a:cubicBezTo>
                    <a:pt x="3785" y="8906"/>
                    <a:pt x="4894" y="7797"/>
                    <a:pt x="4894" y="6460"/>
                  </a:cubicBezTo>
                  <a:lnTo>
                    <a:pt x="4894" y="2447"/>
                  </a:lnTo>
                  <a:cubicBezTo>
                    <a:pt x="4894" y="1110"/>
                    <a:pt x="3785" y="1"/>
                    <a:pt x="24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41"/>
            <p:cNvSpPr/>
            <p:nvPr/>
          </p:nvSpPr>
          <p:spPr>
            <a:xfrm>
              <a:off x="1649725" y="583875"/>
              <a:ext cx="4673650" cy="2729500"/>
            </a:xfrm>
            <a:custGeom>
              <a:rect b="b" l="l" r="r" t="t"/>
              <a:pathLst>
                <a:path extrusionOk="0" h="109180" w="186946">
                  <a:moveTo>
                    <a:pt x="177355" y="4894"/>
                  </a:moveTo>
                  <a:cubicBezTo>
                    <a:pt x="179932" y="4894"/>
                    <a:pt x="182052" y="7014"/>
                    <a:pt x="182052" y="9624"/>
                  </a:cubicBezTo>
                  <a:lnTo>
                    <a:pt x="182052" y="99589"/>
                  </a:lnTo>
                  <a:cubicBezTo>
                    <a:pt x="182052" y="102199"/>
                    <a:pt x="179932" y="104287"/>
                    <a:pt x="177355" y="104287"/>
                  </a:cubicBezTo>
                  <a:lnTo>
                    <a:pt x="9591" y="104287"/>
                  </a:lnTo>
                  <a:cubicBezTo>
                    <a:pt x="7014" y="104287"/>
                    <a:pt x="4894" y="102199"/>
                    <a:pt x="4894" y="99589"/>
                  </a:cubicBezTo>
                  <a:lnTo>
                    <a:pt x="4894" y="9624"/>
                  </a:lnTo>
                  <a:cubicBezTo>
                    <a:pt x="4894" y="7014"/>
                    <a:pt x="7014" y="4894"/>
                    <a:pt x="9591" y="4894"/>
                  </a:cubicBezTo>
                  <a:close/>
                  <a:moveTo>
                    <a:pt x="9591" y="1"/>
                  </a:moveTo>
                  <a:cubicBezTo>
                    <a:pt x="4307" y="1"/>
                    <a:pt x="1" y="4307"/>
                    <a:pt x="1" y="9624"/>
                  </a:cubicBezTo>
                  <a:lnTo>
                    <a:pt x="1" y="99589"/>
                  </a:lnTo>
                  <a:cubicBezTo>
                    <a:pt x="1" y="104906"/>
                    <a:pt x="4307" y="109180"/>
                    <a:pt x="9591" y="109180"/>
                  </a:cubicBezTo>
                  <a:lnTo>
                    <a:pt x="177355" y="109180"/>
                  </a:lnTo>
                  <a:cubicBezTo>
                    <a:pt x="182640" y="109180"/>
                    <a:pt x="186945" y="104906"/>
                    <a:pt x="186945" y="99589"/>
                  </a:cubicBezTo>
                  <a:lnTo>
                    <a:pt x="186945" y="9624"/>
                  </a:lnTo>
                  <a:cubicBezTo>
                    <a:pt x="186945" y="4307"/>
                    <a:pt x="182640" y="1"/>
                    <a:pt x="1773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41"/>
            <p:cNvSpPr/>
            <p:nvPr/>
          </p:nvSpPr>
          <p:spPr>
            <a:xfrm>
              <a:off x="2113750" y="989175"/>
              <a:ext cx="3745600" cy="1919725"/>
            </a:xfrm>
            <a:custGeom>
              <a:rect b="b" l="l" r="r" t="t"/>
              <a:pathLst>
                <a:path extrusionOk="0" h="76789" w="149824">
                  <a:moveTo>
                    <a:pt x="14428" y="4891"/>
                  </a:moveTo>
                  <a:cubicBezTo>
                    <a:pt x="14446" y="4891"/>
                    <a:pt x="14465" y="4892"/>
                    <a:pt x="14484" y="4894"/>
                  </a:cubicBezTo>
                  <a:lnTo>
                    <a:pt x="135895" y="4894"/>
                  </a:lnTo>
                  <a:cubicBezTo>
                    <a:pt x="136221" y="4894"/>
                    <a:pt x="136515" y="5155"/>
                    <a:pt x="136613" y="5481"/>
                  </a:cubicBezTo>
                  <a:cubicBezTo>
                    <a:pt x="137657" y="9330"/>
                    <a:pt x="140560" y="12396"/>
                    <a:pt x="144344" y="13669"/>
                  </a:cubicBezTo>
                  <a:cubicBezTo>
                    <a:pt x="144670" y="13734"/>
                    <a:pt x="144898" y="14027"/>
                    <a:pt x="144931" y="14354"/>
                  </a:cubicBezTo>
                  <a:lnTo>
                    <a:pt x="144931" y="62435"/>
                  </a:lnTo>
                  <a:cubicBezTo>
                    <a:pt x="144898" y="62762"/>
                    <a:pt x="144670" y="63055"/>
                    <a:pt x="144344" y="63120"/>
                  </a:cubicBezTo>
                  <a:cubicBezTo>
                    <a:pt x="140560" y="64360"/>
                    <a:pt x="137657" y="67426"/>
                    <a:pt x="136580" y="71275"/>
                  </a:cubicBezTo>
                  <a:cubicBezTo>
                    <a:pt x="136515" y="71634"/>
                    <a:pt x="136221" y="71862"/>
                    <a:pt x="135895" y="71895"/>
                  </a:cubicBezTo>
                  <a:lnTo>
                    <a:pt x="14484" y="71895"/>
                  </a:lnTo>
                  <a:cubicBezTo>
                    <a:pt x="14190" y="71895"/>
                    <a:pt x="13897" y="71699"/>
                    <a:pt x="13799" y="71406"/>
                  </a:cubicBezTo>
                  <a:cubicBezTo>
                    <a:pt x="12722" y="67296"/>
                    <a:pt x="9526" y="64066"/>
                    <a:pt x="5416" y="62957"/>
                  </a:cubicBezTo>
                  <a:cubicBezTo>
                    <a:pt x="5122" y="62859"/>
                    <a:pt x="4894" y="62598"/>
                    <a:pt x="4894" y="62272"/>
                  </a:cubicBezTo>
                  <a:lnTo>
                    <a:pt x="4894" y="14517"/>
                  </a:lnTo>
                  <a:cubicBezTo>
                    <a:pt x="4894" y="14191"/>
                    <a:pt x="5122" y="13897"/>
                    <a:pt x="5416" y="13832"/>
                  </a:cubicBezTo>
                  <a:cubicBezTo>
                    <a:pt x="9526" y="12723"/>
                    <a:pt x="12722" y="9493"/>
                    <a:pt x="13799" y="5383"/>
                  </a:cubicBezTo>
                  <a:cubicBezTo>
                    <a:pt x="13890" y="5108"/>
                    <a:pt x="14154" y="4891"/>
                    <a:pt x="14428" y="4891"/>
                  </a:cubicBezTo>
                  <a:close/>
                  <a:moveTo>
                    <a:pt x="14484" y="1"/>
                  </a:moveTo>
                  <a:cubicBezTo>
                    <a:pt x="11972" y="1"/>
                    <a:pt x="9754" y="1665"/>
                    <a:pt x="9102" y="4111"/>
                  </a:cubicBezTo>
                  <a:cubicBezTo>
                    <a:pt x="8449" y="6525"/>
                    <a:pt x="6590" y="8417"/>
                    <a:pt x="4176" y="9102"/>
                  </a:cubicBezTo>
                  <a:cubicBezTo>
                    <a:pt x="1730" y="9754"/>
                    <a:pt x="1" y="11972"/>
                    <a:pt x="1" y="14517"/>
                  </a:cubicBezTo>
                  <a:lnTo>
                    <a:pt x="1" y="62272"/>
                  </a:lnTo>
                  <a:cubicBezTo>
                    <a:pt x="1" y="64817"/>
                    <a:pt x="1730" y="67035"/>
                    <a:pt x="4176" y="67687"/>
                  </a:cubicBezTo>
                  <a:cubicBezTo>
                    <a:pt x="6590" y="68340"/>
                    <a:pt x="8449" y="70264"/>
                    <a:pt x="9102" y="72678"/>
                  </a:cubicBezTo>
                  <a:cubicBezTo>
                    <a:pt x="9754" y="75092"/>
                    <a:pt x="11972" y="76788"/>
                    <a:pt x="14484" y="76788"/>
                  </a:cubicBezTo>
                  <a:lnTo>
                    <a:pt x="135895" y="76788"/>
                  </a:lnTo>
                  <a:cubicBezTo>
                    <a:pt x="138439" y="76755"/>
                    <a:pt x="140625" y="75059"/>
                    <a:pt x="141310" y="72613"/>
                  </a:cubicBezTo>
                  <a:cubicBezTo>
                    <a:pt x="141930" y="70329"/>
                    <a:pt x="143626" y="68535"/>
                    <a:pt x="145877" y="67785"/>
                  </a:cubicBezTo>
                  <a:cubicBezTo>
                    <a:pt x="148193" y="67035"/>
                    <a:pt x="149791" y="64882"/>
                    <a:pt x="149824" y="62435"/>
                  </a:cubicBezTo>
                  <a:lnTo>
                    <a:pt x="149824" y="14354"/>
                  </a:lnTo>
                  <a:cubicBezTo>
                    <a:pt x="149791" y="11907"/>
                    <a:pt x="148193" y="9722"/>
                    <a:pt x="145877" y="9004"/>
                  </a:cubicBezTo>
                  <a:cubicBezTo>
                    <a:pt x="143626" y="8254"/>
                    <a:pt x="141930" y="6427"/>
                    <a:pt x="141310" y="4176"/>
                  </a:cubicBezTo>
                  <a:cubicBezTo>
                    <a:pt x="140625" y="1730"/>
                    <a:pt x="138439" y="34"/>
                    <a:pt x="1358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41"/>
            <p:cNvSpPr/>
            <p:nvPr/>
          </p:nvSpPr>
          <p:spPr>
            <a:xfrm>
              <a:off x="3306000" y="1318275"/>
              <a:ext cx="1311350" cy="1261150"/>
            </a:xfrm>
            <a:custGeom>
              <a:rect b="b" l="l" r="r" t="t"/>
              <a:pathLst>
                <a:path extrusionOk="0" h="50446" w="52454">
                  <a:moveTo>
                    <a:pt x="27239" y="4908"/>
                  </a:moveTo>
                  <a:cubicBezTo>
                    <a:pt x="38460" y="4908"/>
                    <a:pt x="47528" y="14009"/>
                    <a:pt x="47561" y="25230"/>
                  </a:cubicBezTo>
                  <a:cubicBezTo>
                    <a:pt x="47561" y="33451"/>
                    <a:pt x="42602" y="40855"/>
                    <a:pt x="35002" y="44020"/>
                  </a:cubicBezTo>
                  <a:cubicBezTo>
                    <a:pt x="32487" y="45056"/>
                    <a:pt x="29846" y="45560"/>
                    <a:pt x="27228" y="45560"/>
                  </a:cubicBezTo>
                  <a:cubicBezTo>
                    <a:pt x="21936" y="45560"/>
                    <a:pt x="16738" y="43500"/>
                    <a:pt x="12853" y="39616"/>
                  </a:cubicBezTo>
                  <a:cubicBezTo>
                    <a:pt x="7047" y="33777"/>
                    <a:pt x="5285" y="25035"/>
                    <a:pt x="8449" y="17434"/>
                  </a:cubicBezTo>
                  <a:cubicBezTo>
                    <a:pt x="11581" y="9834"/>
                    <a:pt x="18986" y="4908"/>
                    <a:pt x="27239" y="4908"/>
                  </a:cubicBezTo>
                  <a:close/>
                  <a:moveTo>
                    <a:pt x="27251" y="1"/>
                  </a:moveTo>
                  <a:cubicBezTo>
                    <a:pt x="20686" y="1"/>
                    <a:pt x="14222" y="2561"/>
                    <a:pt x="9395" y="7387"/>
                  </a:cubicBezTo>
                  <a:cubicBezTo>
                    <a:pt x="2186" y="14596"/>
                    <a:pt x="1" y="25459"/>
                    <a:pt x="3915" y="34886"/>
                  </a:cubicBezTo>
                  <a:cubicBezTo>
                    <a:pt x="7830" y="44313"/>
                    <a:pt x="17029" y="50446"/>
                    <a:pt x="27239" y="50446"/>
                  </a:cubicBezTo>
                  <a:cubicBezTo>
                    <a:pt x="41135" y="50446"/>
                    <a:pt x="52421" y="39159"/>
                    <a:pt x="52454" y="25230"/>
                  </a:cubicBezTo>
                  <a:cubicBezTo>
                    <a:pt x="52454" y="15020"/>
                    <a:pt x="46289" y="5822"/>
                    <a:pt x="36861" y="1907"/>
                  </a:cubicBezTo>
                  <a:cubicBezTo>
                    <a:pt x="33757" y="624"/>
                    <a:pt x="30492" y="1"/>
                    <a:pt x="272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0" name="Google Shape;2960;p41"/>
            <p:cNvSpPr/>
            <p:nvPr/>
          </p:nvSpPr>
          <p:spPr>
            <a:xfrm>
              <a:off x="1277320" y="2501925"/>
              <a:ext cx="491775" cy="382500"/>
            </a:xfrm>
            <a:custGeom>
              <a:rect b="b" l="l" r="r" t="t"/>
              <a:pathLst>
                <a:path extrusionOk="0" h="15300" w="19671">
                  <a:moveTo>
                    <a:pt x="14777" y="4894"/>
                  </a:moveTo>
                  <a:lnTo>
                    <a:pt x="14777" y="10406"/>
                  </a:lnTo>
                  <a:lnTo>
                    <a:pt x="4893" y="10406"/>
                  </a:lnTo>
                  <a:lnTo>
                    <a:pt x="4893" y="4894"/>
                  </a:lnTo>
                  <a:close/>
                  <a:moveTo>
                    <a:pt x="2447" y="1"/>
                  </a:moveTo>
                  <a:cubicBezTo>
                    <a:pt x="1077" y="1"/>
                    <a:pt x="0" y="1110"/>
                    <a:pt x="0" y="2447"/>
                  </a:cubicBezTo>
                  <a:lnTo>
                    <a:pt x="0" y="12853"/>
                  </a:lnTo>
                  <a:cubicBezTo>
                    <a:pt x="0" y="14190"/>
                    <a:pt x="1077" y="15299"/>
                    <a:pt x="2447" y="15299"/>
                  </a:cubicBezTo>
                  <a:lnTo>
                    <a:pt x="17224" y="15299"/>
                  </a:lnTo>
                  <a:cubicBezTo>
                    <a:pt x="18561" y="15299"/>
                    <a:pt x="19670" y="14190"/>
                    <a:pt x="19670" y="12853"/>
                  </a:cubicBezTo>
                  <a:lnTo>
                    <a:pt x="19670" y="2447"/>
                  </a:lnTo>
                  <a:cubicBezTo>
                    <a:pt x="19670" y="1110"/>
                    <a:pt x="18561" y="1"/>
                    <a:pt x="17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1" name="Google Shape;2961;p41"/>
            <p:cNvSpPr/>
            <p:nvPr/>
          </p:nvSpPr>
          <p:spPr>
            <a:xfrm>
              <a:off x="1277875" y="1013789"/>
              <a:ext cx="491775" cy="381675"/>
            </a:xfrm>
            <a:custGeom>
              <a:rect b="b" l="l" r="r" t="t"/>
              <a:pathLst>
                <a:path extrusionOk="0" h="15267" w="19671">
                  <a:moveTo>
                    <a:pt x="14777" y="4893"/>
                  </a:moveTo>
                  <a:lnTo>
                    <a:pt x="14777" y="10374"/>
                  </a:lnTo>
                  <a:lnTo>
                    <a:pt x="4893" y="10374"/>
                  </a:lnTo>
                  <a:lnTo>
                    <a:pt x="4893" y="4893"/>
                  </a:lnTo>
                  <a:close/>
                  <a:moveTo>
                    <a:pt x="2447" y="0"/>
                  </a:moveTo>
                  <a:cubicBezTo>
                    <a:pt x="1077" y="0"/>
                    <a:pt x="0" y="1110"/>
                    <a:pt x="0" y="2447"/>
                  </a:cubicBezTo>
                  <a:lnTo>
                    <a:pt x="0" y="12820"/>
                  </a:lnTo>
                  <a:cubicBezTo>
                    <a:pt x="0" y="14190"/>
                    <a:pt x="1077" y="15267"/>
                    <a:pt x="2447" y="15267"/>
                  </a:cubicBezTo>
                  <a:lnTo>
                    <a:pt x="17224" y="15267"/>
                  </a:lnTo>
                  <a:cubicBezTo>
                    <a:pt x="18561" y="15267"/>
                    <a:pt x="19670" y="14190"/>
                    <a:pt x="19670" y="12820"/>
                  </a:cubicBezTo>
                  <a:lnTo>
                    <a:pt x="19670" y="2447"/>
                  </a:lnTo>
                  <a:cubicBezTo>
                    <a:pt x="19670" y="1110"/>
                    <a:pt x="18561" y="0"/>
                    <a:pt x="17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2" name="Google Shape;2962;p41"/>
          <p:cNvGrpSpPr/>
          <p:nvPr/>
        </p:nvGrpSpPr>
        <p:grpSpPr>
          <a:xfrm>
            <a:off x="6124646" y="1282351"/>
            <a:ext cx="549580" cy="546008"/>
            <a:chOff x="1242000" y="288725"/>
            <a:chExt cx="5150700" cy="5117225"/>
          </a:xfrm>
        </p:grpSpPr>
        <p:sp>
          <p:nvSpPr>
            <p:cNvPr id="2963" name="Google Shape;2963;p41"/>
            <p:cNvSpPr/>
            <p:nvPr/>
          </p:nvSpPr>
          <p:spPr>
            <a:xfrm>
              <a:off x="1255025" y="1127825"/>
              <a:ext cx="4265900" cy="4216750"/>
            </a:xfrm>
            <a:custGeom>
              <a:rect b="b" l="l" r="r" t="t"/>
              <a:pathLst>
                <a:path extrusionOk="0" h="168670" w="170636">
                  <a:moveTo>
                    <a:pt x="133253" y="27809"/>
                  </a:moveTo>
                  <a:cubicBezTo>
                    <a:pt x="135700" y="27809"/>
                    <a:pt x="138146" y="28738"/>
                    <a:pt x="140005" y="30598"/>
                  </a:cubicBezTo>
                  <a:cubicBezTo>
                    <a:pt x="143724" y="34316"/>
                    <a:pt x="143724" y="40351"/>
                    <a:pt x="140005" y="44102"/>
                  </a:cubicBezTo>
                  <a:cubicBezTo>
                    <a:pt x="138146" y="45962"/>
                    <a:pt x="135700" y="46891"/>
                    <a:pt x="133253" y="46891"/>
                  </a:cubicBezTo>
                  <a:cubicBezTo>
                    <a:pt x="130807" y="46891"/>
                    <a:pt x="128360" y="45962"/>
                    <a:pt x="126501" y="44102"/>
                  </a:cubicBezTo>
                  <a:cubicBezTo>
                    <a:pt x="122782" y="40351"/>
                    <a:pt x="122782" y="34316"/>
                    <a:pt x="126501" y="30598"/>
                  </a:cubicBezTo>
                  <a:cubicBezTo>
                    <a:pt x="128360" y="28738"/>
                    <a:pt x="130807" y="27809"/>
                    <a:pt x="133253" y="27809"/>
                  </a:cubicBezTo>
                  <a:close/>
                  <a:moveTo>
                    <a:pt x="114146" y="0"/>
                  </a:moveTo>
                  <a:cubicBezTo>
                    <a:pt x="99250" y="0"/>
                    <a:pt x="84979" y="5933"/>
                    <a:pt x="74440" y="16473"/>
                  </a:cubicBezTo>
                  <a:lnTo>
                    <a:pt x="7634" y="83279"/>
                  </a:lnTo>
                  <a:cubicBezTo>
                    <a:pt x="1" y="90912"/>
                    <a:pt x="1" y="103275"/>
                    <a:pt x="7634" y="110908"/>
                  </a:cubicBezTo>
                  <a:lnTo>
                    <a:pt x="59695" y="162969"/>
                  </a:lnTo>
                  <a:cubicBezTo>
                    <a:pt x="63512" y="166769"/>
                    <a:pt x="68511" y="168669"/>
                    <a:pt x="73506" y="168669"/>
                  </a:cubicBezTo>
                  <a:cubicBezTo>
                    <a:pt x="78501" y="168669"/>
                    <a:pt x="83492" y="166769"/>
                    <a:pt x="87292" y="162969"/>
                  </a:cubicBezTo>
                  <a:lnTo>
                    <a:pt x="154097" y="96164"/>
                  </a:lnTo>
                  <a:cubicBezTo>
                    <a:pt x="164699" y="85595"/>
                    <a:pt x="170635" y="71275"/>
                    <a:pt x="170603" y="56335"/>
                  </a:cubicBezTo>
                  <a:cubicBezTo>
                    <a:pt x="170603" y="25215"/>
                    <a:pt x="145388" y="0"/>
                    <a:pt x="114268" y="0"/>
                  </a:cubicBezTo>
                  <a:cubicBezTo>
                    <a:pt x="114228" y="0"/>
                    <a:pt x="114187" y="0"/>
                    <a:pt x="1141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4" name="Google Shape;2964;p41"/>
            <p:cNvSpPr/>
            <p:nvPr/>
          </p:nvSpPr>
          <p:spPr>
            <a:xfrm>
              <a:off x="2537000" y="2684400"/>
              <a:ext cx="1413275" cy="1434075"/>
            </a:xfrm>
            <a:custGeom>
              <a:rect b="b" l="l" r="r" t="t"/>
              <a:pathLst>
                <a:path extrusionOk="0" h="57363" w="56531">
                  <a:moveTo>
                    <a:pt x="36983" y="1"/>
                  </a:moveTo>
                  <a:cubicBezTo>
                    <a:pt x="33366" y="1"/>
                    <a:pt x="29904" y="1457"/>
                    <a:pt x="27401" y="4053"/>
                  </a:cubicBezTo>
                  <a:cubicBezTo>
                    <a:pt x="25770" y="5684"/>
                    <a:pt x="24531" y="7674"/>
                    <a:pt x="23846" y="9860"/>
                  </a:cubicBezTo>
                  <a:cubicBezTo>
                    <a:pt x="23128" y="12274"/>
                    <a:pt x="22932" y="14785"/>
                    <a:pt x="23324" y="17232"/>
                  </a:cubicBezTo>
                  <a:cubicBezTo>
                    <a:pt x="23682" y="19939"/>
                    <a:pt x="25020" y="24473"/>
                    <a:pt x="27336" y="30802"/>
                  </a:cubicBezTo>
                  <a:cubicBezTo>
                    <a:pt x="28478" y="33901"/>
                    <a:pt x="28967" y="36282"/>
                    <a:pt x="28771" y="37978"/>
                  </a:cubicBezTo>
                  <a:cubicBezTo>
                    <a:pt x="28229" y="41774"/>
                    <a:pt x="25004" y="44572"/>
                    <a:pt x="21201" y="44572"/>
                  </a:cubicBezTo>
                  <a:cubicBezTo>
                    <a:pt x="21115" y="44572"/>
                    <a:pt x="21029" y="44570"/>
                    <a:pt x="20942" y="44567"/>
                  </a:cubicBezTo>
                  <a:cubicBezTo>
                    <a:pt x="18822" y="44535"/>
                    <a:pt x="16800" y="43687"/>
                    <a:pt x="15299" y="42186"/>
                  </a:cubicBezTo>
                  <a:cubicBezTo>
                    <a:pt x="12853" y="39772"/>
                    <a:pt x="11417" y="36217"/>
                    <a:pt x="10993" y="31519"/>
                  </a:cubicBezTo>
                  <a:cubicBezTo>
                    <a:pt x="10799" y="29094"/>
                    <a:pt x="8777" y="27213"/>
                    <a:pt x="6358" y="27213"/>
                  </a:cubicBezTo>
                  <a:cubicBezTo>
                    <a:pt x="6338" y="27213"/>
                    <a:pt x="6317" y="27213"/>
                    <a:pt x="6296" y="27214"/>
                  </a:cubicBezTo>
                  <a:lnTo>
                    <a:pt x="5122" y="27246"/>
                  </a:lnTo>
                  <a:lnTo>
                    <a:pt x="4763" y="27246"/>
                  </a:lnTo>
                  <a:cubicBezTo>
                    <a:pt x="2219" y="27475"/>
                    <a:pt x="294" y="29725"/>
                    <a:pt x="522" y="32270"/>
                  </a:cubicBezTo>
                  <a:cubicBezTo>
                    <a:pt x="718" y="34455"/>
                    <a:pt x="1109" y="36641"/>
                    <a:pt x="1697" y="38761"/>
                  </a:cubicBezTo>
                  <a:cubicBezTo>
                    <a:pt x="2447" y="41338"/>
                    <a:pt x="3882" y="43980"/>
                    <a:pt x="5970" y="46622"/>
                  </a:cubicBezTo>
                  <a:lnTo>
                    <a:pt x="1436" y="51189"/>
                  </a:lnTo>
                  <a:cubicBezTo>
                    <a:pt x="0" y="52592"/>
                    <a:pt x="0" y="54908"/>
                    <a:pt x="1436" y="56310"/>
                  </a:cubicBezTo>
                  <a:cubicBezTo>
                    <a:pt x="2137" y="57012"/>
                    <a:pt x="3067" y="57362"/>
                    <a:pt x="3996" y="57362"/>
                  </a:cubicBezTo>
                  <a:cubicBezTo>
                    <a:pt x="4926" y="57362"/>
                    <a:pt x="5856" y="57012"/>
                    <a:pt x="6557" y="56310"/>
                  </a:cubicBezTo>
                  <a:lnTo>
                    <a:pt x="11287" y="51581"/>
                  </a:lnTo>
                  <a:cubicBezTo>
                    <a:pt x="14321" y="53603"/>
                    <a:pt x="17028" y="54745"/>
                    <a:pt x="19409" y="55071"/>
                  </a:cubicBezTo>
                  <a:cubicBezTo>
                    <a:pt x="20080" y="55158"/>
                    <a:pt x="20752" y="55201"/>
                    <a:pt x="21424" y="55201"/>
                  </a:cubicBezTo>
                  <a:cubicBezTo>
                    <a:pt x="23268" y="55201"/>
                    <a:pt x="25101" y="54877"/>
                    <a:pt x="26847" y="54255"/>
                  </a:cubicBezTo>
                  <a:cubicBezTo>
                    <a:pt x="29489" y="53309"/>
                    <a:pt x="31870" y="51809"/>
                    <a:pt x="33827" y="49819"/>
                  </a:cubicBezTo>
                  <a:cubicBezTo>
                    <a:pt x="35784" y="47927"/>
                    <a:pt x="37285" y="45611"/>
                    <a:pt x="38198" y="43067"/>
                  </a:cubicBezTo>
                  <a:cubicBezTo>
                    <a:pt x="39046" y="40588"/>
                    <a:pt x="39340" y="37945"/>
                    <a:pt x="39014" y="35369"/>
                  </a:cubicBezTo>
                  <a:cubicBezTo>
                    <a:pt x="38688" y="32694"/>
                    <a:pt x="37350" y="28518"/>
                    <a:pt x="35002" y="22810"/>
                  </a:cubicBezTo>
                  <a:cubicBezTo>
                    <a:pt x="33664" y="19581"/>
                    <a:pt x="33012" y="17199"/>
                    <a:pt x="33077" y="15666"/>
                  </a:cubicBezTo>
                  <a:cubicBezTo>
                    <a:pt x="33142" y="14100"/>
                    <a:pt x="33566" y="12893"/>
                    <a:pt x="34382" y="12078"/>
                  </a:cubicBezTo>
                  <a:cubicBezTo>
                    <a:pt x="35210" y="11221"/>
                    <a:pt x="36314" y="10814"/>
                    <a:pt x="37650" y="10814"/>
                  </a:cubicBezTo>
                  <a:cubicBezTo>
                    <a:pt x="37839" y="10814"/>
                    <a:pt x="38033" y="10822"/>
                    <a:pt x="38231" y="10838"/>
                  </a:cubicBezTo>
                  <a:cubicBezTo>
                    <a:pt x="39829" y="10936"/>
                    <a:pt x="41297" y="11719"/>
                    <a:pt x="42700" y="13089"/>
                  </a:cubicBezTo>
                  <a:cubicBezTo>
                    <a:pt x="44363" y="14753"/>
                    <a:pt x="45407" y="17036"/>
                    <a:pt x="45864" y="19972"/>
                  </a:cubicBezTo>
                  <a:cubicBezTo>
                    <a:pt x="46190" y="22223"/>
                    <a:pt x="48115" y="23919"/>
                    <a:pt x="50398" y="23984"/>
                  </a:cubicBezTo>
                  <a:lnTo>
                    <a:pt x="51540" y="23984"/>
                  </a:lnTo>
                  <a:cubicBezTo>
                    <a:pt x="51736" y="23984"/>
                    <a:pt x="51964" y="23984"/>
                    <a:pt x="52160" y="23952"/>
                  </a:cubicBezTo>
                  <a:cubicBezTo>
                    <a:pt x="54737" y="23625"/>
                    <a:pt x="56531" y="21309"/>
                    <a:pt x="56237" y="18732"/>
                  </a:cubicBezTo>
                  <a:cubicBezTo>
                    <a:pt x="56139" y="17852"/>
                    <a:pt x="55976" y="16971"/>
                    <a:pt x="55748" y="16090"/>
                  </a:cubicBezTo>
                  <a:cubicBezTo>
                    <a:pt x="55128" y="13905"/>
                    <a:pt x="54182" y="11850"/>
                    <a:pt x="52942" y="9925"/>
                  </a:cubicBezTo>
                  <a:lnTo>
                    <a:pt x="53791" y="9077"/>
                  </a:lnTo>
                  <a:cubicBezTo>
                    <a:pt x="55030" y="7837"/>
                    <a:pt x="55030" y="5848"/>
                    <a:pt x="53791" y="4608"/>
                  </a:cubicBezTo>
                  <a:lnTo>
                    <a:pt x="53138" y="3956"/>
                  </a:lnTo>
                  <a:cubicBezTo>
                    <a:pt x="52518" y="3336"/>
                    <a:pt x="51711" y="3026"/>
                    <a:pt x="50900" y="3026"/>
                  </a:cubicBezTo>
                  <a:cubicBezTo>
                    <a:pt x="50088" y="3026"/>
                    <a:pt x="49273" y="3336"/>
                    <a:pt x="48637" y="3956"/>
                  </a:cubicBezTo>
                  <a:lnTo>
                    <a:pt x="48180" y="4445"/>
                  </a:lnTo>
                  <a:cubicBezTo>
                    <a:pt x="44983" y="1542"/>
                    <a:pt x="41395" y="41"/>
                    <a:pt x="37448" y="9"/>
                  </a:cubicBezTo>
                  <a:cubicBezTo>
                    <a:pt x="37293" y="3"/>
                    <a:pt x="37138" y="1"/>
                    <a:pt x="36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41"/>
            <p:cNvSpPr/>
            <p:nvPr/>
          </p:nvSpPr>
          <p:spPr>
            <a:xfrm>
              <a:off x="1255025" y="1126475"/>
              <a:ext cx="2892600" cy="3859475"/>
            </a:xfrm>
            <a:custGeom>
              <a:rect b="b" l="l" r="r" t="t"/>
              <a:pathLst>
                <a:path extrusionOk="0" h="154379" w="115704">
                  <a:moveTo>
                    <a:pt x="114162" y="1"/>
                  </a:moveTo>
                  <a:cubicBezTo>
                    <a:pt x="99250" y="1"/>
                    <a:pt x="84906" y="5933"/>
                    <a:pt x="74342" y="16560"/>
                  </a:cubicBezTo>
                  <a:lnTo>
                    <a:pt x="7634" y="83431"/>
                  </a:lnTo>
                  <a:cubicBezTo>
                    <a:pt x="1" y="91064"/>
                    <a:pt x="34" y="103427"/>
                    <a:pt x="7667" y="111060"/>
                  </a:cubicBezTo>
                  <a:lnTo>
                    <a:pt x="51084" y="154379"/>
                  </a:lnTo>
                  <a:lnTo>
                    <a:pt x="51084" y="154379"/>
                  </a:lnTo>
                  <a:cubicBezTo>
                    <a:pt x="39634" y="108320"/>
                    <a:pt x="51899" y="57596"/>
                    <a:pt x="87912" y="21616"/>
                  </a:cubicBezTo>
                  <a:cubicBezTo>
                    <a:pt x="96230" y="13265"/>
                    <a:pt x="105559" y="6024"/>
                    <a:pt x="115704" y="22"/>
                  </a:cubicBezTo>
                  <a:cubicBezTo>
                    <a:pt x="115189" y="8"/>
                    <a:pt x="114675" y="1"/>
                    <a:pt x="1141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6" name="Google Shape;2966;p41"/>
            <p:cNvSpPr/>
            <p:nvPr/>
          </p:nvSpPr>
          <p:spPr>
            <a:xfrm>
              <a:off x="1242000" y="1067475"/>
              <a:ext cx="4480350" cy="4338475"/>
            </a:xfrm>
            <a:custGeom>
              <a:rect b="b" l="l" r="r" t="t"/>
              <a:pathLst>
                <a:path extrusionOk="0" h="173539" w="179214">
                  <a:moveTo>
                    <a:pt x="62781" y="28649"/>
                  </a:moveTo>
                  <a:cubicBezTo>
                    <a:pt x="62157" y="28649"/>
                    <a:pt x="61537" y="28885"/>
                    <a:pt x="61064" y="29358"/>
                  </a:cubicBezTo>
                  <a:lnTo>
                    <a:pt x="58161" y="32229"/>
                  </a:lnTo>
                  <a:cubicBezTo>
                    <a:pt x="57215" y="33207"/>
                    <a:pt x="57215" y="34741"/>
                    <a:pt x="58161" y="35687"/>
                  </a:cubicBezTo>
                  <a:cubicBezTo>
                    <a:pt x="58651" y="36176"/>
                    <a:pt x="59270" y="36404"/>
                    <a:pt x="59890" y="36404"/>
                  </a:cubicBezTo>
                  <a:cubicBezTo>
                    <a:pt x="60510" y="36404"/>
                    <a:pt x="61162" y="36176"/>
                    <a:pt x="61619" y="35687"/>
                  </a:cubicBezTo>
                  <a:lnTo>
                    <a:pt x="64522" y="32816"/>
                  </a:lnTo>
                  <a:cubicBezTo>
                    <a:pt x="65468" y="31870"/>
                    <a:pt x="65468" y="30304"/>
                    <a:pt x="64522" y="29358"/>
                  </a:cubicBezTo>
                  <a:cubicBezTo>
                    <a:pt x="64033" y="28885"/>
                    <a:pt x="63405" y="28649"/>
                    <a:pt x="62781" y="28649"/>
                  </a:cubicBezTo>
                  <a:close/>
                  <a:moveTo>
                    <a:pt x="133774" y="32653"/>
                  </a:moveTo>
                  <a:cubicBezTo>
                    <a:pt x="135666" y="32653"/>
                    <a:pt x="137460" y="33403"/>
                    <a:pt x="138798" y="34741"/>
                  </a:cubicBezTo>
                  <a:cubicBezTo>
                    <a:pt x="141538" y="37513"/>
                    <a:pt x="141538" y="42015"/>
                    <a:pt x="138798" y="44755"/>
                  </a:cubicBezTo>
                  <a:cubicBezTo>
                    <a:pt x="137411" y="46141"/>
                    <a:pt x="135593" y="46834"/>
                    <a:pt x="133774" y="46834"/>
                  </a:cubicBezTo>
                  <a:cubicBezTo>
                    <a:pt x="131956" y="46834"/>
                    <a:pt x="130137" y="46141"/>
                    <a:pt x="128751" y="44755"/>
                  </a:cubicBezTo>
                  <a:cubicBezTo>
                    <a:pt x="126011" y="42015"/>
                    <a:pt x="126011" y="37513"/>
                    <a:pt x="128751" y="34741"/>
                  </a:cubicBezTo>
                  <a:cubicBezTo>
                    <a:pt x="130088" y="33403"/>
                    <a:pt x="131882" y="32653"/>
                    <a:pt x="133774" y="32653"/>
                  </a:cubicBezTo>
                  <a:close/>
                  <a:moveTo>
                    <a:pt x="133774" y="27760"/>
                  </a:moveTo>
                  <a:cubicBezTo>
                    <a:pt x="130577" y="27760"/>
                    <a:pt x="127576" y="29032"/>
                    <a:pt x="125293" y="31283"/>
                  </a:cubicBezTo>
                  <a:cubicBezTo>
                    <a:pt x="120628" y="35947"/>
                    <a:pt x="120628" y="43548"/>
                    <a:pt x="125293" y="48245"/>
                  </a:cubicBezTo>
                  <a:cubicBezTo>
                    <a:pt x="127642" y="50561"/>
                    <a:pt x="130708" y="51736"/>
                    <a:pt x="133774" y="51736"/>
                  </a:cubicBezTo>
                  <a:cubicBezTo>
                    <a:pt x="136840" y="51736"/>
                    <a:pt x="139907" y="50561"/>
                    <a:pt x="142255" y="48245"/>
                  </a:cubicBezTo>
                  <a:cubicBezTo>
                    <a:pt x="146920" y="43548"/>
                    <a:pt x="146920" y="35947"/>
                    <a:pt x="142255" y="31283"/>
                  </a:cubicBezTo>
                  <a:cubicBezTo>
                    <a:pt x="139972" y="29032"/>
                    <a:pt x="136971" y="27760"/>
                    <a:pt x="133774" y="27760"/>
                  </a:cubicBezTo>
                  <a:close/>
                  <a:moveTo>
                    <a:pt x="114757" y="0"/>
                  </a:moveTo>
                  <a:cubicBezTo>
                    <a:pt x="99067" y="0"/>
                    <a:pt x="84322" y="6100"/>
                    <a:pt x="73232" y="17158"/>
                  </a:cubicBezTo>
                  <a:lnTo>
                    <a:pt x="67099" y="23291"/>
                  </a:lnTo>
                  <a:cubicBezTo>
                    <a:pt x="66153" y="24237"/>
                    <a:pt x="66153" y="25803"/>
                    <a:pt x="67099" y="26749"/>
                  </a:cubicBezTo>
                  <a:cubicBezTo>
                    <a:pt x="67572" y="27238"/>
                    <a:pt x="68200" y="27483"/>
                    <a:pt x="68828" y="27483"/>
                  </a:cubicBezTo>
                  <a:cubicBezTo>
                    <a:pt x="69456" y="27483"/>
                    <a:pt x="70084" y="27238"/>
                    <a:pt x="70557" y="26749"/>
                  </a:cubicBezTo>
                  <a:lnTo>
                    <a:pt x="76689" y="20616"/>
                  </a:lnTo>
                  <a:cubicBezTo>
                    <a:pt x="87193" y="10145"/>
                    <a:pt x="100973" y="4910"/>
                    <a:pt x="114750" y="4910"/>
                  </a:cubicBezTo>
                  <a:cubicBezTo>
                    <a:pt x="128569" y="4910"/>
                    <a:pt x="142386" y="10178"/>
                    <a:pt x="152889" y="20714"/>
                  </a:cubicBezTo>
                  <a:cubicBezTo>
                    <a:pt x="173831" y="41689"/>
                    <a:pt x="173831" y="75842"/>
                    <a:pt x="152889" y="96849"/>
                  </a:cubicBezTo>
                  <a:lnTo>
                    <a:pt x="86084" y="163654"/>
                  </a:lnTo>
                  <a:cubicBezTo>
                    <a:pt x="82757" y="166981"/>
                    <a:pt x="78386" y="168645"/>
                    <a:pt x="74015" y="168645"/>
                  </a:cubicBezTo>
                  <a:cubicBezTo>
                    <a:pt x="69643" y="168645"/>
                    <a:pt x="65272" y="166981"/>
                    <a:pt x="61945" y="163654"/>
                  </a:cubicBezTo>
                  <a:lnTo>
                    <a:pt x="9884" y="111593"/>
                  </a:lnTo>
                  <a:cubicBezTo>
                    <a:pt x="3229" y="104939"/>
                    <a:pt x="3229" y="94109"/>
                    <a:pt x="9884" y="87422"/>
                  </a:cubicBezTo>
                  <a:lnTo>
                    <a:pt x="55584" y="41754"/>
                  </a:lnTo>
                  <a:cubicBezTo>
                    <a:pt x="56530" y="40808"/>
                    <a:pt x="56530" y="39242"/>
                    <a:pt x="55584" y="38296"/>
                  </a:cubicBezTo>
                  <a:cubicBezTo>
                    <a:pt x="55095" y="37823"/>
                    <a:pt x="54467" y="37587"/>
                    <a:pt x="53843" y="37587"/>
                  </a:cubicBezTo>
                  <a:cubicBezTo>
                    <a:pt x="53219" y="37587"/>
                    <a:pt x="52600" y="37823"/>
                    <a:pt x="52127" y="38296"/>
                  </a:cubicBezTo>
                  <a:lnTo>
                    <a:pt x="6426" y="83964"/>
                  </a:lnTo>
                  <a:cubicBezTo>
                    <a:pt x="2283" y="88139"/>
                    <a:pt x="0" y="93652"/>
                    <a:pt x="0" y="99524"/>
                  </a:cubicBezTo>
                  <a:cubicBezTo>
                    <a:pt x="0" y="105363"/>
                    <a:pt x="2283" y="110908"/>
                    <a:pt x="6426" y="115051"/>
                  </a:cubicBezTo>
                  <a:lnTo>
                    <a:pt x="58487" y="167112"/>
                  </a:lnTo>
                  <a:cubicBezTo>
                    <a:pt x="62761" y="171385"/>
                    <a:pt x="68404" y="173538"/>
                    <a:pt x="74015" y="173538"/>
                  </a:cubicBezTo>
                  <a:cubicBezTo>
                    <a:pt x="79658" y="173538"/>
                    <a:pt x="85268" y="171385"/>
                    <a:pt x="89542" y="167112"/>
                  </a:cubicBezTo>
                  <a:lnTo>
                    <a:pt x="156380" y="100306"/>
                  </a:lnTo>
                  <a:cubicBezTo>
                    <a:pt x="179214" y="77407"/>
                    <a:pt x="179214" y="40155"/>
                    <a:pt x="156380" y="17256"/>
                  </a:cubicBezTo>
                  <a:cubicBezTo>
                    <a:pt x="145289" y="6133"/>
                    <a:pt x="130512" y="0"/>
                    <a:pt x="114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7" name="Google Shape;2967;p41"/>
            <p:cNvSpPr/>
            <p:nvPr/>
          </p:nvSpPr>
          <p:spPr>
            <a:xfrm>
              <a:off x="4398775" y="288725"/>
              <a:ext cx="1993925" cy="1984900"/>
            </a:xfrm>
            <a:custGeom>
              <a:rect b="b" l="l" r="r" t="t"/>
              <a:pathLst>
                <a:path extrusionOk="0" h="79396" w="79757">
                  <a:moveTo>
                    <a:pt x="53384" y="1"/>
                  </a:moveTo>
                  <a:cubicBezTo>
                    <a:pt x="50919" y="1"/>
                    <a:pt x="48339" y="270"/>
                    <a:pt x="45668" y="814"/>
                  </a:cubicBezTo>
                  <a:cubicBezTo>
                    <a:pt x="35458" y="2902"/>
                    <a:pt x="25053" y="8806"/>
                    <a:pt x="16441" y="17417"/>
                  </a:cubicBezTo>
                  <a:cubicBezTo>
                    <a:pt x="11222" y="22604"/>
                    <a:pt x="6916" y="28606"/>
                    <a:pt x="3719" y="35228"/>
                  </a:cubicBezTo>
                  <a:cubicBezTo>
                    <a:pt x="3132" y="36435"/>
                    <a:pt x="3654" y="37903"/>
                    <a:pt x="4861" y="38490"/>
                  </a:cubicBezTo>
                  <a:cubicBezTo>
                    <a:pt x="5198" y="38654"/>
                    <a:pt x="5556" y="38732"/>
                    <a:pt x="5910" y="38732"/>
                  </a:cubicBezTo>
                  <a:cubicBezTo>
                    <a:pt x="6820" y="38732"/>
                    <a:pt x="7700" y="38218"/>
                    <a:pt x="8123" y="37348"/>
                  </a:cubicBezTo>
                  <a:cubicBezTo>
                    <a:pt x="11091" y="31216"/>
                    <a:pt x="15038" y="25670"/>
                    <a:pt x="19899" y="20875"/>
                  </a:cubicBezTo>
                  <a:cubicBezTo>
                    <a:pt x="30267" y="10528"/>
                    <a:pt x="42860" y="4869"/>
                    <a:pt x="53297" y="4869"/>
                  </a:cubicBezTo>
                  <a:cubicBezTo>
                    <a:pt x="59147" y="4869"/>
                    <a:pt x="64320" y="6646"/>
                    <a:pt x="68046" y="10372"/>
                  </a:cubicBezTo>
                  <a:cubicBezTo>
                    <a:pt x="78419" y="20745"/>
                    <a:pt x="73689" y="42339"/>
                    <a:pt x="57509" y="58518"/>
                  </a:cubicBezTo>
                  <a:cubicBezTo>
                    <a:pt x="52714" y="63379"/>
                    <a:pt x="47201" y="67326"/>
                    <a:pt x="41069" y="70294"/>
                  </a:cubicBezTo>
                  <a:cubicBezTo>
                    <a:pt x="35256" y="73050"/>
                    <a:pt x="29386" y="74470"/>
                    <a:pt x="24107" y="74470"/>
                  </a:cubicBezTo>
                  <a:cubicBezTo>
                    <a:pt x="21387" y="74470"/>
                    <a:pt x="18824" y="74093"/>
                    <a:pt x="16506" y="73328"/>
                  </a:cubicBezTo>
                  <a:cubicBezTo>
                    <a:pt x="11059" y="71632"/>
                    <a:pt x="6785" y="67358"/>
                    <a:pt x="5089" y="61911"/>
                  </a:cubicBezTo>
                  <a:cubicBezTo>
                    <a:pt x="4746" y="60853"/>
                    <a:pt x="3780" y="60203"/>
                    <a:pt x="2732" y="60203"/>
                  </a:cubicBezTo>
                  <a:cubicBezTo>
                    <a:pt x="2487" y="60203"/>
                    <a:pt x="2238" y="60238"/>
                    <a:pt x="1990" y="60313"/>
                  </a:cubicBezTo>
                  <a:cubicBezTo>
                    <a:pt x="718" y="60704"/>
                    <a:pt x="1" y="62107"/>
                    <a:pt x="392" y="63379"/>
                  </a:cubicBezTo>
                  <a:cubicBezTo>
                    <a:pt x="2610" y="70327"/>
                    <a:pt x="8058" y="75807"/>
                    <a:pt x="15006" y="77993"/>
                  </a:cubicBezTo>
                  <a:cubicBezTo>
                    <a:pt x="17844" y="78939"/>
                    <a:pt x="20910" y="79395"/>
                    <a:pt x="24139" y="79395"/>
                  </a:cubicBezTo>
                  <a:cubicBezTo>
                    <a:pt x="30109" y="79395"/>
                    <a:pt x="36633" y="77797"/>
                    <a:pt x="43189" y="74698"/>
                  </a:cubicBezTo>
                  <a:cubicBezTo>
                    <a:pt x="49811" y="71501"/>
                    <a:pt x="55813" y="67195"/>
                    <a:pt x="61000" y="61976"/>
                  </a:cubicBezTo>
                  <a:cubicBezTo>
                    <a:pt x="69611" y="53332"/>
                    <a:pt x="75516" y="42959"/>
                    <a:pt x="77603" y="32749"/>
                  </a:cubicBezTo>
                  <a:cubicBezTo>
                    <a:pt x="79756" y="22180"/>
                    <a:pt x="77571" y="13014"/>
                    <a:pt x="71503" y="6914"/>
                  </a:cubicBezTo>
                  <a:cubicBezTo>
                    <a:pt x="66945" y="2355"/>
                    <a:pt x="60673" y="1"/>
                    <a:pt x="53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41"/>
            <p:cNvSpPr/>
            <p:nvPr/>
          </p:nvSpPr>
          <p:spPr>
            <a:xfrm>
              <a:off x="4817950" y="3072675"/>
              <a:ext cx="181050" cy="241125"/>
            </a:xfrm>
            <a:custGeom>
              <a:rect b="b" l="l" r="r" t="t"/>
              <a:pathLst>
                <a:path extrusionOk="0" h="9645" w="7242">
                  <a:moveTo>
                    <a:pt x="2206" y="1"/>
                  </a:moveTo>
                  <a:cubicBezTo>
                    <a:pt x="1691" y="1"/>
                    <a:pt x="1179" y="196"/>
                    <a:pt x="783" y="592"/>
                  </a:cubicBezTo>
                  <a:cubicBezTo>
                    <a:pt x="0" y="1407"/>
                    <a:pt x="33" y="2647"/>
                    <a:pt x="816" y="3430"/>
                  </a:cubicBezTo>
                  <a:lnTo>
                    <a:pt x="2218" y="4832"/>
                  </a:lnTo>
                  <a:lnTo>
                    <a:pt x="816" y="6268"/>
                  </a:lnTo>
                  <a:cubicBezTo>
                    <a:pt x="65" y="7018"/>
                    <a:pt x="65" y="8257"/>
                    <a:pt x="816" y="9040"/>
                  </a:cubicBezTo>
                  <a:cubicBezTo>
                    <a:pt x="1215" y="9440"/>
                    <a:pt x="1742" y="9644"/>
                    <a:pt x="2267" y="9644"/>
                  </a:cubicBezTo>
                  <a:cubicBezTo>
                    <a:pt x="2770" y="9644"/>
                    <a:pt x="3270" y="9456"/>
                    <a:pt x="3654" y="9073"/>
                  </a:cubicBezTo>
                  <a:lnTo>
                    <a:pt x="6459" y="6268"/>
                  </a:lnTo>
                  <a:cubicBezTo>
                    <a:pt x="7242" y="5485"/>
                    <a:pt x="7242" y="4213"/>
                    <a:pt x="6459" y="3430"/>
                  </a:cubicBezTo>
                  <a:lnTo>
                    <a:pt x="3654" y="592"/>
                  </a:lnTo>
                  <a:cubicBezTo>
                    <a:pt x="3621" y="592"/>
                    <a:pt x="3621" y="592"/>
                    <a:pt x="3621" y="559"/>
                  </a:cubicBezTo>
                  <a:cubicBezTo>
                    <a:pt x="3218" y="188"/>
                    <a:pt x="2710" y="1"/>
                    <a:pt x="2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9" name="Google Shape;2969;p41"/>
            <p:cNvSpPr/>
            <p:nvPr/>
          </p:nvSpPr>
          <p:spPr>
            <a:xfrm>
              <a:off x="3284800" y="3368400"/>
              <a:ext cx="1489950" cy="1480150"/>
            </a:xfrm>
            <a:custGeom>
              <a:rect b="b" l="l" r="r" t="t"/>
              <a:pathLst>
                <a:path extrusionOk="0" h="59206" w="59598">
                  <a:moveTo>
                    <a:pt x="57396" y="0"/>
                  </a:moveTo>
                  <a:cubicBezTo>
                    <a:pt x="56893" y="0"/>
                    <a:pt x="56392" y="188"/>
                    <a:pt x="56009" y="571"/>
                  </a:cubicBezTo>
                  <a:lnTo>
                    <a:pt x="49877" y="6704"/>
                  </a:lnTo>
                  <a:cubicBezTo>
                    <a:pt x="49844" y="6704"/>
                    <a:pt x="49844" y="6736"/>
                    <a:pt x="49844" y="6736"/>
                  </a:cubicBezTo>
                  <a:cubicBezTo>
                    <a:pt x="49061" y="7519"/>
                    <a:pt x="49094" y="8791"/>
                    <a:pt x="49877" y="9574"/>
                  </a:cubicBezTo>
                  <a:cubicBezTo>
                    <a:pt x="50264" y="9945"/>
                    <a:pt x="50771" y="10133"/>
                    <a:pt x="51275" y="10133"/>
                  </a:cubicBezTo>
                  <a:cubicBezTo>
                    <a:pt x="51790" y="10133"/>
                    <a:pt x="52303" y="9937"/>
                    <a:pt x="52682" y="9542"/>
                  </a:cubicBezTo>
                  <a:lnTo>
                    <a:pt x="58847" y="3377"/>
                  </a:lnTo>
                  <a:cubicBezTo>
                    <a:pt x="59597" y="2626"/>
                    <a:pt x="59597" y="1387"/>
                    <a:pt x="58847" y="604"/>
                  </a:cubicBezTo>
                  <a:cubicBezTo>
                    <a:pt x="58447" y="204"/>
                    <a:pt x="57920" y="0"/>
                    <a:pt x="57396" y="0"/>
                  </a:cubicBezTo>
                  <a:close/>
                  <a:moveTo>
                    <a:pt x="45143" y="12278"/>
                  </a:moveTo>
                  <a:cubicBezTo>
                    <a:pt x="44638" y="12278"/>
                    <a:pt x="44131" y="12465"/>
                    <a:pt x="43744" y="12836"/>
                  </a:cubicBezTo>
                  <a:lnTo>
                    <a:pt x="37579" y="18969"/>
                  </a:lnTo>
                  <a:cubicBezTo>
                    <a:pt x="36829" y="19752"/>
                    <a:pt x="36829" y="20991"/>
                    <a:pt x="37579" y="21774"/>
                  </a:cubicBezTo>
                  <a:cubicBezTo>
                    <a:pt x="37978" y="22174"/>
                    <a:pt x="38506" y="22378"/>
                    <a:pt x="39030" y="22378"/>
                  </a:cubicBezTo>
                  <a:cubicBezTo>
                    <a:pt x="39533" y="22378"/>
                    <a:pt x="40034" y="22190"/>
                    <a:pt x="40417" y="21807"/>
                  </a:cubicBezTo>
                  <a:lnTo>
                    <a:pt x="46549" y="15674"/>
                  </a:lnTo>
                  <a:cubicBezTo>
                    <a:pt x="47300" y="14891"/>
                    <a:pt x="47300" y="13652"/>
                    <a:pt x="46549" y="12869"/>
                  </a:cubicBezTo>
                  <a:cubicBezTo>
                    <a:pt x="46170" y="12473"/>
                    <a:pt x="45658" y="12278"/>
                    <a:pt x="45143" y="12278"/>
                  </a:cubicBezTo>
                  <a:close/>
                  <a:moveTo>
                    <a:pt x="32897" y="24514"/>
                  </a:moveTo>
                  <a:cubicBezTo>
                    <a:pt x="32373" y="24514"/>
                    <a:pt x="31846" y="24718"/>
                    <a:pt x="31446" y="25134"/>
                  </a:cubicBezTo>
                  <a:lnTo>
                    <a:pt x="25314" y="31266"/>
                  </a:lnTo>
                  <a:cubicBezTo>
                    <a:pt x="25314" y="31266"/>
                    <a:pt x="25281" y="31266"/>
                    <a:pt x="25281" y="31299"/>
                  </a:cubicBezTo>
                  <a:cubicBezTo>
                    <a:pt x="24498" y="32082"/>
                    <a:pt x="24531" y="33354"/>
                    <a:pt x="25314" y="34104"/>
                  </a:cubicBezTo>
                  <a:cubicBezTo>
                    <a:pt x="25701" y="34492"/>
                    <a:pt x="26209" y="34688"/>
                    <a:pt x="26717" y="34688"/>
                  </a:cubicBezTo>
                  <a:cubicBezTo>
                    <a:pt x="27236" y="34688"/>
                    <a:pt x="27756" y="34484"/>
                    <a:pt x="28152" y="34072"/>
                  </a:cubicBezTo>
                  <a:lnTo>
                    <a:pt x="34284" y="27939"/>
                  </a:lnTo>
                  <a:cubicBezTo>
                    <a:pt x="34284" y="27939"/>
                    <a:pt x="34317" y="27907"/>
                    <a:pt x="34317" y="27907"/>
                  </a:cubicBezTo>
                  <a:cubicBezTo>
                    <a:pt x="35067" y="27124"/>
                    <a:pt x="35067" y="25852"/>
                    <a:pt x="34284" y="25069"/>
                  </a:cubicBezTo>
                  <a:cubicBezTo>
                    <a:pt x="33901" y="24701"/>
                    <a:pt x="33400" y="24514"/>
                    <a:pt x="32897" y="24514"/>
                  </a:cubicBezTo>
                  <a:close/>
                  <a:moveTo>
                    <a:pt x="20564" y="36828"/>
                  </a:moveTo>
                  <a:cubicBezTo>
                    <a:pt x="20065" y="36828"/>
                    <a:pt x="19565" y="37016"/>
                    <a:pt x="19181" y="37399"/>
                  </a:cubicBezTo>
                  <a:lnTo>
                    <a:pt x="13049" y="43532"/>
                  </a:lnTo>
                  <a:cubicBezTo>
                    <a:pt x="12266" y="44314"/>
                    <a:pt x="12266" y="45554"/>
                    <a:pt x="13049" y="46337"/>
                  </a:cubicBezTo>
                  <a:cubicBezTo>
                    <a:pt x="13428" y="46732"/>
                    <a:pt x="13940" y="46928"/>
                    <a:pt x="14455" y="46928"/>
                  </a:cubicBezTo>
                  <a:cubicBezTo>
                    <a:pt x="14960" y="46928"/>
                    <a:pt x="15467" y="46741"/>
                    <a:pt x="15854" y="46369"/>
                  </a:cubicBezTo>
                  <a:lnTo>
                    <a:pt x="21987" y="40204"/>
                  </a:lnTo>
                  <a:cubicBezTo>
                    <a:pt x="22769" y="39454"/>
                    <a:pt x="22769" y="38215"/>
                    <a:pt x="21987" y="37432"/>
                  </a:cubicBezTo>
                  <a:cubicBezTo>
                    <a:pt x="21604" y="37032"/>
                    <a:pt x="21085" y="36828"/>
                    <a:pt x="20564" y="36828"/>
                  </a:cubicBezTo>
                  <a:close/>
                  <a:moveTo>
                    <a:pt x="8299" y="49105"/>
                  </a:moveTo>
                  <a:cubicBezTo>
                    <a:pt x="7794" y="49105"/>
                    <a:pt x="7287" y="49293"/>
                    <a:pt x="6884" y="49664"/>
                  </a:cubicBezTo>
                  <a:lnTo>
                    <a:pt x="751" y="55797"/>
                  </a:lnTo>
                  <a:cubicBezTo>
                    <a:pt x="1" y="56580"/>
                    <a:pt x="1" y="57819"/>
                    <a:pt x="751" y="58602"/>
                  </a:cubicBezTo>
                  <a:cubicBezTo>
                    <a:pt x="1151" y="59002"/>
                    <a:pt x="1678" y="59206"/>
                    <a:pt x="2202" y="59206"/>
                  </a:cubicBezTo>
                  <a:cubicBezTo>
                    <a:pt x="2705" y="59206"/>
                    <a:pt x="3206" y="59018"/>
                    <a:pt x="3589" y="58635"/>
                  </a:cubicBezTo>
                  <a:lnTo>
                    <a:pt x="9722" y="52502"/>
                  </a:lnTo>
                  <a:cubicBezTo>
                    <a:pt x="10472" y="51719"/>
                    <a:pt x="10472" y="50480"/>
                    <a:pt x="9722" y="49697"/>
                  </a:cubicBezTo>
                  <a:cubicBezTo>
                    <a:pt x="9326" y="49301"/>
                    <a:pt x="8814" y="49105"/>
                    <a:pt x="8299" y="49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0" name="Google Shape;2970;p41"/>
            <p:cNvSpPr/>
            <p:nvPr/>
          </p:nvSpPr>
          <p:spPr>
            <a:xfrm>
              <a:off x="2989600" y="4902750"/>
              <a:ext cx="250375" cy="170475"/>
            </a:xfrm>
            <a:custGeom>
              <a:rect b="b" l="l" r="r" t="t"/>
              <a:pathLst>
                <a:path extrusionOk="0" h="6819" w="10015">
                  <a:moveTo>
                    <a:pt x="2214" y="1"/>
                  </a:moveTo>
                  <a:cubicBezTo>
                    <a:pt x="1713" y="1"/>
                    <a:pt x="1207" y="196"/>
                    <a:pt x="816" y="588"/>
                  </a:cubicBezTo>
                  <a:cubicBezTo>
                    <a:pt x="33" y="1338"/>
                    <a:pt x="0" y="2610"/>
                    <a:pt x="783" y="3393"/>
                  </a:cubicBezTo>
                  <a:lnTo>
                    <a:pt x="3589" y="6231"/>
                  </a:lnTo>
                  <a:cubicBezTo>
                    <a:pt x="3980" y="6622"/>
                    <a:pt x="4494" y="6818"/>
                    <a:pt x="5008" y="6818"/>
                  </a:cubicBezTo>
                  <a:cubicBezTo>
                    <a:pt x="5521" y="6818"/>
                    <a:pt x="6035" y="6622"/>
                    <a:pt x="6427" y="6231"/>
                  </a:cubicBezTo>
                  <a:lnTo>
                    <a:pt x="9264" y="3393"/>
                  </a:lnTo>
                  <a:cubicBezTo>
                    <a:pt x="10015" y="2610"/>
                    <a:pt x="10015" y="1403"/>
                    <a:pt x="9264" y="620"/>
                  </a:cubicBezTo>
                  <a:cubicBezTo>
                    <a:pt x="8865" y="221"/>
                    <a:pt x="8338" y="17"/>
                    <a:pt x="7813" y="17"/>
                  </a:cubicBezTo>
                  <a:cubicBezTo>
                    <a:pt x="7310" y="17"/>
                    <a:pt x="6810" y="204"/>
                    <a:pt x="6427" y="588"/>
                  </a:cubicBezTo>
                  <a:lnTo>
                    <a:pt x="5024" y="1990"/>
                  </a:lnTo>
                  <a:lnTo>
                    <a:pt x="3589" y="588"/>
                  </a:lnTo>
                  <a:cubicBezTo>
                    <a:pt x="3213" y="196"/>
                    <a:pt x="2716" y="1"/>
                    <a:pt x="2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41"/>
            <p:cNvSpPr/>
            <p:nvPr/>
          </p:nvSpPr>
          <p:spPr>
            <a:xfrm>
              <a:off x="1790825" y="3703775"/>
              <a:ext cx="1158850" cy="1148450"/>
            </a:xfrm>
            <a:custGeom>
              <a:rect b="b" l="l" r="r" t="t"/>
              <a:pathLst>
                <a:path extrusionOk="0" h="45938" w="46354">
                  <a:moveTo>
                    <a:pt x="2186" y="0"/>
                  </a:moveTo>
                  <a:cubicBezTo>
                    <a:pt x="1680" y="0"/>
                    <a:pt x="1175" y="188"/>
                    <a:pt x="783" y="563"/>
                  </a:cubicBezTo>
                  <a:cubicBezTo>
                    <a:pt x="0" y="1346"/>
                    <a:pt x="0" y="2618"/>
                    <a:pt x="750" y="3401"/>
                  </a:cubicBezTo>
                  <a:lnTo>
                    <a:pt x="6753" y="9403"/>
                  </a:lnTo>
                  <a:cubicBezTo>
                    <a:pt x="7144" y="9778"/>
                    <a:pt x="7658" y="9966"/>
                    <a:pt x="8171" y="9966"/>
                  </a:cubicBezTo>
                  <a:cubicBezTo>
                    <a:pt x="8685" y="9966"/>
                    <a:pt x="9199" y="9778"/>
                    <a:pt x="9590" y="9403"/>
                  </a:cubicBezTo>
                  <a:cubicBezTo>
                    <a:pt x="10373" y="8620"/>
                    <a:pt x="10373" y="7348"/>
                    <a:pt x="9590" y="6565"/>
                  </a:cubicBezTo>
                  <a:lnTo>
                    <a:pt x="3588" y="563"/>
                  </a:lnTo>
                  <a:cubicBezTo>
                    <a:pt x="3197" y="188"/>
                    <a:pt x="2691" y="0"/>
                    <a:pt x="2186" y="0"/>
                  </a:cubicBezTo>
                  <a:close/>
                  <a:moveTo>
                    <a:pt x="14190" y="12004"/>
                  </a:moveTo>
                  <a:cubicBezTo>
                    <a:pt x="13684" y="12004"/>
                    <a:pt x="13179" y="12192"/>
                    <a:pt x="12787" y="12567"/>
                  </a:cubicBezTo>
                  <a:cubicBezTo>
                    <a:pt x="12004" y="13317"/>
                    <a:pt x="11972" y="14590"/>
                    <a:pt x="12755" y="15372"/>
                  </a:cubicBezTo>
                  <a:lnTo>
                    <a:pt x="18757" y="21374"/>
                  </a:lnTo>
                  <a:cubicBezTo>
                    <a:pt x="19148" y="21766"/>
                    <a:pt x="19654" y="21962"/>
                    <a:pt x="20159" y="21962"/>
                  </a:cubicBezTo>
                  <a:cubicBezTo>
                    <a:pt x="20665" y="21962"/>
                    <a:pt x="21171" y="21766"/>
                    <a:pt x="21562" y="21374"/>
                  </a:cubicBezTo>
                  <a:cubicBezTo>
                    <a:pt x="22345" y="20592"/>
                    <a:pt x="22345" y="19319"/>
                    <a:pt x="21562" y="18569"/>
                  </a:cubicBezTo>
                  <a:lnTo>
                    <a:pt x="15593" y="12567"/>
                  </a:lnTo>
                  <a:cubicBezTo>
                    <a:pt x="15201" y="12192"/>
                    <a:pt x="14695" y="12004"/>
                    <a:pt x="14190" y="12004"/>
                  </a:cubicBezTo>
                  <a:close/>
                  <a:moveTo>
                    <a:pt x="26129" y="23947"/>
                  </a:moveTo>
                  <a:cubicBezTo>
                    <a:pt x="25610" y="23947"/>
                    <a:pt x="25089" y="24143"/>
                    <a:pt x="24693" y="24539"/>
                  </a:cubicBezTo>
                  <a:cubicBezTo>
                    <a:pt x="23943" y="25354"/>
                    <a:pt x="23943" y="26594"/>
                    <a:pt x="24759" y="27376"/>
                  </a:cubicBezTo>
                  <a:lnTo>
                    <a:pt x="30728" y="33379"/>
                  </a:lnTo>
                  <a:cubicBezTo>
                    <a:pt x="31120" y="33770"/>
                    <a:pt x="31633" y="33966"/>
                    <a:pt x="32147" y="33966"/>
                  </a:cubicBezTo>
                  <a:cubicBezTo>
                    <a:pt x="32661" y="33966"/>
                    <a:pt x="33175" y="33770"/>
                    <a:pt x="33566" y="33379"/>
                  </a:cubicBezTo>
                  <a:cubicBezTo>
                    <a:pt x="34349" y="32596"/>
                    <a:pt x="34349" y="31323"/>
                    <a:pt x="33566" y="30541"/>
                  </a:cubicBezTo>
                  <a:lnTo>
                    <a:pt x="27564" y="24539"/>
                  </a:lnTo>
                  <a:cubicBezTo>
                    <a:pt x="27564" y="24539"/>
                    <a:pt x="27531" y="24539"/>
                    <a:pt x="27531" y="24506"/>
                  </a:cubicBezTo>
                  <a:cubicBezTo>
                    <a:pt x="27144" y="24135"/>
                    <a:pt x="26637" y="23947"/>
                    <a:pt x="26129" y="23947"/>
                  </a:cubicBezTo>
                  <a:close/>
                  <a:moveTo>
                    <a:pt x="38165" y="35980"/>
                  </a:moveTo>
                  <a:cubicBezTo>
                    <a:pt x="37660" y="35980"/>
                    <a:pt x="37154" y="36168"/>
                    <a:pt x="36763" y="36543"/>
                  </a:cubicBezTo>
                  <a:cubicBezTo>
                    <a:pt x="35980" y="37326"/>
                    <a:pt x="35980" y="38565"/>
                    <a:pt x="36730" y="39381"/>
                  </a:cubicBezTo>
                  <a:lnTo>
                    <a:pt x="42732" y="45350"/>
                  </a:lnTo>
                  <a:cubicBezTo>
                    <a:pt x="43124" y="45741"/>
                    <a:pt x="43637" y="45937"/>
                    <a:pt x="44151" y="45937"/>
                  </a:cubicBezTo>
                  <a:cubicBezTo>
                    <a:pt x="44665" y="45937"/>
                    <a:pt x="45179" y="45741"/>
                    <a:pt x="45570" y="45350"/>
                  </a:cubicBezTo>
                  <a:cubicBezTo>
                    <a:pt x="46353" y="44600"/>
                    <a:pt x="46353" y="43328"/>
                    <a:pt x="45570" y="42545"/>
                  </a:cubicBezTo>
                  <a:lnTo>
                    <a:pt x="39568" y="36543"/>
                  </a:lnTo>
                  <a:cubicBezTo>
                    <a:pt x="39177" y="36168"/>
                    <a:pt x="38671" y="35980"/>
                    <a:pt x="38165" y="359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2" name="Google Shape;2972;p41"/>
            <p:cNvSpPr/>
            <p:nvPr/>
          </p:nvSpPr>
          <p:spPr>
            <a:xfrm>
              <a:off x="1569825" y="3412425"/>
              <a:ext cx="180250" cy="241000"/>
            </a:xfrm>
            <a:custGeom>
              <a:rect b="b" l="l" r="r" t="t"/>
              <a:pathLst>
                <a:path extrusionOk="0" h="9640" w="7210">
                  <a:moveTo>
                    <a:pt x="5004" y="1"/>
                  </a:moveTo>
                  <a:cubicBezTo>
                    <a:pt x="4505" y="1"/>
                    <a:pt x="4004" y="188"/>
                    <a:pt x="3621" y="572"/>
                  </a:cubicBezTo>
                  <a:lnTo>
                    <a:pt x="783" y="3410"/>
                  </a:lnTo>
                  <a:cubicBezTo>
                    <a:pt x="0" y="4192"/>
                    <a:pt x="0" y="5432"/>
                    <a:pt x="783" y="6215"/>
                  </a:cubicBezTo>
                  <a:lnTo>
                    <a:pt x="3621" y="9053"/>
                  </a:lnTo>
                  <a:cubicBezTo>
                    <a:pt x="3996" y="9444"/>
                    <a:pt x="4502" y="9640"/>
                    <a:pt x="5011" y="9640"/>
                  </a:cubicBezTo>
                  <a:cubicBezTo>
                    <a:pt x="5521" y="9640"/>
                    <a:pt x="6035" y="9444"/>
                    <a:pt x="6426" y="9053"/>
                  </a:cubicBezTo>
                  <a:cubicBezTo>
                    <a:pt x="7209" y="8270"/>
                    <a:pt x="7209" y="6998"/>
                    <a:pt x="6426" y="6215"/>
                  </a:cubicBezTo>
                  <a:lnTo>
                    <a:pt x="5024" y="4812"/>
                  </a:lnTo>
                  <a:lnTo>
                    <a:pt x="6426" y="3410"/>
                  </a:lnTo>
                  <a:cubicBezTo>
                    <a:pt x="7177" y="2627"/>
                    <a:pt x="7177" y="1387"/>
                    <a:pt x="6426" y="604"/>
                  </a:cubicBezTo>
                  <a:cubicBezTo>
                    <a:pt x="6043" y="205"/>
                    <a:pt x="5525" y="1"/>
                    <a:pt x="50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41"/>
            <p:cNvSpPr/>
            <p:nvPr/>
          </p:nvSpPr>
          <p:spPr>
            <a:xfrm>
              <a:off x="1794900" y="1877975"/>
              <a:ext cx="1489125" cy="1480250"/>
            </a:xfrm>
            <a:custGeom>
              <a:rect b="b" l="l" r="r" t="t"/>
              <a:pathLst>
                <a:path extrusionOk="0" h="59210" w="59565">
                  <a:moveTo>
                    <a:pt x="57391" y="0"/>
                  </a:moveTo>
                  <a:cubicBezTo>
                    <a:pt x="56887" y="0"/>
                    <a:pt x="56379" y="188"/>
                    <a:pt x="55976" y="559"/>
                  </a:cubicBezTo>
                  <a:lnTo>
                    <a:pt x="49843" y="6692"/>
                  </a:lnTo>
                  <a:cubicBezTo>
                    <a:pt x="49843" y="6724"/>
                    <a:pt x="49811" y="6724"/>
                    <a:pt x="49811" y="6757"/>
                  </a:cubicBezTo>
                  <a:cubicBezTo>
                    <a:pt x="49028" y="7540"/>
                    <a:pt x="49061" y="8812"/>
                    <a:pt x="49843" y="9562"/>
                  </a:cubicBezTo>
                  <a:cubicBezTo>
                    <a:pt x="50227" y="9945"/>
                    <a:pt x="50727" y="10133"/>
                    <a:pt x="51230" y="10133"/>
                  </a:cubicBezTo>
                  <a:cubicBezTo>
                    <a:pt x="51755" y="10133"/>
                    <a:pt x="52282" y="9929"/>
                    <a:pt x="52681" y="9530"/>
                  </a:cubicBezTo>
                  <a:lnTo>
                    <a:pt x="58814" y="3397"/>
                  </a:lnTo>
                  <a:cubicBezTo>
                    <a:pt x="59564" y="2614"/>
                    <a:pt x="59564" y="1375"/>
                    <a:pt x="58814" y="592"/>
                  </a:cubicBezTo>
                  <a:cubicBezTo>
                    <a:pt x="58418" y="196"/>
                    <a:pt x="57906" y="0"/>
                    <a:pt x="57391" y="0"/>
                  </a:cubicBezTo>
                  <a:close/>
                  <a:moveTo>
                    <a:pt x="45114" y="12274"/>
                  </a:moveTo>
                  <a:cubicBezTo>
                    <a:pt x="44606" y="12274"/>
                    <a:pt x="44098" y="12469"/>
                    <a:pt x="43711" y="12857"/>
                  </a:cubicBezTo>
                  <a:lnTo>
                    <a:pt x="37578" y="18989"/>
                  </a:lnTo>
                  <a:cubicBezTo>
                    <a:pt x="36828" y="19772"/>
                    <a:pt x="36828" y="21012"/>
                    <a:pt x="37578" y="21762"/>
                  </a:cubicBezTo>
                  <a:cubicBezTo>
                    <a:pt x="37957" y="22174"/>
                    <a:pt x="38469" y="22378"/>
                    <a:pt x="38984" y="22378"/>
                  </a:cubicBezTo>
                  <a:cubicBezTo>
                    <a:pt x="39489" y="22378"/>
                    <a:pt x="39996" y="22182"/>
                    <a:pt x="40384" y="21795"/>
                  </a:cubicBezTo>
                  <a:lnTo>
                    <a:pt x="46549" y="15662"/>
                  </a:lnTo>
                  <a:cubicBezTo>
                    <a:pt x="47299" y="14879"/>
                    <a:pt x="47299" y="13640"/>
                    <a:pt x="46549" y="12889"/>
                  </a:cubicBezTo>
                  <a:cubicBezTo>
                    <a:pt x="46153" y="12477"/>
                    <a:pt x="45633" y="12274"/>
                    <a:pt x="45114" y="12274"/>
                  </a:cubicBezTo>
                  <a:close/>
                  <a:moveTo>
                    <a:pt x="32829" y="24551"/>
                  </a:moveTo>
                  <a:cubicBezTo>
                    <a:pt x="32330" y="24551"/>
                    <a:pt x="31829" y="24739"/>
                    <a:pt x="31446" y="25122"/>
                  </a:cubicBezTo>
                  <a:lnTo>
                    <a:pt x="25281" y="31254"/>
                  </a:lnTo>
                  <a:cubicBezTo>
                    <a:pt x="25281" y="31287"/>
                    <a:pt x="25281" y="31287"/>
                    <a:pt x="25248" y="31287"/>
                  </a:cubicBezTo>
                  <a:cubicBezTo>
                    <a:pt x="24498" y="32070"/>
                    <a:pt x="24498" y="33342"/>
                    <a:pt x="25281" y="34125"/>
                  </a:cubicBezTo>
                  <a:cubicBezTo>
                    <a:pt x="25684" y="34496"/>
                    <a:pt x="26191" y="34684"/>
                    <a:pt x="26696" y="34684"/>
                  </a:cubicBezTo>
                  <a:cubicBezTo>
                    <a:pt x="27211" y="34684"/>
                    <a:pt x="27723" y="34488"/>
                    <a:pt x="28119" y="34092"/>
                  </a:cubicBezTo>
                  <a:lnTo>
                    <a:pt x="34251" y="27960"/>
                  </a:lnTo>
                  <a:cubicBezTo>
                    <a:pt x="35001" y="27177"/>
                    <a:pt x="35001" y="25937"/>
                    <a:pt x="34251" y="25154"/>
                  </a:cubicBezTo>
                  <a:cubicBezTo>
                    <a:pt x="33868" y="24755"/>
                    <a:pt x="33349" y="24551"/>
                    <a:pt x="32829" y="24551"/>
                  </a:cubicBezTo>
                  <a:close/>
                  <a:moveTo>
                    <a:pt x="20551" y="36828"/>
                  </a:moveTo>
                  <a:cubicBezTo>
                    <a:pt x="20042" y="36828"/>
                    <a:pt x="19535" y="37016"/>
                    <a:pt x="19148" y="37387"/>
                  </a:cubicBezTo>
                  <a:lnTo>
                    <a:pt x="13016" y="43552"/>
                  </a:lnTo>
                  <a:cubicBezTo>
                    <a:pt x="12265" y="44302"/>
                    <a:pt x="12265" y="45542"/>
                    <a:pt x="13016" y="46325"/>
                  </a:cubicBezTo>
                  <a:cubicBezTo>
                    <a:pt x="13415" y="46724"/>
                    <a:pt x="13934" y="46928"/>
                    <a:pt x="14454" y="46928"/>
                  </a:cubicBezTo>
                  <a:cubicBezTo>
                    <a:pt x="14953" y="46928"/>
                    <a:pt x="15454" y="46741"/>
                    <a:pt x="15854" y="46357"/>
                  </a:cubicBezTo>
                  <a:lnTo>
                    <a:pt x="21986" y="40225"/>
                  </a:lnTo>
                  <a:cubicBezTo>
                    <a:pt x="22736" y="39442"/>
                    <a:pt x="22736" y="38202"/>
                    <a:pt x="21986" y="37420"/>
                  </a:cubicBezTo>
                  <a:cubicBezTo>
                    <a:pt x="21591" y="37024"/>
                    <a:pt x="21070" y="36828"/>
                    <a:pt x="20551" y="36828"/>
                  </a:cubicBezTo>
                  <a:close/>
                  <a:moveTo>
                    <a:pt x="8270" y="49113"/>
                  </a:moveTo>
                  <a:cubicBezTo>
                    <a:pt x="7767" y="49113"/>
                    <a:pt x="7266" y="49301"/>
                    <a:pt x="6883" y="49685"/>
                  </a:cubicBezTo>
                  <a:lnTo>
                    <a:pt x="751" y="55817"/>
                  </a:lnTo>
                  <a:cubicBezTo>
                    <a:pt x="0" y="56600"/>
                    <a:pt x="0" y="57840"/>
                    <a:pt x="751" y="58590"/>
                  </a:cubicBezTo>
                  <a:cubicBezTo>
                    <a:pt x="1134" y="59006"/>
                    <a:pt x="1652" y="59210"/>
                    <a:pt x="2173" y="59210"/>
                  </a:cubicBezTo>
                  <a:cubicBezTo>
                    <a:pt x="2672" y="59210"/>
                    <a:pt x="3173" y="59022"/>
                    <a:pt x="3556" y="58655"/>
                  </a:cubicBezTo>
                  <a:lnTo>
                    <a:pt x="9721" y="52490"/>
                  </a:lnTo>
                  <a:cubicBezTo>
                    <a:pt x="10471" y="51740"/>
                    <a:pt x="10471" y="50500"/>
                    <a:pt x="9721" y="49717"/>
                  </a:cubicBezTo>
                  <a:cubicBezTo>
                    <a:pt x="9321" y="49318"/>
                    <a:pt x="8794" y="49113"/>
                    <a:pt x="8270" y="49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41"/>
            <p:cNvSpPr/>
            <p:nvPr/>
          </p:nvSpPr>
          <p:spPr>
            <a:xfrm>
              <a:off x="3328850" y="1653000"/>
              <a:ext cx="250375" cy="171275"/>
            </a:xfrm>
            <a:custGeom>
              <a:rect b="b" l="l" r="r" t="t"/>
              <a:pathLst>
                <a:path extrusionOk="0" h="6851" w="10015">
                  <a:moveTo>
                    <a:pt x="5007" y="0"/>
                  </a:moveTo>
                  <a:cubicBezTo>
                    <a:pt x="4494" y="0"/>
                    <a:pt x="3980" y="196"/>
                    <a:pt x="3588" y="588"/>
                  </a:cubicBezTo>
                  <a:lnTo>
                    <a:pt x="783" y="3426"/>
                  </a:lnTo>
                  <a:cubicBezTo>
                    <a:pt x="0" y="4208"/>
                    <a:pt x="0" y="5448"/>
                    <a:pt x="783" y="6231"/>
                  </a:cubicBezTo>
                  <a:cubicBezTo>
                    <a:pt x="1162" y="6626"/>
                    <a:pt x="1675" y="6822"/>
                    <a:pt x="2190" y="6822"/>
                  </a:cubicBezTo>
                  <a:cubicBezTo>
                    <a:pt x="2694" y="6822"/>
                    <a:pt x="3201" y="6635"/>
                    <a:pt x="3588" y="6263"/>
                  </a:cubicBezTo>
                  <a:lnTo>
                    <a:pt x="5024" y="4828"/>
                  </a:lnTo>
                  <a:lnTo>
                    <a:pt x="6426" y="6263"/>
                  </a:lnTo>
                  <a:cubicBezTo>
                    <a:pt x="6818" y="6655"/>
                    <a:pt x="7332" y="6851"/>
                    <a:pt x="7841" y="6851"/>
                  </a:cubicBezTo>
                  <a:cubicBezTo>
                    <a:pt x="8351" y="6851"/>
                    <a:pt x="8857" y="6655"/>
                    <a:pt x="9232" y="6263"/>
                  </a:cubicBezTo>
                  <a:cubicBezTo>
                    <a:pt x="10015" y="5481"/>
                    <a:pt x="10015" y="4208"/>
                    <a:pt x="9232" y="3426"/>
                  </a:cubicBezTo>
                  <a:lnTo>
                    <a:pt x="6426" y="588"/>
                  </a:lnTo>
                  <a:cubicBezTo>
                    <a:pt x="6035" y="196"/>
                    <a:pt x="5521" y="0"/>
                    <a:pt x="5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41"/>
            <p:cNvSpPr/>
            <p:nvPr/>
          </p:nvSpPr>
          <p:spPr>
            <a:xfrm>
              <a:off x="3619975" y="1874600"/>
              <a:ext cx="1158850" cy="1148450"/>
            </a:xfrm>
            <a:custGeom>
              <a:rect b="b" l="l" r="r" t="t"/>
              <a:pathLst>
                <a:path extrusionOk="0" h="45938" w="46354">
                  <a:moveTo>
                    <a:pt x="2202" y="1"/>
                  </a:moveTo>
                  <a:cubicBezTo>
                    <a:pt x="1705" y="1"/>
                    <a:pt x="1208" y="188"/>
                    <a:pt x="816" y="564"/>
                  </a:cubicBezTo>
                  <a:cubicBezTo>
                    <a:pt x="1" y="1314"/>
                    <a:pt x="1" y="2586"/>
                    <a:pt x="783" y="3369"/>
                  </a:cubicBezTo>
                  <a:lnTo>
                    <a:pt x="6753" y="9371"/>
                  </a:lnTo>
                  <a:cubicBezTo>
                    <a:pt x="7144" y="9762"/>
                    <a:pt x="7658" y="9958"/>
                    <a:pt x="8172" y="9958"/>
                  </a:cubicBezTo>
                  <a:cubicBezTo>
                    <a:pt x="8686" y="9958"/>
                    <a:pt x="9199" y="9762"/>
                    <a:pt x="9591" y="9371"/>
                  </a:cubicBezTo>
                  <a:cubicBezTo>
                    <a:pt x="10374" y="8588"/>
                    <a:pt x="10374" y="7349"/>
                    <a:pt x="9591" y="6566"/>
                  </a:cubicBezTo>
                  <a:lnTo>
                    <a:pt x="3589" y="564"/>
                  </a:lnTo>
                  <a:cubicBezTo>
                    <a:pt x="3197" y="188"/>
                    <a:pt x="2700" y="1"/>
                    <a:pt x="2202" y="1"/>
                  </a:cubicBezTo>
                  <a:close/>
                  <a:moveTo>
                    <a:pt x="14190" y="11972"/>
                  </a:moveTo>
                  <a:cubicBezTo>
                    <a:pt x="13685" y="11972"/>
                    <a:pt x="13179" y="12160"/>
                    <a:pt x="12788" y="12535"/>
                  </a:cubicBezTo>
                  <a:cubicBezTo>
                    <a:pt x="12005" y="13318"/>
                    <a:pt x="12005" y="14590"/>
                    <a:pt x="12755" y="15373"/>
                  </a:cubicBezTo>
                  <a:lnTo>
                    <a:pt x="18757" y="21375"/>
                  </a:lnTo>
                  <a:cubicBezTo>
                    <a:pt x="19148" y="21767"/>
                    <a:pt x="19662" y="21962"/>
                    <a:pt x="20176" y="21962"/>
                  </a:cubicBezTo>
                  <a:cubicBezTo>
                    <a:pt x="20690" y="21962"/>
                    <a:pt x="21203" y="21767"/>
                    <a:pt x="21595" y="21375"/>
                  </a:cubicBezTo>
                  <a:cubicBezTo>
                    <a:pt x="22378" y="20592"/>
                    <a:pt x="22378" y="19320"/>
                    <a:pt x="21595" y="18537"/>
                  </a:cubicBezTo>
                  <a:lnTo>
                    <a:pt x="15593" y="12535"/>
                  </a:lnTo>
                  <a:cubicBezTo>
                    <a:pt x="15201" y="12160"/>
                    <a:pt x="14696" y="11972"/>
                    <a:pt x="14190" y="11972"/>
                  </a:cubicBezTo>
                  <a:close/>
                  <a:moveTo>
                    <a:pt x="26190" y="23977"/>
                  </a:moveTo>
                  <a:cubicBezTo>
                    <a:pt x="25689" y="23977"/>
                    <a:pt x="25183" y="24164"/>
                    <a:pt x="24792" y="24539"/>
                  </a:cubicBezTo>
                  <a:cubicBezTo>
                    <a:pt x="24009" y="25322"/>
                    <a:pt x="23976" y="26562"/>
                    <a:pt x="24759" y="27377"/>
                  </a:cubicBezTo>
                  <a:lnTo>
                    <a:pt x="30761" y="33379"/>
                  </a:lnTo>
                  <a:cubicBezTo>
                    <a:pt x="31153" y="33754"/>
                    <a:pt x="31658" y="33942"/>
                    <a:pt x="32164" y="33942"/>
                  </a:cubicBezTo>
                  <a:cubicBezTo>
                    <a:pt x="32669" y="33942"/>
                    <a:pt x="33175" y="33754"/>
                    <a:pt x="33566" y="33379"/>
                  </a:cubicBezTo>
                  <a:cubicBezTo>
                    <a:pt x="34349" y="32596"/>
                    <a:pt x="34349" y="31324"/>
                    <a:pt x="33566" y="30541"/>
                  </a:cubicBezTo>
                  <a:lnTo>
                    <a:pt x="27564" y="24539"/>
                  </a:lnTo>
                  <a:cubicBezTo>
                    <a:pt x="27189" y="24164"/>
                    <a:pt x="26692" y="23977"/>
                    <a:pt x="26190" y="23977"/>
                  </a:cubicBezTo>
                  <a:close/>
                  <a:moveTo>
                    <a:pt x="38149" y="35940"/>
                  </a:moveTo>
                  <a:cubicBezTo>
                    <a:pt x="37625" y="35940"/>
                    <a:pt x="37098" y="36144"/>
                    <a:pt x="36698" y="36543"/>
                  </a:cubicBezTo>
                  <a:cubicBezTo>
                    <a:pt x="35948" y="37326"/>
                    <a:pt x="35948" y="38598"/>
                    <a:pt x="36763" y="39349"/>
                  </a:cubicBezTo>
                  <a:lnTo>
                    <a:pt x="42733" y="45351"/>
                  </a:lnTo>
                  <a:cubicBezTo>
                    <a:pt x="43124" y="45742"/>
                    <a:pt x="43638" y="45938"/>
                    <a:pt x="44152" y="45938"/>
                  </a:cubicBezTo>
                  <a:cubicBezTo>
                    <a:pt x="44665" y="45938"/>
                    <a:pt x="45179" y="45742"/>
                    <a:pt x="45571" y="45351"/>
                  </a:cubicBezTo>
                  <a:cubicBezTo>
                    <a:pt x="46353" y="44568"/>
                    <a:pt x="46353" y="43296"/>
                    <a:pt x="45571" y="42545"/>
                  </a:cubicBezTo>
                  <a:lnTo>
                    <a:pt x="39568" y="36543"/>
                  </a:lnTo>
                  <a:cubicBezTo>
                    <a:pt x="39568" y="36511"/>
                    <a:pt x="39536" y="36511"/>
                    <a:pt x="39536" y="36511"/>
                  </a:cubicBezTo>
                  <a:cubicBezTo>
                    <a:pt x="39153" y="36127"/>
                    <a:pt x="38652" y="35940"/>
                    <a:pt x="38149" y="359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41"/>
            <p:cNvSpPr/>
            <p:nvPr/>
          </p:nvSpPr>
          <p:spPr>
            <a:xfrm>
              <a:off x="2491325" y="2633875"/>
              <a:ext cx="1513600" cy="1535775"/>
            </a:xfrm>
            <a:custGeom>
              <a:rect b="b" l="l" r="r" t="t"/>
              <a:pathLst>
                <a:path extrusionOk="0" h="61431" w="60544">
                  <a:moveTo>
                    <a:pt x="38861" y="4079"/>
                  </a:moveTo>
                  <a:cubicBezTo>
                    <a:pt x="38977" y="4079"/>
                    <a:pt x="39094" y="4081"/>
                    <a:pt x="39210" y="4085"/>
                  </a:cubicBezTo>
                  <a:lnTo>
                    <a:pt x="39242" y="4085"/>
                  </a:lnTo>
                  <a:cubicBezTo>
                    <a:pt x="42733" y="4117"/>
                    <a:pt x="45799" y="5389"/>
                    <a:pt x="48637" y="7999"/>
                  </a:cubicBezTo>
                  <a:cubicBezTo>
                    <a:pt x="49027" y="8342"/>
                    <a:pt x="49514" y="8514"/>
                    <a:pt x="49998" y="8514"/>
                  </a:cubicBezTo>
                  <a:cubicBezTo>
                    <a:pt x="50526" y="8514"/>
                    <a:pt x="51051" y="8310"/>
                    <a:pt x="51442" y="7901"/>
                  </a:cubicBezTo>
                  <a:lnTo>
                    <a:pt x="51932" y="7444"/>
                  </a:lnTo>
                  <a:cubicBezTo>
                    <a:pt x="52144" y="7232"/>
                    <a:pt x="52437" y="7126"/>
                    <a:pt x="52735" y="7126"/>
                  </a:cubicBezTo>
                  <a:cubicBezTo>
                    <a:pt x="53032" y="7126"/>
                    <a:pt x="53334" y="7232"/>
                    <a:pt x="53563" y="7444"/>
                  </a:cubicBezTo>
                  <a:lnTo>
                    <a:pt x="54182" y="8064"/>
                  </a:lnTo>
                  <a:cubicBezTo>
                    <a:pt x="54606" y="8521"/>
                    <a:pt x="54606" y="9239"/>
                    <a:pt x="54182" y="9695"/>
                  </a:cubicBezTo>
                  <a:lnTo>
                    <a:pt x="53334" y="10511"/>
                  </a:lnTo>
                  <a:cubicBezTo>
                    <a:pt x="52649" y="11196"/>
                    <a:pt x="52551" y="12240"/>
                    <a:pt x="53073" y="13055"/>
                  </a:cubicBezTo>
                  <a:cubicBezTo>
                    <a:pt x="54182" y="14784"/>
                    <a:pt x="55030" y="16676"/>
                    <a:pt x="55618" y="18666"/>
                  </a:cubicBezTo>
                  <a:cubicBezTo>
                    <a:pt x="55813" y="19449"/>
                    <a:pt x="55944" y="20231"/>
                    <a:pt x="56042" y="21014"/>
                  </a:cubicBezTo>
                  <a:cubicBezTo>
                    <a:pt x="56237" y="22482"/>
                    <a:pt x="55193" y="23787"/>
                    <a:pt x="53758" y="23950"/>
                  </a:cubicBezTo>
                  <a:cubicBezTo>
                    <a:pt x="53628" y="23983"/>
                    <a:pt x="53497" y="23983"/>
                    <a:pt x="53399" y="23983"/>
                  </a:cubicBezTo>
                  <a:lnTo>
                    <a:pt x="52290" y="23950"/>
                  </a:lnTo>
                  <a:cubicBezTo>
                    <a:pt x="50986" y="23950"/>
                    <a:pt x="49909" y="22972"/>
                    <a:pt x="49713" y="21667"/>
                  </a:cubicBezTo>
                  <a:cubicBezTo>
                    <a:pt x="49191" y="18340"/>
                    <a:pt x="47919" y="15632"/>
                    <a:pt x="45962" y="13675"/>
                  </a:cubicBezTo>
                  <a:cubicBezTo>
                    <a:pt x="44233" y="11946"/>
                    <a:pt x="42309" y="11000"/>
                    <a:pt x="40221" y="10837"/>
                  </a:cubicBezTo>
                  <a:cubicBezTo>
                    <a:pt x="39967" y="10814"/>
                    <a:pt x="39716" y="10803"/>
                    <a:pt x="39470" y="10803"/>
                  </a:cubicBezTo>
                  <a:cubicBezTo>
                    <a:pt x="37602" y="10803"/>
                    <a:pt x="35984" y="11453"/>
                    <a:pt x="34773" y="12664"/>
                  </a:cubicBezTo>
                  <a:cubicBezTo>
                    <a:pt x="33567" y="13871"/>
                    <a:pt x="32947" y="15534"/>
                    <a:pt x="32882" y="17622"/>
                  </a:cubicBezTo>
                  <a:cubicBezTo>
                    <a:pt x="32816" y="19514"/>
                    <a:pt x="33501" y="22123"/>
                    <a:pt x="34969" y="25614"/>
                  </a:cubicBezTo>
                  <a:cubicBezTo>
                    <a:pt x="37220" y="31127"/>
                    <a:pt x="38525" y="35171"/>
                    <a:pt x="38818" y="37650"/>
                  </a:cubicBezTo>
                  <a:cubicBezTo>
                    <a:pt x="39112" y="39934"/>
                    <a:pt x="38851" y="42250"/>
                    <a:pt x="38101" y="44403"/>
                  </a:cubicBezTo>
                  <a:cubicBezTo>
                    <a:pt x="37285" y="46654"/>
                    <a:pt x="35980" y="48709"/>
                    <a:pt x="34252" y="50405"/>
                  </a:cubicBezTo>
                  <a:cubicBezTo>
                    <a:pt x="34219" y="50405"/>
                    <a:pt x="34219" y="50405"/>
                    <a:pt x="34219" y="50437"/>
                  </a:cubicBezTo>
                  <a:cubicBezTo>
                    <a:pt x="32490" y="52199"/>
                    <a:pt x="30337" y="53536"/>
                    <a:pt x="27989" y="54352"/>
                  </a:cubicBezTo>
                  <a:cubicBezTo>
                    <a:pt x="26451" y="54913"/>
                    <a:pt x="24805" y="55200"/>
                    <a:pt x="23171" y="55200"/>
                  </a:cubicBezTo>
                  <a:cubicBezTo>
                    <a:pt x="22621" y="55200"/>
                    <a:pt x="22072" y="55168"/>
                    <a:pt x="21530" y="55102"/>
                  </a:cubicBezTo>
                  <a:cubicBezTo>
                    <a:pt x="19475" y="54809"/>
                    <a:pt x="17028" y="53732"/>
                    <a:pt x="14223" y="51905"/>
                  </a:cubicBezTo>
                  <a:cubicBezTo>
                    <a:pt x="13886" y="51690"/>
                    <a:pt x="13511" y="51586"/>
                    <a:pt x="13138" y="51586"/>
                  </a:cubicBezTo>
                  <a:cubicBezTo>
                    <a:pt x="12607" y="51586"/>
                    <a:pt x="12081" y="51797"/>
                    <a:pt x="11679" y="52199"/>
                  </a:cubicBezTo>
                  <a:lnTo>
                    <a:pt x="6949" y="56896"/>
                  </a:lnTo>
                  <a:cubicBezTo>
                    <a:pt x="6655" y="57206"/>
                    <a:pt x="6247" y="57361"/>
                    <a:pt x="5836" y="57361"/>
                  </a:cubicBezTo>
                  <a:cubicBezTo>
                    <a:pt x="5424" y="57361"/>
                    <a:pt x="5008" y="57206"/>
                    <a:pt x="4698" y="56896"/>
                  </a:cubicBezTo>
                  <a:cubicBezTo>
                    <a:pt x="4404" y="56603"/>
                    <a:pt x="4241" y="56211"/>
                    <a:pt x="4241" y="55787"/>
                  </a:cubicBezTo>
                  <a:cubicBezTo>
                    <a:pt x="4241" y="55363"/>
                    <a:pt x="4404" y="54972"/>
                    <a:pt x="4698" y="54645"/>
                  </a:cubicBezTo>
                  <a:lnTo>
                    <a:pt x="9265" y="50111"/>
                  </a:lnTo>
                  <a:cubicBezTo>
                    <a:pt x="9982" y="49361"/>
                    <a:pt x="10048" y="48219"/>
                    <a:pt x="9428" y="47404"/>
                  </a:cubicBezTo>
                  <a:cubicBezTo>
                    <a:pt x="7471" y="44957"/>
                    <a:pt x="6166" y="42543"/>
                    <a:pt x="5513" y="40227"/>
                  </a:cubicBezTo>
                  <a:cubicBezTo>
                    <a:pt x="4926" y="38238"/>
                    <a:pt x="4567" y="36183"/>
                    <a:pt x="4372" y="34128"/>
                  </a:cubicBezTo>
                  <a:cubicBezTo>
                    <a:pt x="4274" y="32692"/>
                    <a:pt x="5350" y="31420"/>
                    <a:pt x="6786" y="31322"/>
                  </a:cubicBezTo>
                  <a:cubicBezTo>
                    <a:pt x="6851" y="31322"/>
                    <a:pt x="6916" y="31290"/>
                    <a:pt x="6981" y="31290"/>
                  </a:cubicBezTo>
                  <a:lnTo>
                    <a:pt x="8188" y="31290"/>
                  </a:lnTo>
                  <a:cubicBezTo>
                    <a:pt x="9526" y="31290"/>
                    <a:pt x="10700" y="32333"/>
                    <a:pt x="10798" y="33736"/>
                  </a:cubicBezTo>
                  <a:cubicBezTo>
                    <a:pt x="11255" y="38890"/>
                    <a:pt x="12918" y="42935"/>
                    <a:pt x="15691" y="45675"/>
                  </a:cubicBezTo>
                  <a:cubicBezTo>
                    <a:pt x="17583" y="47534"/>
                    <a:pt x="20095" y="48611"/>
                    <a:pt x="22737" y="48643"/>
                  </a:cubicBezTo>
                  <a:cubicBezTo>
                    <a:pt x="22845" y="48647"/>
                    <a:pt x="22952" y="48649"/>
                    <a:pt x="23059" y="48649"/>
                  </a:cubicBezTo>
                  <a:cubicBezTo>
                    <a:pt x="27848" y="48649"/>
                    <a:pt x="31951" y="45110"/>
                    <a:pt x="32621" y="40293"/>
                  </a:cubicBezTo>
                  <a:cubicBezTo>
                    <a:pt x="32621" y="40293"/>
                    <a:pt x="32621" y="40260"/>
                    <a:pt x="32621" y="40260"/>
                  </a:cubicBezTo>
                  <a:cubicBezTo>
                    <a:pt x="32849" y="38238"/>
                    <a:pt x="32360" y="35563"/>
                    <a:pt x="31087" y="32105"/>
                  </a:cubicBezTo>
                  <a:cubicBezTo>
                    <a:pt x="28837" y="25973"/>
                    <a:pt x="27499" y="21536"/>
                    <a:pt x="27173" y="18959"/>
                  </a:cubicBezTo>
                  <a:cubicBezTo>
                    <a:pt x="26847" y="16806"/>
                    <a:pt x="27010" y="14588"/>
                    <a:pt x="27630" y="12533"/>
                  </a:cubicBezTo>
                  <a:cubicBezTo>
                    <a:pt x="28217" y="10641"/>
                    <a:pt x="29261" y="8912"/>
                    <a:pt x="30696" y="7510"/>
                  </a:cubicBezTo>
                  <a:cubicBezTo>
                    <a:pt x="32833" y="5310"/>
                    <a:pt x="35817" y="4079"/>
                    <a:pt x="38861" y="4079"/>
                  </a:cubicBezTo>
                  <a:close/>
                  <a:moveTo>
                    <a:pt x="38845" y="0"/>
                  </a:moveTo>
                  <a:cubicBezTo>
                    <a:pt x="34701" y="0"/>
                    <a:pt x="30686" y="1683"/>
                    <a:pt x="27793" y="4639"/>
                  </a:cubicBezTo>
                  <a:cubicBezTo>
                    <a:pt x="25933" y="6499"/>
                    <a:pt x="24531" y="8782"/>
                    <a:pt x="23748" y="11326"/>
                  </a:cubicBezTo>
                  <a:cubicBezTo>
                    <a:pt x="22932" y="13968"/>
                    <a:pt x="22737" y="16839"/>
                    <a:pt x="23128" y="19546"/>
                  </a:cubicBezTo>
                  <a:cubicBezTo>
                    <a:pt x="23520" y="22417"/>
                    <a:pt x="24857" y="26984"/>
                    <a:pt x="27271" y="33508"/>
                  </a:cubicBezTo>
                  <a:cubicBezTo>
                    <a:pt x="28543" y="36965"/>
                    <a:pt x="28674" y="38825"/>
                    <a:pt x="28576" y="39771"/>
                  </a:cubicBezTo>
                  <a:cubicBezTo>
                    <a:pt x="28161" y="42513"/>
                    <a:pt x="25814" y="44569"/>
                    <a:pt x="23028" y="44569"/>
                  </a:cubicBezTo>
                  <a:cubicBezTo>
                    <a:pt x="22964" y="44569"/>
                    <a:pt x="22899" y="44568"/>
                    <a:pt x="22835" y="44566"/>
                  </a:cubicBezTo>
                  <a:cubicBezTo>
                    <a:pt x="21204" y="44533"/>
                    <a:pt x="19703" y="43914"/>
                    <a:pt x="18561" y="42772"/>
                  </a:cubicBezTo>
                  <a:cubicBezTo>
                    <a:pt x="16474" y="40717"/>
                    <a:pt x="15234" y="37553"/>
                    <a:pt x="14875" y="33377"/>
                  </a:cubicBezTo>
                  <a:cubicBezTo>
                    <a:pt x="14582" y="29920"/>
                    <a:pt x="11646" y="27212"/>
                    <a:pt x="8156" y="27212"/>
                  </a:cubicBezTo>
                  <a:lnTo>
                    <a:pt x="6916" y="27212"/>
                  </a:lnTo>
                  <a:cubicBezTo>
                    <a:pt x="6753" y="27245"/>
                    <a:pt x="6590" y="27245"/>
                    <a:pt x="6427" y="27245"/>
                  </a:cubicBezTo>
                  <a:cubicBezTo>
                    <a:pt x="2773" y="27571"/>
                    <a:pt x="1" y="30800"/>
                    <a:pt x="327" y="34486"/>
                  </a:cubicBezTo>
                  <a:cubicBezTo>
                    <a:pt x="523" y="36802"/>
                    <a:pt x="947" y="39118"/>
                    <a:pt x="1566" y="41337"/>
                  </a:cubicBezTo>
                  <a:cubicBezTo>
                    <a:pt x="2251" y="43718"/>
                    <a:pt x="3458" y="46099"/>
                    <a:pt x="5122" y="48480"/>
                  </a:cubicBezTo>
                  <a:lnTo>
                    <a:pt x="1827" y="51775"/>
                  </a:lnTo>
                  <a:cubicBezTo>
                    <a:pt x="751" y="52851"/>
                    <a:pt x="164" y="54254"/>
                    <a:pt x="164" y="55787"/>
                  </a:cubicBezTo>
                  <a:cubicBezTo>
                    <a:pt x="164" y="57288"/>
                    <a:pt x="751" y="58723"/>
                    <a:pt x="1827" y="59799"/>
                  </a:cubicBezTo>
                  <a:cubicBezTo>
                    <a:pt x="2904" y="60843"/>
                    <a:pt x="4307" y="61430"/>
                    <a:pt x="5840" y="61430"/>
                  </a:cubicBezTo>
                  <a:cubicBezTo>
                    <a:pt x="7340" y="61430"/>
                    <a:pt x="8775" y="60843"/>
                    <a:pt x="9819" y="59799"/>
                  </a:cubicBezTo>
                  <a:lnTo>
                    <a:pt x="13407" y="56211"/>
                  </a:lnTo>
                  <a:cubicBezTo>
                    <a:pt x="16180" y="57875"/>
                    <a:pt x="18659" y="58821"/>
                    <a:pt x="20975" y="59147"/>
                  </a:cubicBezTo>
                  <a:cubicBezTo>
                    <a:pt x="21702" y="59239"/>
                    <a:pt x="22432" y="59284"/>
                    <a:pt x="23162" y="59284"/>
                  </a:cubicBezTo>
                  <a:cubicBezTo>
                    <a:pt x="25282" y="59284"/>
                    <a:pt x="27393" y="58905"/>
                    <a:pt x="29359" y="58201"/>
                  </a:cubicBezTo>
                  <a:cubicBezTo>
                    <a:pt x="32262" y="57190"/>
                    <a:pt x="34937" y="55494"/>
                    <a:pt x="37089" y="53308"/>
                  </a:cubicBezTo>
                  <a:cubicBezTo>
                    <a:pt x="39242" y="51220"/>
                    <a:pt x="40939" y="48611"/>
                    <a:pt x="41950" y="45773"/>
                  </a:cubicBezTo>
                  <a:cubicBezTo>
                    <a:pt x="42896" y="43000"/>
                    <a:pt x="43222" y="40032"/>
                    <a:pt x="42863" y="37161"/>
                  </a:cubicBezTo>
                  <a:cubicBezTo>
                    <a:pt x="42537" y="34291"/>
                    <a:pt x="41167" y="29985"/>
                    <a:pt x="38720" y="24048"/>
                  </a:cubicBezTo>
                  <a:cubicBezTo>
                    <a:pt x="37122" y="20231"/>
                    <a:pt x="36926" y="18470"/>
                    <a:pt x="36959" y="17785"/>
                  </a:cubicBezTo>
                  <a:cubicBezTo>
                    <a:pt x="36959" y="17752"/>
                    <a:pt x="36959" y="17752"/>
                    <a:pt x="36959" y="17720"/>
                  </a:cubicBezTo>
                  <a:cubicBezTo>
                    <a:pt x="36992" y="16709"/>
                    <a:pt x="37220" y="15991"/>
                    <a:pt x="37644" y="15567"/>
                  </a:cubicBezTo>
                  <a:cubicBezTo>
                    <a:pt x="37967" y="15244"/>
                    <a:pt x="38476" y="14868"/>
                    <a:pt x="39527" y="14868"/>
                  </a:cubicBezTo>
                  <a:cubicBezTo>
                    <a:pt x="39643" y="14868"/>
                    <a:pt x="39765" y="14872"/>
                    <a:pt x="39895" y="14882"/>
                  </a:cubicBezTo>
                  <a:cubicBezTo>
                    <a:pt x="41004" y="14980"/>
                    <a:pt x="42048" y="15534"/>
                    <a:pt x="43092" y="16545"/>
                  </a:cubicBezTo>
                  <a:cubicBezTo>
                    <a:pt x="44429" y="17883"/>
                    <a:pt x="45310" y="19840"/>
                    <a:pt x="45668" y="22287"/>
                  </a:cubicBezTo>
                  <a:cubicBezTo>
                    <a:pt x="46158" y="25549"/>
                    <a:pt x="48898" y="27995"/>
                    <a:pt x="52225" y="28028"/>
                  </a:cubicBezTo>
                  <a:lnTo>
                    <a:pt x="53334" y="28060"/>
                  </a:lnTo>
                  <a:cubicBezTo>
                    <a:pt x="53660" y="28060"/>
                    <a:pt x="53954" y="28028"/>
                    <a:pt x="54248" y="27995"/>
                  </a:cubicBezTo>
                  <a:cubicBezTo>
                    <a:pt x="57934" y="27571"/>
                    <a:pt x="60543" y="24211"/>
                    <a:pt x="60086" y="20558"/>
                  </a:cubicBezTo>
                  <a:cubicBezTo>
                    <a:pt x="59989" y="19579"/>
                    <a:pt x="59793" y="18568"/>
                    <a:pt x="59565" y="17622"/>
                  </a:cubicBezTo>
                  <a:cubicBezTo>
                    <a:pt x="59532" y="17589"/>
                    <a:pt x="59532" y="17589"/>
                    <a:pt x="59532" y="17557"/>
                  </a:cubicBezTo>
                  <a:cubicBezTo>
                    <a:pt x="59010" y="15730"/>
                    <a:pt x="58260" y="13936"/>
                    <a:pt x="57346" y="12272"/>
                  </a:cubicBezTo>
                  <a:cubicBezTo>
                    <a:pt x="59075" y="10217"/>
                    <a:pt x="58977" y="7118"/>
                    <a:pt x="57053" y="5194"/>
                  </a:cubicBezTo>
                  <a:lnTo>
                    <a:pt x="56433" y="4541"/>
                  </a:lnTo>
                  <a:cubicBezTo>
                    <a:pt x="55454" y="3563"/>
                    <a:pt x="54117" y="3041"/>
                    <a:pt x="52747" y="3041"/>
                  </a:cubicBezTo>
                  <a:cubicBezTo>
                    <a:pt x="51768" y="3041"/>
                    <a:pt x="50822" y="3302"/>
                    <a:pt x="50007" y="3791"/>
                  </a:cubicBezTo>
                  <a:cubicBezTo>
                    <a:pt x="46778" y="1345"/>
                    <a:pt x="43189" y="40"/>
                    <a:pt x="39308" y="7"/>
                  </a:cubicBezTo>
                  <a:cubicBezTo>
                    <a:pt x="39153" y="2"/>
                    <a:pt x="38999" y="0"/>
                    <a:pt x="388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7" name="Google Shape;2977;p41"/>
          <p:cNvGrpSpPr/>
          <p:nvPr/>
        </p:nvGrpSpPr>
        <p:grpSpPr>
          <a:xfrm rot="-9039472">
            <a:off x="-123866" y="2489444"/>
            <a:ext cx="1156655" cy="1426162"/>
            <a:chOff x="9743146" y="2970638"/>
            <a:chExt cx="1446996" cy="1783072"/>
          </a:xfrm>
        </p:grpSpPr>
        <p:sp>
          <p:nvSpPr>
            <p:cNvPr id="2978" name="Google Shape;2978;p4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9" name="Google Shape;2979;p41"/>
            <p:cNvGrpSpPr/>
            <p:nvPr/>
          </p:nvGrpSpPr>
          <p:grpSpPr>
            <a:xfrm rot="4346401">
              <a:off x="9694335" y="3347712"/>
              <a:ext cx="1544618" cy="1028925"/>
              <a:chOff x="2670525" y="1658075"/>
              <a:chExt cx="1301725" cy="867125"/>
            </a:xfrm>
          </p:grpSpPr>
          <p:sp>
            <p:nvSpPr>
              <p:cNvPr id="2980" name="Google Shape;2980;p4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4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4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4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4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4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4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7" name="Google Shape;2987;p4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88" name="Google Shape;2988;p41"/>
          <p:cNvGrpSpPr/>
          <p:nvPr/>
        </p:nvGrpSpPr>
        <p:grpSpPr>
          <a:xfrm rot="-1704890">
            <a:off x="-345581" y="3735333"/>
            <a:ext cx="1156741" cy="1426128"/>
            <a:chOff x="9743146" y="2970638"/>
            <a:chExt cx="1446996" cy="1783072"/>
          </a:xfrm>
        </p:grpSpPr>
        <p:sp>
          <p:nvSpPr>
            <p:cNvPr id="2989" name="Google Shape;2989;p4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90" name="Google Shape;2990;p41"/>
            <p:cNvGrpSpPr/>
            <p:nvPr/>
          </p:nvGrpSpPr>
          <p:grpSpPr>
            <a:xfrm rot="4346401">
              <a:off x="9694335" y="3347712"/>
              <a:ext cx="1544618" cy="1028925"/>
              <a:chOff x="2670525" y="1658075"/>
              <a:chExt cx="1301725" cy="867125"/>
            </a:xfrm>
          </p:grpSpPr>
          <p:sp>
            <p:nvSpPr>
              <p:cNvPr id="2991" name="Google Shape;2991;p4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4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3" name="Google Shape;2993;p4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4" name="Google Shape;2994;p4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4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6" name="Google Shape;2996;p4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7" name="Google Shape;2997;p4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4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99" name="Google Shape;2999;p41"/>
          <p:cNvGrpSpPr/>
          <p:nvPr/>
        </p:nvGrpSpPr>
        <p:grpSpPr>
          <a:xfrm rot="10598618">
            <a:off x="7783640" y="18130"/>
            <a:ext cx="1156687" cy="1426247"/>
            <a:chOff x="9743146" y="2970638"/>
            <a:chExt cx="1446996" cy="1783072"/>
          </a:xfrm>
        </p:grpSpPr>
        <p:sp>
          <p:nvSpPr>
            <p:cNvPr id="3000" name="Google Shape;3000;p4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1" name="Google Shape;3001;p41"/>
            <p:cNvGrpSpPr/>
            <p:nvPr/>
          </p:nvGrpSpPr>
          <p:grpSpPr>
            <a:xfrm rot="4346401">
              <a:off x="9694335" y="3347712"/>
              <a:ext cx="1544618" cy="1028925"/>
              <a:chOff x="2670525" y="1658075"/>
              <a:chExt cx="1301725" cy="867125"/>
            </a:xfrm>
          </p:grpSpPr>
          <p:sp>
            <p:nvSpPr>
              <p:cNvPr id="3002" name="Google Shape;3002;p4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3" name="Google Shape;3003;p4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4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4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4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4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8" name="Google Shape;3008;p4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9" name="Google Shape;3009;p4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10" name="Google Shape;3010;p41"/>
          <p:cNvGrpSpPr/>
          <p:nvPr/>
        </p:nvGrpSpPr>
        <p:grpSpPr>
          <a:xfrm rot="-6641316">
            <a:off x="8270041" y="1212669"/>
            <a:ext cx="1156651" cy="1426212"/>
            <a:chOff x="9743146" y="2970638"/>
            <a:chExt cx="1446996" cy="1783072"/>
          </a:xfrm>
        </p:grpSpPr>
        <p:sp>
          <p:nvSpPr>
            <p:cNvPr id="3011" name="Google Shape;3011;p4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12" name="Google Shape;3012;p41"/>
            <p:cNvGrpSpPr/>
            <p:nvPr/>
          </p:nvGrpSpPr>
          <p:grpSpPr>
            <a:xfrm rot="4346401">
              <a:off x="9694335" y="3347712"/>
              <a:ext cx="1544618" cy="1028925"/>
              <a:chOff x="2670525" y="1658075"/>
              <a:chExt cx="1301725" cy="867125"/>
            </a:xfrm>
          </p:grpSpPr>
          <p:sp>
            <p:nvSpPr>
              <p:cNvPr id="3013" name="Google Shape;3013;p4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4" name="Google Shape;3014;p4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5" name="Google Shape;3015;p4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4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7" name="Google Shape;3017;p4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8" name="Google Shape;3018;p4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4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0" name="Google Shape;3020;p4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4" name="Shape 3024"/>
        <p:cNvGrpSpPr/>
        <p:nvPr/>
      </p:nvGrpSpPr>
      <p:grpSpPr>
        <a:xfrm>
          <a:off x="0" y="0"/>
          <a:ext cx="0" cy="0"/>
          <a:chOff x="0" y="0"/>
          <a:chExt cx="0" cy="0"/>
        </a:xfrm>
      </p:grpSpPr>
      <p:sp>
        <p:nvSpPr>
          <p:cNvPr id="3025" name="Google Shape;3025;p42"/>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Moderate</a:t>
            </a:r>
            <a:r>
              <a:rPr lang="en"/>
              <a:t> Task</a:t>
            </a:r>
            <a:endParaRPr/>
          </a:p>
        </p:txBody>
      </p:sp>
      <p:sp>
        <p:nvSpPr>
          <p:cNvPr id="3026" name="Google Shape;3026;p42"/>
          <p:cNvSpPr txBox="1"/>
          <p:nvPr>
            <p:ph idx="3" type="subTitle"/>
          </p:nvPr>
        </p:nvSpPr>
        <p:spPr>
          <a:xfrm>
            <a:off x="1366600" y="2468375"/>
            <a:ext cx="6583500" cy="2067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This task is moderate in complexity because it requires the newbies to figure out their investment preferences when they have little prior experience in investing. So they first need to get some hands-on practice in investing guided by our platform, through which they can get a sense of where they stand in terms of their risk tolerance, long-term goals, industry diversification, etc. Then following the personalized educational content about investing on our platform, the users need to learn how to invest wisely based on their preferences. It takes time and energy to learn about investment knowledge, and it might be daunting for newbies to make their first investment(s) even with the guidance of our product. </a:t>
            </a:r>
            <a:endParaRPr/>
          </a:p>
        </p:txBody>
      </p:sp>
      <p:sp>
        <p:nvSpPr>
          <p:cNvPr id="3027" name="Google Shape;3027;p42"/>
          <p:cNvSpPr txBox="1"/>
          <p:nvPr>
            <p:ph idx="1" type="subTitle"/>
          </p:nvPr>
        </p:nvSpPr>
        <p:spPr>
          <a:xfrm>
            <a:off x="1142189" y="2052200"/>
            <a:ext cx="7032300" cy="4842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1700"/>
              <a:t>The inexperienced investors learn to make wise choices regarding which investment groups to join that aligns with their investment preferences</a:t>
            </a:r>
            <a:endParaRPr sz="1700"/>
          </a:p>
        </p:txBody>
      </p:sp>
      <p:grpSp>
        <p:nvGrpSpPr>
          <p:cNvPr id="3028" name="Google Shape;3028;p42"/>
          <p:cNvGrpSpPr/>
          <p:nvPr/>
        </p:nvGrpSpPr>
        <p:grpSpPr>
          <a:xfrm>
            <a:off x="4344663" y="1304166"/>
            <a:ext cx="454674" cy="461576"/>
            <a:chOff x="1277050" y="289500"/>
            <a:chExt cx="5046325" cy="5117250"/>
          </a:xfrm>
        </p:grpSpPr>
        <p:sp>
          <p:nvSpPr>
            <p:cNvPr id="3029" name="Google Shape;3029;p42"/>
            <p:cNvSpPr/>
            <p:nvPr/>
          </p:nvSpPr>
          <p:spPr>
            <a:xfrm>
              <a:off x="1710900" y="645050"/>
              <a:ext cx="4551300" cy="2607175"/>
            </a:xfrm>
            <a:custGeom>
              <a:rect b="b" l="l" r="r" t="t"/>
              <a:pathLst>
                <a:path extrusionOk="0" h="104287" w="182052">
                  <a:moveTo>
                    <a:pt x="7144" y="0"/>
                  </a:moveTo>
                  <a:cubicBezTo>
                    <a:pt x="3197" y="0"/>
                    <a:pt x="0" y="3197"/>
                    <a:pt x="0" y="7177"/>
                  </a:cubicBezTo>
                  <a:lnTo>
                    <a:pt x="0" y="97142"/>
                  </a:lnTo>
                  <a:cubicBezTo>
                    <a:pt x="0" y="101122"/>
                    <a:pt x="3197" y="104286"/>
                    <a:pt x="7144" y="104286"/>
                  </a:cubicBezTo>
                  <a:lnTo>
                    <a:pt x="174908" y="104286"/>
                  </a:lnTo>
                  <a:cubicBezTo>
                    <a:pt x="178855" y="104286"/>
                    <a:pt x="182052" y="101122"/>
                    <a:pt x="182052" y="97142"/>
                  </a:cubicBezTo>
                  <a:lnTo>
                    <a:pt x="182052" y="7177"/>
                  </a:lnTo>
                  <a:cubicBezTo>
                    <a:pt x="182052" y="3197"/>
                    <a:pt x="178855" y="0"/>
                    <a:pt x="1749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0" name="Google Shape;3030;p42"/>
            <p:cNvSpPr/>
            <p:nvPr/>
          </p:nvSpPr>
          <p:spPr>
            <a:xfrm>
              <a:off x="2174925" y="1050350"/>
              <a:ext cx="3623275" cy="1797375"/>
            </a:xfrm>
            <a:custGeom>
              <a:rect b="b" l="l" r="r" t="t"/>
              <a:pathLst>
                <a:path extrusionOk="0" h="71895" w="144931">
                  <a:moveTo>
                    <a:pt x="12037" y="0"/>
                  </a:moveTo>
                  <a:cubicBezTo>
                    <a:pt x="10634" y="0"/>
                    <a:pt x="9395" y="914"/>
                    <a:pt x="9003" y="2284"/>
                  </a:cubicBezTo>
                  <a:cubicBezTo>
                    <a:pt x="8155" y="5546"/>
                    <a:pt x="5611" y="8123"/>
                    <a:pt x="2349" y="9003"/>
                  </a:cubicBezTo>
                  <a:cubicBezTo>
                    <a:pt x="979" y="9395"/>
                    <a:pt x="0" y="10634"/>
                    <a:pt x="0" y="12070"/>
                  </a:cubicBezTo>
                  <a:lnTo>
                    <a:pt x="0" y="59825"/>
                  </a:lnTo>
                  <a:cubicBezTo>
                    <a:pt x="0" y="61260"/>
                    <a:pt x="979" y="62500"/>
                    <a:pt x="2349" y="62859"/>
                  </a:cubicBezTo>
                  <a:cubicBezTo>
                    <a:pt x="5611" y="63772"/>
                    <a:pt x="8155" y="66317"/>
                    <a:pt x="9003" y="69579"/>
                  </a:cubicBezTo>
                  <a:cubicBezTo>
                    <a:pt x="9395" y="70949"/>
                    <a:pt x="10634" y="71895"/>
                    <a:pt x="12037" y="71895"/>
                  </a:cubicBezTo>
                  <a:lnTo>
                    <a:pt x="133448" y="71895"/>
                  </a:lnTo>
                  <a:cubicBezTo>
                    <a:pt x="134883" y="71862"/>
                    <a:pt x="136155" y="70883"/>
                    <a:pt x="136514" y="69513"/>
                  </a:cubicBezTo>
                  <a:cubicBezTo>
                    <a:pt x="137330" y="66447"/>
                    <a:pt x="139646" y="64001"/>
                    <a:pt x="142647" y="63022"/>
                  </a:cubicBezTo>
                  <a:cubicBezTo>
                    <a:pt x="143984" y="62598"/>
                    <a:pt x="144898" y="61391"/>
                    <a:pt x="144930" y="59988"/>
                  </a:cubicBezTo>
                  <a:lnTo>
                    <a:pt x="144930" y="11907"/>
                  </a:lnTo>
                  <a:cubicBezTo>
                    <a:pt x="144898" y="10504"/>
                    <a:pt x="143984" y="9297"/>
                    <a:pt x="142647" y="8873"/>
                  </a:cubicBezTo>
                  <a:cubicBezTo>
                    <a:pt x="139646" y="7862"/>
                    <a:pt x="137330" y="5448"/>
                    <a:pt x="136514" y="2382"/>
                  </a:cubicBezTo>
                  <a:cubicBezTo>
                    <a:pt x="136155" y="979"/>
                    <a:pt x="134883" y="0"/>
                    <a:pt x="1334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42"/>
            <p:cNvSpPr/>
            <p:nvPr/>
          </p:nvSpPr>
          <p:spPr>
            <a:xfrm>
              <a:off x="3416925" y="1379800"/>
              <a:ext cx="1139275" cy="1138475"/>
            </a:xfrm>
            <a:custGeom>
              <a:rect b="b" l="l" r="r" t="t"/>
              <a:pathLst>
                <a:path extrusionOk="0" h="45539" w="45571">
                  <a:moveTo>
                    <a:pt x="22802" y="1"/>
                  </a:moveTo>
                  <a:cubicBezTo>
                    <a:pt x="10210" y="1"/>
                    <a:pt x="0" y="10178"/>
                    <a:pt x="0" y="22769"/>
                  </a:cubicBezTo>
                  <a:cubicBezTo>
                    <a:pt x="0" y="35328"/>
                    <a:pt x="10210" y="45538"/>
                    <a:pt x="22802" y="45538"/>
                  </a:cubicBezTo>
                  <a:cubicBezTo>
                    <a:pt x="35360" y="45538"/>
                    <a:pt x="45570" y="35328"/>
                    <a:pt x="45570" y="22769"/>
                  </a:cubicBezTo>
                  <a:cubicBezTo>
                    <a:pt x="45570" y="10178"/>
                    <a:pt x="35360" y="1"/>
                    <a:pt x="228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2" name="Google Shape;3032;p42"/>
            <p:cNvSpPr/>
            <p:nvPr/>
          </p:nvSpPr>
          <p:spPr>
            <a:xfrm>
              <a:off x="1338225" y="350650"/>
              <a:ext cx="370250" cy="4994950"/>
            </a:xfrm>
            <a:custGeom>
              <a:rect b="b" l="l" r="r" t="t"/>
              <a:pathLst>
                <a:path extrusionOk="0" h="199798" w="14810">
                  <a:moveTo>
                    <a:pt x="7405" y="1"/>
                  </a:moveTo>
                  <a:cubicBezTo>
                    <a:pt x="3295" y="1"/>
                    <a:pt x="0" y="3295"/>
                    <a:pt x="0" y="7405"/>
                  </a:cubicBezTo>
                  <a:lnTo>
                    <a:pt x="0" y="192360"/>
                  </a:lnTo>
                  <a:cubicBezTo>
                    <a:pt x="0" y="196470"/>
                    <a:pt x="3295" y="199797"/>
                    <a:pt x="7405" y="199797"/>
                  </a:cubicBezTo>
                  <a:cubicBezTo>
                    <a:pt x="11515" y="199797"/>
                    <a:pt x="14810" y="196470"/>
                    <a:pt x="14810" y="192360"/>
                  </a:cubicBezTo>
                  <a:lnTo>
                    <a:pt x="14810" y="7405"/>
                  </a:lnTo>
                  <a:cubicBezTo>
                    <a:pt x="14810" y="3295"/>
                    <a:pt x="11515" y="1"/>
                    <a:pt x="74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3" name="Google Shape;3033;p42"/>
            <p:cNvSpPr/>
            <p:nvPr/>
          </p:nvSpPr>
          <p:spPr>
            <a:xfrm>
              <a:off x="1710900" y="645050"/>
              <a:ext cx="594525" cy="2607175"/>
            </a:xfrm>
            <a:custGeom>
              <a:rect b="b" l="l" r="r" t="t"/>
              <a:pathLst>
                <a:path extrusionOk="0" h="104287" w="23781">
                  <a:moveTo>
                    <a:pt x="7144" y="0"/>
                  </a:moveTo>
                  <a:cubicBezTo>
                    <a:pt x="3197" y="0"/>
                    <a:pt x="0" y="3197"/>
                    <a:pt x="0" y="7177"/>
                  </a:cubicBezTo>
                  <a:lnTo>
                    <a:pt x="0" y="97142"/>
                  </a:lnTo>
                  <a:cubicBezTo>
                    <a:pt x="0" y="101089"/>
                    <a:pt x="3197" y="104286"/>
                    <a:pt x="7144" y="104286"/>
                  </a:cubicBezTo>
                  <a:lnTo>
                    <a:pt x="8743" y="104286"/>
                  </a:lnTo>
                  <a:cubicBezTo>
                    <a:pt x="7764" y="96131"/>
                    <a:pt x="7242" y="87943"/>
                    <a:pt x="7242" y="79723"/>
                  </a:cubicBezTo>
                  <a:cubicBezTo>
                    <a:pt x="7209" y="52290"/>
                    <a:pt x="12853" y="25150"/>
                    <a:pt x="237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42"/>
            <p:cNvSpPr/>
            <p:nvPr/>
          </p:nvSpPr>
          <p:spPr>
            <a:xfrm>
              <a:off x="1339025" y="2563100"/>
              <a:ext cx="369450" cy="260150"/>
            </a:xfrm>
            <a:custGeom>
              <a:rect b="b" l="l" r="r" t="t"/>
              <a:pathLst>
                <a:path extrusionOk="0" h="10406" w="14778">
                  <a:moveTo>
                    <a:pt x="1" y="0"/>
                  </a:moveTo>
                  <a:lnTo>
                    <a:pt x="1" y="10406"/>
                  </a:lnTo>
                  <a:lnTo>
                    <a:pt x="14778" y="10406"/>
                  </a:lnTo>
                  <a:lnTo>
                    <a:pt x="147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5" name="Google Shape;3035;p42"/>
            <p:cNvSpPr/>
            <p:nvPr/>
          </p:nvSpPr>
          <p:spPr>
            <a:xfrm>
              <a:off x="1339025" y="1074800"/>
              <a:ext cx="369450" cy="259375"/>
            </a:xfrm>
            <a:custGeom>
              <a:rect b="b" l="l" r="r" t="t"/>
              <a:pathLst>
                <a:path extrusionOk="0" h="10375" w="14778">
                  <a:moveTo>
                    <a:pt x="1" y="1"/>
                  </a:moveTo>
                  <a:lnTo>
                    <a:pt x="1" y="10374"/>
                  </a:lnTo>
                  <a:lnTo>
                    <a:pt x="14778" y="10374"/>
                  </a:lnTo>
                  <a:lnTo>
                    <a:pt x="1477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6" name="Google Shape;3036;p42"/>
            <p:cNvSpPr/>
            <p:nvPr/>
          </p:nvSpPr>
          <p:spPr>
            <a:xfrm>
              <a:off x="1277050" y="289500"/>
              <a:ext cx="492600" cy="5117250"/>
            </a:xfrm>
            <a:custGeom>
              <a:rect b="b" l="l" r="r" t="t"/>
              <a:pathLst>
                <a:path extrusionOk="0" h="204690" w="19704">
                  <a:moveTo>
                    <a:pt x="9852" y="0"/>
                  </a:moveTo>
                  <a:cubicBezTo>
                    <a:pt x="4437" y="0"/>
                    <a:pt x="1" y="4404"/>
                    <a:pt x="1" y="9851"/>
                  </a:cubicBezTo>
                  <a:lnTo>
                    <a:pt x="1" y="50789"/>
                  </a:lnTo>
                  <a:cubicBezTo>
                    <a:pt x="1" y="52127"/>
                    <a:pt x="1110" y="53236"/>
                    <a:pt x="2447" y="53236"/>
                  </a:cubicBezTo>
                  <a:cubicBezTo>
                    <a:pt x="3785" y="53236"/>
                    <a:pt x="4894" y="52127"/>
                    <a:pt x="4894" y="50789"/>
                  </a:cubicBezTo>
                  <a:lnTo>
                    <a:pt x="4894" y="9851"/>
                  </a:lnTo>
                  <a:cubicBezTo>
                    <a:pt x="4894" y="7111"/>
                    <a:pt x="7112" y="4893"/>
                    <a:pt x="9852" y="4893"/>
                  </a:cubicBezTo>
                  <a:cubicBezTo>
                    <a:pt x="12592" y="4893"/>
                    <a:pt x="14810" y="7111"/>
                    <a:pt x="14810" y="9851"/>
                  </a:cubicBezTo>
                  <a:lnTo>
                    <a:pt x="14810" y="194806"/>
                  </a:lnTo>
                  <a:cubicBezTo>
                    <a:pt x="14810" y="197546"/>
                    <a:pt x="12592" y="199764"/>
                    <a:pt x="9852" y="199764"/>
                  </a:cubicBezTo>
                  <a:cubicBezTo>
                    <a:pt x="7112" y="199764"/>
                    <a:pt x="4894" y="197546"/>
                    <a:pt x="4894" y="194806"/>
                  </a:cubicBezTo>
                  <a:lnTo>
                    <a:pt x="4894" y="71568"/>
                  </a:lnTo>
                  <a:cubicBezTo>
                    <a:pt x="4894" y="70198"/>
                    <a:pt x="3785" y="69122"/>
                    <a:pt x="2447" y="69122"/>
                  </a:cubicBezTo>
                  <a:cubicBezTo>
                    <a:pt x="1110" y="69122"/>
                    <a:pt x="1" y="70198"/>
                    <a:pt x="1" y="71568"/>
                  </a:cubicBezTo>
                  <a:lnTo>
                    <a:pt x="1" y="194806"/>
                  </a:lnTo>
                  <a:cubicBezTo>
                    <a:pt x="1" y="200253"/>
                    <a:pt x="4404" y="204657"/>
                    <a:pt x="9852" y="204690"/>
                  </a:cubicBezTo>
                  <a:cubicBezTo>
                    <a:pt x="15299" y="204657"/>
                    <a:pt x="19703" y="200253"/>
                    <a:pt x="19703" y="194806"/>
                  </a:cubicBezTo>
                  <a:lnTo>
                    <a:pt x="19703" y="9851"/>
                  </a:lnTo>
                  <a:cubicBezTo>
                    <a:pt x="19703" y="4404"/>
                    <a:pt x="15299" y="0"/>
                    <a:pt x="98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42"/>
            <p:cNvSpPr/>
            <p:nvPr/>
          </p:nvSpPr>
          <p:spPr>
            <a:xfrm>
              <a:off x="1277050" y="1707625"/>
              <a:ext cx="122350" cy="222675"/>
            </a:xfrm>
            <a:custGeom>
              <a:rect b="b" l="l" r="r" t="t"/>
              <a:pathLst>
                <a:path extrusionOk="0" h="8907" w="4894">
                  <a:moveTo>
                    <a:pt x="2447" y="1"/>
                  </a:moveTo>
                  <a:cubicBezTo>
                    <a:pt x="1110" y="1"/>
                    <a:pt x="1" y="1110"/>
                    <a:pt x="1" y="2447"/>
                  </a:cubicBezTo>
                  <a:lnTo>
                    <a:pt x="1" y="6460"/>
                  </a:lnTo>
                  <a:cubicBezTo>
                    <a:pt x="1" y="7797"/>
                    <a:pt x="1110" y="8906"/>
                    <a:pt x="2447" y="8906"/>
                  </a:cubicBezTo>
                  <a:cubicBezTo>
                    <a:pt x="3785" y="8906"/>
                    <a:pt x="4894" y="7797"/>
                    <a:pt x="4894" y="6460"/>
                  </a:cubicBezTo>
                  <a:lnTo>
                    <a:pt x="4894" y="2447"/>
                  </a:lnTo>
                  <a:cubicBezTo>
                    <a:pt x="4894" y="1110"/>
                    <a:pt x="3785" y="1"/>
                    <a:pt x="24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8" name="Google Shape;3038;p42"/>
            <p:cNvSpPr/>
            <p:nvPr/>
          </p:nvSpPr>
          <p:spPr>
            <a:xfrm>
              <a:off x="1649725" y="583875"/>
              <a:ext cx="4673650" cy="2729500"/>
            </a:xfrm>
            <a:custGeom>
              <a:rect b="b" l="l" r="r" t="t"/>
              <a:pathLst>
                <a:path extrusionOk="0" h="109180" w="186946">
                  <a:moveTo>
                    <a:pt x="177355" y="4894"/>
                  </a:moveTo>
                  <a:cubicBezTo>
                    <a:pt x="179932" y="4894"/>
                    <a:pt x="182052" y="7014"/>
                    <a:pt x="182052" y="9624"/>
                  </a:cubicBezTo>
                  <a:lnTo>
                    <a:pt x="182052" y="99589"/>
                  </a:lnTo>
                  <a:cubicBezTo>
                    <a:pt x="182052" y="102199"/>
                    <a:pt x="179932" y="104287"/>
                    <a:pt x="177355" y="104287"/>
                  </a:cubicBezTo>
                  <a:lnTo>
                    <a:pt x="9591" y="104287"/>
                  </a:lnTo>
                  <a:cubicBezTo>
                    <a:pt x="7014" y="104287"/>
                    <a:pt x="4894" y="102199"/>
                    <a:pt x="4894" y="99589"/>
                  </a:cubicBezTo>
                  <a:lnTo>
                    <a:pt x="4894" y="9624"/>
                  </a:lnTo>
                  <a:cubicBezTo>
                    <a:pt x="4894" y="7014"/>
                    <a:pt x="7014" y="4894"/>
                    <a:pt x="9591" y="4894"/>
                  </a:cubicBezTo>
                  <a:close/>
                  <a:moveTo>
                    <a:pt x="9591" y="1"/>
                  </a:moveTo>
                  <a:cubicBezTo>
                    <a:pt x="4307" y="1"/>
                    <a:pt x="1" y="4307"/>
                    <a:pt x="1" y="9624"/>
                  </a:cubicBezTo>
                  <a:lnTo>
                    <a:pt x="1" y="99589"/>
                  </a:lnTo>
                  <a:cubicBezTo>
                    <a:pt x="1" y="104906"/>
                    <a:pt x="4307" y="109180"/>
                    <a:pt x="9591" y="109180"/>
                  </a:cubicBezTo>
                  <a:lnTo>
                    <a:pt x="177355" y="109180"/>
                  </a:lnTo>
                  <a:cubicBezTo>
                    <a:pt x="182640" y="109180"/>
                    <a:pt x="186945" y="104906"/>
                    <a:pt x="186945" y="99589"/>
                  </a:cubicBezTo>
                  <a:lnTo>
                    <a:pt x="186945" y="9624"/>
                  </a:lnTo>
                  <a:cubicBezTo>
                    <a:pt x="186945" y="4307"/>
                    <a:pt x="182640" y="1"/>
                    <a:pt x="1773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9" name="Google Shape;3039;p42"/>
            <p:cNvSpPr/>
            <p:nvPr/>
          </p:nvSpPr>
          <p:spPr>
            <a:xfrm>
              <a:off x="2113750" y="989175"/>
              <a:ext cx="3745600" cy="1919725"/>
            </a:xfrm>
            <a:custGeom>
              <a:rect b="b" l="l" r="r" t="t"/>
              <a:pathLst>
                <a:path extrusionOk="0" h="76789" w="149824">
                  <a:moveTo>
                    <a:pt x="14428" y="4891"/>
                  </a:moveTo>
                  <a:cubicBezTo>
                    <a:pt x="14446" y="4891"/>
                    <a:pt x="14465" y="4892"/>
                    <a:pt x="14484" y="4894"/>
                  </a:cubicBezTo>
                  <a:lnTo>
                    <a:pt x="135895" y="4894"/>
                  </a:lnTo>
                  <a:cubicBezTo>
                    <a:pt x="136221" y="4894"/>
                    <a:pt x="136515" y="5155"/>
                    <a:pt x="136613" y="5481"/>
                  </a:cubicBezTo>
                  <a:cubicBezTo>
                    <a:pt x="137657" y="9330"/>
                    <a:pt x="140560" y="12396"/>
                    <a:pt x="144344" y="13669"/>
                  </a:cubicBezTo>
                  <a:cubicBezTo>
                    <a:pt x="144670" y="13734"/>
                    <a:pt x="144898" y="14027"/>
                    <a:pt x="144931" y="14354"/>
                  </a:cubicBezTo>
                  <a:lnTo>
                    <a:pt x="144931" y="62435"/>
                  </a:lnTo>
                  <a:cubicBezTo>
                    <a:pt x="144898" y="62762"/>
                    <a:pt x="144670" y="63055"/>
                    <a:pt x="144344" y="63120"/>
                  </a:cubicBezTo>
                  <a:cubicBezTo>
                    <a:pt x="140560" y="64360"/>
                    <a:pt x="137657" y="67426"/>
                    <a:pt x="136580" y="71275"/>
                  </a:cubicBezTo>
                  <a:cubicBezTo>
                    <a:pt x="136515" y="71634"/>
                    <a:pt x="136221" y="71862"/>
                    <a:pt x="135895" y="71895"/>
                  </a:cubicBezTo>
                  <a:lnTo>
                    <a:pt x="14484" y="71895"/>
                  </a:lnTo>
                  <a:cubicBezTo>
                    <a:pt x="14190" y="71895"/>
                    <a:pt x="13897" y="71699"/>
                    <a:pt x="13799" y="71406"/>
                  </a:cubicBezTo>
                  <a:cubicBezTo>
                    <a:pt x="12722" y="67296"/>
                    <a:pt x="9526" y="64066"/>
                    <a:pt x="5416" y="62957"/>
                  </a:cubicBezTo>
                  <a:cubicBezTo>
                    <a:pt x="5122" y="62859"/>
                    <a:pt x="4894" y="62598"/>
                    <a:pt x="4894" y="62272"/>
                  </a:cubicBezTo>
                  <a:lnTo>
                    <a:pt x="4894" y="14517"/>
                  </a:lnTo>
                  <a:cubicBezTo>
                    <a:pt x="4894" y="14191"/>
                    <a:pt x="5122" y="13897"/>
                    <a:pt x="5416" y="13832"/>
                  </a:cubicBezTo>
                  <a:cubicBezTo>
                    <a:pt x="9526" y="12723"/>
                    <a:pt x="12722" y="9493"/>
                    <a:pt x="13799" y="5383"/>
                  </a:cubicBezTo>
                  <a:cubicBezTo>
                    <a:pt x="13890" y="5108"/>
                    <a:pt x="14154" y="4891"/>
                    <a:pt x="14428" y="4891"/>
                  </a:cubicBezTo>
                  <a:close/>
                  <a:moveTo>
                    <a:pt x="14484" y="1"/>
                  </a:moveTo>
                  <a:cubicBezTo>
                    <a:pt x="11972" y="1"/>
                    <a:pt x="9754" y="1665"/>
                    <a:pt x="9102" y="4111"/>
                  </a:cubicBezTo>
                  <a:cubicBezTo>
                    <a:pt x="8449" y="6525"/>
                    <a:pt x="6590" y="8417"/>
                    <a:pt x="4176" y="9102"/>
                  </a:cubicBezTo>
                  <a:cubicBezTo>
                    <a:pt x="1730" y="9754"/>
                    <a:pt x="1" y="11972"/>
                    <a:pt x="1" y="14517"/>
                  </a:cubicBezTo>
                  <a:lnTo>
                    <a:pt x="1" y="62272"/>
                  </a:lnTo>
                  <a:cubicBezTo>
                    <a:pt x="1" y="64817"/>
                    <a:pt x="1730" y="67035"/>
                    <a:pt x="4176" y="67687"/>
                  </a:cubicBezTo>
                  <a:cubicBezTo>
                    <a:pt x="6590" y="68340"/>
                    <a:pt x="8449" y="70264"/>
                    <a:pt x="9102" y="72678"/>
                  </a:cubicBezTo>
                  <a:cubicBezTo>
                    <a:pt x="9754" y="75092"/>
                    <a:pt x="11972" y="76788"/>
                    <a:pt x="14484" y="76788"/>
                  </a:cubicBezTo>
                  <a:lnTo>
                    <a:pt x="135895" y="76788"/>
                  </a:lnTo>
                  <a:cubicBezTo>
                    <a:pt x="138439" y="76755"/>
                    <a:pt x="140625" y="75059"/>
                    <a:pt x="141310" y="72613"/>
                  </a:cubicBezTo>
                  <a:cubicBezTo>
                    <a:pt x="141930" y="70329"/>
                    <a:pt x="143626" y="68535"/>
                    <a:pt x="145877" y="67785"/>
                  </a:cubicBezTo>
                  <a:cubicBezTo>
                    <a:pt x="148193" y="67035"/>
                    <a:pt x="149791" y="64882"/>
                    <a:pt x="149824" y="62435"/>
                  </a:cubicBezTo>
                  <a:lnTo>
                    <a:pt x="149824" y="14354"/>
                  </a:lnTo>
                  <a:cubicBezTo>
                    <a:pt x="149791" y="11907"/>
                    <a:pt x="148193" y="9722"/>
                    <a:pt x="145877" y="9004"/>
                  </a:cubicBezTo>
                  <a:cubicBezTo>
                    <a:pt x="143626" y="8254"/>
                    <a:pt x="141930" y="6427"/>
                    <a:pt x="141310" y="4176"/>
                  </a:cubicBezTo>
                  <a:cubicBezTo>
                    <a:pt x="140625" y="1730"/>
                    <a:pt x="138439" y="34"/>
                    <a:pt x="1358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42"/>
            <p:cNvSpPr/>
            <p:nvPr/>
          </p:nvSpPr>
          <p:spPr>
            <a:xfrm>
              <a:off x="3306000" y="1318275"/>
              <a:ext cx="1311350" cy="1261150"/>
            </a:xfrm>
            <a:custGeom>
              <a:rect b="b" l="l" r="r" t="t"/>
              <a:pathLst>
                <a:path extrusionOk="0" h="50446" w="52454">
                  <a:moveTo>
                    <a:pt x="27239" y="4908"/>
                  </a:moveTo>
                  <a:cubicBezTo>
                    <a:pt x="38460" y="4908"/>
                    <a:pt x="47528" y="14009"/>
                    <a:pt x="47561" y="25230"/>
                  </a:cubicBezTo>
                  <a:cubicBezTo>
                    <a:pt x="47561" y="33451"/>
                    <a:pt x="42602" y="40855"/>
                    <a:pt x="35002" y="44020"/>
                  </a:cubicBezTo>
                  <a:cubicBezTo>
                    <a:pt x="32487" y="45056"/>
                    <a:pt x="29846" y="45560"/>
                    <a:pt x="27228" y="45560"/>
                  </a:cubicBezTo>
                  <a:cubicBezTo>
                    <a:pt x="21936" y="45560"/>
                    <a:pt x="16738" y="43500"/>
                    <a:pt x="12853" y="39616"/>
                  </a:cubicBezTo>
                  <a:cubicBezTo>
                    <a:pt x="7047" y="33777"/>
                    <a:pt x="5285" y="25035"/>
                    <a:pt x="8449" y="17434"/>
                  </a:cubicBezTo>
                  <a:cubicBezTo>
                    <a:pt x="11581" y="9834"/>
                    <a:pt x="18986" y="4908"/>
                    <a:pt x="27239" y="4908"/>
                  </a:cubicBezTo>
                  <a:close/>
                  <a:moveTo>
                    <a:pt x="27251" y="1"/>
                  </a:moveTo>
                  <a:cubicBezTo>
                    <a:pt x="20686" y="1"/>
                    <a:pt x="14222" y="2561"/>
                    <a:pt x="9395" y="7387"/>
                  </a:cubicBezTo>
                  <a:cubicBezTo>
                    <a:pt x="2186" y="14596"/>
                    <a:pt x="1" y="25459"/>
                    <a:pt x="3915" y="34886"/>
                  </a:cubicBezTo>
                  <a:cubicBezTo>
                    <a:pt x="7830" y="44313"/>
                    <a:pt x="17029" y="50446"/>
                    <a:pt x="27239" y="50446"/>
                  </a:cubicBezTo>
                  <a:cubicBezTo>
                    <a:pt x="41135" y="50446"/>
                    <a:pt x="52421" y="39159"/>
                    <a:pt x="52454" y="25230"/>
                  </a:cubicBezTo>
                  <a:cubicBezTo>
                    <a:pt x="52454" y="15020"/>
                    <a:pt x="46289" y="5822"/>
                    <a:pt x="36861" y="1907"/>
                  </a:cubicBezTo>
                  <a:cubicBezTo>
                    <a:pt x="33757" y="624"/>
                    <a:pt x="30492" y="1"/>
                    <a:pt x="272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1" name="Google Shape;3041;p42"/>
            <p:cNvSpPr/>
            <p:nvPr/>
          </p:nvSpPr>
          <p:spPr>
            <a:xfrm>
              <a:off x="1277320" y="2501925"/>
              <a:ext cx="491775" cy="382500"/>
            </a:xfrm>
            <a:custGeom>
              <a:rect b="b" l="l" r="r" t="t"/>
              <a:pathLst>
                <a:path extrusionOk="0" h="15300" w="19671">
                  <a:moveTo>
                    <a:pt x="14777" y="4894"/>
                  </a:moveTo>
                  <a:lnTo>
                    <a:pt x="14777" y="10406"/>
                  </a:lnTo>
                  <a:lnTo>
                    <a:pt x="4893" y="10406"/>
                  </a:lnTo>
                  <a:lnTo>
                    <a:pt x="4893" y="4894"/>
                  </a:lnTo>
                  <a:close/>
                  <a:moveTo>
                    <a:pt x="2447" y="1"/>
                  </a:moveTo>
                  <a:cubicBezTo>
                    <a:pt x="1077" y="1"/>
                    <a:pt x="0" y="1110"/>
                    <a:pt x="0" y="2447"/>
                  </a:cubicBezTo>
                  <a:lnTo>
                    <a:pt x="0" y="12853"/>
                  </a:lnTo>
                  <a:cubicBezTo>
                    <a:pt x="0" y="14190"/>
                    <a:pt x="1077" y="15299"/>
                    <a:pt x="2447" y="15299"/>
                  </a:cubicBezTo>
                  <a:lnTo>
                    <a:pt x="17224" y="15299"/>
                  </a:lnTo>
                  <a:cubicBezTo>
                    <a:pt x="18561" y="15299"/>
                    <a:pt x="19670" y="14190"/>
                    <a:pt x="19670" y="12853"/>
                  </a:cubicBezTo>
                  <a:lnTo>
                    <a:pt x="19670" y="2447"/>
                  </a:lnTo>
                  <a:cubicBezTo>
                    <a:pt x="19670" y="1110"/>
                    <a:pt x="18561" y="1"/>
                    <a:pt x="17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2" name="Google Shape;3042;p42"/>
            <p:cNvSpPr/>
            <p:nvPr/>
          </p:nvSpPr>
          <p:spPr>
            <a:xfrm>
              <a:off x="1277875" y="1013789"/>
              <a:ext cx="491775" cy="381675"/>
            </a:xfrm>
            <a:custGeom>
              <a:rect b="b" l="l" r="r" t="t"/>
              <a:pathLst>
                <a:path extrusionOk="0" h="15267" w="19671">
                  <a:moveTo>
                    <a:pt x="14777" y="4893"/>
                  </a:moveTo>
                  <a:lnTo>
                    <a:pt x="14777" y="10374"/>
                  </a:lnTo>
                  <a:lnTo>
                    <a:pt x="4893" y="10374"/>
                  </a:lnTo>
                  <a:lnTo>
                    <a:pt x="4893" y="4893"/>
                  </a:lnTo>
                  <a:close/>
                  <a:moveTo>
                    <a:pt x="2447" y="0"/>
                  </a:moveTo>
                  <a:cubicBezTo>
                    <a:pt x="1077" y="0"/>
                    <a:pt x="0" y="1110"/>
                    <a:pt x="0" y="2447"/>
                  </a:cubicBezTo>
                  <a:lnTo>
                    <a:pt x="0" y="12820"/>
                  </a:lnTo>
                  <a:cubicBezTo>
                    <a:pt x="0" y="14190"/>
                    <a:pt x="1077" y="15267"/>
                    <a:pt x="2447" y="15267"/>
                  </a:cubicBezTo>
                  <a:lnTo>
                    <a:pt x="17224" y="15267"/>
                  </a:lnTo>
                  <a:cubicBezTo>
                    <a:pt x="18561" y="15267"/>
                    <a:pt x="19670" y="14190"/>
                    <a:pt x="19670" y="12820"/>
                  </a:cubicBezTo>
                  <a:lnTo>
                    <a:pt x="19670" y="2447"/>
                  </a:lnTo>
                  <a:cubicBezTo>
                    <a:pt x="19670" y="1110"/>
                    <a:pt x="18561" y="0"/>
                    <a:pt x="17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3" name="Google Shape;3043;p42"/>
          <p:cNvGrpSpPr/>
          <p:nvPr/>
        </p:nvGrpSpPr>
        <p:grpSpPr>
          <a:xfrm rot="-9039472">
            <a:off x="-123866" y="2489444"/>
            <a:ext cx="1156655" cy="1426162"/>
            <a:chOff x="9743146" y="2970638"/>
            <a:chExt cx="1446996" cy="1783072"/>
          </a:xfrm>
        </p:grpSpPr>
        <p:sp>
          <p:nvSpPr>
            <p:cNvPr id="3044" name="Google Shape;3044;p4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5" name="Google Shape;3045;p42"/>
            <p:cNvGrpSpPr/>
            <p:nvPr/>
          </p:nvGrpSpPr>
          <p:grpSpPr>
            <a:xfrm rot="4346401">
              <a:off x="9694335" y="3347712"/>
              <a:ext cx="1544618" cy="1028925"/>
              <a:chOff x="2670525" y="1658075"/>
              <a:chExt cx="1301725" cy="867125"/>
            </a:xfrm>
          </p:grpSpPr>
          <p:sp>
            <p:nvSpPr>
              <p:cNvPr id="3046" name="Google Shape;3046;p4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7" name="Google Shape;3047;p4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8" name="Google Shape;3048;p4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4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0" name="Google Shape;3050;p4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1" name="Google Shape;3051;p4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4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3" name="Google Shape;3053;p4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54" name="Google Shape;3054;p42"/>
          <p:cNvGrpSpPr/>
          <p:nvPr/>
        </p:nvGrpSpPr>
        <p:grpSpPr>
          <a:xfrm rot="-1704890">
            <a:off x="-345581" y="3735333"/>
            <a:ext cx="1156741" cy="1426128"/>
            <a:chOff x="9743146" y="2970638"/>
            <a:chExt cx="1446996" cy="1783072"/>
          </a:xfrm>
        </p:grpSpPr>
        <p:sp>
          <p:nvSpPr>
            <p:cNvPr id="3055" name="Google Shape;3055;p4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6" name="Google Shape;3056;p42"/>
            <p:cNvGrpSpPr/>
            <p:nvPr/>
          </p:nvGrpSpPr>
          <p:grpSpPr>
            <a:xfrm rot="4346401">
              <a:off x="9694335" y="3347712"/>
              <a:ext cx="1544618" cy="1028925"/>
              <a:chOff x="2670525" y="1658075"/>
              <a:chExt cx="1301725" cy="867125"/>
            </a:xfrm>
          </p:grpSpPr>
          <p:sp>
            <p:nvSpPr>
              <p:cNvPr id="3057" name="Google Shape;3057;p4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4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9" name="Google Shape;3059;p4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0" name="Google Shape;3060;p4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4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2" name="Google Shape;3062;p4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3" name="Google Shape;3063;p4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4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65" name="Google Shape;3065;p42"/>
          <p:cNvGrpSpPr/>
          <p:nvPr/>
        </p:nvGrpSpPr>
        <p:grpSpPr>
          <a:xfrm rot="10598618">
            <a:off x="7783640" y="18130"/>
            <a:ext cx="1156687" cy="1426247"/>
            <a:chOff x="9743146" y="2970638"/>
            <a:chExt cx="1446996" cy="1783072"/>
          </a:xfrm>
        </p:grpSpPr>
        <p:sp>
          <p:nvSpPr>
            <p:cNvPr id="3066" name="Google Shape;3066;p4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67" name="Google Shape;3067;p42"/>
            <p:cNvGrpSpPr/>
            <p:nvPr/>
          </p:nvGrpSpPr>
          <p:grpSpPr>
            <a:xfrm rot="4346401">
              <a:off x="9694335" y="3347712"/>
              <a:ext cx="1544618" cy="1028925"/>
              <a:chOff x="2670525" y="1658075"/>
              <a:chExt cx="1301725" cy="867125"/>
            </a:xfrm>
          </p:grpSpPr>
          <p:sp>
            <p:nvSpPr>
              <p:cNvPr id="3068" name="Google Shape;3068;p4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9" name="Google Shape;3069;p4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4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1" name="Google Shape;3071;p4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2" name="Google Shape;3072;p4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4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4" name="Google Shape;3074;p4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5" name="Google Shape;3075;p4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76" name="Google Shape;3076;p42"/>
          <p:cNvGrpSpPr/>
          <p:nvPr/>
        </p:nvGrpSpPr>
        <p:grpSpPr>
          <a:xfrm rot="-6641316">
            <a:off x="8270041" y="1212669"/>
            <a:ext cx="1156651" cy="1426212"/>
            <a:chOff x="9743146" y="2970638"/>
            <a:chExt cx="1446996" cy="1783072"/>
          </a:xfrm>
        </p:grpSpPr>
        <p:sp>
          <p:nvSpPr>
            <p:cNvPr id="3077" name="Google Shape;3077;p42"/>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78" name="Google Shape;3078;p42"/>
            <p:cNvGrpSpPr/>
            <p:nvPr/>
          </p:nvGrpSpPr>
          <p:grpSpPr>
            <a:xfrm rot="4346401">
              <a:off x="9694335" y="3347712"/>
              <a:ext cx="1544618" cy="1028925"/>
              <a:chOff x="2670525" y="1658075"/>
              <a:chExt cx="1301725" cy="867125"/>
            </a:xfrm>
          </p:grpSpPr>
          <p:sp>
            <p:nvSpPr>
              <p:cNvPr id="3079" name="Google Shape;3079;p42"/>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0" name="Google Shape;3080;p42"/>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1" name="Google Shape;3081;p42"/>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42"/>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3" name="Google Shape;3083;p42"/>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4" name="Google Shape;3084;p42"/>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42"/>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6" name="Google Shape;3086;p42"/>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0" name="Shape 3090"/>
        <p:cNvGrpSpPr/>
        <p:nvPr/>
      </p:nvGrpSpPr>
      <p:grpSpPr>
        <a:xfrm>
          <a:off x="0" y="0"/>
          <a:ext cx="0" cy="0"/>
          <a:chOff x="0" y="0"/>
          <a:chExt cx="0" cy="0"/>
        </a:xfrm>
      </p:grpSpPr>
      <p:sp>
        <p:nvSpPr>
          <p:cNvPr id="3091" name="Google Shape;3091;p43"/>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Complex</a:t>
            </a:r>
            <a:r>
              <a:rPr lang="en"/>
              <a:t> Tasks</a:t>
            </a:r>
            <a:endParaRPr/>
          </a:p>
        </p:txBody>
      </p:sp>
      <p:sp>
        <p:nvSpPr>
          <p:cNvPr id="3092" name="Google Shape;3092;p43"/>
          <p:cNvSpPr txBox="1"/>
          <p:nvPr>
            <p:ph idx="3" type="subTitle"/>
          </p:nvPr>
        </p:nvSpPr>
        <p:spPr>
          <a:xfrm>
            <a:off x="920450" y="2833900"/>
            <a:ext cx="3750300" cy="2067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Sharing investment and inviting people to join their investment groups require the user to have accumulated some investment experience and know how much they would like to chip in for each company’s stock. Moreover, since this task involves groups of people, an extra layer of complexity lies in getting people with similar investment preferences together and maintaining positive inter-group dynamics to support and motivate one another in the investment process. </a:t>
            </a:r>
            <a:endParaRPr sz="1100"/>
          </a:p>
        </p:txBody>
      </p:sp>
      <p:sp>
        <p:nvSpPr>
          <p:cNvPr id="3093" name="Google Shape;3093;p43"/>
          <p:cNvSpPr txBox="1"/>
          <p:nvPr>
            <p:ph idx="1" type="subTitle"/>
          </p:nvPr>
        </p:nvSpPr>
        <p:spPr>
          <a:xfrm>
            <a:off x="1131938" y="2420550"/>
            <a:ext cx="3327300" cy="4842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lang="en" sz="1700"/>
              <a:t>Users share each investment with different numbers of people depending on their own investment situation</a:t>
            </a:r>
            <a:endParaRPr sz="1700"/>
          </a:p>
        </p:txBody>
      </p:sp>
      <p:sp>
        <p:nvSpPr>
          <p:cNvPr id="3094" name="Google Shape;3094;p43"/>
          <p:cNvSpPr txBox="1"/>
          <p:nvPr>
            <p:ph idx="2" type="subTitle"/>
          </p:nvPr>
        </p:nvSpPr>
        <p:spPr>
          <a:xfrm>
            <a:off x="4747788" y="2009013"/>
            <a:ext cx="3327300" cy="484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t>Users motivate one another to learn about personal finance routinely</a:t>
            </a:r>
            <a:endParaRPr sz="1700"/>
          </a:p>
        </p:txBody>
      </p:sp>
      <p:grpSp>
        <p:nvGrpSpPr>
          <p:cNvPr id="3095" name="Google Shape;3095;p43"/>
          <p:cNvGrpSpPr/>
          <p:nvPr/>
        </p:nvGrpSpPr>
        <p:grpSpPr>
          <a:xfrm>
            <a:off x="2568263" y="1059929"/>
            <a:ext cx="454674" cy="461576"/>
            <a:chOff x="1277050" y="289500"/>
            <a:chExt cx="5046325" cy="5117250"/>
          </a:xfrm>
        </p:grpSpPr>
        <p:sp>
          <p:nvSpPr>
            <p:cNvPr id="3096" name="Google Shape;3096;p43"/>
            <p:cNvSpPr/>
            <p:nvPr/>
          </p:nvSpPr>
          <p:spPr>
            <a:xfrm>
              <a:off x="1710900" y="645050"/>
              <a:ext cx="4551300" cy="2607175"/>
            </a:xfrm>
            <a:custGeom>
              <a:rect b="b" l="l" r="r" t="t"/>
              <a:pathLst>
                <a:path extrusionOk="0" h="104287" w="182052">
                  <a:moveTo>
                    <a:pt x="7144" y="0"/>
                  </a:moveTo>
                  <a:cubicBezTo>
                    <a:pt x="3197" y="0"/>
                    <a:pt x="0" y="3197"/>
                    <a:pt x="0" y="7177"/>
                  </a:cubicBezTo>
                  <a:lnTo>
                    <a:pt x="0" y="97142"/>
                  </a:lnTo>
                  <a:cubicBezTo>
                    <a:pt x="0" y="101122"/>
                    <a:pt x="3197" y="104286"/>
                    <a:pt x="7144" y="104286"/>
                  </a:cubicBezTo>
                  <a:lnTo>
                    <a:pt x="174908" y="104286"/>
                  </a:lnTo>
                  <a:cubicBezTo>
                    <a:pt x="178855" y="104286"/>
                    <a:pt x="182052" y="101122"/>
                    <a:pt x="182052" y="97142"/>
                  </a:cubicBezTo>
                  <a:lnTo>
                    <a:pt x="182052" y="7177"/>
                  </a:lnTo>
                  <a:cubicBezTo>
                    <a:pt x="182052" y="3197"/>
                    <a:pt x="178855" y="0"/>
                    <a:pt x="1749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43"/>
            <p:cNvSpPr/>
            <p:nvPr/>
          </p:nvSpPr>
          <p:spPr>
            <a:xfrm>
              <a:off x="2174925" y="1050350"/>
              <a:ext cx="3623275" cy="1797375"/>
            </a:xfrm>
            <a:custGeom>
              <a:rect b="b" l="l" r="r" t="t"/>
              <a:pathLst>
                <a:path extrusionOk="0" h="71895" w="144931">
                  <a:moveTo>
                    <a:pt x="12037" y="0"/>
                  </a:moveTo>
                  <a:cubicBezTo>
                    <a:pt x="10634" y="0"/>
                    <a:pt x="9395" y="914"/>
                    <a:pt x="9003" y="2284"/>
                  </a:cubicBezTo>
                  <a:cubicBezTo>
                    <a:pt x="8155" y="5546"/>
                    <a:pt x="5611" y="8123"/>
                    <a:pt x="2349" y="9003"/>
                  </a:cubicBezTo>
                  <a:cubicBezTo>
                    <a:pt x="979" y="9395"/>
                    <a:pt x="0" y="10634"/>
                    <a:pt x="0" y="12070"/>
                  </a:cubicBezTo>
                  <a:lnTo>
                    <a:pt x="0" y="59825"/>
                  </a:lnTo>
                  <a:cubicBezTo>
                    <a:pt x="0" y="61260"/>
                    <a:pt x="979" y="62500"/>
                    <a:pt x="2349" y="62859"/>
                  </a:cubicBezTo>
                  <a:cubicBezTo>
                    <a:pt x="5611" y="63772"/>
                    <a:pt x="8155" y="66317"/>
                    <a:pt x="9003" y="69579"/>
                  </a:cubicBezTo>
                  <a:cubicBezTo>
                    <a:pt x="9395" y="70949"/>
                    <a:pt x="10634" y="71895"/>
                    <a:pt x="12037" y="71895"/>
                  </a:cubicBezTo>
                  <a:lnTo>
                    <a:pt x="133448" y="71895"/>
                  </a:lnTo>
                  <a:cubicBezTo>
                    <a:pt x="134883" y="71862"/>
                    <a:pt x="136155" y="70883"/>
                    <a:pt x="136514" y="69513"/>
                  </a:cubicBezTo>
                  <a:cubicBezTo>
                    <a:pt x="137330" y="66447"/>
                    <a:pt x="139646" y="64001"/>
                    <a:pt x="142647" y="63022"/>
                  </a:cubicBezTo>
                  <a:cubicBezTo>
                    <a:pt x="143984" y="62598"/>
                    <a:pt x="144898" y="61391"/>
                    <a:pt x="144930" y="59988"/>
                  </a:cubicBezTo>
                  <a:lnTo>
                    <a:pt x="144930" y="11907"/>
                  </a:lnTo>
                  <a:cubicBezTo>
                    <a:pt x="144898" y="10504"/>
                    <a:pt x="143984" y="9297"/>
                    <a:pt x="142647" y="8873"/>
                  </a:cubicBezTo>
                  <a:cubicBezTo>
                    <a:pt x="139646" y="7862"/>
                    <a:pt x="137330" y="5448"/>
                    <a:pt x="136514" y="2382"/>
                  </a:cubicBezTo>
                  <a:cubicBezTo>
                    <a:pt x="136155" y="979"/>
                    <a:pt x="134883" y="0"/>
                    <a:pt x="1334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43"/>
            <p:cNvSpPr/>
            <p:nvPr/>
          </p:nvSpPr>
          <p:spPr>
            <a:xfrm>
              <a:off x="3416925" y="1379800"/>
              <a:ext cx="1139275" cy="1138475"/>
            </a:xfrm>
            <a:custGeom>
              <a:rect b="b" l="l" r="r" t="t"/>
              <a:pathLst>
                <a:path extrusionOk="0" h="45539" w="45571">
                  <a:moveTo>
                    <a:pt x="22802" y="1"/>
                  </a:moveTo>
                  <a:cubicBezTo>
                    <a:pt x="10210" y="1"/>
                    <a:pt x="0" y="10178"/>
                    <a:pt x="0" y="22769"/>
                  </a:cubicBezTo>
                  <a:cubicBezTo>
                    <a:pt x="0" y="35328"/>
                    <a:pt x="10210" y="45538"/>
                    <a:pt x="22802" y="45538"/>
                  </a:cubicBezTo>
                  <a:cubicBezTo>
                    <a:pt x="35360" y="45538"/>
                    <a:pt x="45570" y="35328"/>
                    <a:pt x="45570" y="22769"/>
                  </a:cubicBezTo>
                  <a:cubicBezTo>
                    <a:pt x="45570" y="10178"/>
                    <a:pt x="35360" y="1"/>
                    <a:pt x="2280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43"/>
            <p:cNvSpPr/>
            <p:nvPr/>
          </p:nvSpPr>
          <p:spPr>
            <a:xfrm>
              <a:off x="1338225" y="350650"/>
              <a:ext cx="370250" cy="4994950"/>
            </a:xfrm>
            <a:custGeom>
              <a:rect b="b" l="l" r="r" t="t"/>
              <a:pathLst>
                <a:path extrusionOk="0" h="199798" w="14810">
                  <a:moveTo>
                    <a:pt x="7405" y="1"/>
                  </a:moveTo>
                  <a:cubicBezTo>
                    <a:pt x="3295" y="1"/>
                    <a:pt x="0" y="3295"/>
                    <a:pt x="0" y="7405"/>
                  </a:cubicBezTo>
                  <a:lnTo>
                    <a:pt x="0" y="192360"/>
                  </a:lnTo>
                  <a:cubicBezTo>
                    <a:pt x="0" y="196470"/>
                    <a:pt x="3295" y="199797"/>
                    <a:pt x="7405" y="199797"/>
                  </a:cubicBezTo>
                  <a:cubicBezTo>
                    <a:pt x="11515" y="199797"/>
                    <a:pt x="14810" y="196470"/>
                    <a:pt x="14810" y="192360"/>
                  </a:cubicBezTo>
                  <a:lnTo>
                    <a:pt x="14810" y="7405"/>
                  </a:lnTo>
                  <a:cubicBezTo>
                    <a:pt x="14810" y="3295"/>
                    <a:pt x="11515" y="1"/>
                    <a:pt x="74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43"/>
            <p:cNvSpPr/>
            <p:nvPr/>
          </p:nvSpPr>
          <p:spPr>
            <a:xfrm>
              <a:off x="1710900" y="645050"/>
              <a:ext cx="594525" cy="2607175"/>
            </a:xfrm>
            <a:custGeom>
              <a:rect b="b" l="l" r="r" t="t"/>
              <a:pathLst>
                <a:path extrusionOk="0" h="104287" w="23781">
                  <a:moveTo>
                    <a:pt x="7144" y="0"/>
                  </a:moveTo>
                  <a:cubicBezTo>
                    <a:pt x="3197" y="0"/>
                    <a:pt x="0" y="3197"/>
                    <a:pt x="0" y="7177"/>
                  </a:cubicBezTo>
                  <a:lnTo>
                    <a:pt x="0" y="97142"/>
                  </a:lnTo>
                  <a:cubicBezTo>
                    <a:pt x="0" y="101089"/>
                    <a:pt x="3197" y="104286"/>
                    <a:pt x="7144" y="104286"/>
                  </a:cubicBezTo>
                  <a:lnTo>
                    <a:pt x="8743" y="104286"/>
                  </a:lnTo>
                  <a:cubicBezTo>
                    <a:pt x="7764" y="96131"/>
                    <a:pt x="7242" y="87943"/>
                    <a:pt x="7242" y="79723"/>
                  </a:cubicBezTo>
                  <a:cubicBezTo>
                    <a:pt x="7209" y="52290"/>
                    <a:pt x="12853" y="25150"/>
                    <a:pt x="2378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43"/>
            <p:cNvSpPr/>
            <p:nvPr/>
          </p:nvSpPr>
          <p:spPr>
            <a:xfrm>
              <a:off x="1339025" y="2563100"/>
              <a:ext cx="369450" cy="260150"/>
            </a:xfrm>
            <a:custGeom>
              <a:rect b="b" l="l" r="r" t="t"/>
              <a:pathLst>
                <a:path extrusionOk="0" h="10406" w="14778">
                  <a:moveTo>
                    <a:pt x="1" y="0"/>
                  </a:moveTo>
                  <a:lnTo>
                    <a:pt x="1" y="10406"/>
                  </a:lnTo>
                  <a:lnTo>
                    <a:pt x="14778" y="10406"/>
                  </a:lnTo>
                  <a:lnTo>
                    <a:pt x="1477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2" name="Google Shape;3102;p43"/>
            <p:cNvSpPr/>
            <p:nvPr/>
          </p:nvSpPr>
          <p:spPr>
            <a:xfrm>
              <a:off x="1339025" y="1074800"/>
              <a:ext cx="369450" cy="259375"/>
            </a:xfrm>
            <a:custGeom>
              <a:rect b="b" l="l" r="r" t="t"/>
              <a:pathLst>
                <a:path extrusionOk="0" h="10375" w="14778">
                  <a:moveTo>
                    <a:pt x="1" y="1"/>
                  </a:moveTo>
                  <a:lnTo>
                    <a:pt x="1" y="10374"/>
                  </a:lnTo>
                  <a:lnTo>
                    <a:pt x="14778" y="10374"/>
                  </a:lnTo>
                  <a:lnTo>
                    <a:pt x="1477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43"/>
            <p:cNvSpPr/>
            <p:nvPr/>
          </p:nvSpPr>
          <p:spPr>
            <a:xfrm>
              <a:off x="1277050" y="289500"/>
              <a:ext cx="492600" cy="5117250"/>
            </a:xfrm>
            <a:custGeom>
              <a:rect b="b" l="l" r="r" t="t"/>
              <a:pathLst>
                <a:path extrusionOk="0" h="204690" w="19704">
                  <a:moveTo>
                    <a:pt x="9852" y="0"/>
                  </a:moveTo>
                  <a:cubicBezTo>
                    <a:pt x="4437" y="0"/>
                    <a:pt x="1" y="4404"/>
                    <a:pt x="1" y="9851"/>
                  </a:cubicBezTo>
                  <a:lnTo>
                    <a:pt x="1" y="50789"/>
                  </a:lnTo>
                  <a:cubicBezTo>
                    <a:pt x="1" y="52127"/>
                    <a:pt x="1110" y="53236"/>
                    <a:pt x="2447" y="53236"/>
                  </a:cubicBezTo>
                  <a:cubicBezTo>
                    <a:pt x="3785" y="53236"/>
                    <a:pt x="4894" y="52127"/>
                    <a:pt x="4894" y="50789"/>
                  </a:cubicBezTo>
                  <a:lnTo>
                    <a:pt x="4894" y="9851"/>
                  </a:lnTo>
                  <a:cubicBezTo>
                    <a:pt x="4894" y="7111"/>
                    <a:pt x="7112" y="4893"/>
                    <a:pt x="9852" y="4893"/>
                  </a:cubicBezTo>
                  <a:cubicBezTo>
                    <a:pt x="12592" y="4893"/>
                    <a:pt x="14810" y="7111"/>
                    <a:pt x="14810" y="9851"/>
                  </a:cubicBezTo>
                  <a:lnTo>
                    <a:pt x="14810" y="194806"/>
                  </a:lnTo>
                  <a:cubicBezTo>
                    <a:pt x="14810" y="197546"/>
                    <a:pt x="12592" y="199764"/>
                    <a:pt x="9852" y="199764"/>
                  </a:cubicBezTo>
                  <a:cubicBezTo>
                    <a:pt x="7112" y="199764"/>
                    <a:pt x="4894" y="197546"/>
                    <a:pt x="4894" y="194806"/>
                  </a:cubicBezTo>
                  <a:lnTo>
                    <a:pt x="4894" y="71568"/>
                  </a:lnTo>
                  <a:cubicBezTo>
                    <a:pt x="4894" y="70198"/>
                    <a:pt x="3785" y="69122"/>
                    <a:pt x="2447" y="69122"/>
                  </a:cubicBezTo>
                  <a:cubicBezTo>
                    <a:pt x="1110" y="69122"/>
                    <a:pt x="1" y="70198"/>
                    <a:pt x="1" y="71568"/>
                  </a:cubicBezTo>
                  <a:lnTo>
                    <a:pt x="1" y="194806"/>
                  </a:lnTo>
                  <a:cubicBezTo>
                    <a:pt x="1" y="200253"/>
                    <a:pt x="4404" y="204657"/>
                    <a:pt x="9852" y="204690"/>
                  </a:cubicBezTo>
                  <a:cubicBezTo>
                    <a:pt x="15299" y="204657"/>
                    <a:pt x="19703" y="200253"/>
                    <a:pt x="19703" y="194806"/>
                  </a:cubicBezTo>
                  <a:lnTo>
                    <a:pt x="19703" y="9851"/>
                  </a:lnTo>
                  <a:cubicBezTo>
                    <a:pt x="19703" y="4404"/>
                    <a:pt x="15299" y="0"/>
                    <a:pt x="985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43"/>
            <p:cNvSpPr/>
            <p:nvPr/>
          </p:nvSpPr>
          <p:spPr>
            <a:xfrm>
              <a:off x="1277050" y="1707625"/>
              <a:ext cx="122350" cy="222675"/>
            </a:xfrm>
            <a:custGeom>
              <a:rect b="b" l="l" r="r" t="t"/>
              <a:pathLst>
                <a:path extrusionOk="0" h="8907" w="4894">
                  <a:moveTo>
                    <a:pt x="2447" y="1"/>
                  </a:moveTo>
                  <a:cubicBezTo>
                    <a:pt x="1110" y="1"/>
                    <a:pt x="1" y="1110"/>
                    <a:pt x="1" y="2447"/>
                  </a:cubicBezTo>
                  <a:lnTo>
                    <a:pt x="1" y="6460"/>
                  </a:lnTo>
                  <a:cubicBezTo>
                    <a:pt x="1" y="7797"/>
                    <a:pt x="1110" y="8906"/>
                    <a:pt x="2447" y="8906"/>
                  </a:cubicBezTo>
                  <a:cubicBezTo>
                    <a:pt x="3785" y="8906"/>
                    <a:pt x="4894" y="7797"/>
                    <a:pt x="4894" y="6460"/>
                  </a:cubicBezTo>
                  <a:lnTo>
                    <a:pt x="4894" y="2447"/>
                  </a:lnTo>
                  <a:cubicBezTo>
                    <a:pt x="4894" y="1110"/>
                    <a:pt x="3785" y="1"/>
                    <a:pt x="24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43"/>
            <p:cNvSpPr/>
            <p:nvPr/>
          </p:nvSpPr>
          <p:spPr>
            <a:xfrm>
              <a:off x="1649725" y="583875"/>
              <a:ext cx="4673650" cy="2729500"/>
            </a:xfrm>
            <a:custGeom>
              <a:rect b="b" l="l" r="r" t="t"/>
              <a:pathLst>
                <a:path extrusionOk="0" h="109180" w="186946">
                  <a:moveTo>
                    <a:pt x="177355" y="4894"/>
                  </a:moveTo>
                  <a:cubicBezTo>
                    <a:pt x="179932" y="4894"/>
                    <a:pt x="182052" y="7014"/>
                    <a:pt x="182052" y="9624"/>
                  </a:cubicBezTo>
                  <a:lnTo>
                    <a:pt x="182052" y="99589"/>
                  </a:lnTo>
                  <a:cubicBezTo>
                    <a:pt x="182052" y="102199"/>
                    <a:pt x="179932" y="104287"/>
                    <a:pt x="177355" y="104287"/>
                  </a:cubicBezTo>
                  <a:lnTo>
                    <a:pt x="9591" y="104287"/>
                  </a:lnTo>
                  <a:cubicBezTo>
                    <a:pt x="7014" y="104287"/>
                    <a:pt x="4894" y="102199"/>
                    <a:pt x="4894" y="99589"/>
                  </a:cubicBezTo>
                  <a:lnTo>
                    <a:pt x="4894" y="9624"/>
                  </a:lnTo>
                  <a:cubicBezTo>
                    <a:pt x="4894" y="7014"/>
                    <a:pt x="7014" y="4894"/>
                    <a:pt x="9591" y="4894"/>
                  </a:cubicBezTo>
                  <a:close/>
                  <a:moveTo>
                    <a:pt x="9591" y="1"/>
                  </a:moveTo>
                  <a:cubicBezTo>
                    <a:pt x="4307" y="1"/>
                    <a:pt x="1" y="4307"/>
                    <a:pt x="1" y="9624"/>
                  </a:cubicBezTo>
                  <a:lnTo>
                    <a:pt x="1" y="99589"/>
                  </a:lnTo>
                  <a:cubicBezTo>
                    <a:pt x="1" y="104906"/>
                    <a:pt x="4307" y="109180"/>
                    <a:pt x="9591" y="109180"/>
                  </a:cubicBezTo>
                  <a:lnTo>
                    <a:pt x="177355" y="109180"/>
                  </a:lnTo>
                  <a:cubicBezTo>
                    <a:pt x="182640" y="109180"/>
                    <a:pt x="186945" y="104906"/>
                    <a:pt x="186945" y="99589"/>
                  </a:cubicBezTo>
                  <a:lnTo>
                    <a:pt x="186945" y="9624"/>
                  </a:lnTo>
                  <a:cubicBezTo>
                    <a:pt x="186945" y="4307"/>
                    <a:pt x="182640" y="1"/>
                    <a:pt x="1773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43"/>
            <p:cNvSpPr/>
            <p:nvPr/>
          </p:nvSpPr>
          <p:spPr>
            <a:xfrm>
              <a:off x="2113750" y="989175"/>
              <a:ext cx="3745600" cy="1919725"/>
            </a:xfrm>
            <a:custGeom>
              <a:rect b="b" l="l" r="r" t="t"/>
              <a:pathLst>
                <a:path extrusionOk="0" h="76789" w="149824">
                  <a:moveTo>
                    <a:pt x="14428" y="4891"/>
                  </a:moveTo>
                  <a:cubicBezTo>
                    <a:pt x="14446" y="4891"/>
                    <a:pt x="14465" y="4892"/>
                    <a:pt x="14484" y="4894"/>
                  </a:cubicBezTo>
                  <a:lnTo>
                    <a:pt x="135895" y="4894"/>
                  </a:lnTo>
                  <a:cubicBezTo>
                    <a:pt x="136221" y="4894"/>
                    <a:pt x="136515" y="5155"/>
                    <a:pt x="136613" y="5481"/>
                  </a:cubicBezTo>
                  <a:cubicBezTo>
                    <a:pt x="137657" y="9330"/>
                    <a:pt x="140560" y="12396"/>
                    <a:pt x="144344" y="13669"/>
                  </a:cubicBezTo>
                  <a:cubicBezTo>
                    <a:pt x="144670" y="13734"/>
                    <a:pt x="144898" y="14027"/>
                    <a:pt x="144931" y="14354"/>
                  </a:cubicBezTo>
                  <a:lnTo>
                    <a:pt x="144931" y="62435"/>
                  </a:lnTo>
                  <a:cubicBezTo>
                    <a:pt x="144898" y="62762"/>
                    <a:pt x="144670" y="63055"/>
                    <a:pt x="144344" y="63120"/>
                  </a:cubicBezTo>
                  <a:cubicBezTo>
                    <a:pt x="140560" y="64360"/>
                    <a:pt x="137657" y="67426"/>
                    <a:pt x="136580" y="71275"/>
                  </a:cubicBezTo>
                  <a:cubicBezTo>
                    <a:pt x="136515" y="71634"/>
                    <a:pt x="136221" y="71862"/>
                    <a:pt x="135895" y="71895"/>
                  </a:cubicBezTo>
                  <a:lnTo>
                    <a:pt x="14484" y="71895"/>
                  </a:lnTo>
                  <a:cubicBezTo>
                    <a:pt x="14190" y="71895"/>
                    <a:pt x="13897" y="71699"/>
                    <a:pt x="13799" y="71406"/>
                  </a:cubicBezTo>
                  <a:cubicBezTo>
                    <a:pt x="12722" y="67296"/>
                    <a:pt x="9526" y="64066"/>
                    <a:pt x="5416" y="62957"/>
                  </a:cubicBezTo>
                  <a:cubicBezTo>
                    <a:pt x="5122" y="62859"/>
                    <a:pt x="4894" y="62598"/>
                    <a:pt x="4894" y="62272"/>
                  </a:cubicBezTo>
                  <a:lnTo>
                    <a:pt x="4894" y="14517"/>
                  </a:lnTo>
                  <a:cubicBezTo>
                    <a:pt x="4894" y="14191"/>
                    <a:pt x="5122" y="13897"/>
                    <a:pt x="5416" y="13832"/>
                  </a:cubicBezTo>
                  <a:cubicBezTo>
                    <a:pt x="9526" y="12723"/>
                    <a:pt x="12722" y="9493"/>
                    <a:pt x="13799" y="5383"/>
                  </a:cubicBezTo>
                  <a:cubicBezTo>
                    <a:pt x="13890" y="5108"/>
                    <a:pt x="14154" y="4891"/>
                    <a:pt x="14428" y="4891"/>
                  </a:cubicBezTo>
                  <a:close/>
                  <a:moveTo>
                    <a:pt x="14484" y="1"/>
                  </a:moveTo>
                  <a:cubicBezTo>
                    <a:pt x="11972" y="1"/>
                    <a:pt x="9754" y="1665"/>
                    <a:pt x="9102" y="4111"/>
                  </a:cubicBezTo>
                  <a:cubicBezTo>
                    <a:pt x="8449" y="6525"/>
                    <a:pt x="6590" y="8417"/>
                    <a:pt x="4176" y="9102"/>
                  </a:cubicBezTo>
                  <a:cubicBezTo>
                    <a:pt x="1730" y="9754"/>
                    <a:pt x="1" y="11972"/>
                    <a:pt x="1" y="14517"/>
                  </a:cubicBezTo>
                  <a:lnTo>
                    <a:pt x="1" y="62272"/>
                  </a:lnTo>
                  <a:cubicBezTo>
                    <a:pt x="1" y="64817"/>
                    <a:pt x="1730" y="67035"/>
                    <a:pt x="4176" y="67687"/>
                  </a:cubicBezTo>
                  <a:cubicBezTo>
                    <a:pt x="6590" y="68340"/>
                    <a:pt x="8449" y="70264"/>
                    <a:pt x="9102" y="72678"/>
                  </a:cubicBezTo>
                  <a:cubicBezTo>
                    <a:pt x="9754" y="75092"/>
                    <a:pt x="11972" y="76788"/>
                    <a:pt x="14484" y="76788"/>
                  </a:cubicBezTo>
                  <a:lnTo>
                    <a:pt x="135895" y="76788"/>
                  </a:lnTo>
                  <a:cubicBezTo>
                    <a:pt x="138439" y="76755"/>
                    <a:pt x="140625" y="75059"/>
                    <a:pt x="141310" y="72613"/>
                  </a:cubicBezTo>
                  <a:cubicBezTo>
                    <a:pt x="141930" y="70329"/>
                    <a:pt x="143626" y="68535"/>
                    <a:pt x="145877" y="67785"/>
                  </a:cubicBezTo>
                  <a:cubicBezTo>
                    <a:pt x="148193" y="67035"/>
                    <a:pt x="149791" y="64882"/>
                    <a:pt x="149824" y="62435"/>
                  </a:cubicBezTo>
                  <a:lnTo>
                    <a:pt x="149824" y="14354"/>
                  </a:lnTo>
                  <a:cubicBezTo>
                    <a:pt x="149791" y="11907"/>
                    <a:pt x="148193" y="9722"/>
                    <a:pt x="145877" y="9004"/>
                  </a:cubicBezTo>
                  <a:cubicBezTo>
                    <a:pt x="143626" y="8254"/>
                    <a:pt x="141930" y="6427"/>
                    <a:pt x="141310" y="4176"/>
                  </a:cubicBezTo>
                  <a:cubicBezTo>
                    <a:pt x="140625" y="1730"/>
                    <a:pt x="138439" y="34"/>
                    <a:pt x="1358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43"/>
            <p:cNvSpPr/>
            <p:nvPr/>
          </p:nvSpPr>
          <p:spPr>
            <a:xfrm>
              <a:off x="3306000" y="1318275"/>
              <a:ext cx="1311350" cy="1261150"/>
            </a:xfrm>
            <a:custGeom>
              <a:rect b="b" l="l" r="r" t="t"/>
              <a:pathLst>
                <a:path extrusionOk="0" h="50446" w="52454">
                  <a:moveTo>
                    <a:pt x="27239" y="4908"/>
                  </a:moveTo>
                  <a:cubicBezTo>
                    <a:pt x="38460" y="4908"/>
                    <a:pt x="47528" y="14009"/>
                    <a:pt x="47561" y="25230"/>
                  </a:cubicBezTo>
                  <a:cubicBezTo>
                    <a:pt x="47561" y="33451"/>
                    <a:pt x="42602" y="40855"/>
                    <a:pt x="35002" y="44020"/>
                  </a:cubicBezTo>
                  <a:cubicBezTo>
                    <a:pt x="32487" y="45056"/>
                    <a:pt x="29846" y="45560"/>
                    <a:pt x="27228" y="45560"/>
                  </a:cubicBezTo>
                  <a:cubicBezTo>
                    <a:pt x="21936" y="45560"/>
                    <a:pt x="16738" y="43500"/>
                    <a:pt x="12853" y="39616"/>
                  </a:cubicBezTo>
                  <a:cubicBezTo>
                    <a:pt x="7047" y="33777"/>
                    <a:pt x="5285" y="25035"/>
                    <a:pt x="8449" y="17434"/>
                  </a:cubicBezTo>
                  <a:cubicBezTo>
                    <a:pt x="11581" y="9834"/>
                    <a:pt x="18986" y="4908"/>
                    <a:pt x="27239" y="4908"/>
                  </a:cubicBezTo>
                  <a:close/>
                  <a:moveTo>
                    <a:pt x="27251" y="1"/>
                  </a:moveTo>
                  <a:cubicBezTo>
                    <a:pt x="20686" y="1"/>
                    <a:pt x="14222" y="2561"/>
                    <a:pt x="9395" y="7387"/>
                  </a:cubicBezTo>
                  <a:cubicBezTo>
                    <a:pt x="2186" y="14596"/>
                    <a:pt x="1" y="25459"/>
                    <a:pt x="3915" y="34886"/>
                  </a:cubicBezTo>
                  <a:cubicBezTo>
                    <a:pt x="7830" y="44313"/>
                    <a:pt x="17029" y="50446"/>
                    <a:pt x="27239" y="50446"/>
                  </a:cubicBezTo>
                  <a:cubicBezTo>
                    <a:pt x="41135" y="50446"/>
                    <a:pt x="52421" y="39159"/>
                    <a:pt x="52454" y="25230"/>
                  </a:cubicBezTo>
                  <a:cubicBezTo>
                    <a:pt x="52454" y="15020"/>
                    <a:pt x="46289" y="5822"/>
                    <a:pt x="36861" y="1907"/>
                  </a:cubicBezTo>
                  <a:cubicBezTo>
                    <a:pt x="33757" y="624"/>
                    <a:pt x="30492" y="1"/>
                    <a:pt x="272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43"/>
            <p:cNvSpPr/>
            <p:nvPr/>
          </p:nvSpPr>
          <p:spPr>
            <a:xfrm>
              <a:off x="1277320" y="2501925"/>
              <a:ext cx="491775" cy="382500"/>
            </a:xfrm>
            <a:custGeom>
              <a:rect b="b" l="l" r="r" t="t"/>
              <a:pathLst>
                <a:path extrusionOk="0" h="15300" w="19671">
                  <a:moveTo>
                    <a:pt x="14777" y="4894"/>
                  </a:moveTo>
                  <a:lnTo>
                    <a:pt x="14777" y="10406"/>
                  </a:lnTo>
                  <a:lnTo>
                    <a:pt x="4893" y="10406"/>
                  </a:lnTo>
                  <a:lnTo>
                    <a:pt x="4893" y="4894"/>
                  </a:lnTo>
                  <a:close/>
                  <a:moveTo>
                    <a:pt x="2447" y="1"/>
                  </a:moveTo>
                  <a:cubicBezTo>
                    <a:pt x="1077" y="1"/>
                    <a:pt x="0" y="1110"/>
                    <a:pt x="0" y="2447"/>
                  </a:cubicBezTo>
                  <a:lnTo>
                    <a:pt x="0" y="12853"/>
                  </a:lnTo>
                  <a:cubicBezTo>
                    <a:pt x="0" y="14190"/>
                    <a:pt x="1077" y="15299"/>
                    <a:pt x="2447" y="15299"/>
                  </a:cubicBezTo>
                  <a:lnTo>
                    <a:pt x="17224" y="15299"/>
                  </a:lnTo>
                  <a:cubicBezTo>
                    <a:pt x="18561" y="15299"/>
                    <a:pt x="19670" y="14190"/>
                    <a:pt x="19670" y="12853"/>
                  </a:cubicBezTo>
                  <a:lnTo>
                    <a:pt x="19670" y="2447"/>
                  </a:lnTo>
                  <a:cubicBezTo>
                    <a:pt x="19670" y="1110"/>
                    <a:pt x="18561" y="1"/>
                    <a:pt x="172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43"/>
            <p:cNvSpPr/>
            <p:nvPr/>
          </p:nvSpPr>
          <p:spPr>
            <a:xfrm>
              <a:off x="1277875" y="1013789"/>
              <a:ext cx="491775" cy="381675"/>
            </a:xfrm>
            <a:custGeom>
              <a:rect b="b" l="l" r="r" t="t"/>
              <a:pathLst>
                <a:path extrusionOk="0" h="15267" w="19671">
                  <a:moveTo>
                    <a:pt x="14777" y="4893"/>
                  </a:moveTo>
                  <a:lnTo>
                    <a:pt x="14777" y="10374"/>
                  </a:lnTo>
                  <a:lnTo>
                    <a:pt x="4893" y="10374"/>
                  </a:lnTo>
                  <a:lnTo>
                    <a:pt x="4893" y="4893"/>
                  </a:lnTo>
                  <a:close/>
                  <a:moveTo>
                    <a:pt x="2447" y="0"/>
                  </a:moveTo>
                  <a:cubicBezTo>
                    <a:pt x="1077" y="0"/>
                    <a:pt x="0" y="1110"/>
                    <a:pt x="0" y="2447"/>
                  </a:cubicBezTo>
                  <a:lnTo>
                    <a:pt x="0" y="12820"/>
                  </a:lnTo>
                  <a:cubicBezTo>
                    <a:pt x="0" y="14190"/>
                    <a:pt x="1077" y="15267"/>
                    <a:pt x="2447" y="15267"/>
                  </a:cubicBezTo>
                  <a:lnTo>
                    <a:pt x="17224" y="15267"/>
                  </a:lnTo>
                  <a:cubicBezTo>
                    <a:pt x="18561" y="15267"/>
                    <a:pt x="19670" y="14190"/>
                    <a:pt x="19670" y="12820"/>
                  </a:cubicBezTo>
                  <a:lnTo>
                    <a:pt x="19670" y="2447"/>
                  </a:lnTo>
                  <a:cubicBezTo>
                    <a:pt x="19670" y="1110"/>
                    <a:pt x="18561" y="0"/>
                    <a:pt x="172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0" name="Google Shape;3110;p43"/>
          <p:cNvGrpSpPr/>
          <p:nvPr/>
        </p:nvGrpSpPr>
        <p:grpSpPr>
          <a:xfrm>
            <a:off x="6075421" y="1017726"/>
            <a:ext cx="549580" cy="546008"/>
            <a:chOff x="1242000" y="288725"/>
            <a:chExt cx="5150700" cy="5117225"/>
          </a:xfrm>
        </p:grpSpPr>
        <p:sp>
          <p:nvSpPr>
            <p:cNvPr id="3111" name="Google Shape;3111;p43"/>
            <p:cNvSpPr/>
            <p:nvPr/>
          </p:nvSpPr>
          <p:spPr>
            <a:xfrm>
              <a:off x="1255025" y="1127825"/>
              <a:ext cx="4265900" cy="4216750"/>
            </a:xfrm>
            <a:custGeom>
              <a:rect b="b" l="l" r="r" t="t"/>
              <a:pathLst>
                <a:path extrusionOk="0" h="168670" w="170636">
                  <a:moveTo>
                    <a:pt x="133253" y="27809"/>
                  </a:moveTo>
                  <a:cubicBezTo>
                    <a:pt x="135700" y="27809"/>
                    <a:pt x="138146" y="28738"/>
                    <a:pt x="140005" y="30598"/>
                  </a:cubicBezTo>
                  <a:cubicBezTo>
                    <a:pt x="143724" y="34316"/>
                    <a:pt x="143724" y="40351"/>
                    <a:pt x="140005" y="44102"/>
                  </a:cubicBezTo>
                  <a:cubicBezTo>
                    <a:pt x="138146" y="45962"/>
                    <a:pt x="135700" y="46891"/>
                    <a:pt x="133253" y="46891"/>
                  </a:cubicBezTo>
                  <a:cubicBezTo>
                    <a:pt x="130807" y="46891"/>
                    <a:pt x="128360" y="45962"/>
                    <a:pt x="126501" y="44102"/>
                  </a:cubicBezTo>
                  <a:cubicBezTo>
                    <a:pt x="122782" y="40351"/>
                    <a:pt x="122782" y="34316"/>
                    <a:pt x="126501" y="30598"/>
                  </a:cubicBezTo>
                  <a:cubicBezTo>
                    <a:pt x="128360" y="28738"/>
                    <a:pt x="130807" y="27809"/>
                    <a:pt x="133253" y="27809"/>
                  </a:cubicBezTo>
                  <a:close/>
                  <a:moveTo>
                    <a:pt x="114146" y="0"/>
                  </a:moveTo>
                  <a:cubicBezTo>
                    <a:pt x="99250" y="0"/>
                    <a:pt x="84979" y="5933"/>
                    <a:pt x="74440" y="16473"/>
                  </a:cubicBezTo>
                  <a:lnTo>
                    <a:pt x="7634" y="83279"/>
                  </a:lnTo>
                  <a:cubicBezTo>
                    <a:pt x="1" y="90912"/>
                    <a:pt x="1" y="103275"/>
                    <a:pt x="7634" y="110908"/>
                  </a:cubicBezTo>
                  <a:lnTo>
                    <a:pt x="59695" y="162969"/>
                  </a:lnTo>
                  <a:cubicBezTo>
                    <a:pt x="63512" y="166769"/>
                    <a:pt x="68511" y="168669"/>
                    <a:pt x="73506" y="168669"/>
                  </a:cubicBezTo>
                  <a:cubicBezTo>
                    <a:pt x="78501" y="168669"/>
                    <a:pt x="83492" y="166769"/>
                    <a:pt x="87292" y="162969"/>
                  </a:cubicBezTo>
                  <a:lnTo>
                    <a:pt x="154097" y="96164"/>
                  </a:lnTo>
                  <a:cubicBezTo>
                    <a:pt x="164699" y="85595"/>
                    <a:pt x="170635" y="71275"/>
                    <a:pt x="170603" y="56335"/>
                  </a:cubicBezTo>
                  <a:cubicBezTo>
                    <a:pt x="170603" y="25215"/>
                    <a:pt x="145388" y="0"/>
                    <a:pt x="114268" y="0"/>
                  </a:cubicBezTo>
                  <a:cubicBezTo>
                    <a:pt x="114228" y="0"/>
                    <a:pt x="114187" y="0"/>
                    <a:pt x="1141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43"/>
            <p:cNvSpPr/>
            <p:nvPr/>
          </p:nvSpPr>
          <p:spPr>
            <a:xfrm>
              <a:off x="2537000" y="2684400"/>
              <a:ext cx="1413275" cy="1434075"/>
            </a:xfrm>
            <a:custGeom>
              <a:rect b="b" l="l" r="r" t="t"/>
              <a:pathLst>
                <a:path extrusionOk="0" h="57363" w="56531">
                  <a:moveTo>
                    <a:pt x="36983" y="1"/>
                  </a:moveTo>
                  <a:cubicBezTo>
                    <a:pt x="33366" y="1"/>
                    <a:pt x="29904" y="1457"/>
                    <a:pt x="27401" y="4053"/>
                  </a:cubicBezTo>
                  <a:cubicBezTo>
                    <a:pt x="25770" y="5684"/>
                    <a:pt x="24531" y="7674"/>
                    <a:pt x="23846" y="9860"/>
                  </a:cubicBezTo>
                  <a:cubicBezTo>
                    <a:pt x="23128" y="12274"/>
                    <a:pt x="22932" y="14785"/>
                    <a:pt x="23324" y="17232"/>
                  </a:cubicBezTo>
                  <a:cubicBezTo>
                    <a:pt x="23682" y="19939"/>
                    <a:pt x="25020" y="24473"/>
                    <a:pt x="27336" y="30802"/>
                  </a:cubicBezTo>
                  <a:cubicBezTo>
                    <a:pt x="28478" y="33901"/>
                    <a:pt x="28967" y="36282"/>
                    <a:pt x="28771" y="37978"/>
                  </a:cubicBezTo>
                  <a:cubicBezTo>
                    <a:pt x="28229" y="41774"/>
                    <a:pt x="25004" y="44572"/>
                    <a:pt x="21201" y="44572"/>
                  </a:cubicBezTo>
                  <a:cubicBezTo>
                    <a:pt x="21115" y="44572"/>
                    <a:pt x="21029" y="44570"/>
                    <a:pt x="20942" y="44567"/>
                  </a:cubicBezTo>
                  <a:cubicBezTo>
                    <a:pt x="18822" y="44535"/>
                    <a:pt x="16800" y="43687"/>
                    <a:pt x="15299" y="42186"/>
                  </a:cubicBezTo>
                  <a:cubicBezTo>
                    <a:pt x="12853" y="39772"/>
                    <a:pt x="11417" y="36217"/>
                    <a:pt x="10993" y="31519"/>
                  </a:cubicBezTo>
                  <a:cubicBezTo>
                    <a:pt x="10799" y="29094"/>
                    <a:pt x="8777" y="27213"/>
                    <a:pt x="6358" y="27213"/>
                  </a:cubicBezTo>
                  <a:cubicBezTo>
                    <a:pt x="6338" y="27213"/>
                    <a:pt x="6317" y="27213"/>
                    <a:pt x="6296" y="27214"/>
                  </a:cubicBezTo>
                  <a:lnTo>
                    <a:pt x="5122" y="27246"/>
                  </a:lnTo>
                  <a:lnTo>
                    <a:pt x="4763" y="27246"/>
                  </a:lnTo>
                  <a:cubicBezTo>
                    <a:pt x="2219" y="27475"/>
                    <a:pt x="294" y="29725"/>
                    <a:pt x="522" y="32270"/>
                  </a:cubicBezTo>
                  <a:cubicBezTo>
                    <a:pt x="718" y="34455"/>
                    <a:pt x="1109" y="36641"/>
                    <a:pt x="1697" y="38761"/>
                  </a:cubicBezTo>
                  <a:cubicBezTo>
                    <a:pt x="2447" y="41338"/>
                    <a:pt x="3882" y="43980"/>
                    <a:pt x="5970" y="46622"/>
                  </a:cubicBezTo>
                  <a:lnTo>
                    <a:pt x="1436" y="51189"/>
                  </a:lnTo>
                  <a:cubicBezTo>
                    <a:pt x="0" y="52592"/>
                    <a:pt x="0" y="54908"/>
                    <a:pt x="1436" y="56310"/>
                  </a:cubicBezTo>
                  <a:cubicBezTo>
                    <a:pt x="2137" y="57012"/>
                    <a:pt x="3067" y="57362"/>
                    <a:pt x="3996" y="57362"/>
                  </a:cubicBezTo>
                  <a:cubicBezTo>
                    <a:pt x="4926" y="57362"/>
                    <a:pt x="5856" y="57012"/>
                    <a:pt x="6557" y="56310"/>
                  </a:cubicBezTo>
                  <a:lnTo>
                    <a:pt x="11287" y="51581"/>
                  </a:lnTo>
                  <a:cubicBezTo>
                    <a:pt x="14321" y="53603"/>
                    <a:pt x="17028" y="54745"/>
                    <a:pt x="19409" y="55071"/>
                  </a:cubicBezTo>
                  <a:cubicBezTo>
                    <a:pt x="20080" y="55158"/>
                    <a:pt x="20752" y="55201"/>
                    <a:pt x="21424" y="55201"/>
                  </a:cubicBezTo>
                  <a:cubicBezTo>
                    <a:pt x="23268" y="55201"/>
                    <a:pt x="25101" y="54877"/>
                    <a:pt x="26847" y="54255"/>
                  </a:cubicBezTo>
                  <a:cubicBezTo>
                    <a:pt x="29489" y="53309"/>
                    <a:pt x="31870" y="51809"/>
                    <a:pt x="33827" y="49819"/>
                  </a:cubicBezTo>
                  <a:cubicBezTo>
                    <a:pt x="35784" y="47927"/>
                    <a:pt x="37285" y="45611"/>
                    <a:pt x="38198" y="43067"/>
                  </a:cubicBezTo>
                  <a:cubicBezTo>
                    <a:pt x="39046" y="40588"/>
                    <a:pt x="39340" y="37945"/>
                    <a:pt x="39014" y="35369"/>
                  </a:cubicBezTo>
                  <a:cubicBezTo>
                    <a:pt x="38688" y="32694"/>
                    <a:pt x="37350" y="28518"/>
                    <a:pt x="35002" y="22810"/>
                  </a:cubicBezTo>
                  <a:cubicBezTo>
                    <a:pt x="33664" y="19581"/>
                    <a:pt x="33012" y="17199"/>
                    <a:pt x="33077" y="15666"/>
                  </a:cubicBezTo>
                  <a:cubicBezTo>
                    <a:pt x="33142" y="14100"/>
                    <a:pt x="33566" y="12893"/>
                    <a:pt x="34382" y="12078"/>
                  </a:cubicBezTo>
                  <a:cubicBezTo>
                    <a:pt x="35210" y="11221"/>
                    <a:pt x="36314" y="10814"/>
                    <a:pt x="37650" y="10814"/>
                  </a:cubicBezTo>
                  <a:cubicBezTo>
                    <a:pt x="37839" y="10814"/>
                    <a:pt x="38033" y="10822"/>
                    <a:pt x="38231" y="10838"/>
                  </a:cubicBezTo>
                  <a:cubicBezTo>
                    <a:pt x="39829" y="10936"/>
                    <a:pt x="41297" y="11719"/>
                    <a:pt x="42700" y="13089"/>
                  </a:cubicBezTo>
                  <a:cubicBezTo>
                    <a:pt x="44363" y="14753"/>
                    <a:pt x="45407" y="17036"/>
                    <a:pt x="45864" y="19972"/>
                  </a:cubicBezTo>
                  <a:cubicBezTo>
                    <a:pt x="46190" y="22223"/>
                    <a:pt x="48115" y="23919"/>
                    <a:pt x="50398" y="23984"/>
                  </a:cubicBezTo>
                  <a:lnTo>
                    <a:pt x="51540" y="23984"/>
                  </a:lnTo>
                  <a:cubicBezTo>
                    <a:pt x="51736" y="23984"/>
                    <a:pt x="51964" y="23984"/>
                    <a:pt x="52160" y="23952"/>
                  </a:cubicBezTo>
                  <a:cubicBezTo>
                    <a:pt x="54737" y="23625"/>
                    <a:pt x="56531" y="21309"/>
                    <a:pt x="56237" y="18732"/>
                  </a:cubicBezTo>
                  <a:cubicBezTo>
                    <a:pt x="56139" y="17852"/>
                    <a:pt x="55976" y="16971"/>
                    <a:pt x="55748" y="16090"/>
                  </a:cubicBezTo>
                  <a:cubicBezTo>
                    <a:pt x="55128" y="13905"/>
                    <a:pt x="54182" y="11850"/>
                    <a:pt x="52942" y="9925"/>
                  </a:cubicBezTo>
                  <a:lnTo>
                    <a:pt x="53791" y="9077"/>
                  </a:lnTo>
                  <a:cubicBezTo>
                    <a:pt x="55030" y="7837"/>
                    <a:pt x="55030" y="5848"/>
                    <a:pt x="53791" y="4608"/>
                  </a:cubicBezTo>
                  <a:lnTo>
                    <a:pt x="53138" y="3956"/>
                  </a:lnTo>
                  <a:cubicBezTo>
                    <a:pt x="52518" y="3336"/>
                    <a:pt x="51711" y="3026"/>
                    <a:pt x="50900" y="3026"/>
                  </a:cubicBezTo>
                  <a:cubicBezTo>
                    <a:pt x="50088" y="3026"/>
                    <a:pt x="49273" y="3336"/>
                    <a:pt x="48637" y="3956"/>
                  </a:cubicBezTo>
                  <a:lnTo>
                    <a:pt x="48180" y="4445"/>
                  </a:lnTo>
                  <a:cubicBezTo>
                    <a:pt x="44983" y="1542"/>
                    <a:pt x="41395" y="41"/>
                    <a:pt x="37448" y="9"/>
                  </a:cubicBezTo>
                  <a:cubicBezTo>
                    <a:pt x="37293" y="3"/>
                    <a:pt x="37138" y="1"/>
                    <a:pt x="369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43"/>
            <p:cNvSpPr/>
            <p:nvPr/>
          </p:nvSpPr>
          <p:spPr>
            <a:xfrm>
              <a:off x="1255025" y="1126475"/>
              <a:ext cx="2892600" cy="3859475"/>
            </a:xfrm>
            <a:custGeom>
              <a:rect b="b" l="l" r="r" t="t"/>
              <a:pathLst>
                <a:path extrusionOk="0" h="154379" w="115704">
                  <a:moveTo>
                    <a:pt x="114162" y="1"/>
                  </a:moveTo>
                  <a:cubicBezTo>
                    <a:pt x="99250" y="1"/>
                    <a:pt x="84906" y="5933"/>
                    <a:pt x="74342" y="16560"/>
                  </a:cubicBezTo>
                  <a:lnTo>
                    <a:pt x="7634" y="83431"/>
                  </a:lnTo>
                  <a:cubicBezTo>
                    <a:pt x="1" y="91064"/>
                    <a:pt x="34" y="103427"/>
                    <a:pt x="7667" y="111060"/>
                  </a:cubicBezTo>
                  <a:lnTo>
                    <a:pt x="51084" y="154379"/>
                  </a:lnTo>
                  <a:lnTo>
                    <a:pt x="51084" y="154379"/>
                  </a:lnTo>
                  <a:cubicBezTo>
                    <a:pt x="39634" y="108320"/>
                    <a:pt x="51899" y="57596"/>
                    <a:pt x="87912" y="21616"/>
                  </a:cubicBezTo>
                  <a:cubicBezTo>
                    <a:pt x="96230" y="13265"/>
                    <a:pt x="105559" y="6024"/>
                    <a:pt x="115704" y="22"/>
                  </a:cubicBezTo>
                  <a:cubicBezTo>
                    <a:pt x="115189" y="8"/>
                    <a:pt x="114675" y="1"/>
                    <a:pt x="1141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43"/>
            <p:cNvSpPr/>
            <p:nvPr/>
          </p:nvSpPr>
          <p:spPr>
            <a:xfrm>
              <a:off x="1242000" y="1067475"/>
              <a:ext cx="4480350" cy="4338475"/>
            </a:xfrm>
            <a:custGeom>
              <a:rect b="b" l="l" r="r" t="t"/>
              <a:pathLst>
                <a:path extrusionOk="0" h="173539" w="179214">
                  <a:moveTo>
                    <a:pt x="62781" y="28649"/>
                  </a:moveTo>
                  <a:cubicBezTo>
                    <a:pt x="62157" y="28649"/>
                    <a:pt x="61537" y="28885"/>
                    <a:pt x="61064" y="29358"/>
                  </a:cubicBezTo>
                  <a:lnTo>
                    <a:pt x="58161" y="32229"/>
                  </a:lnTo>
                  <a:cubicBezTo>
                    <a:pt x="57215" y="33207"/>
                    <a:pt x="57215" y="34741"/>
                    <a:pt x="58161" y="35687"/>
                  </a:cubicBezTo>
                  <a:cubicBezTo>
                    <a:pt x="58651" y="36176"/>
                    <a:pt x="59270" y="36404"/>
                    <a:pt x="59890" y="36404"/>
                  </a:cubicBezTo>
                  <a:cubicBezTo>
                    <a:pt x="60510" y="36404"/>
                    <a:pt x="61162" y="36176"/>
                    <a:pt x="61619" y="35687"/>
                  </a:cubicBezTo>
                  <a:lnTo>
                    <a:pt x="64522" y="32816"/>
                  </a:lnTo>
                  <a:cubicBezTo>
                    <a:pt x="65468" y="31870"/>
                    <a:pt x="65468" y="30304"/>
                    <a:pt x="64522" y="29358"/>
                  </a:cubicBezTo>
                  <a:cubicBezTo>
                    <a:pt x="64033" y="28885"/>
                    <a:pt x="63405" y="28649"/>
                    <a:pt x="62781" y="28649"/>
                  </a:cubicBezTo>
                  <a:close/>
                  <a:moveTo>
                    <a:pt x="133774" y="32653"/>
                  </a:moveTo>
                  <a:cubicBezTo>
                    <a:pt x="135666" y="32653"/>
                    <a:pt x="137460" y="33403"/>
                    <a:pt x="138798" y="34741"/>
                  </a:cubicBezTo>
                  <a:cubicBezTo>
                    <a:pt x="141538" y="37513"/>
                    <a:pt x="141538" y="42015"/>
                    <a:pt x="138798" y="44755"/>
                  </a:cubicBezTo>
                  <a:cubicBezTo>
                    <a:pt x="137411" y="46141"/>
                    <a:pt x="135593" y="46834"/>
                    <a:pt x="133774" y="46834"/>
                  </a:cubicBezTo>
                  <a:cubicBezTo>
                    <a:pt x="131956" y="46834"/>
                    <a:pt x="130137" y="46141"/>
                    <a:pt x="128751" y="44755"/>
                  </a:cubicBezTo>
                  <a:cubicBezTo>
                    <a:pt x="126011" y="42015"/>
                    <a:pt x="126011" y="37513"/>
                    <a:pt x="128751" y="34741"/>
                  </a:cubicBezTo>
                  <a:cubicBezTo>
                    <a:pt x="130088" y="33403"/>
                    <a:pt x="131882" y="32653"/>
                    <a:pt x="133774" y="32653"/>
                  </a:cubicBezTo>
                  <a:close/>
                  <a:moveTo>
                    <a:pt x="133774" y="27760"/>
                  </a:moveTo>
                  <a:cubicBezTo>
                    <a:pt x="130577" y="27760"/>
                    <a:pt x="127576" y="29032"/>
                    <a:pt x="125293" y="31283"/>
                  </a:cubicBezTo>
                  <a:cubicBezTo>
                    <a:pt x="120628" y="35947"/>
                    <a:pt x="120628" y="43548"/>
                    <a:pt x="125293" y="48245"/>
                  </a:cubicBezTo>
                  <a:cubicBezTo>
                    <a:pt x="127642" y="50561"/>
                    <a:pt x="130708" y="51736"/>
                    <a:pt x="133774" y="51736"/>
                  </a:cubicBezTo>
                  <a:cubicBezTo>
                    <a:pt x="136840" y="51736"/>
                    <a:pt x="139907" y="50561"/>
                    <a:pt x="142255" y="48245"/>
                  </a:cubicBezTo>
                  <a:cubicBezTo>
                    <a:pt x="146920" y="43548"/>
                    <a:pt x="146920" y="35947"/>
                    <a:pt x="142255" y="31283"/>
                  </a:cubicBezTo>
                  <a:cubicBezTo>
                    <a:pt x="139972" y="29032"/>
                    <a:pt x="136971" y="27760"/>
                    <a:pt x="133774" y="27760"/>
                  </a:cubicBezTo>
                  <a:close/>
                  <a:moveTo>
                    <a:pt x="114757" y="0"/>
                  </a:moveTo>
                  <a:cubicBezTo>
                    <a:pt x="99067" y="0"/>
                    <a:pt x="84322" y="6100"/>
                    <a:pt x="73232" y="17158"/>
                  </a:cubicBezTo>
                  <a:lnTo>
                    <a:pt x="67099" y="23291"/>
                  </a:lnTo>
                  <a:cubicBezTo>
                    <a:pt x="66153" y="24237"/>
                    <a:pt x="66153" y="25803"/>
                    <a:pt x="67099" y="26749"/>
                  </a:cubicBezTo>
                  <a:cubicBezTo>
                    <a:pt x="67572" y="27238"/>
                    <a:pt x="68200" y="27483"/>
                    <a:pt x="68828" y="27483"/>
                  </a:cubicBezTo>
                  <a:cubicBezTo>
                    <a:pt x="69456" y="27483"/>
                    <a:pt x="70084" y="27238"/>
                    <a:pt x="70557" y="26749"/>
                  </a:cubicBezTo>
                  <a:lnTo>
                    <a:pt x="76689" y="20616"/>
                  </a:lnTo>
                  <a:cubicBezTo>
                    <a:pt x="87193" y="10145"/>
                    <a:pt x="100973" y="4910"/>
                    <a:pt x="114750" y="4910"/>
                  </a:cubicBezTo>
                  <a:cubicBezTo>
                    <a:pt x="128569" y="4910"/>
                    <a:pt x="142386" y="10178"/>
                    <a:pt x="152889" y="20714"/>
                  </a:cubicBezTo>
                  <a:cubicBezTo>
                    <a:pt x="173831" y="41689"/>
                    <a:pt x="173831" y="75842"/>
                    <a:pt x="152889" y="96849"/>
                  </a:cubicBezTo>
                  <a:lnTo>
                    <a:pt x="86084" y="163654"/>
                  </a:lnTo>
                  <a:cubicBezTo>
                    <a:pt x="82757" y="166981"/>
                    <a:pt x="78386" y="168645"/>
                    <a:pt x="74015" y="168645"/>
                  </a:cubicBezTo>
                  <a:cubicBezTo>
                    <a:pt x="69643" y="168645"/>
                    <a:pt x="65272" y="166981"/>
                    <a:pt x="61945" y="163654"/>
                  </a:cubicBezTo>
                  <a:lnTo>
                    <a:pt x="9884" y="111593"/>
                  </a:lnTo>
                  <a:cubicBezTo>
                    <a:pt x="3229" y="104939"/>
                    <a:pt x="3229" y="94109"/>
                    <a:pt x="9884" y="87422"/>
                  </a:cubicBezTo>
                  <a:lnTo>
                    <a:pt x="55584" y="41754"/>
                  </a:lnTo>
                  <a:cubicBezTo>
                    <a:pt x="56530" y="40808"/>
                    <a:pt x="56530" y="39242"/>
                    <a:pt x="55584" y="38296"/>
                  </a:cubicBezTo>
                  <a:cubicBezTo>
                    <a:pt x="55095" y="37823"/>
                    <a:pt x="54467" y="37587"/>
                    <a:pt x="53843" y="37587"/>
                  </a:cubicBezTo>
                  <a:cubicBezTo>
                    <a:pt x="53219" y="37587"/>
                    <a:pt x="52600" y="37823"/>
                    <a:pt x="52127" y="38296"/>
                  </a:cubicBezTo>
                  <a:lnTo>
                    <a:pt x="6426" y="83964"/>
                  </a:lnTo>
                  <a:cubicBezTo>
                    <a:pt x="2283" y="88139"/>
                    <a:pt x="0" y="93652"/>
                    <a:pt x="0" y="99524"/>
                  </a:cubicBezTo>
                  <a:cubicBezTo>
                    <a:pt x="0" y="105363"/>
                    <a:pt x="2283" y="110908"/>
                    <a:pt x="6426" y="115051"/>
                  </a:cubicBezTo>
                  <a:lnTo>
                    <a:pt x="58487" y="167112"/>
                  </a:lnTo>
                  <a:cubicBezTo>
                    <a:pt x="62761" y="171385"/>
                    <a:pt x="68404" y="173538"/>
                    <a:pt x="74015" y="173538"/>
                  </a:cubicBezTo>
                  <a:cubicBezTo>
                    <a:pt x="79658" y="173538"/>
                    <a:pt x="85268" y="171385"/>
                    <a:pt x="89542" y="167112"/>
                  </a:cubicBezTo>
                  <a:lnTo>
                    <a:pt x="156380" y="100306"/>
                  </a:lnTo>
                  <a:cubicBezTo>
                    <a:pt x="179214" y="77407"/>
                    <a:pt x="179214" y="40155"/>
                    <a:pt x="156380" y="17256"/>
                  </a:cubicBezTo>
                  <a:cubicBezTo>
                    <a:pt x="145289" y="6133"/>
                    <a:pt x="130512" y="0"/>
                    <a:pt x="1148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43"/>
            <p:cNvSpPr/>
            <p:nvPr/>
          </p:nvSpPr>
          <p:spPr>
            <a:xfrm>
              <a:off x="4398775" y="288725"/>
              <a:ext cx="1993925" cy="1984900"/>
            </a:xfrm>
            <a:custGeom>
              <a:rect b="b" l="l" r="r" t="t"/>
              <a:pathLst>
                <a:path extrusionOk="0" h="79396" w="79757">
                  <a:moveTo>
                    <a:pt x="53384" y="1"/>
                  </a:moveTo>
                  <a:cubicBezTo>
                    <a:pt x="50919" y="1"/>
                    <a:pt x="48339" y="270"/>
                    <a:pt x="45668" y="814"/>
                  </a:cubicBezTo>
                  <a:cubicBezTo>
                    <a:pt x="35458" y="2902"/>
                    <a:pt x="25053" y="8806"/>
                    <a:pt x="16441" y="17417"/>
                  </a:cubicBezTo>
                  <a:cubicBezTo>
                    <a:pt x="11222" y="22604"/>
                    <a:pt x="6916" y="28606"/>
                    <a:pt x="3719" y="35228"/>
                  </a:cubicBezTo>
                  <a:cubicBezTo>
                    <a:pt x="3132" y="36435"/>
                    <a:pt x="3654" y="37903"/>
                    <a:pt x="4861" y="38490"/>
                  </a:cubicBezTo>
                  <a:cubicBezTo>
                    <a:pt x="5198" y="38654"/>
                    <a:pt x="5556" y="38732"/>
                    <a:pt x="5910" y="38732"/>
                  </a:cubicBezTo>
                  <a:cubicBezTo>
                    <a:pt x="6820" y="38732"/>
                    <a:pt x="7700" y="38218"/>
                    <a:pt x="8123" y="37348"/>
                  </a:cubicBezTo>
                  <a:cubicBezTo>
                    <a:pt x="11091" y="31216"/>
                    <a:pt x="15038" y="25670"/>
                    <a:pt x="19899" y="20875"/>
                  </a:cubicBezTo>
                  <a:cubicBezTo>
                    <a:pt x="30267" y="10528"/>
                    <a:pt x="42860" y="4869"/>
                    <a:pt x="53297" y="4869"/>
                  </a:cubicBezTo>
                  <a:cubicBezTo>
                    <a:pt x="59147" y="4869"/>
                    <a:pt x="64320" y="6646"/>
                    <a:pt x="68046" y="10372"/>
                  </a:cubicBezTo>
                  <a:cubicBezTo>
                    <a:pt x="78419" y="20745"/>
                    <a:pt x="73689" y="42339"/>
                    <a:pt x="57509" y="58518"/>
                  </a:cubicBezTo>
                  <a:cubicBezTo>
                    <a:pt x="52714" y="63379"/>
                    <a:pt x="47201" y="67326"/>
                    <a:pt x="41069" y="70294"/>
                  </a:cubicBezTo>
                  <a:cubicBezTo>
                    <a:pt x="35256" y="73050"/>
                    <a:pt x="29386" y="74470"/>
                    <a:pt x="24107" y="74470"/>
                  </a:cubicBezTo>
                  <a:cubicBezTo>
                    <a:pt x="21387" y="74470"/>
                    <a:pt x="18824" y="74093"/>
                    <a:pt x="16506" y="73328"/>
                  </a:cubicBezTo>
                  <a:cubicBezTo>
                    <a:pt x="11059" y="71632"/>
                    <a:pt x="6785" y="67358"/>
                    <a:pt x="5089" y="61911"/>
                  </a:cubicBezTo>
                  <a:cubicBezTo>
                    <a:pt x="4746" y="60853"/>
                    <a:pt x="3780" y="60203"/>
                    <a:pt x="2732" y="60203"/>
                  </a:cubicBezTo>
                  <a:cubicBezTo>
                    <a:pt x="2487" y="60203"/>
                    <a:pt x="2238" y="60238"/>
                    <a:pt x="1990" y="60313"/>
                  </a:cubicBezTo>
                  <a:cubicBezTo>
                    <a:pt x="718" y="60704"/>
                    <a:pt x="1" y="62107"/>
                    <a:pt x="392" y="63379"/>
                  </a:cubicBezTo>
                  <a:cubicBezTo>
                    <a:pt x="2610" y="70327"/>
                    <a:pt x="8058" y="75807"/>
                    <a:pt x="15006" y="77993"/>
                  </a:cubicBezTo>
                  <a:cubicBezTo>
                    <a:pt x="17844" y="78939"/>
                    <a:pt x="20910" y="79395"/>
                    <a:pt x="24139" y="79395"/>
                  </a:cubicBezTo>
                  <a:cubicBezTo>
                    <a:pt x="30109" y="79395"/>
                    <a:pt x="36633" y="77797"/>
                    <a:pt x="43189" y="74698"/>
                  </a:cubicBezTo>
                  <a:cubicBezTo>
                    <a:pt x="49811" y="71501"/>
                    <a:pt x="55813" y="67195"/>
                    <a:pt x="61000" y="61976"/>
                  </a:cubicBezTo>
                  <a:cubicBezTo>
                    <a:pt x="69611" y="53332"/>
                    <a:pt x="75516" y="42959"/>
                    <a:pt x="77603" y="32749"/>
                  </a:cubicBezTo>
                  <a:cubicBezTo>
                    <a:pt x="79756" y="22180"/>
                    <a:pt x="77571" y="13014"/>
                    <a:pt x="71503" y="6914"/>
                  </a:cubicBezTo>
                  <a:cubicBezTo>
                    <a:pt x="66945" y="2355"/>
                    <a:pt x="60673" y="1"/>
                    <a:pt x="533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43"/>
            <p:cNvSpPr/>
            <p:nvPr/>
          </p:nvSpPr>
          <p:spPr>
            <a:xfrm>
              <a:off x="4817950" y="3072675"/>
              <a:ext cx="181050" cy="241125"/>
            </a:xfrm>
            <a:custGeom>
              <a:rect b="b" l="l" r="r" t="t"/>
              <a:pathLst>
                <a:path extrusionOk="0" h="9645" w="7242">
                  <a:moveTo>
                    <a:pt x="2206" y="1"/>
                  </a:moveTo>
                  <a:cubicBezTo>
                    <a:pt x="1691" y="1"/>
                    <a:pt x="1179" y="196"/>
                    <a:pt x="783" y="592"/>
                  </a:cubicBezTo>
                  <a:cubicBezTo>
                    <a:pt x="0" y="1407"/>
                    <a:pt x="33" y="2647"/>
                    <a:pt x="816" y="3430"/>
                  </a:cubicBezTo>
                  <a:lnTo>
                    <a:pt x="2218" y="4832"/>
                  </a:lnTo>
                  <a:lnTo>
                    <a:pt x="816" y="6268"/>
                  </a:lnTo>
                  <a:cubicBezTo>
                    <a:pt x="65" y="7018"/>
                    <a:pt x="65" y="8257"/>
                    <a:pt x="816" y="9040"/>
                  </a:cubicBezTo>
                  <a:cubicBezTo>
                    <a:pt x="1215" y="9440"/>
                    <a:pt x="1742" y="9644"/>
                    <a:pt x="2267" y="9644"/>
                  </a:cubicBezTo>
                  <a:cubicBezTo>
                    <a:pt x="2770" y="9644"/>
                    <a:pt x="3270" y="9456"/>
                    <a:pt x="3654" y="9073"/>
                  </a:cubicBezTo>
                  <a:lnTo>
                    <a:pt x="6459" y="6268"/>
                  </a:lnTo>
                  <a:cubicBezTo>
                    <a:pt x="7242" y="5485"/>
                    <a:pt x="7242" y="4213"/>
                    <a:pt x="6459" y="3430"/>
                  </a:cubicBezTo>
                  <a:lnTo>
                    <a:pt x="3654" y="592"/>
                  </a:lnTo>
                  <a:cubicBezTo>
                    <a:pt x="3621" y="592"/>
                    <a:pt x="3621" y="592"/>
                    <a:pt x="3621" y="559"/>
                  </a:cubicBezTo>
                  <a:cubicBezTo>
                    <a:pt x="3218" y="188"/>
                    <a:pt x="2710" y="1"/>
                    <a:pt x="22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7" name="Google Shape;3117;p43"/>
            <p:cNvSpPr/>
            <p:nvPr/>
          </p:nvSpPr>
          <p:spPr>
            <a:xfrm>
              <a:off x="3284800" y="3368400"/>
              <a:ext cx="1489950" cy="1480150"/>
            </a:xfrm>
            <a:custGeom>
              <a:rect b="b" l="l" r="r" t="t"/>
              <a:pathLst>
                <a:path extrusionOk="0" h="59206" w="59598">
                  <a:moveTo>
                    <a:pt x="57396" y="0"/>
                  </a:moveTo>
                  <a:cubicBezTo>
                    <a:pt x="56893" y="0"/>
                    <a:pt x="56392" y="188"/>
                    <a:pt x="56009" y="571"/>
                  </a:cubicBezTo>
                  <a:lnTo>
                    <a:pt x="49877" y="6704"/>
                  </a:lnTo>
                  <a:cubicBezTo>
                    <a:pt x="49844" y="6704"/>
                    <a:pt x="49844" y="6736"/>
                    <a:pt x="49844" y="6736"/>
                  </a:cubicBezTo>
                  <a:cubicBezTo>
                    <a:pt x="49061" y="7519"/>
                    <a:pt x="49094" y="8791"/>
                    <a:pt x="49877" y="9574"/>
                  </a:cubicBezTo>
                  <a:cubicBezTo>
                    <a:pt x="50264" y="9945"/>
                    <a:pt x="50771" y="10133"/>
                    <a:pt x="51275" y="10133"/>
                  </a:cubicBezTo>
                  <a:cubicBezTo>
                    <a:pt x="51790" y="10133"/>
                    <a:pt x="52303" y="9937"/>
                    <a:pt x="52682" y="9542"/>
                  </a:cubicBezTo>
                  <a:lnTo>
                    <a:pt x="58847" y="3377"/>
                  </a:lnTo>
                  <a:cubicBezTo>
                    <a:pt x="59597" y="2626"/>
                    <a:pt x="59597" y="1387"/>
                    <a:pt x="58847" y="604"/>
                  </a:cubicBezTo>
                  <a:cubicBezTo>
                    <a:pt x="58447" y="204"/>
                    <a:pt x="57920" y="0"/>
                    <a:pt x="57396" y="0"/>
                  </a:cubicBezTo>
                  <a:close/>
                  <a:moveTo>
                    <a:pt x="45143" y="12278"/>
                  </a:moveTo>
                  <a:cubicBezTo>
                    <a:pt x="44638" y="12278"/>
                    <a:pt x="44131" y="12465"/>
                    <a:pt x="43744" y="12836"/>
                  </a:cubicBezTo>
                  <a:lnTo>
                    <a:pt x="37579" y="18969"/>
                  </a:lnTo>
                  <a:cubicBezTo>
                    <a:pt x="36829" y="19752"/>
                    <a:pt x="36829" y="20991"/>
                    <a:pt x="37579" y="21774"/>
                  </a:cubicBezTo>
                  <a:cubicBezTo>
                    <a:pt x="37978" y="22174"/>
                    <a:pt x="38506" y="22378"/>
                    <a:pt x="39030" y="22378"/>
                  </a:cubicBezTo>
                  <a:cubicBezTo>
                    <a:pt x="39533" y="22378"/>
                    <a:pt x="40034" y="22190"/>
                    <a:pt x="40417" y="21807"/>
                  </a:cubicBezTo>
                  <a:lnTo>
                    <a:pt x="46549" y="15674"/>
                  </a:lnTo>
                  <a:cubicBezTo>
                    <a:pt x="47300" y="14891"/>
                    <a:pt x="47300" y="13652"/>
                    <a:pt x="46549" y="12869"/>
                  </a:cubicBezTo>
                  <a:cubicBezTo>
                    <a:pt x="46170" y="12473"/>
                    <a:pt x="45658" y="12278"/>
                    <a:pt x="45143" y="12278"/>
                  </a:cubicBezTo>
                  <a:close/>
                  <a:moveTo>
                    <a:pt x="32897" y="24514"/>
                  </a:moveTo>
                  <a:cubicBezTo>
                    <a:pt x="32373" y="24514"/>
                    <a:pt x="31846" y="24718"/>
                    <a:pt x="31446" y="25134"/>
                  </a:cubicBezTo>
                  <a:lnTo>
                    <a:pt x="25314" y="31266"/>
                  </a:lnTo>
                  <a:cubicBezTo>
                    <a:pt x="25314" y="31266"/>
                    <a:pt x="25281" y="31266"/>
                    <a:pt x="25281" y="31299"/>
                  </a:cubicBezTo>
                  <a:cubicBezTo>
                    <a:pt x="24498" y="32082"/>
                    <a:pt x="24531" y="33354"/>
                    <a:pt x="25314" y="34104"/>
                  </a:cubicBezTo>
                  <a:cubicBezTo>
                    <a:pt x="25701" y="34492"/>
                    <a:pt x="26209" y="34688"/>
                    <a:pt x="26717" y="34688"/>
                  </a:cubicBezTo>
                  <a:cubicBezTo>
                    <a:pt x="27236" y="34688"/>
                    <a:pt x="27756" y="34484"/>
                    <a:pt x="28152" y="34072"/>
                  </a:cubicBezTo>
                  <a:lnTo>
                    <a:pt x="34284" y="27939"/>
                  </a:lnTo>
                  <a:cubicBezTo>
                    <a:pt x="34284" y="27939"/>
                    <a:pt x="34317" y="27907"/>
                    <a:pt x="34317" y="27907"/>
                  </a:cubicBezTo>
                  <a:cubicBezTo>
                    <a:pt x="35067" y="27124"/>
                    <a:pt x="35067" y="25852"/>
                    <a:pt x="34284" y="25069"/>
                  </a:cubicBezTo>
                  <a:cubicBezTo>
                    <a:pt x="33901" y="24701"/>
                    <a:pt x="33400" y="24514"/>
                    <a:pt x="32897" y="24514"/>
                  </a:cubicBezTo>
                  <a:close/>
                  <a:moveTo>
                    <a:pt x="20564" y="36828"/>
                  </a:moveTo>
                  <a:cubicBezTo>
                    <a:pt x="20065" y="36828"/>
                    <a:pt x="19565" y="37016"/>
                    <a:pt x="19181" y="37399"/>
                  </a:cubicBezTo>
                  <a:lnTo>
                    <a:pt x="13049" y="43532"/>
                  </a:lnTo>
                  <a:cubicBezTo>
                    <a:pt x="12266" y="44314"/>
                    <a:pt x="12266" y="45554"/>
                    <a:pt x="13049" y="46337"/>
                  </a:cubicBezTo>
                  <a:cubicBezTo>
                    <a:pt x="13428" y="46732"/>
                    <a:pt x="13940" y="46928"/>
                    <a:pt x="14455" y="46928"/>
                  </a:cubicBezTo>
                  <a:cubicBezTo>
                    <a:pt x="14960" y="46928"/>
                    <a:pt x="15467" y="46741"/>
                    <a:pt x="15854" y="46369"/>
                  </a:cubicBezTo>
                  <a:lnTo>
                    <a:pt x="21987" y="40204"/>
                  </a:lnTo>
                  <a:cubicBezTo>
                    <a:pt x="22769" y="39454"/>
                    <a:pt x="22769" y="38215"/>
                    <a:pt x="21987" y="37432"/>
                  </a:cubicBezTo>
                  <a:cubicBezTo>
                    <a:pt x="21604" y="37032"/>
                    <a:pt x="21085" y="36828"/>
                    <a:pt x="20564" y="36828"/>
                  </a:cubicBezTo>
                  <a:close/>
                  <a:moveTo>
                    <a:pt x="8299" y="49105"/>
                  </a:moveTo>
                  <a:cubicBezTo>
                    <a:pt x="7794" y="49105"/>
                    <a:pt x="7287" y="49293"/>
                    <a:pt x="6884" y="49664"/>
                  </a:cubicBezTo>
                  <a:lnTo>
                    <a:pt x="751" y="55797"/>
                  </a:lnTo>
                  <a:cubicBezTo>
                    <a:pt x="1" y="56580"/>
                    <a:pt x="1" y="57819"/>
                    <a:pt x="751" y="58602"/>
                  </a:cubicBezTo>
                  <a:cubicBezTo>
                    <a:pt x="1151" y="59002"/>
                    <a:pt x="1678" y="59206"/>
                    <a:pt x="2202" y="59206"/>
                  </a:cubicBezTo>
                  <a:cubicBezTo>
                    <a:pt x="2705" y="59206"/>
                    <a:pt x="3206" y="59018"/>
                    <a:pt x="3589" y="58635"/>
                  </a:cubicBezTo>
                  <a:lnTo>
                    <a:pt x="9722" y="52502"/>
                  </a:lnTo>
                  <a:cubicBezTo>
                    <a:pt x="10472" y="51719"/>
                    <a:pt x="10472" y="50480"/>
                    <a:pt x="9722" y="49697"/>
                  </a:cubicBezTo>
                  <a:cubicBezTo>
                    <a:pt x="9326" y="49301"/>
                    <a:pt x="8814" y="49105"/>
                    <a:pt x="8299" y="4910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43"/>
            <p:cNvSpPr/>
            <p:nvPr/>
          </p:nvSpPr>
          <p:spPr>
            <a:xfrm>
              <a:off x="2989600" y="4902750"/>
              <a:ext cx="250375" cy="170475"/>
            </a:xfrm>
            <a:custGeom>
              <a:rect b="b" l="l" r="r" t="t"/>
              <a:pathLst>
                <a:path extrusionOk="0" h="6819" w="10015">
                  <a:moveTo>
                    <a:pt x="2214" y="1"/>
                  </a:moveTo>
                  <a:cubicBezTo>
                    <a:pt x="1713" y="1"/>
                    <a:pt x="1207" y="196"/>
                    <a:pt x="816" y="588"/>
                  </a:cubicBezTo>
                  <a:cubicBezTo>
                    <a:pt x="33" y="1338"/>
                    <a:pt x="0" y="2610"/>
                    <a:pt x="783" y="3393"/>
                  </a:cubicBezTo>
                  <a:lnTo>
                    <a:pt x="3589" y="6231"/>
                  </a:lnTo>
                  <a:cubicBezTo>
                    <a:pt x="3980" y="6622"/>
                    <a:pt x="4494" y="6818"/>
                    <a:pt x="5008" y="6818"/>
                  </a:cubicBezTo>
                  <a:cubicBezTo>
                    <a:pt x="5521" y="6818"/>
                    <a:pt x="6035" y="6622"/>
                    <a:pt x="6427" y="6231"/>
                  </a:cubicBezTo>
                  <a:lnTo>
                    <a:pt x="9264" y="3393"/>
                  </a:lnTo>
                  <a:cubicBezTo>
                    <a:pt x="10015" y="2610"/>
                    <a:pt x="10015" y="1403"/>
                    <a:pt x="9264" y="620"/>
                  </a:cubicBezTo>
                  <a:cubicBezTo>
                    <a:pt x="8865" y="221"/>
                    <a:pt x="8338" y="17"/>
                    <a:pt x="7813" y="17"/>
                  </a:cubicBezTo>
                  <a:cubicBezTo>
                    <a:pt x="7310" y="17"/>
                    <a:pt x="6810" y="204"/>
                    <a:pt x="6427" y="588"/>
                  </a:cubicBezTo>
                  <a:lnTo>
                    <a:pt x="5024" y="1990"/>
                  </a:lnTo>
                  <a:lnTo>
                    <a:pt x="3589" y="588"/>
                  </a:lnTo>
                  <a:cubicBezTo>
                    <a:pt x="3213" y="196"/>
                    <a:pt x="2716" y="1"/>
                    <a:pt x="22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9" name="Google Shape;3119;p43"/>
            <p:cNvSpPr/>
            <p:nvPr/>
          </p:nvSpPr>
          <p:spPr>
            <a:xfrm>
              <a:off x="1790825" y="3703775"/>
              <a:ext cx="1158850" cy="1148450"/>
            </a:xfrm>
            <a:custGeom>
              <a:rect b="b" l="l" r="r" t="t"/>
              <a:pathLst>
                <a:path extrusionOk="0" h="45938" w="46354">
                  <a:moveTo>
                    <a:pt x="2186" y="0"/>
                  </a:moveTo>
                  <a:cubicBezTo>
                    <a:pt x="1680" y="0"/>
                    <a:pt x="1175" y="188"/>
                    <a:pt x="783" y="563"/>
                  </a:cubicBezTo>
                  <a:cubicBezTo>
                    <a:pt x="0" y="1346"/>
                    <a:pt x="0" y="2618"/>
                    <a:pt x="750" y="3401"/>
                  </a:cubicBezTo>
                  <a:lnTo>
                    <a:pt x="6753" y="9403"/>
                  </a:lnTo>
                  <a:cubicBezTo>
                    <a:pt x="7144" y="9778"/>
                    <a:pt x="7658" y="9966"/>
                    <a:pt x="8171" y="9966"/>
                  </a:cubicBezTo>
                  <a:cubicBezTo>
                    <a:pt x="8685" y="9966"/>
                    <a:pt x="9199" y="9778"/>
                    <a:pt x="9590" y="9403"/>
                  </a:cubicBezTo>
                  <a:cubicBezTo>
                    <a:pt x="10373" y="8620"/>
                    <a:pt x="10373" y="7348"/>
                    <a:pt x="9590" y="6565"/>
                  </a:cubicBezTo>
                  <a:lnTo>
                    <a:pt x="3588" y="563"/>
                  </a:lnTo>
                  <a:cubicBezTo>
                    <a:pt x="3197" y="188"/>
                    <a:pt x="2691" y="0"/>
                    <a:pt x="2186" y="0"/>
                  </a:cubicBezTo>
                  <a:close/>
                  <a:moveTo>
                    <a:pt x="14190" y="12004"/>
                  </a:moveTo>
                  <a:cubicBezTo>
                    <a:pt x="13684" y="12004"/>
                    <a:pt x="13179" y="12192"/>
                    <a:pt x="12787" y="12567"/>
                  </a:cubicBezTo>
                  <a:cubicBezTo>
                    <a:pt x="12004" y="13317"/>
                    <a:pt x="11972" y="14590"/>
                    <a:pt x="12755" y="15372"/>
                  </a:cubicBezTo>
                  <a:lnTo>
                    <a:pt x="18757" y="21374"/>
                  </a:lnTo>
                  <a:cubicBezTo>
                    <a:pt x="19148" y="21766"/>
                    <a:pt x="19654" y="21962"/>
                    <a:pt x="20159" y="21962"/>
                  </a:cubicBezTo>
                  <a:cubicBezTo>
                    <a:pt x="20665" y="21962"/>
                    <a:pt x="21171" y="21766"/>
                    <a:pt x="21562" y="21374"/>
                  </a:cubicBezTo>
                  <a:cubicBezTo>
                    <a:pt x="22345" y="20592"/>
                    <a:pt x="22345" y="19319"/>
                    <a:pt x="21562" y="18569"/>
                  </a:cubicBezTo>
                  <a:lnTo>
                    <a:pt x="15593" y="12567"/>
                  </a:lnTo>
                  <a:cubicBezTo>
                    <a:pt x="15201" y="12192"/>
                    <a:pt x="14695" y="12004"/>
                    <a:pt x="14190" y="12004"/>
                  </a:cubicBezTo>
                  <a:close/>
                  <a:moveTo>
                    <a:pt x="26129" y="23947"/>
                  </a:moveTo>
                  <a:cubicBezTo>
                    <a:pt x="25610" y="23947"/>
                    <a:pt x="25089" y="24143"/>
                    <a:pt x="24693" y="24539"/>
                  </a:cubicBezTo>
                  <a:cubicBezTo>
                    <a:pt x="23943" y="25354"/>
                    <a:pt x="23943" y="26594"/>
                    <a:pt x="24759" y="27376"/>
                  </a:cubicBezTo>
                  <a:lnTo>
                    <a:pt x="30728" y="33379"/>
                  </a:lnTo>
                  <a:cubicBezTo>
                    <a:pt x="31120" y="33770"/>
                    <a:pt x="31633" y="33966"/>
                    <a:pt x="32147" y="33966"/>
                  </a:cubicBezTo>
                  <a:cubicBezTo>
                    <a:pt x="32661" y="33966"/>
                    <a:pt x="33175" y="33770"/>
                    <a:pt x="33566" y="33379"/>
                  </a:cubicBezTo>
                  <a:cubicBezTo>
                    <a:pt x="34349" y="32596"/>
                    <a:pt x="34349" y="31323"/>
                    <a:pt x="33566" y="30541"/>
                  </a:cubicBezTo>
                  <a:lnTo>
                    <a:pt x="27564" y="24539"/>
                  </a:lnTo>
                  <a:cubicBezTo>
                    <a:pt x="27564" y="24539"/>
                    <a:pt x="27531" y="24539"/>
                    <a:pt x="27531" y="24506"/>
                  </a:cubicBezTo>
                  <a:cubicBezTo>
                    <a:pt x="27144" y="24135"/>
                    <a:pt x="26637" y="23947"/>
                    <a:pt x="26129" y="23947"/>
                  </a:cubicBezTo>
                  <a:close/>
                  <a:moveTo>
                    <a:pt x="38165" y="35980"/>
                  </a:moveTo>
                  <a:cubicBezTo>
                    <a:pt x="37660" y="35980"/>
                    <a:pt x="37154" y="36168"/>
                    <a:pt x="36763" y="36543"/>
                  </a:cubicBezTo>
                  <a:cubicBezTo>
                    <a:pt x="35980" y="37326"/>
                    <a:pt x="35980" y="38565"/>
                    <a:pt x="36730" y="39381"/>
                  </a:cubicBezTo>
                  <a:lnTo>
                    <a:pt x="42732" y="45350"/>
                  </a:lnTo>
                  <a:cubicBezTo>
                    <a:pt x="43124" y="45741"/>
                    <a:pt x="43637" y="45937"/>
                    <a:pt x="44151" y="45937"/>
                  </a:cubicBezTo>
                  <a:cubicBezTo>
                    <a:pt x="44665" y="45937"/>
                    <a:pt x="45179" y="45741"/>
                    <a:pt x="45570" y="45350"/>
                  </a:cubicBezTo>
                  <a:cubicBezTo>
                    <a:pt x="46353" y="44600"/>
                    <a:pt x="46353" y="43328"/>
                    <a:pt x="45570" y="42545"/>
                  </a:cubicBezTo>
                  <a:lnTo>
                    <a:pt x="39568" y="36543"/>
                  </a:lnTo>
                  <a:cubicBezTo>
                    <a:pt x="39177" y="36168"/>
                    <a:pt x="38671" y="35980"/>
                    <a:pt x="38165" y="3598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0" name="Google Shape;3120;p43"/>
            <p:cNvSpPr/>
            <p:nvPr/>
          </p:nvSpPr>
          <p:spPr>
            <a:xfrm>
              <a:off x="1569825" y="3412425"/>
              <a:ext cx="180250" cy="241000"/>
            </a:xfrm>
            <a:custGeom>
              <a:rect b="b" l="l" r="r" t="t"/>
              <a:pathLst>
                <a:path extrusionOk="0" h="9640" w="7210">
                  <a:moveTo>
                    <a:pt x="5004" y="1"/>
                  </a:moveTo>
                  <a:cubicBezTo>
                    <a:pt x="4505" y="1"/>
                    <a:pt x="4004" y="188"/>
                    <a:pt x="3621" y="572"/>
                  </a:cubicBezTo>
                  <a:lnTo>
                    <a:pt x="783" y="3410"/>
                  </a:lnTo>
                  <a:cubicBezTo>
                    <a:pt x="0" y="4192"/>
                    <a:pt x="0" y="5432"/>
                    <a:pt x="783" y="6215"/>
                  </a:cubicBezTo>
                  <a:lnTo>
                    <a:pt x="3621" y="9053"/>
                  </a:lnTo>
                  <a:cubicBezTo>
                    <a:pt x="3996" y="9444"/>
                    <a:pt x="4502" y="9640"/>
                    <a:pt x="5011" y="9640"/>
                  </a:cubicBezTo>
                  <a:cubicBezTo>
                    <a:pt x="5521" y="9640"/>
                    <a:pt x="6035" y="9444"/>
                    <a:pt x="6426" y="9053"/>
                  </a:cubicBezTo>
                  <a:cubicBezTo>
                    <a:pt x="7209" y="8270"/>
                    <a:pt x="7209" y="6998"/>
                    <a:pt x="6426" y="6215"/>
                  </a:cubicBezTo>
                  <a:lnTo>
                    <a:pt x="5024" y="4812"/>
                  </a:lnTo>
                  <a:lnTo>
                    <a:pt x="6426" y="3410"/>
                  </a:lnTo>
                  <a:cubicBezTo>
                    <a:pt x="7177" y="2627"/>
                    <a:pt x="7177" y="1387"/>
                    <a:pt x="6426" y="604"/>
                  </a:cubicBezTo>
                  <a:cubicBezTo>
                    <a:pt x="6043" y="205"/>
                    <a:pt x="5525" y="1"/>
                    <a:pt x="50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43"/>
            <p:cNvSpPr/>
            <p:nvPr/>
          </p:nvSpPr>
          <p:spPr>
            <a:xfrm>
              <a:off x="1794900" y="1877975"/>
              <a:ext cx="1489125" cy="1480250"/>
            </a:xfrm>
            <a:custGeom>
              <a:rect b="b" l="l" r="r" t="t"/>
              <a:pathLst>
                <a:path extrusionOk="0" h="59210" w="59565">
                  <a:moveTo>
                    <a:pt x="57391" y="0"/>
                  </a:moveTo>
                  <a:cubicBezTo>
                    <a:pt x="56887" y="0"/>
                    <a:pt x="56379" y="188"/>
                    <a:pt x="55976" y="559"/>
                  </a:cubicBezTo>
                  <a:lnTo>
                    <a:pt x="49843" y="6692"/>
                  </a:lnTo>
                  <a:cubicBezTo>
                    <a:pt x="49843" y="6724"/>
                    <a:pt x="49811" y="6724"/>
                    <a:pt x="49811" y="6757"/>
                  </a:cubicBezTo>
                  <a:cubicBezTo>
                    <a:pt x="49028" y="7540"/>
                    <a:pt x="49061" y="8812"/>
                    <a:pt x="49843" y="9562"/>
                  </a:cubicBezTo>
                  <a:cubicBezTo>
                    <a:pt x="50227" y="9945"/>
                    <a:pt x="50727" y="10133"/>
                    <a:pt x="51230" y="10133"/>
                  </a:cubicBezTo>
                  <a:cubicBezTo>
                    <a:pt x="51755" y="10133"/>
                    <a:pt x="52282" y="9929"/>
                    <a:pt x="52681" y="9530"/>
                  </a:cubicBezTo>
                  <a:lnTo>
                    <a:pt x="58814" y="3397"/>
                  </a:lnTo>
                  <a:cubicBezTo>
                    <a:pt x="59564" y="2614"/>
                    <a:pt x="59564" y="1375"/>
                    <a:pt x="58814" y="592"/>
                  </a:cubicBezTo>
                  <a:cubicBezTo>
                    <a:pt x="58418" y="196"/>
                    <a:pt x="57906" y="0"/>
                    <a:pt x="57391" y="0"/>
                  </a:cubicBezTo>
                  <a:close/>
                  <a:moveTo>
                    <a:pt x="45114" y="12274"/>
                  </a:moveTo>
                  <a:cubicBezTo>
                    <a:pt x="44606" y="12274"/>
                    <a:pt x="44098" y="12469"/>
                    <a:pt x="43711" y="12857"/>
                  </a:cubicBezTo>
                  <a:lnTo>
                    <a:pt x="37578" y="18989"/>
                  </a:lnTo>
                  <a:cubicBezTo>
                    <a:pt x="36828" y="19772"/>
                    <a:pt x="36828" y="21012"/>
                    <a:pt x="37578" y="21762"/>
                  </a:cubicBezTo>
                  <a:cubicBezTo>
                    <a:pt x="37957" y="22174"/>
                    <a:pt x="38469" y="22378"/>
                    <a:pt x="38984" y="22378"/>
                  </a:cubicBezTo>
                  <a:cubicBezTo>
                    <a:pt x="39489" y="22378"/>
                    <a:pt x="39996" y="22182"/>
                    <a:pt x="40384" y="21795"/>
                  </a:cubicBezTo>
                  <a:lnTo>
                    <a:pt x="46549" y="15662"/>
                  </a:lnTo>
                  <a:cubicBezTo>
                    <a:pt x="47299" y="14879"/>
                    <a:pt x="47299" y="13640"/>
                    <a:pt x="46549" y="12889"/>
                  </a:cubicBezTo>
                  <a:cubicBezTo>
                    <a:pt x="46153" y="12477"/>
                    <a:pt x="45633" y="12274"/>
                    <a:pt x="45114" y="12274"/>
                  </a:cubicBezTo>
                  <a:close/>
                  <a:moveTo>
                    <a:pt x="32829" y="24551"/>
                  </a:moveTo>
                  <a:cubicBezTo>
                    <a:pt x="32330" y="24551"/>
                    <a:pt x="31829" y="24739"/>
                    <a:pt x="31446" y="25122"/>
                  </a:cubicBezTo>
                  <a:lnTo>
                    <a:pt x="25281" y="31254"/>
                  </a:lnTo>
                  <a:cubicBezTo>
                    <a:pt x="25281" y="31287"/>
                    <a:pt x="25281" y="31287"/>
                    <a:pt x="25248" y="31287"/>
                  </a:cubicBezTo>
                  <a:cubicBezTo>
                    <a:pt x="24498" y="32070"/>
                    <a:pt x="24498" y="33342"/>
                    <a:pt x="25281" y="34125"/>
                  </a:cubicBezTo>
                  <a:cubicBezTo>
                    <a:pt x="25684" y="34496"/>
                    <a:pt x="26191" y="34684"/>
                    <a:pt x="26696" y="34684"/>
                  </a:cubicBezTo>
                  <a:cubicBezTo>
                    <a:pt x="27211" y="34684"/>
                    <a:pt x="27723" y="34488"/>
                    <a:pt x="28119" y="34092"/>
                  </a:cubicBezTo>
                  <a:lnTo>
                    <a:pt x="34251" y="27960"/>
                  </a:lnTo>
                  <a:cubicBezTo>
                    <a:pt x="35001" y="27177"/>
                    <a:pt x="35001" y="25937"/>
                    <a:pt x="34251" y="25154"/>
                  </a:cubicBezTo>
                  <a:cubicBezTo>
                    <a:pt x="33868" y="24755"/>
                    <a:pt x="33349" y="24551"/>
                    <a:pt x="32829" y="24551"/>
                  </a:cubicBezTo>
                  <a:close/>
                  <a:moveTo>
                    <a:pt x="20551" y="36828"/>
                  </a:moveTo>
                  <a:cubicBezTo>
                    <a:pt x="20042" y="36828"/>
                    <a:pt x="19535" y="37016"/>
                    <a:pt x="19148" y="37387"/>
                  </a:cubicBezTo>
                  <a:lnTo>
                    <a:pt x="13016" y="43552"/>
                  </a:lnTo>
                  <a:cubicBezTo>
                    <a:pt x="12265" y="44302"/>
                    <a:pt x="12265" y="45542"/>
                    <a:pt x="13016" y="46325"/>
                  </a:cubicBezTo>
                  <a:cubicBezTo>
                    <a:pt x="13415" y="46724"/>
                    <a:pt x="13934" y="46928"/>
                    <a:pt x="14454" y="46928"/>
                  </a:cubicBezTo>
                  <a:cubicBezTo>
                    <a:pt x="14953" y="46928"/>
                    <a:pt x="15454" y="46741"/>
                    <a:pt x="15854" y="46357"/>
                  </a:cubicBezTo>
                  <a:lnTo>
                    <a:pt x="21986" y="40225"/>
                  </a:lnTo>
                  <a:cubicBezTo>
                    <a:pt x="22736" y="39442"/>
                    <a:pt x="22736" y="38202"/>
                    <a:pt x="21986" y="37420"/>
                  </a:cubicBezTo>
                  <a:cubicBezTo>
                    <a:pt x="21591" y="37024"/>
                    <a:pt x="21070" y="36828"/>
                    <a:pt x="20551" y="36828"/>
                  </a:cubicBezTo>
                  <a:close/>
                  <a:moveTo>
                    <a:pt x="8270" y="49113"/>
                  </a:moveTo>
                  <a:cubicBezTo>
                    <a:pt x="7767" y="49113"/>
                    <a:pt x="7266" y="49301"/>
                    <a:pt x="6883" y="49685"/>
                  </a:cubicBezTo>
                  <a:lnTo>
                    <a:pt x="751" y="55817"/>
                  </a:lnTo>
                  <a:cubicBezTo>
                    <a:pt x="0" y="56600"/>
                    <a:pt x="0" y="57840"/>
                    <a:pt x="751" y="58590"/>
                  </a:cubicBezTo>
                  <a:cubicBezTo>
                    <a:pt x="1134" y="59006"/>
                    <a:pt x="1652" y="59210"/>
                    <a:pt x="2173" y="59210"/>
                  </a:cubicBezTo>
                  <a:cubicBezTo>
                    <a:pt x="2672" y="59210"/>
                    <a:pt x="3173" y="59022"/>
                    <a:pt x="3556" y="58655"/>
                  </a:cubicBezTo>
                  <a:lnTo>
                    <a:pt x="9721" y="52490"/>
                  </a:lnTo>
                  <a:cubicBezTo>
                    <a:pt x="10471" y="51740"/>
                    <a:pt x="10471" y="50500"/>
                    <a:pt x="9721" y="49717"/>
                  </a:cubicBezTo>
                  <a:cubicBezTo>
                    <a:pt x="9321" y="49318"/>
                    <a:pt x="8794" y="49113"/>
                    <a:pt x="8270" y="491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2" name="Google Shape;3122;p43"/>
            <p:cNvSpPr/>
            <p:nvPr/>
          </p:nvSpPr>
          <p:spPr>
            <a:xfrm>
              <a:off x="3328850" y="1653000"/>
              <a:ext cx="250375" cy="171275"/>
            </a:xfrm>
            <a:custGeom>
              <a:rect b="b" l="l" r="r" t="t"/>
              <a:pathLst>
                <a:path extrusionOk="0" h="6851" w="10015">
                  <a:moveTo>
                    <a:pt x="5007" y="0"/>
                  </a:moveTo>
                  <a:cubicBezTo>
                    <a:pt x="4494" y="0"/>
                    <a:pt x="3980" y="196"/>
                    <a:pt x="3588" y="588"/>
                  </a:cubicBezTo>
                  <a:lnTo>
                    <a:pt x="783" y="3426"/>
                  </a:lnTo>
                  <a:cubicBezTo>
                    <a:pt x="0" y="4208"/>
                    <a:pt x="0" y="5448"/>
                    <a:pt x="783" y="6231"/>
                  </a:cubicBezTo>
                  <a:cubicBezTo>
                    <a:pt x="1162" y="6626"/>
                    <a:pt x="1675" y="6822"/>
                    <a:pt x="2190" y="6822"/>
                  </a:cubicBezTo>
                  <a:cubicBezTo>
                    <a:pt x="2694" y="6822"/>
                    <a:pt x="3201" y="6635"/>
                    <a:pt x="3588" y="6263"/>
                  </a:cubicBezTo>
                  <a:lnTo>
                    <a:pt x="5024" y="4828"/>
                  </a:lnTo>
                  <a:lnTo>
                    <a:pt x="6426" y="6263"/>
                  </a:lnTo>
                  <a:cubicBezTo>
                    <a:pt x="6818" y="6655"/>
                    <a:pt x="7332" y="6851"/>
                    <a:pt x="7841" y="6851"/>
                  </a:cubicBezTo>
                  <a:cubicBezTo>
                    <a:pt x="8351" y="6851"/>
                    <a:pt x="8857" y="6655"/>
                    <a:pt x="9232" y="6263"/>
                  </a:cubicBezTo>
                  <a:cubicBezTo>
                    <a:pt x="10015" y="5481"/>
                    <a:pt x="10015" y="4208"/>
                    <a:pt x="9232" y="3426"/>
                  </a:cubicBezTo>
                  <a:lnTo>
                    <a:pt x="6426" y="588"/>
                  </a:lnTo>
                  <a:cubicBezTo>
                    <a:pt x="6035" y="196"/>
                    <a:pt x="5521" y="0"/>
                    <a:pt x="500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3" name="Google Shape;3123;p43"/>
            <p:cNvSpPr/>
            <p:nvPr/>
          </p:nvSpPr>
          <p:spPr>
            <a:xfrm>
              <a:off x="3619975" y="1874600"/>
              <a:ext cx="1158850" cy="1148450"/>
            </a:xfrm>
            <a:custGeom>
              <a:rect b="b" l="l" r="r" t="t"/>
              <a:pathLst>
                <a:path extrusionOk="0" h="45938" w="46354">
                  <a:moveTo>
                    <a:pt x="2202" y="1"/>
                  </a:moveTo>
                  <a:cubicBezTo>
                    <a:pt x="1705" y="1"/>
                    <a:pt x="1208" y="188"/>
                    <a:pt x="816" y="564"/>
                  </a:cubicBezTo>
                  <a:cubicBezTo>
                    <a:pt x="1" y="1314"/>
                    <a:pt x="1" y="2586"/>
                    <a:pt x="783" y="3369"/>
                  </a:cubicBezTo>
                  <a:lnTo>
                    <a:pt x="6753" y="9371"/>
                  </a:lnTo>
                  <a:cubicBezTo>
                    <a:pt x="7144" y="9762"/>
                    <a:pt x="7658" y="9958"/>
                    <a:pt x="8172" y="9958"/>
                  </a:cubicBezTo>
                  <a:cubicBezTo>
                    <a:pt x="8686" y="9958"/>
                    <a:pt x="9199" y="9762"/>
                    <a:pt x="9591" y="9371"/>
                  </a:cubicBezTo>
                  <a:cubicBezTo>
                    <a:pt x="10374" y="8588"/>
                    <a:pt x="10374" y="7349"/>
                    <a:pt x="9591" y="6566"/>
                  </a:cubicBezTo>
                  <a:lnTo>
                    <a:pt x="3589" y="564"/>
                  </a:lnTo>
                  <a:cubicBezTo>
                    <a:pt x="3197" y="188"/>
                    <a:pt x="2700" y="1"/>
                    <a:pt x="2202" y="1"/>
                  </a:cubicBezTo>
                  <a:close/>
                  <a:moveTo>
                    <a:pt x="14190" y="11972"/>
                  </a:moveTo>
                  <a:cubicBezTo>
                    <a:pt x="13685" y="11972"/>
                    <a:pt x="13179" y="12160"/>
                    <a:pt x="12788" y="12535"/>
                  </a:cubicBezTo>
                  <a:cubicBezTo>
                    <a:pt x="12005" y="13318"/>
                    <a:pt x="12005" y="14590"/>
                    <a:pt x="12755" y="15373"/>
                  </a:cubicBezTo>
                  <a:lnTo>
                    <a:pt x="18757" y="21375"/>
                  </a:lnTo>
                  <a:cubicBezTo>
                    <a:pt x="19148" y="21767"/>
                    <a:pt x="19662" y="21962"/>
                    <a:pt x="20176" y="21962"/>
                  </a:cubicBezTo>
                  <a:cubicBezTo>
                    <a:pt x="20690" y="21962"/>
                    <a:pt x="21203" y="21767"/>
                    <a:pt x="21595" y="21375"/>
                  </a:cubicBezTo>
                  <a:cubicBezTo>
                    <a:pt x="22378" y="20592"/>
                    <a:pt x="22378" y="19320"/>
                    <a:pt x="21595" y="18537"/>
                  </a:cubicBezTo>
                  <a:lnTo>
                    <a:pt x="15593" y="12535"/>
                  </a:lnTo>
                  <a:cubicBezTo>
                    <a:pt x="15201" y="12160"/>
                    <a:pt x="14696" y="11972"/>
                    <a:pt x="14190" y="11972"/>
                  </a:cubicBezTo>
                  <a:close/>
                  <a:moveTo>
                    <a:pt x="26190" y="23977"/>
                  </a:moveTo>
                  <a:cubicBezTo>
                    <a:pt x="25689" y="23977"/>
                    <a:pt x="25183" y="24164"/>
                    <a:pt x="24792" y="24539"/>
                  </a:cubicBezTo>
                  <a:cubicBezTo>
                    <a:pt x="24009" y="25322"/>
                    <a:pt x="23976" y="26562"/>
                    <a:pt x="24759" y="27377"/>
                  </a:cubicBezTo>
                  <a:lnTo>
                    <a:pt x="30761" y="33379"/>
                  </a:lnTo>
                  <a:cubicBezTo>
                    <a:pt x="31153" y="33754"/>
                    <a:pt x="31658" y="33942"/>
                    <a:pt x="32164" y="33942"/>
                  </a:cubicBezTo>
                  <a:cubicBezTo>
                    <a:pt x="32669" y="33942"/>
                    <a:pt x="33175" y="33754"/>
                    <a:pt x="33566" y="33379"/>
                  </a:cubicBezTo>
                  <a:cubicBezTo>
                    <a:pt x="34349" y="32596"/>
                    <a:pt x="34349" y="31324"/>
                    <a:pt x="33566" y="30541"/>
                  </a:cubicBezTo>
                  <a:lnTo>
                    <a:pt x="27564" y="24539"/>
                  </a:lnTo>
                  <a:cubicBezTo>
                    <a:pt x="27189" y="24164"/>
                    <a:pt x="26692" y="23977"/>
                    <a:pt x="26190" y="23977"/>
                  </a:cubicBezTo>
                  <a:close/>
                  <a:moveTo>
                    <a:pt x="38149" y="35940"/>
                  </a:moveTo>
                  <a:cubicBezTo>
                    <a:pt x="37625" y="35940"/>
                    <a:pt x="37098" y="36144"/>
                    <a:pt x="36698" y="36543"/>
                  </a:cubicBezTo>
                  <a:cubicBezTo>
                    <a:pt x="35948" y="37326"/>
                    <a:pt x="35948" y="38598"/>
                    <a:pt x="36763" y="39349"/>
                  </a:cubicBezTo>
                  <a:lnTo>
                    <a:pt x="42733" y="45351"/>
                  </a:lnTo>
                  <a:cubicBezTo>
                    <a:pt x="43124" y="45742"/>
                    <a:pt x="43638" y="45938"/>
                    <a:pt x="44152" y="45938"/>
                  </a:cubicBezTo>
                  <a:cubicBezTo>
                    <a:pt x="44665" y="45938"/>
                    <a:pt x="45179" y="45742"/>
                    <a:pt x="45571" y="45351"/>
                  </a:cubicBezTo>
                  <a:cubicBezTo>
                    <a:pt x="46353" y="44568"/>
                    <a:pt x="46353" y="43296"/>
                    <a:pt x="45571" y="42545"/>
                  </a:cubicBezTo>
                  <a:lnTo>
                    <a:pt x="39568" y="36543"/>
                  </a:lnTo>
                  <a:cubicBezTo>
                    <a:pt x="39568" y="36511"/>
                    <a:pt x="39536" y="36511"/>
                    <a:pt x="39536" y="36511"/>
                  </a:cubicBezTo>
                  <a:cubicBezTo>
                    <a:pt x="39153" y="36127"/>
                    <a:pt x="38652" y="35940"/>
                    <a:pt x="38149" y="3594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43"/>
            <p:cNvSpPr/>
            <p:nvPr/>
          </p:nvSpPr>
          <p:spPr>
            <a:xfrm>
              <a:off x="2491325" y="2633875"/>
              <a:ext cx="1513600" cy="1535775"/>
            </a:xfrm>
            <a:custGeom>
              <a:rect b="b" l="l" r="r" t="t"/>
              <a:pathLst>
                <a:path extrusionOk="0" h="61431" w="60544">
                  <a:moveTo>
                    <a:pt x="38861" y="4079"/>
                  </a:moveTo>
                  <a:cubicBezTo>
                    <a:pt x="38977" y="4079"/>
                    <a:pt x="39094" y="4081"/>
                    <a:pt x="39210" y="4085"/>
                  </a:cubicBezTo>
                  <a:lnTo>
                    <a:pt x="39242" y="4085"/>
                  </a:lnTo>
                  <a:cubicBezTo>
                    <a:pt x="42733" y="4117"/>
                    <a:pt x="45799" y="5389"/>
                    <a:pt x="48637" y="7999"/>
                  </a:cubicBezTo>
                  <a:cubicBezTo>
                    <a:pt x="49027" y="8342"/>
                    <a:pt x="49514" y="8514"/>
                    <a:pt x="49998" y="8514"/>
                  </a:cubicBezTo>
                  <a:cubicBezTo>
                    <a:pt x="50526" y="8514"/>
                    <a:pt x="51051" y="8310"/>
                    <a:pt x="51442" y="7901"/>
                  </a:cubicBezTo>
                  <a:lnTo>
                    <a:pt x="51932" y="7444"/>
                  </a:lnTo>
                  <a:cubicBezTo>
                    <a:pt x="52144" y="7232"/>
                    <a:pt x="52437" y="7126"/>
                    <a:pt x="52735" y="7126"/>
                  </a:cubicBezTo>
                  <a:cubicBezTo>
                    <a:pt x="53032" y="7126"/>
                    <a:pt x="53334" y="7232"/>
                    <a:pt x="53563" y="7444"/>
                  </a:cubicBezTo>
                  <a:lnTo>
                    <a:pt x="54182" y="8064"/>
                  </a:lnTo>
                  <a:cubicBezTo>
                    <a:pt x="54606" y="8521"/>
                    <a:pt x="54606" y="9239"/>
                    <a:pt x="54182" y="9695"/>
                  </a:cubicBezTo>
                  <a:lnTo>
                    <a:pt x="53334" y="10511"/>
                  </a:lnTo>
                  <a:cubicBezTo>
                    <a:pt x="52649" y="11196"/>
                    <a:pt x="52551" y="12240"/>
                    <a:pt x="53073" y="13055"/>
                  </a:cubicBezTo>
                  <a:cubicBezTo>
                    <a:pt x="54182" y="14784"/>
                    <a:pt x="55030" y="16676"/>
                    <a:pt x="55618" y="18666"/>
                  </a:cubicBezTo>
                  <a:cubicBezTo>
                    <a:pt x="55813" y="19449"/>
                    <a:pt x="55944" y="20231"/>
                    <a:pt x="56042" y="21014"/>
                  </a:cubicBezTo>
                  <a:cubicBezTo>
                    <a:pt x="56237" y="22482"/>
                    <a:pt x="55193" y="23787"/>
                    <a:pt x="53758" y="23950"/>
                  </a:cubicBezTo>
                  <a:cubicBezTo>
                    <a:pt x="53628" y="23983"/>
                    <a:pt x="53497" y="23983"/>
                    <a:pt x="53399" y="23983"/>
                  </a:cubicBezTo>
                  <a:lnTo>
                    <a:pt x="52290" y="23950"/>
                  </a:lnTo>
                  <a:cubicBezTo>
                    <a:pt x="50986" y="23950"/>
                    <a:pt x="49909" y="22972"/>
                    <a:pt x="49713" y="21667"/>
                  </a:cubicBezTo>
                  <a:cubicBezTo>
                    <a:pt x="49191" y="18340"/>
                    <a:pt x="47919" y="15632"/>
                    <a:pt x="45962" y="13675"/>
                  </a:cubicBezTo>
                  <a:cubicBezTo>
                    <a:pt x="44233" y="11946"/>
                    <a:pt x="42309" y="11000"/>
                    <a:pt x="40221" y="10837"/>
                  </a:cubicBezTo>
                  <a:cubicBezTo>
                    <a:pt x="39967" y="10814"/>
                    <a:pt x="39716" y="10803"/>
                    <a:pt x="39470" y="10803"/>
                  </a:cubicBezTo>
                  <a:cubicBezTo>
                    <a:pt x="37602" y="10803"/>
                    <a:pt x="35984" y="11453"/>
                    <a:pt x="34773" y="12664"/>
                  </a:cubicBezTo>
                  <a:cubicBezTo>
                    <a:pt x="33567" y="13871"/>
                    <a:pt x="32947" y="15534"/>
                    <a:pt x="32882" y="17622"/>
                  </a:cubicBezTo>
                  <a:cubicBezTo>
                    <a:pt x="32816" y="19514"/>
                    <a:pt x="33501" y="22123"/>
                    <a:pt x="34969" y="25614"/>
                  </a:cubicBezTo>
                  <a:cubicBezTo>
                    <a:pt x="37220" y="31127"/>
                    <a:pt x="38525" y="35171"/>
                    <a:pt x="38818" y="37650"/>
                  </a:cubicBezTo>
                  <a:cubicBezTo>
                    <a:pt x="39112" y="39934"/>
                    <a:pt x="38851" y="42250"/>
                    <a:pt x="38101" y="44403"/>
                  </a:cubicBezTo>
                  <a:cubicBezTo>
                    <a:pt x="37285" y="46654"/>
                    <a:pt x="35980" y="48709"/>
                    <a:pt x="34252" y="50405"/>
                  </a:cubicBezTo>
                  <a:cubicBezTo>
                    <a:pt x="34219" y="50405"/>
                    <a:pt x="34219" y="50405"/>
                    <a:pt x="34219" y="50437"/>
                  </a:cubicBezTo>
                  <a:cubicBezTo>
                    <a:pt x="32490" y="52199"/>
                    <a:pt x="30337" y="53536"/>
                    <a:pt x="27989" y="54352"/>
                  </a:cubicBezTo>
                  <a:cubicBezTo>
                    <a:pt x="26451" y="54913"/>
                    <a:pt x="24805" y="55200"/>
                    <a:pt x="23171" y="55200"/>
                  </a:cubicBezTo>
                  <a:cubicBezTo>
                    <a:pt x="22621" y="55200"/>
                    <a:pt x="22072" y="55168"/>
                    <a:pt x="21530" y="55102"/>
                  </a:cubicBezTo>
                  <a:cubicBezTo>
                    <a:pt x="19475" y="54809"/>
                    <a:pt x="17028" y="53732"/>
                    <a:pt x="14223" y="51905"/>
                  </a:cubicBezTo>
                  <a:cubicBezTo>
                    <a:pt x="13886" y="51690"/>
                    <a:pt x="13511" y="51586"/>
                    <a:pt x="13138" y="51586"/>
                  </a:cubicBezTo>
                  <a:cubicBezTo>
                    <a:pt x="12607" y="51586"/>
                    <a:pt x="12081" y="51797"/>
                    <a:pt x="11679" y="52199"/>
                  </a:cubicBezTo>
                  <a:lnTo>
                    <a:pt x="6949" y="56896"/>
                  </a:lnTo>
                  <a:cubicBezTo>
                    <a:pt x="6655" y="57206"/>
                    <a:pt x="6247" y="57361"/>
                    <a:pt x="5836" y="57361"/>
                  </a:cubicBezTo>
                  <a:cubicBezTo>
                    <a:pt x="5424" y="57361"/>
                    <a:pt x="5008" y="57206"/>
                    <a:pt x="4698" y="56896"/>
                  </a:cubicBezTo>
                  <a:cubicBezTo>
                    <a:pt x="4404" y="56603"/>
                    <a:pt x="4241" y="56211"/>
                    <a:pt x="4241" y="55787"/>
                  </a:cubicBezTo>
                  <a:cubicBezTo>
                    <a:pt x="4241" y="55363"/>
                    <a:pt x="4404" y="54972"/>
                    <a:pt x="4698" y="54645"/>
                  </a:cubicBezTo>
                  <a:lnTo>
                    <a:pt x="9265" y="50111"/>
                  </a:lnTo>
                  <a:cubicBezTo>
                    <a:pt x="9982" y="49361"/>
                    <a:pt x="10048" y="48219"/>
                    <a:pt x="9428" y="47404"/>
                  </a:cubicBezTo>
                  <a:cubicBezTo>
                    <a:pt x="7471" y="44957"/>
                    <a:pt x="6166" y="42543"/>
                    <a:pt x="5513" y="40227"/>
                  </a:cubicBezTo>
                  <a:cubicBezTo>
                    <a:pt x="4926" y="38238"/>
                    <a:pt x="4567" y="36183"/>
                    <a:pt x="4372" y="34128"/>
                  </a:cubicBezTo>
                  <a:cubicBezTo>
                    <a:pt x="4274" y="32692"/>
                    <a:pt x="5350" y="31420"/>
                    <a:pt x="6786" y="31322"/>
                  </a:cubicBezTo>
                  <a:cubicBezTo>
                    <a:pt x="6851" y="31322"/>
                    <a:pt x="6916" y="31290"/>
                    <a:pt x="6981" y="31290"/>
                  </a:cubicBezTo>
                  <a:lnTo>
                    <a:pt x="8188" y="31290"/>
                  </a:lnTo>
                  <a:cubicBezTo>
                    <a:pt x="9526" y="31290"/>
                    <a:pt x="10700" y="32333"/>
                    <a:pt x="10798" y="33736"/>
                  </a:cubicBezTo>
                  <a:cubicBezTo>
                    <a:pt x="11255" y="38890"/>
                    <a:pt x="12918" y="42935"/>
                    <a:pt x="15691" y="45675"/>
                  </a:cubicBezTo>
                  <a:cubicBezTo>
                    <a:pt x="17583" y="47534"/>
                    <a:pt x="20095" y="48611"/>
                    <a:pt x="22737" y="48643"/>
                  </a:cubicBezTo>
                  <a:cubicBezTo>
                    <a:pt x="22845" y="48647"/>
                    <a:pt x="22952" y="48649"/>
                    <a:pt x="23059" y="48649"/>
                  </a:cubicBezTo>
                  <a:cubicBezTo>
                    <a:pt x="27848" y="48649"/>
                    <a:pt x="31951" y="45110"/>
                    <a:pt x="32621" y="40293"/>
                  </a:cubicBezTo>
                  <a:cubicBezTo>
                    <a:pt x="32621" y="40293"/>
                    <a:pt x="32621" y="40260"/>
                    <a:pt x="32621" y="40260"/>
                  </a:cubicBezTo>
                  <a:cubicBezTo>
                    <a:pt x="32849" y="38238"/>
                    <a:pt x="32360" y="35563"/>
                    <a:pt x="31087" y="32105"/>
                  </a:cubicBezTo>
                  <a:cubicBezTo>
                    <a:pt x="28837" y="25973"/>
                    <a:pt x="27499" y="21536"/>
                    <a:pt x="27173" y="18959"/>
                  </a:cubicBezTo>
                  <a:cubicBezTo>
                    <a:pt x="26847" y="16806"/>
                    <a:pt x="27010" y="14588"/>
                    <a:pt x="27630" y="12533"/>
                  </a:cubicBezTo>
                  <a:cubicBezTo>
                    <a:pt x="28217" y="10641"/>
                    <a:pt x="29261" y="8912"/>
                    <a:pt x="30696" y="7510"/>
                  </a:cubicBezTo>
                  <a:cubicBezTo>
                    <a:pt x="32833" y="5310"/>
                    <a:pt x="35817" y="4079"/>
                    <a:pt x="38861" y="4079"/>
                  </a:cubicBezTo>
                  <a:close/>
                  <a:moveTo>
                    <a:pt x="38845" y="0"/>
                  </a:moveTo>
                  <a:cubicBezTo>
                    <a:pt x="34701" y="0"/>
                    <a:pt x="30686" y="1683"/>
                    <a:pt x="27793" y="4639"/>
                  </a:cubicBezTo>
                  <a:cubicBezTo>
                    <a:pt x="25933" y="6499"/>
                    <a:pt x="24531" y="8782"/>
                    <a:pt x="23748" y="11326"/>
                  </a:cubicBezTo>
                  <a:cubicBezTo>
                    <a:pt x="22932" y="13968"/>
                    <a:pt x="22737" y="16839"/>
                    <a:pt x="23128" y="19546"/>
                  </a:cubicBezTo>
                  <a:cubicBezTo>
                    <a:pt x="23520" y="22417"/>
                    <a:pt x="24857" y="26984"/>
                    <a:pt x="27271" y="33508"/>
                  </a:cubicBezTo>
                  <a:cubicBezTo>
                    <a:pt x="28543" y="36965"/>
                    <a:pt x="28674" y="38825"/>
                    <a:pt x="28576" y="39771"/>
                  </a:cubicBezTo>
                  <a:cubicBezTo>
                    <a:pt x="28161" y="42513"/>
                    <a:pt x="25814" y="44569"/>
                    <a:pt x="23028" y="44569"/>
                  </a:cubicBezTo>
                  <a:cubicBezTo>
                    <a:pt x="22964" y="44569"/>
                    <a:pt x="22899" y="44568"/>
                    <a:pt x="22835" y="44566"/>
                  </a:cubicBezTo>
                  <a:cubicBezTo>
                    <a:pt x="21204" y="44533"/>
                    <a:pt x="19703" y="43914"/>
                    <a:pt x="18561" y="42772"/>
                  </a:cubicBezTo>
                  <a:cubicBezTo>
                    <a:pt x="16474" y="40717"/>
                    <a:pt x="15234" y="37553"/>
                    <a:pt x="14875" y="33377"/>
                  </a:cubicBezTo>
                  <a:cubicBezTo>
                    <a:pt x="14582" y="29920"/>
                    <a:pt x="11646" y="27212"/>
                    <a:pt x="8156" y="27212"/>
                  </a:cubicBezTo>
                  <a:lnTo>
                    <a:pt x="6916" y="27212"/>
                  </a:lnTo>
                  <a:cubicBezTo>
                    <a:pt x="6753" y="27245"/>
                    <a:pt x="6590" y="27245"/>
                    <a:pt x="6427" y="27245"/>
                  </a:cubicBezTo>
                  <a:cubicBezTo>
                    <a:pt x="2773" y="27571"/>
                    <a:pt x="1" y="30800"/>
                    <a:pt x="327" y="34486"/>
                  </a:cubicBezTo>
                  <a:cubicBezTo>
                    <a:pt x="523" y="36802"/>
                    <a:pt x="947" y="39118"/>
                    <a:pt x="1566" y="41337"/>
                  </a:cubicBezTo>
                  <a:cubicBezTo>
                    <a:pt x="2251" y="43718"/>
                    <a:pt x="3458" y="46099"/>
                    <a:pt x="5122" y="48480"/>
                  </a:cubicBezTo>
                  <a:lnTo>
                    <a:pt x="1827" y="51775"/>
                  </a:lnTo>
                  <a:cubicBezTo>
                    <a:pt x="751" y="52851"/>
                    <a:pt x="164" y="54254"/>
                    <a:pt x="164" y="55787"/>
                  </a:cubicBezTo>
                  <a:cubicBezTo>
                    <a:pt x="164" y="57288"/>
                    <a:pt x="751" y="58723"/>
                    <a:pt x="1827" y="59799"/>
                  </a:cubicBezTo>
                  <a:cubicBezTo>
                    <a:pt x="2904" y="60843"/>
                    <a:pt x="4307" y="61430"/>
                    <a:pt x="5840" y="61430"/>
                  </a:cubicBezTo>
                  <a:cubicBezTo>
                    <a:pt x="7340" y="61430"/>
                    <a:pt x="8775" y="60843"/>
                    <a:pt x="9819" y="59799"/>
                  </a:cubicBezTo>
                  <a:lnTo>
                    <a:pt x="13407" y="56211"/>
                  </a:lnTo>
                  <a:cubicBezTo>
                    <a:pt x="16180" y="57875"/>
                    <a:pt x="18659" y="58821"/>
                    <a:pt x="20975" y="59147"/>
                  </a:cubicBezTo>
                  <a:cubicBezTo>
                    <a:pt x="21702" y="59239"/>
                    <a:pt x="22432" y="59284"/>
                    <a:pt x="23162" y="59284"/>
                  </a:cubicBezTo>
                  <a:cubicBezTo>
                    <a:pt x="25282" y="59284"/>
                    <a:pt x="27393" y="58905"/>
                    <a:pt x="29359" y="58201"/>
                  </a:cubicBezTo>
                  <a:cubicBezTo>
                    <a:pt x="32262" y="57190"/>
                    <a:pt x="34937" y="55494"/>
                    <a:pt x="37089" y="53308"/>
                  </a:cubicBezTo>
                  <a:cubicBezTo>
                    <a:pt x="39242" y="51220"/>
                    <a:pt x="40939" y="48611"/>
                    <a:pt x="41950" y="45773"/>
                  </a:cubicBezTo>
                  <a:cubicBezTo>
                    <a:pt x="42896" y="43000"/>
                    <a:pt x="43222" y="40032"/>
                    <a:pt x="42863" y="37161"/>
                  </a:cubicBezTo>
                  <a:cubicBezTo>
                    <a:pt x="42537" y="34291"/>
                    <a:pt x="41167" y="29985"/>
                    <a:pt x="38720" y="24048"/>
                  </a:cubicBezTo>
                  <a:cubicBezTo>
                    <a:pt x="37122" y="20231"/>
                    <a:pt x="36926" y="18470"/>
                    <a:pt x="36959" y="17785"/>
                  </a:cubicBezTo>
                  <a:cubicBezTo>
                    <a:pt x="36959" y="17752"/>
                    <a:pt x="36959" y="17752"/>
                    <a:pt x="36959" y="17720"/>
                  </a:cubicBezTo>
                  <a:cubicBezTo>
                    <a:pt x="36992" y="16709"/>
                    <a:pt x="37220" y="15991"/>
                    <a:pt x="37644" y="15567"/>
                  </a:cubicBezTo>
                  <a:cubicBezTo>
                    <a:pt x="37967" y="15244"/>
                    <a:pt x="38476" y="14868"/>
                    <a:pt x="39527" y="14868"/>
                  </a:cubicBezTo>
                  <a:cubicBezTo>
                    <a:pt x="39643" y="14868"/>
                    <a:pt x="39765" y="14872"/>
                    <a:pt x="39895" y="14882"/>
                  </a:cubicBezTo>
                  <a:cubicBezTo>
                    <a:pt x="41004" y="14980"/>
                    <a:pt x="42048" y="15534"/>
                    <a:pt x="43092" y="16545"/>
                  </a:cubicBezTo>
                  <a:cubicBezTo>
                    <a:pt x="44429" y="17883"/>
                    <a:pt x="45310" y="19840"/>
                    <a:pt x="45668" y="22287"/>
                  </a:cubicBezTo>
                  <a:cubicBezTo>
                    <a:pt x="46158" y="25549"/>
                    <a:pt x="48898" y="27995"/>
                    <a:pt x="52225" y="28028"/>
                  </a:cubicBezTo>
                  <a:lnTo>
                    <a:pt x="53334" y="28060"/>
                  </a:lnTo>
                  <a:cubicBezTo>
                    <a:pt x="53660" y="28060"/>
                    <a:pt x="53954" y="28028"/>
                    <a:pt x="54248" y="27995"/>
                  </a:cubicBezTo>
                  <a:cubicBezTo>
                    <a:pt x="57934" y="27571"/>
                    <a:pt x="60543" y="24211"/>
                    <a:pt x="60086" y="20558"/>
                  </a:cubicBezTo>
                  <a:cubicBezTo>
                    <a:pt x="59989" y="19579"/>
                    <a:pt x="59793" y="18568"/>
                    <a:pt x="59565" y="17622"/>
                  </a:cubicBezTo>
                  <a:cubicBezTo>
                    <a:pt x="59532" y="17589"/>
                    <a:pt x="59532" y="17589"/>
                    <a:pt x="59532" y="17557"/>
                  </a:cubicBezTo>
                  <a:cubicBezTo>
                    <a:pt x="59010" y="15730"/>
                    <a:pt x="58260" y="13936"/>
                    <a:pt x="57346" y="12272"/>
                  </a:cubicBezTo>
                  <a:cubicBezTo>
                    <a:pt x="59075" y="10217"/>
                    <a:pt x="58977" y="7118"/>
                    <a:pt x="57053" y="5194"/>
                  </a:cubicBezTo>
                  <a:lnTo>
                    <a:pt x="56433" y="4541"/>
                  </a:lnTo>
                  <a:cubicBezTo>
                    <a:pt x="55454" y="3563"/>
                    <a:pt x="54117" y="3041"/>
                    <a:pt x="52747" y="3041"/>
                  </a:cubicBezTo>
                  <a:cubicBezTo>
                    <a:pt x="51768" y="3041"/>
                    <a:pt x="50822" y="3302"/>
                    <a:pt x="50007" y="3791"/>
                  </a:cubicBezTo>
                  <a:cubicBezTo>
                    <a:pt x="46778" y="1345"/>
                    <a:pt x="43189" y="40"/>
                    <a:pt x="39308" y="7"/>
                  </a:cubicBezTo>
                  <a:cubicBezTo>
                    <a:pt x="39153" y="2"/>
                    <a:pt x="38999" y="0"/>
                    <a:pt x="3884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5" name="Google Shape;3125;p43"/>
          <p:cNvGrpSpPr/>
          <p:nvPr/>
        </p:nvGrpSpPr>
        <p:grpSpPr>
          <a:xfrm rot="-9039472">
            <a:off x="-123866" y="2489444"/>
            <a:ext cx="1156655" cy="1426162"/>
            <a:chOff x="9743146" y="2970638"/>
            <a:chExt cx="1446996" cy="1783072"/>
          </a:xfrm>
        </p:grpSpPr>
        <p:sp>
          <p:nvSpPr>
            <p:cNvPr id="3126" name="Google Shape;3126;p4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27" name="Google Shape;3127;p43"/>
            <p:cNvGrpSpPr/>
            <p:nvPr/>
          </p:nvGrpSpPr>
          <p:grpSpPr>
            <a:xfrm rot="4346401">
              <a:off x="9694335" y="3347712"/>
              <a:ext cx="1544618" cy="1028925"/>
              <a:chOff x="2670525" y="1658075"/>
              <a:chExt cx="1301725" cy="867125"/>
            </a:xfrm>
          </p:grpSpPr>
          <p:sp>
            <p:nvSpPr>
              <p:cNvPr id="3128" name="Google Shape;3128;p4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9" name="Google Shape;3129;p4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4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1" name="Google Shape;3131;p4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2" name="Google Shape;3132;p4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4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4" name="Google Shape;3134;p4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4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36" name="Google Shape;3136;p43"/>
          <p:cNvGrpSpPr/>
          <p:nvPr/>
        </p:nvGrpSpPr>
        <p:grpSpPr>
          <a:xfrm rot="-1704890">
            <a:off x="-345581" y="3735333"/>
            <a:ext cx="1156741" cy="1426128"/>
            <a:chOff x="9743146" y="2970638"/>
            <a:chExt cx="1446996" cy="1783072"/>
          </a:xfrm>
        </p:grpSpPr>
        <p:sp>
          <p:nvSpPr>
            <p:cNvPr id="3137" name="Google Shape;3137;p4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38" name="Google Shape;3138;p43"/>
            <p:cNvGrpSpPr/>
            <p:nvPr/>
          </p:nvGrpSpPr>
          <p:grpSpPr>
            <a:xfrm rot="4346401">
              <a:off x="9694335" y="3347712"/>
              <a:ext cx="1544618" cy="1028925"/>
              <a:chOff x="2670525" y="1658075"/>
              <a:chExt cx="1301725" cy="867125"/>
            </a:xfrm>
          </p:grpSpPr>
          <p:sp>
            <p:nvSpPr>
              <p:cNvPr id="3139" name="Google Shape;3139;p4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4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4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4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4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4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4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4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47" name="Google Shape;3147;p43"/>
          <p:cNvGrpSpPr/>
          <p:nvPr/>
        </p:nvGrpSpPr>
        <p:grpSpPr>
          <a:xfrm rot="10598618">
            <a:off x="7783640" y="18130"/>
            <a:ext cx="1156687" cy="1426247"/>
            <a:chOff x="9743146" y="2970638"/>
            <a:chExt cx="1446996" cy="1783072"/>
          </a:xfrm>
        </p:grpSpPr>
        <p:sp>
          <p:nvSpPr>
            <p:cNvPr id="3148" name="Google Shape;3148;p4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49" name="Google Shape;3149;p43"/>
            <p:cNvGrpSpPr/>
            <p:nvPr/>
          </p:nvGrpSpPr>
          <p:grpSpPr>
            <a:xfrm rot="4346401">
              <a:off x="9694335" y="3347712"/>
              <a:ext cx="1544618" cy="1028925"/>
              <a:chOff x="2670525" y="1658075"/>
              <a:chExt cx="1301725" cy="867125"/>
            </a:xfrm>
          </p:grpSpPr>
          <p:sp>
            <p:nvSpPr>
              <p:cNvPr id="3150" name="Google Shape;3150;p4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4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2" name="Google Shape;3152;p4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3" name="Google Shape;3153;p4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4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5" name="Google Shape;3155;p4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6" name="Google Shape;3156;p4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4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158" name="Google Shape;3158;p43"/>
          <p:cNvGrpSpPr/>
          <p:nvPr/>
        </p:nvGrpSpPr>
        <p:grpSpPr>
          <a:xfrm rot="-6641316">
            <a:off x="8270041" y="1212669"/>
            <a:ext cx="1156651" cy="1426212"/>
            <a:chOff x="9743146" y="2970638"/>
            <a:chExt cx="1446996" cy="1783072"/>
          </a:xfrm>
        </p:grpSpPr>
        <p:sp>
          <p:nvSpPr>
            <p:cNvPr id="3159" name="Google Shape;3159;p43"/>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0" name="Google Shape;3160;p43"/>
            <p:cNvGrpSpPr/>
            <p:nvPr/>
          </p:nvGrpSpPr>
          <p:grpSpPr>
            <a:xfrm rot="4346401">
              <a:off x="9694335" y="3347712"/>
              <a:ext cx="1544618" cy="1028925"/>
              <a:chOff x="2670525" y="1658075"/>
              <a:chExt cx="1301725" cy="867125"/>
            </a:xfrm>
          </p:grpSpPr>
          <p:sp>
            <p:nvSpPr>
              <p:cNvPr id="3161" name="Google Shape;3161;p43"/>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2" name="Google Shape;3162;p43"/>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43"/>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4" name="Google Shape;3164;p43"/>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5" name="Google Shape;3165;p43"/>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43"/>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7" name="Google Shape;3167;p43"/>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8" name="Google Shape;3168;p43"/>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169" name="Google Shape;3169;p43"/>
          <p:cNvSpPr txBox="1"/>
          <p:nvPr>
            <p:ph idx="3" type="subTitle"/>
          </p:nvPr>
        </p:nvSpPr>
        <p:spPr>
          <a:xfrm>
            <a:off x="4747800" y="2833825"/>
            <a:ext cx="3750300" cy="2067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100"/>
              <a:t>This task is complex due to two goals it contains: developing a habit and creating a learning community. Getting people to make investing and updating their investment knowledge part of their day-to-day life presupposes that our product has raised people’s awareness of the importance and necessity of investing. Another challenge is to help users derive motivation from the community of learners and prompt them to keep one another accountable for learning about finance and investment.</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grpSp>
        <p:nvGrpSpPr>
          <p:cNvPr id="2329" name="Google Shape;2329;p26"/>
          <p:cNvGrpSpPr/>
          <p:nvPr/>
        </p:nvGrpSpPr>
        <p:grpSpPr>
          <a:xfrm rot="-344">
            <a:off x="68680" y="3023644"/>
            <a:ext cx="1444970" cy="1780576"/>
            <a:chOff x="9743146" y="2970638"/>
            <a:chExt cx="1446996" cy="1783072"/>
          </a:xfrm>
        </p:grpSpPr>
        <p:sp>
          <p:nvSpPr>
            <p:cNvPr id="2330" name="Google Shape;2330;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31" name="Google Shape;2331;p26"/>
            <p:cNvGrpSpPr/>
            <p:nvPr/>
          </p:nvGrpSpPr>
          <p:grpSpPr>
            <a:xfrm rot="4346401">
              <a:off x="9694335" y="3347712"/>
              <a:ext cx="1544618" cy="1028925"/>
              <a:chOff x="2670525" y="1658075"/>
              <a:chExt cx="1301725" cy="867125"/>
            </a:xfrm>
          </p:grpSpPr>
          <p:sp>
            <p:nvSpPr>
              <p:cNvPr id="2332" name="Google Shape;2332;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40" name="Google Shape;2340;p26"/>
          <p:cNvGrpSpPr/>
          <p:nvPr/>
        </p:nvGrpSpPr>
        <p:grpSpPr>
          <a:xfrm rot="4396034">
            <a:off x="-346345" y="1374440"/>
            <a:ext cx="1444944" cy="1780715"/>
            <a:chOff x="9743146" y="2970638"/>
            <a:chExt cx="1446996" cy="1783072"/>
          </a:xfrm>
        </p:grpSpPr>
        <p:sp>
          <p:nvSpPr>
            <p:cNvPr id="2341" name="Google Shape;2341;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42" name="Google Shape;2342;p26"/>
            <p:cNvGrpSpPr/>
            <p:nvPr/>
          </p:nvGrpSpPr>
          <p:grpSpPr>
            <a:xfrm rot="4346401">
              <a:off x="9694335" y="3347712"/>
              <a:ext cx="1544618" cy="1028925"/>
              <a:chOff x="2670525" y="1658075"/>
              <a:chExt cx="1301725" cy="867125"/>
            </a:xfrm>
          </p:grpSpPr>
          <p:sp>
            <p:nvSpPr>
              <p:cNvPr id="2343" name="Google Shape;2343;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351" name="Google Shape;2351;p26"/>
          <p:cNvSpPr txBox="1"/>
          <p:nvPr>
            <p:ph idx="8" type="title"/>
          </p:nvPr>
        </p:nvSpPr>
        <p:spPr>
          <a:xfrm>
            <a:off x="720000" y="4240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2352" name="Google Shape;2352;p26"/>
          <p:cNvSpPr txBox="1"/>
          <p:nvPr>
            <p:ph type="title"/>
          </p:nvPr>
        </p:nvSpPr>
        <p:spPr>
          <a:xfrm>
            <a:off x="820750" y="2221725"/>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Project Name and Value Proposition</a:t>
            </a:r>
            <a:endParaRPr/>
          </a:p>
        </p:txBody>
      </p:sp>
      <p:sp>
        <p:nvSpPr>
          <p:cNvPr id="2353" name="Google Shape;2353;p26"/>
          <p:cNvSpPr txBox="1"/>
          <p:nvPr>
            <p:ph idx="2" type="title"/>
          </p:nvPr>
        </p:nvSpPr>
        <p:spPr>
          <a:xfrm>
            <a:off x="3356550" y="2221725"/>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Problem/Solution Overview</a:t>
            </a:r>
            <a:endParaRPr/>
          </a:p>
        </p:txBody>
      </p:sp>
      <p:sp>
        <p:nvSpPr>
          <p:cNvPr id="2354" name="Google Shape;2354;p26"/>
          <p:cNvSpPr txBox="1"/>
          <p:nvPr>
            <p:ph idx="4" type="title"/>
          </p:nvPr>
        </p:nvSpPr>
        <p:spPr>
          <a:xfrm>
            <a:off x="820750" y="3613925"/>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Values in Design</a:t>
            </a:r>
            <a:endParaRPr/>
          </a:p>
        </p:txBody>
      </p:sp>
      <p:sp>
        <p:nvSpPr>
          <p:cNvPr id="2355" name="Google Shape;2355;p26"/>
          <p:cNvSpPr txBox="1"/>
          <p:nvPr>
            <p:ph idx="6" type="title"/>
          </p:nvPr>
        </p:nvSpPr>
        <p:spPr>
          <a:xfrm>
            <a:off x="3356538" y="3613925"/>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Tasks</a:t>
            </a:r>
            <a:endParaRPr/>
          </a:p>
        </p:txBody>
      </p:sp>
      <p:sp>
        <p:nvSpPr>
          <p:cNvPr id="2356" name="Google Shape;2356;p26"/>
          <p:cNvSpPr txBox="1"/>
          <p:nvPr>
            <p:ph idx="9" type="title"/>
          </p:nvPr>
        </p:nvSpPr>
        <p:spPr>
          <a:xfrm>
            <a:off x="1616950" y="1419880"/>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357" name="Google Shape;2357;p26"/>
          <p:cNvSpPr txBox="1"/>
          <p:nvPr>
            <p:ph idx="13" type="title"/>
          </p:nvPr>
        </p:nvSpPr>
        <p:spPr>
          <a:xfrm>
            <a:off x="1549148" y="3113610"/>
            <a:ext cx="9279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358" name="Google Shape;2358;p26"/>
          <p:cNvSpPr txBox="1"/>
          <p:nvPr>
            <p:ph idx="14" type="title"/>
          </p:nvPr>
        </p:nvSpPr>
        <p:spPr>
          <a:xfrm>
            <a:off x="4152751" y="1419880"/>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359" name="Google Shape;2359;p26"/>
          <p:cNvSpPr txBox="1"/>
          <p:nvPr>
            <p:ph idx="15" type="title"/>
          </p:nvPr>
        </p:nvSpPr>
        <p:spPr>
          <a:xfrm>
            <a:off x="4152738" y="3113612"/>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grpSp>
        <p:nvGrpSpPr>
          <p:cNvPr id="2360" name="Google Shape;2360;p26"/>
          <p:cNvGrpSpPr/>
          <p:nvPr/>
        </p:nvGrpSpPr>
        <p:grpSpPr>
          <a:xfrm rot="2414606">
            <a:off x="68712" y="-415385"/>
            <a:ext cx="1444898" cy="1780603"/>
            <a:chOff x="9743146" y="2970638"/>
            <a:chExt cx="1446996" cy="1783072"/>
          </a:xfrm>
        </p:grpSpPr>
        <p:sp>
          <p:nvSpPr>
            <p:cNvPr id="2361" name="Google Shape;2361;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2" name="Google Shape;2362;p26"/>
            <p:cNvGrpSpPr/>
            <p:nvPr/>
          </p:nvGrpSpPr>
          <p:grpSpPr>
            <a:xfrm rot="4346401">
              <a:off x="9694335" y="3347712"/>
              <a:ext cx="1544618" cy="1028925"/>
              <a:chOff x="2670525" y="1658075"/>
              <a:chExt cx="1301725" cy="867125"/>
            </a:xfrm>
          </p:grpSpPr>
          <p:sp>
            <p:nvSpPr>
              <p:cNvPr id="2363" name="Google Shape;2363;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71" name="Google Shape;2371;p26"/>
          <p:cNvGrpSpPr/>
          <p:nvPr/>
        </p:nvGrpSpPr>
        <p:grpSpPr>
          <a:xfrm rot="-6403966">
            <a:off x="8076062" y="1908772"/>
            <a:ext cx="1444944" cy="1780715"/>
            <a:chOff x="9743146" y="2970638"/>
            <a:chExt cx="1446996" cy="1783072"/>
          </a:xfrm>
        </p:grpSpPr>
        <p:sp>
          <p:nvSpPr>
            <p:cNvPr id="2372" name="Google Shape;2372;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73" name="Google Shape;2373;p26"/>
            <p:cNvGrpSpPr/>
            <p:nvPr/>
          </p:nvGrpSpPr>
          <p:grpSpPr>
            <a:xfrm rot="4346401">
              <a:off x="9694335" y="3347712"/>
              <a:ext cx="1544618" cy="1028925"/>
              <a:chOff x="2670525" y="1658075"/>
              <a:chExt cx="1301725" cy="867125"/>
            </a:xfrm>
          </p:grpSpPr>
          <p:sp>
            <p:nvSpPr>
              <p:cNvPr id="2374" name="Google Shape;2374;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82" name="Google Shape;2382;p26"/>
          <p:cNvGrpSpPr/>
          <p:nvPr/>
        </p:nvGrpSpPr>
        <p:grpSpPr>
          <a:xfrm rot="10799656">
            <a:off x="7661012" y="259707"/>
            <a:ext cx="1444970" cy="1780576"/>
            <a:chOff x="9743146" y="2970638"/>
            <a:chExt cx="1446996" cy="1783072"/>
          </a:xfrm>
        </p:grpSpPr>
        <p:sp>
          <p:nvSpPr>
            <p:cNvPr id="2383" name="Google Shape;2383;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4" name="Google Shape;2384;p26"/>
            <p:cNvGrpSpPr/>
            <p:nvPr/>
          </p:nvGrpSpPr>
          <p:grpSpPr>
            <a:xfrm rot="4346401">
              <a:off x="9694335" y="3347712"/>
              <a:ext cx="1544618" cy="1028925"/>
              <a:chOff x="2670525" y="1658075"/>
              <a:chExt cx="1301725" cy="867125"/>
            </a:xfrm>
          </p:grpSpPr>
          <p:sp>
            <p:nvSpPr>
              <p:cNvPr id="2385" name="Google Shape;2385;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393" name="Google Shape;2393;p26"/>
          <p:cNvGrpSpPr/>
          <p:nvPr/>
        </p:nvGrpSpPr>
        <p:grpSpPr>
          <a:xfrm rot="-8385394">
            <a:off x="7661052" y="3698709"/>
            <a:ext cx="1444898" cy="1780603"/>
            <a:chOff x="9743146" y="2970638"/>
            <a:chExt cx="1446996" cy="1783072"/>
          </a:xfrm>
        </p:grpSpPr>
        <p:sp>
          <p:nvSpPr>
            <p:cNvPr id="2394" name="Google Shape;2394;p26"/>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95" name="Google Shape;2395;p26"/>
            <p:cNvGrpSpPr/>
            <p:nvPr/>
          </p:nvGrpSpPr>
          <p:grpSpPr>
            <a:xfrm rot="4346401">
              <a:off x="9694335" y="3347712"/>
              <a:ext cx="1544618" cy="1028925"/>
              <a:chOff x="2670525" y="1658075"/>
              <a:chExt cx="1301725" cy="867125"/>
            </a:xfrm>
          </p:grpSpPr>
          <p:sp>
            <p:nvSpPr>
              <p:cNvPr id="2396" name="Google Shape;2396;p26"/>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6"/>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6"/>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6"/>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6"/>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6"/>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6"/>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6"/>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404" name="Google Shape;2404;p26"/>
          <p:cNvSpPr txBox="1"/>
          <p:nvPr>
            <p:ph idx="2" type="title"/>
          </p:nvPr>
        </p:nvSpPr>
        <p:spPr>
          <a:xfrm>
            <a:off x="5892350" y="1906550"/>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Market Research</a:t>
            </a:r>
            <a:endParaRPr/>
          </a:p>
        </p:txBody>
      </p:sp>
      <p:sp>
        <p:nvSpPr>
          <p:cNvPr id="2405" name="Google Shape;2405;p26"/>
          <p:cNvSpPr txBox="1"/>
          <p:nvPr>
            <p:ph idx="14" type="title"/>
          </p:nvPr>
        </p:nvSpPr>
        <p:spPr>
          <a:xfrm>
            <a:off x="6688551" y="1419880"/>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406" name="Google Shape;2406;p26"/>
          <p:cNvSpPr txBox="1"/>
          <p:nvPr>
            <p:ph idx="6" type="title"/>
          </p:nvPr>
        </p:nvSpPr>
        <p:spPr>
          <a:xfrm>
            <a:off x="5892338" y="3613925"/>
            <a:ext cx="2384700" cy="447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Video Storyboard</a:t>
            </a:r>
            <a:endParaRPr/>
          </a:p>
        </p:txBody>
      </p:sp>
      <p:sp>
        <p:nvSpPr>
          <p:cNvPr id="2407" name="Google Shape;2407;p26"/>
          <p:cNvSpPr txBox="1"/>
          <p:nvPr>
            <p:ph idx="15" type="title"/>
          </p:nvPr>
        </p:nvSpPr>
        <p:spPr>
          <a:xfrm>
            <a:off x="6688538" y="3113612"/>
            <a:ext cx="792300" cy="44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3" name="Shape 3173"/>
        <p:cNvGrpSpPr/>
        <p:nvPr/>
      </p:nvGrpSpPr>
      <p:grpSpPr>
        <a:xfrm>
          <a:off x="0" y="0"/>
          <a:ext cx="0" cy="0"/>
          <a:chOff x="0" y="0"/>
          <a:chExt cx="0" cy="0"/>
        </a:xfrm>
      </p:grpSpPr>
      <p:sp>
        <p:nvSpPr>
          <p:cNvPr id="3174" name="Google Shape;3174;p4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Storyboard</a:t>
            </a:r>
            <a:endParaRPr/>
          </a:p>
        </p:txBody>
      </p:sp>
      <p:pic>
        <p:nvPicPr>
          <p:cNvPr id="3175" name="Google Shape;3175;p44"/>
          <p:cNvPicPr preferRelativeResize="0"/>
          <p:nvPr/>
        </p:nvPicPr>
        <p:blipFill rotWithShape="1">
          <a:blip r:embed="rId3">
            <a:alphaModFix/>
          </a:blip>
          <a:srcRect b="47282" l="0" r="0" t="0"/>
          <a:stretch/>
        </p:blipFill>
        <p:spPr>
          <a:xfrm>
            <a:off x="1934988" y="1017725"/>
            <a:ext cx="5274025" cy="3932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9" name="Shape 3179"/>
        <p:cNvGrpSpPr/>
        <p:nvPr/>
      </p:nvGrpSpPr>
      <p:grpSpPr>
        <a:xfrm>
          <a:off x="0" y="0"/>
          <a:ext cx="0" cy="0"/>
          <a:chOff x="0" y="0"/>
          <a:chExt cx="0" cy="0"/>
        </a:xfrm>
      </p:grpSpPr>
      <p:sp>
        <p:nvSpPr>
          <p:cNvPr id="3180" name="Google Shape;3180;p4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Storyboard</a:t>
            </a:r>
            <a:endParaRPr/>
          </a:p>
        </p:txBody>
      </p:sp>
      <p:pic>
        <p:nvPicPr>
          <p:cNvPr id="3181" name="Google Shape;3181;p45"/>
          <p:cNvPicPr preferRelativeResize="0"/>
          <p:nvPr/>
        </p:nvPicPr>
        <p:blipFill rotWithShape="1">
          <a:blip r:embed="rId3">
            <a:alphaModFix/>
          </a:blip>
          <a:srcRect b="0" l="0" r="0" t="52228"/>
          <a:stretch/>
        </p:blipFill>
        <p:spPr>
          <a:xfrm>
            <a:off x="1934975" y="1225849"/>
            <a:ext cx="5274025" cy="356342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5" name="Shape 3185"/>
        <p:cNvGrpSpPr/>
        <p:nvPr/>
      </p:nvGrpSpPr>
      <p:grpSpPr>
        <a:xfrm>
          <a:off x="0" y="0"/>
          <a:ext cx="0" cy="0"/>
          <a:chOff x="0" y="0"/>
          <a:chExt cx="0" cy="0"/>
        </a:xfrm>
      </p:grpSpPr>
      <p:sp>
        <p:nvSpPr>
          <p:cNvPr id="3186" name="Google Shape;3186;p4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Storyboard</a:t>
            </a:r>
            <a:endParaRPr/>
          </a:p>
        </p:txBody>
      </p:sp>
      <p:pic>
        <p:nvPicPr>
          <p:cNvPr id="3187" name="Google Shape;3187;p46"/>
          <p:cNvPicPr preferRelativeResize="0"/>
          <p:nvPr/>
        </p:nvPicPr>
        <p:blipFill rotWithShape="1">
          <a:blip r:embed="rId3">
            <a:alphaModFix/>
          </a:blip>
          <a:srcRect b="32073" l="0" r="0" t="7375"/>
          <a:stretch/>
        </p:blipFill>
        <p:spPr>
          <a:xfrm>
            <a:off x="2342500" y="1133900"/>
            <a:ext cx="4459000" cy="3818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1" name="Shape 3191"/>
        <p:cNvGrpSpPr/>
        <p:nvPr/>
      </p:nvGrpSpPr>
      <p:grpSpPr>
        <a:xfrm>
          <a:off x="0" y="0"/>
          <a:ext cx="0" cy="0"/>
          <a:chOff x="0" y="0"/>
          <a:chExt cx="0" cy="0"/>
        </a:xfrm>
      </p:grpSpPr>
      <p:sp>
        <p:nvSpPr>
          <p:cNvPr id="3192" name="Google Shape;3192;p47"/>
          <p:cNvSpPr txBox="1"/>
          <p:nvPr>
            <p:ph idx="3" type="subTitle"/>
          </p:nvPr>
        </p:nvSpPr>
        <p:spPr>
          <a:xfrm>
            <a:off x="2908350" y="1405075"/>
            <a:ext cx="3327300" cy="101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Blown Out version: </a:t>
            </a:r>
            <a:r>
              <a:rPr lang="en"/>
              <a:t>https://youtu.be/tpoNucKAGMs</a:t>
            </a:r>
            <a:endParaRPr/>
          </a:p>
        </p:txBody>
      </p:sp>
      <p:sp>
        <p:nvSpPr>
          <p:cNvPr id="3193" name="Google Shape;3193;p47"/>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Concept Video Link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1" name="Shape 2411"/>
        <p:cNvGrpSpPr/>
        <p:nvPr/>
      </p:nvGrpSpPr>
      <p:grpSpPr>
        <a:xfrm>
          <a:off x="0" y="0"/>
          <a:ext cx="0" cy="0"/>
          <a:chOff x="0" y="0"/>
          <a:chExt cx="0" cy="0"/>
        </a:xfrm>
      </p:grpSpPr>
      <p:sp>
        <p:nvSpPr>
          <p:cNvPr id="2412" name="Google Shape;2412;p27"/>
          <p:cNvSpPr txBox="1"/>
          <p:nvPr>
            <p:ph type="title"/>
          </p:nvPr>
        </p:nvSpPr>
        <p:spPr>
          <a:xfrm>
            <a:off x="3828700" y="2618575"/>
            <a:ext cx="48393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Name and Value Proposition</a:t>
            </a:r>
            <a:endParaRPr/>
          </a:p>
        </p:txBody>
      </p:sp>
      <p:sp>
        <p:nvSpPr>
          <p:cNvPr id="2413" name="Google Shape;2413;p27"/>
          <p:cNvSpPr txBox="1"/>
          <p:nvPr>
            <p:ph idx="2" type="title"/>
          </p:nvPr>
        </p:nvSpPr>
        <p:spPr>
          <a:xfrm>
            <a:off x="5353900" y="1666025"/>
            <a:ext cx="1788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2414" name="Google Shape;2414;p27"/>
          <p:cNvGrpSpPr/>
          <p:nvPr/>
        </p:nvGrpSpPr>
        <p:grpSpPr>
          <a:xfrm rot="4164861">
            <a:off x="674057" y="90869"/>
            <a:ext cx="2195965" cy="2706162"/>
            <a:chOff x="9743146" y="2970638"/>
            <a:chExt cx="1446996" cy="1783072"/>
          </a:xfrm>
        </p:grpSpPr>
        <p:sp>
          <p:nvSpPr>
            <p:cNvPr id="2415" name="Google Shape;2415;p2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16" name="Google Shape;2416;p27"/>
            <p:cNvGrpSpPr/>
            <p:nvPr/>
          </p:nvGrpSpPr>
          <p:grpSpPr>
            <a:xfrm rot="4346401">
              <a:off x="9694335" y="3347712"/>
              <a:ext cx="1544618" cy="1028925"/>
              <a:chOff x="2670525" y="1658075"/>
              <a:chExt cx="1301725" cy="867125"/>
            </a:xfrm>
          </p:grpSpPr>
          <p:sp>
            <p:nvSpPr>
              <p:cNvPr id="2417" name="Google Shape;2417;p2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25" name="Google Shape;2425;p27"/>
          <p:cNvGrpSpPr/>
          <p:nvPr/>
        </p:nvGrpSpPr>
        <p:grpSpPr>
          <a:xfrm rot="5753339">
            <a:off x="2563143" y="926007"/>
            <a:ext cx="1507623" cy="1857780"/>
            <a:chOff x="9743146" y="2970638"/>
            <a:chExt cx="1446996" cy="1783072"/>
          </a:xfrm>
        </p:grpSpPr>
        <p:sp>
          <p:nvSpPr>
            <p:cNvPr id="2426" name="Google Shape;2426;p2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27" name="Google Shape;2427;p27"/>
            <p:cNvGrpSpPr/>
            <p:nvPr/>
          </p:nvGrpSpPr>
          <p:grpSpPr>
            <a:xfrm rot="4346401">
              <a:off x="9694335" y="3347712"/>
              <a:ext cx="1544618" cy="1028925"/>
              <a:chOff x="2670525" y="1658075"/>
              <a:chExt cx="1301725" cy="867125"/>
            </a:xfrm>
          </p:grpSpPr>
          <p:sp>
            <p:nvSpPr>
              <p:cNvPr id="2428" name="Google Shape;2428;p2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36" name="Google Shape;2436;p27"/>
          <p:cNvGrpSpPr/>
          <p:nvPr/>
        </p:nvGrpSpPr>
        <p:grpSpPr>
          <a:xfrm rot="2531090">
            <a:off x="621542" y="2933466"/>
            <a:ext cx="1487454" cy="1832926"/>
            <a:chOff x="9743146" y="2970638"/>
            <a:chExt cx="1446996" cy="1783072"/>
          </a:xfrm>
        </p:grpSpPr>
        <p:sp>
          <p:nvSpPr>
            <p:cNvPr id="2437" name="Google Shape;2437;p2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38" name="Google Shape;2438;p27"/>
            <p:cNvGrpSpPr/>
            <p:nvPr/>
          </p:nvGrpSpPr>
          <p:grpSpPr>
            <a:xfrm rot="4346401">
              <a:off x="9694335" y="3347712"/>
              <a:ext cx="1544618" cy="1028925"/>
              <a:chOff x="2670525" y="1658075"/>
              <a:chExt cx="1301725" cy="867125"/>
            </a:xfrm>
          </p:grpSpPr>
          <p:sp>
            <p:nvSpPr>
              <p:cNvPr id="2439" name="Google Shape;2439;p2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47" name="Google Shape;2447;p27"/>
          <p:cNvGrpSpPr/>
          <p:nvPr/>
        </p:nvGrpSpPr>
        <p:grpSpPr>
          <a:xfrm>
            <a:off x="2057205" y="2786469"/>
            <a:ext cx="1447085" cy="1089968"/>
            <a:chOff x="2700330" y="-829613"/>
            <a:chExt cx="2200221" cy="1657495"/>
          </a:xfrm>
        </p:grpSpPr>
        <p:sp>
          <p:nvSpPr>
            <p:cNvPr id="2448" name="Google Shape;2448;p27"/>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9" name="Google Shape;2449;p27"/>
            <p:cNvGrpSpPr/>
            <p:nvPr/>
          </p:nvGrpSpPr>
          <p:grpSpPr>
            <a:xfrm>
              <a:off x="2700330" y="-829613"/>
              <a:ext cx="2200221" cy="1657495"/>
              <a:chOff x="4886375" y="1743475"/>
              <a:chExt cx="1031950" cy="777400"/>
            </a:xfrm>
          </p:grpSpPr>
          <p:sp>
            <p:nvSpPr>
              <p:cNvPr id="2450" name="Google Shape;2450;p27"/>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7"/>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7"/>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7"/>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7"/>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7"/>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7"/>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7"/>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58" name="Google Shape;2458;p27"/>
          <p:cNvGrpSpPr/>
          <p:nvPr/>
        </p:nvGrpSpPr>
        <p:grpSpPr>
          <a:xfrm rot="-743857">
            <a:off x="1936807" y="3880271"/>
            <a:ext cx="1487470" cy="1832947"/>
            <a:chOff x="9743146" y="2970638"/>
            <a:chExt cx="1446996" cy="1783072"/>
          </a:xfrm>
        </p:grpSpPr>
        <p:sp>
          <p:nvSpPr>
            <p:cNvPr id="2459" name="Google Shape;2459;p27"/>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60" name="Google Shape;2460;p27"/>
            <p:cNvGrpSpPr/>
            <p:nvPr/>
          </p:nvGrpSpPr>
          <p:grpSpPr>
            <a:xfrm rot="4346401">
              <a:off x="9694335" y="3347712"/>
              <a:ext cx="1544618" cy="1028925"/>
              <a:chOff x="2670525" y="1658075"/>
              <a:chExt cx="1301725" cy="867125"/>
            </a:xfrm>
          </p:grpSpPr>
          <p:sp>
            <p:nvSpPr>
              <p:cNvPr id="2461" name="Google Shape;2461;p27"/>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7"/>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7"/>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7"/>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7"/>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7"/>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7"/>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7"/>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2" name="Shape 2472"/>
        <p:cNvGrpSpPr/>
        <p:nvPr/>
      </p:nvGrpSpPr>
      <p:grpSpPr>
        <a:xfrm>
          <a:off x="0" y="0"/>
          <a:ext cx="0" cy="0"/>
          <a:chOff x="0" y="0"/>
          <a:chExt cx="0" cy="0"/>
        </a:xfrm>
      </p:grpSpPr>
      <p:sp>
        <p:nvSpPr>
          <p:cNvPr id="2473" name="Google Shape;2473;p28"/>
          <p:cNvSpPr/>
          <p:nvPr/>
        </p:nvSpPr>
        <p:spPr>
          <a:xfrm>
            <a:off x="1120850" y="1761775"/>
            <a:ext cx="6902400" cy="24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8"/>
          <p:cNvSpPr txBox="1"/>
          <p:nvPr>
            <p:ph idx="1" type="subTitle"/>
          </p:nvPr>
        </p:nvSpPr>
        <p:spPr>
          <a:xfrm>
            <a:off x="1474800" y="2222150"/>
            <a:ext cx="6194400" cy="956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Our project name, “Wallus,” combines “wallet” and “us”, indicating the focus of our app being investing with friends to create a  community that makes investment more accessible. </a:t>
            </a:r>
            <a:r>
              <a:rPr lang="en"/>
              <a:t>Furthermore</a:t>
            </a:r>
            <a:r>
              <a:rPr lang="en"/>
              <a:t>, it communicates </a:t>
            </a:r>
            <a:r>
              <a:rPr lang="en"/>
              <a:t>investing</a:t>
            </a:r>
            <a:r>
              <a:rPr lang="en"/>
              <a:t> being a viable option to keep one’s savings.   </a:t>
            </a:r>
            <a:endParaRPr/>
          </a:p>
          <a:p>
            <a:pPr indent="-317500" lvl="0" marL="457200" rtl="0" algn="l">
              <a:spcBef>
                <a:spcPts val="0"/>
              </a:spcBef>
              <a:spcAft>
                <a:spcPts val="0"/>
              </a:spcAft>
              <a:buSzPts val="1400"/>
              <a:buChar char="●"/>
            </a:pPr>
            <a:r>
              <a:rPr lang="en"/>
              <a:t>“Wallus” also echoes the name of our mascot “Walrus.” </a:t>
            </a:r>
            <a:endParaRPr/>
          </a:p>
        </p:txBody>
      </p:sp>
      <p:sp>
        <p:nvSpPr>
          <p:cNvPr id="2475" name="Google Shape;2475;p28"/>
          <p:cNvSpPr txBox="1"/>
          <p:nvPr>
            <p:ph type="title"/>
          </p:nvPr>
        </p:nvSpPr>
        <p:spPr>
          <a:xfrm>
            <a:off x="2298750" y="849820"/>
            <a:ext cx="4546500" cy="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Wallus</a:t>
            </a:r>
            <a:endParaRPr/>
          </a:p>
        </p:txBody>
      </p:sp>
      <p:grpSp>
        <p:nvGrpSpPr>
          <p:cNvPr id="2476" name="Google Shape;2476;p28"/>
          <p:cNvGrpSpPr/>
          <p:nvPr/>
        </p:nvGrpSpPr>
        <p:grpSpPr>
          <a:xfrm rot="10315699">
            <a:off x="7496374" y="928292"/>
            <a:ext cx="1224277" cy="1509382"/>
            <a:chOff x="9743146" y="2970638"/>
            <a:chExt cx="1446996" cy="1783072"/>
          </a:xfrm>
        </p:grpSpPr>
        <p:sp>
          <p:nvSpPr>
            <p:cNvPr id="2477" name="Google Shape;2477;p28"/>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78" name="Google Shape;2478;p28"/>
            <p:cNvGrpSpPr/>
            <p:nvPr/>
          </p:nvGrpSpPr>
          <p:grpSpPr>
            <a:xfrm rot="4346401">
              <a:off x="9694335" y="3347712"/>
              <a:ext cx="1544618" cy="1028925"/>
              <a:chOff x="2670525" y="1658075"/>
              <a:chExt cx="1301725" cy="867125"/>
            </a:xfrm>
          </p:grpSpPr>
          <p:sp>
            <p:nvSpPr>
              <p:cNvPr id="2479" name="Google Shape;2479;p28"/>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8"/>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8"/>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8"/>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8"/>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8"/>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8"/>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8"/>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87" name="Google Shape;2487;p28"/>
          <p:cNvGrpSpPr/>
          <p:nvPr/>
        </p:nvGrpSpPr>
        <p:grpSpPr>
          <a:xfrm rot="-8528979">
            <a:off x="106077" y="2476630"/>
            <a:ext cx="974174" cy="1200965"/>
            <a:chOff x="9743146" y="2970638"/>
            <a:chExt cx="1446996" cy="1783072"/>
          </a:xfrm>
        </p:grpSpPr>
        <p:sp>
          <p:nvSpPr>
            <p:cNvPr id="2488" name="Google Shape;2488;p28"/>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89" name="Google Shape;2489;p28"/>
            <p:cNvGrpSpPr/>
            <p:nvPr/>
          </p:nvGrpSpPr>
          <p:grpSpPr>
            <a:xfrm rot="4346401">
              <a:off x="9694335" y="3347712"/>
              <a:ext cx="1544618" cy="1028925"/>
              <a:chOff x="2670525" y="1658075"/>
              <a:chExt cx="1301725" cy="867125"/>
            </a:xfrm>
          </p:grpSpPr>
          <p:sp>
            <p:nvSpPr>
              <p:cNvPr id="2490" name="Google Shape;2490;p28"/>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8"/>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8"/>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8"/>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8"/>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8"/>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8"/>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8"/>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498" name="Google Shape;2498;p28"/>
          <p:cNvGrpSpPr/>
          <p:nvPr/>
        </p:nvGrpSpPr>
        <p:grpSpPr>
          <a:xfrm rot="-7044101">
            <a:off x="504658" y="3450419"/>
            <a:ext cx="1156714" cy="1426091"/>
            <a:chOff x="9743146" y="2970638"/>
            <a:chExt cx="1446996" cy="1783072"/>
          </a:xfrm>
        </p:grpSpPr>
        <p:sp>
          <p:nvSpPr>
            <p:cNvPr id="2499" name="Google Shape;2499;p28"/>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00" name="Google Shape;2500;p28"/>
            <p:cNvGrpSpPr/>
            <p:nvPr/>
          </p:nvGrpSpPr>
          <p:grpSpPr>
            <a:xfrm rot="4346401">
              <a:off x="9694335" y="3347712"/>
              <a:ext cx="1544618" cy="1028925"/>
              <a:chOff x="2670525" y="1658075"/>
              <a:chExt cx="1301725" cy="867125"/>
            </a:xfrm>
          </p:grpSpPr>
          <p:sp>
            <p:nvSpPr>
              <p:cNvPr id="2501" name="Google Shape;2501;p28"/>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8"/>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8"/>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8"/>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8"/>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8"/>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8"/>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8"/>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2" name="Shape 2512"/>
        <p:cNvGrpSpPr/>
        <p:nvPr/>
      </p:nvGrpSpPr>
      <p:grpSpPr>
        <a:xfrm>
          <a:off x="0" y="0"/>
          <a:ext cx="0" cy="0"/>
          <a:chOff x="0" y="0"/>
          <a:chExt cx="0" cy="0"/>
        </a:xfrm>
      </p:grpSpPr>
      <p:sp>
        <p:nvSpPr>
          <p:cNvPr id="2513" name="Google Shape;2513;p29"/>
          <p:cNvSpPr/>
          <p:nvPr/>
        </p:nvSpPr>
        <p:spPr>
          <a:xfrm>
            <a:off x="1120850" y="1761775"/>
            <a:ext cx="6902400" cy="24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9"/>
          <p:cNvSpPr txBox="1"/>
          <p:nvPr>
            <p:ph idx="1" type="subTitle"/>
          </p:nvPr>
        </p:nvSpPr>
        <p:spPr>
          <a:xfrm>
            <a:off x="1474850" y="2516125"/>
            <a:ext cx="6194400" cy="95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accent3"/>
                </a:solidFill>
                <a:latin typeface="Anton"/>
                <a:ea typeface="Anton"/>
                <a:cs typeface="Anton"/>
                <a:sym typeface="Anton"/>
              </a:rPr>
              <a:t>“Grow your investment intelligence with friends”</a:t>
            </a:r>
            <a:r>
              <a:rPr lang="en" sz="3200">
                <a:solidFill>
                  <a:schemeClr val="accent3"/>
                </a:solidFill>
                <a:latin typeface="Anton"/>
                <a:ea typeface="Anton"/>
                <a:cs typeface="Anton"/>
                <a:sym typeface="Anton"/>
              </a:rPr>
              <a:t> </a:t>
            </a:r>
            <a:endParaRPr sz="3200">
              <a:solidFill>
                <a:schemeClr val="accent3"/>
              </a:solidFill>
              <a:latin typeface="Anton"/>
              <a:ea typeface="Anton"/>
              <a:cs typeface="Anton"/>
              <a:sym typeface="Anton"/>
            </a:endParaRPr>
          </a:p>
        </p:txBody>
      </p:sp>
      <p:sp>
        <p:nvSpPr>
          <p:cNvPr id="2515" name="Google Shape;2515;p29"/>
          <p:cNvSpPr txBox="1"/>
          <p:nvPr>
            <p:ph type="title"/>
          </p:nvPr>
        </p:nvSpPr>
        <p:spPr>
          <a:xfrm>
            <a:off x="2298750" y="849820"/>
            <a:ext cx="4546500" cy="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One-liner</a:t>
            </a:r>
            <a:endParaRPr/>
          </a:p>
        </p:txBody>
      </p:sp>
      <p:grpSp>
        <p:nvGrpSpPr>
          <p:cNvPr id="2516" name="Google Shape;2516;p29"/>
          <p:cNvGrpSpPr/>
          <p:nvPr/>
        </p:nvGrpSpPr>
        <p:grpSpPr>
          <a:xfrm rot="10315699">
            <a:off x="7496374" y="928292"/>
            <a:ext cx="1224277" cy="1509382"/>
            <a:chOff x="9743146" y="2970638"/>
            <a:chExt cx="1446996" cy="1783072"/>
          </a:xfrm>
        </p:grpSpPr>
        <p:sp>
          <p:nvSpPr>
            <p:cNvPr id="2517" name="Google Shape;2517;p29"/>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18" name="Google Shape;2518;p29"/>
            <p:cNvGrpSpPr/>
            <p:nvPr/>
          </p:nvGrpSpPr>
          <p:grpSpPr>
            <a:xfrm rot="4346401">
              <a:off x="9694335" y="3347712"/>
              <a:ext cx="1544618" cy="1028925"/>
              <a:chOff x="2670525" y="1658075"/>
              <a:chExt cx="1301725" cy="867125"/>
            </a:xfrm>
          </p:grpSpPr>
          <p:sp>
            <p:nvSpPr>
              <p:cNvPr id="2519" name="Google Shape;2519;p29"/>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9"/>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9"/>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9"/>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9"/>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9"/>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9"/>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9"/>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27" name="Google Shape;2527;p29"/>
          <p:cNvGrpSpPr/>
          <p:nvPr/>
        </p:nvGrpSpPr>
        <p:grpSpPr>
          <a:xfrm rot="-8528979">
            <a:off x="106077" y="2476630"/>
            <a:ext cx="974174" cy="1200965"/>
            <a:chOff x="9743146" y="2970638"/>
            <a:chExt cx="1446996" cy="1783072"/>
          </a:xfrm>
        </p:grpSpPr>
        <p:sp>
          <p:nvSpPr>
            <p:cNvPr id="2528" name="Google Shape;2528;p29"/>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29" name="Google Shape;2529;p29"/>
            <p:cNvGrpSpPr/>
            <p:nvPr/>
          </p:nvGrpSpPr>
          <p:grpSpPr>
            <a:xfrm rot="4346401">
              <a:off x="9694335" y="3347712"/>
              <a:ext cx="1544618" cy="1028925"/>
              <a:chOff x="2670525" y="1658075"/>
              <a:chExt cx="1301725" cy="867125"/>
            </a:xfrm>
          </p:grpSpPr>
          <p:sp>
            <p:nvSpPr>
              <p:cNvPr id="2530" name="Google Shape;2530;p29"/>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9"/>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9"/>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9"/>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9"/>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9"/>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9"/>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9"/>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38" name="Google Shape;2538;p29"/>
          <p:cNvGrpSpPr/>
          <p:nvPr/>
        </p:nvGrpSpPr>
        <p:grpSpPr>
          <a:xfrm rot="-7044101">
            <a:off x="504658" y="3450419"/>
            <a:ext cx="1156714" cy="1426091"/>
            <a:chOff x="9743146" y="2970638"/>
            <a:chExt cx="1446996" cy="1783072"/>
          </a:xfrm>
        </p:grpSpPr>
        <p:sp>
          <p:nvSpPr>
            <p:cNvPr id="2539" name="Google Shape;2539;p29"/>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0" name="Google Shape;2540;p29"/>
            <p:cNvGrpSpPr/>
            <p:nvPr/>
          </p:nvGrpSpPr>
          <p:grpSpPr>
            <a:xfrm rot="4346401">
              <a:off x="9694335" y="3347712"/>
              <a:ext cx="1544618" cy="1028925"/>
              <a:chOff x="2670525" y="1658075"/>
              <a:chExt cx="1301725" cy="867125"/>
            </a:xfrm>
          </p:grpSpPr>
          <p:sp>
            <p:nvSpPr>
              <p:cNvPr id="2541" name="Google Shape;2541;p29"/>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9"/>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9"/>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9"/>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9"/>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9"/>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9"/>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9"/>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2" name="Shape 2552"/>
        <p:cNvGrpSpPr/>
        <p:nvPr/>
      </p:nvGrpSpPr>
      <p:grpSpPr>
        <a:xfrm>
          <a:off x="0" y="0"/>
          <a:ext cx="0" cy="0"/>
          <a:chOff x="0" y="0"/>
          <a:chExt cx="0" cy="0"/>
        </a:xfrm>
      </p:grpSpPr>
      <p:sp>
        <p:nvSpPr>
          <p:cNvPr id="2553" name="Google Shape;2553;p30"/>
          <p:cNvSpPr/>
          <p:nvPr/>
        </p:nvSpPr>
        <p:spPr>
          <a:xfrm>
            <a:off x="1120850" y="1761775"/>
            <a:ext cx="6902400" cy="24039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30"/>
          <p:cNvSpPr txBox="1"/>
          <p:nvPr>
            <p:ph idx="1" type="subTitle"/>
          </p:nvPr>
        </p:nvSpPr>
        <p:spPr>
          <a:xfrm>
            <a:off x="1474800" y="1761775"/>
            <a:ext cx="6194400" cy="2403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400"/>
              <a:t>Problem: Despite the importance and benefits of financial investment, people shy away from investing due to the lack of confidence, experience, and relevant knowledge. </a:t>
            </a:r>
            <a:endParaRPr sz="1400"/>
          </a:p>
          <a:p>
            <a:pPr indent="0" lvl="0" marL="457200" rtl="0" algn="l">
              <a:spcBef>
                <a:spcPts val="0"/>
              </a:spcBef>
              <a:spcAft>
                <a:spcPts val="0"/>
              </a:spcAft>
              <a:buNone/>
            </a:pPr>
            <a:r>
              <a:t/>
            </a:r>
            <a:endParaRPr sz="1400"/>
          </a:p>
          <a:p>
            <a:pPr indent="-304800" lvl="0" marL="457200" rtl="0" algn="l">
              <a:spcBef>
                <a:spcPts val="0"/>
              </a:spcBef>
              <a:spcAft>
                <a:spcPts val="0"/>
              </a:spcAft>
              <a:buSzPts val="1200"/>
              <a:buChar char="●"/>
            </a:pPr>
            <a:r>
              <a:rPr lang="en" sz="1400"/>
              <a:t>Solution: Our product enables inexperienced investors to join or form different investment groups and invest together with their friends, which aims at enhancing the support and sense of community for newbie investors. Our product also incorporates educational elements into the users’ onboarding and investing process to equip users with investment knowledge along the way.</a:t>
            </a:r>
            <a:endParaRPr sz="1400"/>
          </a:p>
        </p:txBody>
      </p:sp>
      <p:sp>
        <p:nvSpPr>
          <p:cNvPr id="2555" name="Google Shape;2555;p30"/>
          <p:cNvSpPr txBox="1"/>
          <p:nvPr>
            <p:ph type="title"/>
          </p:nvPr>
        </p:nvSpPr>
        <p:spPr>
          <a:xfrm>
            <a:off x="1806500" y="849825"/>
            <a:ext cx="5541600" cy="695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3"/>
                </a:solidFill>
              </a:rPr>
              <a:t>02 Problem/Solution Overview</a:t>
            </a:r>
            <a:endParaRPr>
              <a:solidFill>
                <a:schemeClr val="accent3"/>
              </a:solidFill>
            </a:endParaRPr>
          </a:p>
        </p:txBody>
      </p:sp>
      <p:grpSp>
        <p:nvGrpSpPr>
          <p:cNvPr id="2556" name="Google Shape;2556;p30"/>
          <p:cNvGrpSpPr/>
          <p:nvPr/>
        </p:nvGrpSpPr>
        <p:grpSpPr>
          <a:xfrm rot="10315699">
            <a:off x="7496374" y="928292"/>
            <a:ext cx="1224277" cy="1509382"/>
            <a:chOff x="9743146" y="2970638"/>
            <a:chExt cx="1446996" cy="1783072"/>
          </a:xfrm>
        </p:grpSpPr>
        <p:sp>
          <p:nvSpPr>
            <p:cNvPr id="2557" name="Google Shape;2557;p3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8" name="Google Shape;2558;p30"/>
            <p:cNvGrpSpPr/>
            <p:nvPr/>
          </p:nvGrpSpPr>
          <p:grpSpPr>
            <a:xfrm rot="4346401">
              <a:off x="9694335" y="3347712"/>
              <a:ext cx="1544618" cy="1028925"/>
              <a:chOff x="2670525" y="1658075"/>
              <a:chExt cx="1301725" cy="867125"/>
            </a:xfrm>
          </p:grpSpPr>
          <p:sp>
            <p:nvSpPr>
              <p:cNvPr id="2559" name="Google Shape;2559;p3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3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3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3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3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3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3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3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67" name="Google Shape;2567;p30"/>
          <p:cNvGrpSpPr/>
          <p:nvPr/>
        </p:nvGrpSpPr>
        <p:grpSpPr>
          <a:xfrm rot="-8528979">
            <a:off x="106077" y="2476630"/>
            <a:ext cx="974174" cy="1200965"/>
            <a:chOff x="9743146" y="2970638"/>
            <a:chExt cx="1446996" cy="1783072"/>
          </a:xfrm>
        </p:grpSpPr>
        <p:sp>
          <p:nvSpPr>
            <p:cNvPr id="2568" name="Google Shape;2568;p3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9" name="Google Shape;2569;p30"/>
            <p:cNvGrpSpPr/>
            <p:nvPr/>
          </p:nvGrpSpPr>
          <p:grpSpPr>
            <a:xfrm rot="4346401">
              <a:off x="9694335" y="3347712"/>
              <a:ext cx="1544618" cy="1028925"/>
              <a:chOff x="2670525" y="1658075"/>
              <a:chExt cx="1301725" cy="867125"/>
            </a:xfrm>
          </p:grpSpPr>
          <p:sp>
            <p:nvSpPr>
              <p:cNvPr id="2570" name="Google Shape;2570;p3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3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3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3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3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3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3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3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78" name="Google Shape;2578;p30"/>
          <p:cNvGrpSpPr/>
          <p:nvPr/>
        </p:nvGrpSpPr>
        <p:grpSpPr>
          <a:xfrm rot="-7044101">
            <a:off x="504658" y="3450419"/>
            <a:ext cx="1156714" cy="1426091"/>
            <a:chOff x="9743146" y="2970638"/>
            <a:chExt cx="1446996" cy="1783072"/>
          </a:xfrm>
        </p:grpSpPr>
        <p:sp>
          <p:nvSpPr>
            <p:cNvPr id="2579" name="Google Shape;2579;p30"/>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80" name="Google Shape;2580;p30"/>
            <p:cNvGrpSpPr/>
            <p:nvPr/>
          </p:nvGrpSpPr>
          <p:grpSpPr>
            <a:xfrm rot="4346401">
              <a:off x="9694335" y="3347712"/>
              <a:ext cx="1544618" cy="1028925"/>
              <a:chOff x="2670525" y="1658075"/>
              <a:chExt cx="1301725" cy="867125"/>
            </a:xfrm>
          </p:grpSpPr>
          <p:sp>
            <p:nvSpPr>
              <p:cNvPr id="2581" name="Google Shape;2581;p30"/>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30"/>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30"/>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30"/>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30"/>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30"/>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30"/>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30"/>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2" name="Shape 2592"/>
        <p:cNvGrpSpPr/>
        <p:nvPr/>
      </p:nvGrpSpPr>
      <p:grpSpPr>
        <a:xfrm>
          <a:off x="0" y="0"/>
          <a:ext cx="0" cy="0"/>
          <a:chOff x="0" y="0"/>
          <a:chExt cx="0" cy="0"/>
        </a:xfrm>
      </p:grpSpPr>
      <p:sp>
        <p:nvSpPr>
          <p:cNvPr id="2593" name="Google Shape;2593;p31"/>
          <p:cNvSpPr txBox="1"/>
          <p:nvPr>
            <p:ph type="title"/>
          </p:nvPr>
        </p:nvSpPr>
        <p:spPr>
          <a:xfrm>
            <a:off x="3828700" y="2618575"/>
            <a:ext cx="4839300" cy="84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Market Research</a:t>
            </a:r>
            <a:endParaRPr/>
          </a:p>
        </p:txBody>
      </p:sp>
      <p:sp>
        <p:nvSpPr>
          <p:cNvPr id="2594" name="Google Shape;2594;p31"/>
          <p:cNvSpPr txBox="1"/>
          <p:nvPr>
            <p:ph idx="2" type="title"/>
          </p:nvPr>
        </p:nvSpPr>
        <p:spPr>
          <a:xfrm>
            <a:off x="5353900" y="1666025"/>
            <a:ext cx="17889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2595" name="Google Shape;2595;p31"/>
          <p:cNvGrpSpPr/>
          <p:nvPr/>
        </p:nvGrpSpPr>
        <p:grpSpPr>
          <a:xfrm rot="4164861">
            <a:off x="674057" y="90869"/>
            <a:ext cx="2195965" cy="2706162"/>
            <a:chOff x="9743146" y="2970638"/>
            <a:chExt cx="1446996" cy="1783072"/>
          </a:xfrm>
        </p:grpSpPr>
        <p:sp>
          <p:nvSpPr>
            <p:cNvPr id="2596" name="Google Shape;2596;p3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97" name="Google Shape;2597;p31"/>
            <p:cNvGrpSpPr/>
            <p:nvPr/>
          </p:nvGrpSpPr>
          <p:grpSpPr>
            <a:xfrm rot="4346401">
              <a:off x="9694335" y="3347712"/>
              <a:ext cx="1544618" cy="1028925"/>
              <a:chOff x="2670525" y="1658075"/>
              <a:chExt cx="1301725" cy="867125"/>
            </a:xfrm>
          </p:grpSpPr>
          <p:sp>
            <p:nvSpPr>
              <p:cNvPr id="2598" name="Google Shape;2598;p3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3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3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3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3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3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3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3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6" name="Google Shape;2606;p31"/>
          <p:cNvGrpSpPr/>
          <p:nvPr/>
        </p:nvGrpSpPr>
        <p:grpSpPr>
          <a:xfrm rot="5753339">
            <a:off x="2563143" y="926007"/>
            <a:ext cx="1507623" cy="1857780"/>
            <a:chOff x="9743146" y="2970638"/>
            <a:chExt cx="1446996" cy="1783072"/>
          </a:xfrm>
        </p:grpSpPr>
        <p:sp>
          <p:nvSpPr>
            <p:cNvPr id="2607" name="Google Shape;2607;p3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8" name="Google Shape;2608;p31"/>
            <p:cNvGrpSpPr/>
            <p:nvPr/>
          </p:nvGrpSpPr>
          <p:grpSpPr>
            <a:xfrm rot="4346401">
              <a:off x="9694335" y="3347712"/>
              <a:ext cx="1544618" cy="1028925"/>
              <a:chOff x="2670525" y="1658075"/>
              <a:chExt cx="1301725" cy="867125"/>
            </a:xfrm>
          </p:grpSpPr>
          <p:sp>
            <p:nvSpPr>
              <p:cNvPr id="2609" name="Google Shape;2609;p3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3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3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3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3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3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3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3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17" name="Google Shape;2617;p31"/>
          <p:cNvGrpSpPr/>
          <p:nvPr/>
        </p:nvGrpSpPr>
        <p:grpSpPr>
          <a:xfrm rot="2531090">
            <a:off x="621542" y="2933466"/>
            <a:ext cx="1487454" cy="1832926"/>
            <a:chOff x="9743146" y="2970638"/>
            <a:chExt cx="1446996" cy="1783072"/>
          </a:xfrm>
        </p:grpSpPr>
        <p:sp>
          <p:nvSpPr>
            <p:cNvPr id="2618" name="Google Shape;2618;p3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19" name="Google Shape;2619;p31"/>
            <p:cNvGrpSpPr/>
            <p:nvPr/>
          </p:nvGrpSpPr>
          <p:grpSpPr>
            <a:xfrm rot="4346401">
              <a:off x="9694335" y="3347712"/>
              <a:ext cx="1544618" cy="1028925"/>
              <a:chOff x="2670525" y="1658075"/>
              <a:chExt cx="1301725" cy="867125"/>
            </a:xfrm>
          </p:grpSpPr>
          <p:sp>
            <p:nvSpPr>
              <p:cNvPr id="2620" name="Google Shape;2620;p3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1" name="Google Shape;2621;p3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3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3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3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5" name="Google Shape;2625;p3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3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3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28" name="Google Shape;2628;p31"/>
          <p:cNvGrpSpPr/>
          <p:nvPr/>
        </p:nvGrpSpPr>
        <p:grpSpPr>
          <a:xfrm>
            <a:off x="2057205" y="2786469"/>
            <a:ext cx="1447085" cy="1089968"/>
            <a:chOff x="2700330" y="-829613"/>
            <a:chExt cx="2200221" cy="1657495"/>
          </a:xfrm>
        </p:grpSpPr>
        <p:sp>
          <p:nvSpPr>
            <p:cNvPr id="2629" name="Google Shape;2629;p31"/>
            <p:cNvSpPr/>
            <p:nvPr/>
          </p:nvSpPr>
          <p:spPr>
            <a:xfrm>
              <a:off x="2700330" y="-829613"/>
              <a:ext cx="2200221" cy="1657495"/>
            </a:xfrm>
            <a:custGeom>
              <a:rect b="b" l="l" r="r" t="t"/>
              <a:pathLst>
                <a:path extrusionOk="0" h="31096" w="41278">
                  <a:moveTo>
                    <a:pt x="6931" y="1"/>
                  </a:moveTo>
                  <a:lnTo>
                    <a:pt x="1" y="17356"/>
                  </a:lnTo>
                  <a:lnTo>
                    <a:pt x="34348" y="31095"/>
                  </a:lnTo>
                  <a:lnTo>
                    <a:pt x="41278" y="13739"/>
                  </a:lnTo>
                  <a:lnTo>
                    <a:pt x="6931" y="1"/>
                  </a:lnTo>
                  <a:close/>
                </a:path>
              </a:pathLst>
            </a:custGeom>
            <a:solidFill>
              <a:schemeClr val="dk2"/>
            </a:solidFill>
            <a:ln cap="flat" cmpd="sng" w="76200">
              <a:solidFill>
                <a:schemeClr val="dk2"/>
              </a:solidFill>
              <a:prstDash val="solid"/>
              <a:round/>
              <a:headEnd len="sm" w="sm" type="none"/>
              <a:tailEnd len="sm" w="sm" type="none"/>
            </a:ln>
            <a:effectLst>
              <a:outerShdw rotWithShape="0" algn="bl" dir="636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30" name="Google Shape;2630;p31"/>
            <p:cNvGrpSpPr/>
            <p:nvPr/>
          </p:nvGrpSpPr>
          <p:grpSpPr>
            <a:xfrm>
              <a:off x="2700330" y="-829613"/>
              <a:ext cx="2200221" cy="1657495"/>
              <a:chOff x="4886375" y="1743475"/>
              <a:chExt cx="1031950" cy="777400"/>
            </a:xfrm>
          </p:grpSpPr>
          <p:sp>
            <p:nvSpPr>
              <p:cNvPr id="2631" name="Google Shape;2631;p31"/>
              <p:cNvSpPr/>
              <p:nvPr/>
            </p:nvSpPr>
            <p:spPr>
              <a:xfrm>
                <a:off x="4886375" y="1743475"/>
                <a:ext cx="1031950" cy="777400"/>
              </a:xfrm>
              <a:custGeom>
                <a:rect b="b" l="l" r="r" t="t"/>
                <a:pathLst>
                  <a:path extrusionOk="0" h="31096" w="41278">
                    <a:moveTo>
                      <a:pt x="6931" y="1"/>
                    </a:moveTo>
                    <a:lnTo>
                      <a:pt x="1" y="17356"/>
                    </a:lnTo>
                    <a:lnTo>
                      <a:pt x="34348" y="31095"/>
                    </a:lnTo>
                    <a:lnTo>
                      <a:pt x="41278" y="13739"/>
                    </a:lnTo>
                    <a:lnTo>
                      <a:pt x="693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31"/>
              <p:cNvSpPr/>
              <p:nvPr/>
            </p:nvSpPr>
            <p:spPr>
              <a:xfrm>
                <a:off x="4945650" y="1795900"/>
                <a:ext cx="913425" cy="672525"/>
              </a:xfrm>
              <a:custGeom>
                <a:rect b="b" l="l" r="r" t="t"/>
                <a:pathLst>
                  <a:path extrusionOk="0" h="26901" w="36537">
                    <a:moveTo>
                      <a:pt x="5836" y="1"/>
                    </a:moveTo>
                    <a:lnTo>
                      <a:pt x="0" y="14621"/>
                    </a:lnTo>
                    <a:lnTo>
                      <a:pt x="30700" y="26901"/>
                    </a:lnTo>
                    <a:lnTo>
                      <a:pt x="36536" y="12281"/>
                    </a:lnTo>
                    <a:lnTo>
                      <a:pt x="58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31"/>
              <p:cNvSpPr/>
              <p:nvPr/>
            </p:nvSpPr>
            <p:spPr>
              <a:xfrm>
                <a:off x="5235175" y="1957975"/>
                <a:ext cx="334375" cy="348325"/>
              </a:xfrm>
              <a:custGeom>
                <a:rect b="b" l="l" r="r" t="t"/>
                <a:pathLst>
                  <a:path extrusionOk="0" h="13933" w="13375">
                    <a:moveTo>
                      <a:pt x="7655" y="0"/>
                    </a:moveTo>
                    <a:cubicBezTo>
                      <a:pt x="5201" y="0"/>
                      <a:pt x="2664" y="1886"/>
                      <a:pt x="1459" y="4886"/>
                    </a:cubicBezTo>
                    <a:cubicBezTo>
                      <a:pt x="0" y="8564"/>
                      <a:pt x="1155" y="12485"/>
                      <a:pt x="4043" y="13609"/>
                    </a:cubicBezTo>
                    <a:cubicBezTo>
                      <a:pt x="4591" y="13828"/>
                      <a:pt x="5161" y="13933"/>
                      <a:pt x="5737" y="13933"/>
                    </a:cubicBezTo>
                    <a:cubicBezTo>
                      <a:pt x="8195" y="13933"/>
                      <a:pt x="10739" y="12030"/>
                      <a:pt x="11946" y="9050"/>
                    </a:cubicBezTo>
                    <a:cubicBezTo>
                      <a:pt x="13374" y="5403"/>
                      <a:pt x="12250" y="1482"/>
                      <a:pt x="9362" y="326"/>
                    </a:cubicBezTo>
                    <a:cubicBezTo>
                      <a:pt x="8810" y="106"/>
                      <a:pt x="8235" y="0"/>
                      <a:pt x="76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31"/>
              <p:cNvSpPr/>
              <p:nvPr/>
            </p:nvSpPr>
            <p:spPr>
              <a:xfrm>
                <a:off x="5321025" y="2039075"/>
                <a:ext cx="157325" cy="195325"/>
              </a:xfrm>
              <a:custGeom>
                <a:rect b="b" l="l" r="r" t="t"/>
                <a:pathLst>
                  <a:path extrusionOk="0" h="7813" w="6293">
                    <a:moveTo>
                      <a:pt x="3428" y="1872"/>
                    </a:moveTo>
                    <a:cubicBezTo>
                      <a:pt x="3487" y="1872"/>
                      <a:pt x="3551" y="1876"/>
                      <a:pt x="3618" y="1885"/>
                    </a:cubicBezTo>
                    <a:lnTo>
                      <a:pt x="3162" y="3040"/>
                    </a:lnTo>
                    <a:cubicBezTo>
                      <a:pt x="2858" y="2797"/>
                      <a:pt x="2645" y="2554"/>
                      <a:pt x="2767" y="2250"/>
                    </a:cubicBezTo>
                    <a:cubicBezTo>
                      <a:pt x="2871" y="2017"/>
                      <a:pt x="3085" y="1872"/>
                      <a:pt x="3428" y="1872"/>
                    </a:cubicBezTo>
                    <a:close/>
                    <a:moveTo>
                      <a:pt x="3405" y="4742"/>
                    </a:moveTo>
                    <a:cubicBezTo>
                      <a:pt x="3679" y="5016"/>
                      <a:pt x="3861" y="5289"/>
                      <a:pt x="3770" y="5532"/>
                    </a:cubicBezTo>
                    <a:cubicBezTo>
                      <a:pt x="3675" y="5745"/>
                      <a:pt x="3488" y="5866"/>
                      <a:pt x="3209" y="5866"/>
                    </a:cubicBezTo>
                    <a:cubicBezTo>
                      <a:pt x="3130" y="5866"/>
                      <a:pt x="3043" y="5857"/>
                      <a:pt x="2949" y="5836"/>
                    </a:cubicBezTo>
                    <a:lnTo>
                      <a:pt x="3405" y="4742"/>
                    </a:lnTo>
                    <a:close/>
                    <a:moveTo>
                      <a:pt x="4408" y="0"/>
                    </a:moveTo>
                    <a:lnTo>
                      <a:pt x="4043" y="852"/>
                    </a:lnTo>
                    <a:cubicBezTo>
                      <a:pt x="3768" y="781"/>
                      <a:pt x="3510" y="748"/>
                      <a:pt x="3271" y="748"/>
                    </a:cubicBezTo>
                    <a:cubicBezTo>
                      <a:pt x="2377" y="748"/>
                      <a:pt x="1748" y="1207"/>
                      <a:pt x="1460" y="1855"/>
                    </a:cubicBezTo>
                    <a:cubicBezTo>
                      <a:pt x="1004" y="2979"/>
                      <a:pt x="1885" y="3678"/>
                      <a:pt x="2676" y="4256"/>
                    </a:cubicBezTo>
                    <a:lnTo>
                      <a:pt x="2159" y="5593"/>
                    </a:lnTo>
                    <a:cubicBezTo>
                      <a:pt x="1581" y="5320"/>
                      <a:pt x="1095" y="4864"/>
                      <a:pt x="822" y="4408"/>
                    </a:cubicBezTo>
                    <a:lnTo>
                      <a:pt x="1" y="5198"/>
                    </a:lnTo>
                    <a:cubicBezTo>
                      <a:pt x="305" y="5745"/>
                      <a:pt x="974" y="6262"/>
                      <a:pt x="1733" y="6657"/>
                    </a:cubicBezTo>
                    <a:lnTo>
                      <a:pt x="1399" y="7508"/>
                    </a:lnTo>
                    <a:lnTo>
                      <a:pt x="2189" y="7812"/>
                    </a:lnTo>
                    <a:lnTo>
                      <a:pt x="2524" y="6900"/>
                    </a:lnTo>
                    <a:cubicBezTo>
                      <a:pt x="2842" y="6987"/>
                      <a:pt x="3134" y="7027"/>
                      <a:pt x="3400" y="7027"/>
                    </a:cubicBezTo>
                    <a:cubicBezTo>
                      <a:pt x="4251" y="7027"/>
                      <a:pt x="4829" y="6614"/>
                      <a:pt x="5107" y="5988"/>
                    </a:cubicBezTo>
                    <a:cubicBezTo>
                      <a:pt x="5563" y="4864"/>
                      <a:pt x="4712" y="4165"/>
                      <a:pt x="3892" y="3587"/>
                    </a:cubicBezTo>
                    <a:lnTo>
                      <a:pt x="4439" y="2219"/>
                    </a:lnTo>
                    <a:cubicBezTo>
                      <a:pt x="4803" y="2463"/>
                      <a:pt x="5199" y="2766"/>
                      <a:pt x="5502" y="3131"/>
                    </a:cubicBezTo>
                    <a:lnTo>
                      <a:pt x="6293" y="2311"/>
                    </a:lnTo>
                    <a:cubicBezTo>
                      <a:pt x="5958" y="1855"/>
                      <a:pt x="5411" y="1490"/>
                      <a:pt x="4864" y="1186"/>
                    </a:cubicBezTo>
                    <a:lnTo>
                      <a:pt x="5199" y="304"/>
                    </a:lnTo>
                    <a:lnTo>
                      <a:pt x="440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31"/>
              <p:cNvSpPr/>
              <p:nvPr/>
            </p:nvSpPr>
            <p:spPr>
              <a:xfrm>
                <a:off x="5830925" y="2076925"/>
                <a:ext cx="56250" cy="52750"/>
              </a:xfrm>
              <a:custGeom>
                <a:rect b="b" l="l" r="r" t="t"/>
                <a:pathLst>
                  <a:path extrusionOk="0" h="2110" w="2250">
                    <a:moveTo>
                      <a:pt x="1144" y="0"/>
                    </a:moveTo>
                    <a:cubicBezTo>
                      <a:pt x="1107" y="0"/>
                      <a:pt x="1071" y="2"/>
                      <a:pt x="1034" y="6"/>
                    </a:cubicBezTo>
                    <a:cubicBezTo>
                      <a:pt x="456" y="67"/>
                      <a:pt x="0" y="584"/>
                      <a:pt x="61" y="1161"/>
                    </a:cubicBezTo>
                    <a:cubicBezTo>
                      <a:pt x="118" y="1702"/>
                      <a:pt x="575" y="2109"/>
                      <a:pt x="1131" y="2109"/>
                    </a:cubicBezTo>
                    <a:cubicBezTo>
                      <a:pt x="1169" y="2109"/>
                      <a:pt x="1208" y="2107"/>
                      <a:pt x="1247" y="2104"/>
                    </a:cubicBezTo>
                    <a:cubicBezTo>
                      <a:pt x="1824" y="2073"/>
                      <a:pt x="2250" y="1526"/>
                      <a:pt x="2189" y="949"/>
                    </a:cubicBezTo>
                    <a:cubicBezTo>
                      <a:pt x="2132" y="408"/>
                      <a:pt x="1676" y="0"/>
                      <a:pt x="11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31"/>
              <p:cNvSpPr/>
              <p:nvPr/>
            </p:nvSpPr>
            <p:spPr>
              <a:xfrm>
                <a:off x="5682750" y="2440675"/>
                <a:ext cx="60800" cy="54300"/>
              </a:xfrm>
              <a:custGeom>
                <a:rect b="b" l="l" r="r" t="t"/>
                <a:pathLst>
                  <a:path extrusionOk="0" h="2172" w="2432">
                    <a:moveTo>
                      <a:pt x="1224" y="0"/>
                    </a:moveTo>
                    <a:cubicBezTo>
                      <a:pt x="792" y="0"/>
                      <a:pt x="398" y="246"/>
                      <a:pt x="213" y="684"/>
                    </a:cubicBezTo>
                    <a:cubicBezTo>
                      <a:pt x="0" y="1262"/>
                      <a:pt x="274" y="1870"/>
                      <a:pt x="851" y="2083"/>
                    </a:cubicBezTo>
                    <a:cubicBezTo>
                      <a:pt x="987" y="2143"/>
                      <a:pt x="1126" y="2171"/>
                      <a:pt x="1263" y="2171"/>
                    </a:cubicBezTo>
                    <a:cubicBezTo>
                      <a:pt x="1677" y="2171"/>
                      <a:pt x="2067" y="1909"/>
                      <a:pt x="2249" y="1475"/>
                    </a:cubicBezTo>
                    <a:cubicBezTo>
                      <a:pt x="2432" y="958"/>
                      <a:pt x="2158" y="320"/>
                      <a:pt x="1642" y="77"/>
                    </a:cubicBezTo>
                    <a:cubicBezTo>
                      <a:pt x="1502" y="25"/>
                      <a:pt x="1361" y="0"/>
                      <a:pt x="122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31"/>
              <p:cNvSpPr/>
              <p:nvPr/>
            </p:nvSpPr>
            <p:spPr>
              <a:xfrm>
                <a:off x="5061900" y="1769025"/>
                <a:ext cx="61575" cy="54225"/>
              </a:xfrm>
              <a:custGeom>
                <a:rect b="b" l="l" r="r" t="t"/>
                <a:pathLst>
                  <a:path extrusionOk="0" h="2169" w="2463">
                    <a:moveTo>
                      <a:pt x="1229" y="1"/>
                    </a:moveTo>
                    <a:cubicBezTo>
                      <a:pt x="804" y="1"/>
                      <a:pt x="401" y="260"/>
                      <a:pt x="214" y="681"/>
                    </a:cubicBezTo>
                    <a:cubicBezTo>
                      <a:pt x="1" y="1258"/>
                      <a:pt x="244" y="1866"/>
                      <a:pt x="822" y="2079"/>
                    </a:cubicBezTo>
                    <a:cubicBezTo>
                      <a:pt x="966" y="2140"/>
                      <a:pt x="1112" y="2168"/>
                      <a:pt x="1254" y="2168"/>
                    </a:cubicBezTo>
                    <a:cubicBezTo>
                      <a:pt x="1678" y="2168"/>
                      <a:pt x="2060" y="1912"/>
                      <a:pt x="2220" y="1501"/>
                    </a:cubicBezTo>
                    <a:cubicBezTo>
                      <a:pt x="2463" y="954"/>
                      <a:pt x="2189" y="316"/>
                      <a:pt x="1612" y="73"/>
                    </a:cubicBezTo>
                    <a:cubicBezTo>
                      <a:pt x="1486" y="24"/>
                      <a:pt x="1357" y="1"/>
                      <a:pt x="122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31"/>
              <p:cNvSpPr/>
              <p:nvPr/>
            </p:nvSpPr>
            <p:spPr>
              <a:xfrm>
                <a:off x="4915250" y="2133775"/>
                <a:ext cx="61575" cy="54550"/>
              </a:xfrm>
              <a:custGeom>
                <a:rect b="b" l="l" r="r" t="t"/>
                <a:pathLst>
                  <a:path extrusionOk="0" h="2182" w="2463">
                    <a:moveTo>
                      <a:pt x="1243" y="0"/>
                    </a:moveTo>
                    <a:cubicBezTo>
                      <a:pt x="805" y="0"/>
                      <a:pt x="407" y="260"/>
                      <a:pt x="244" y="681"/>
                    </a:cubicBezTo>
                    <a:cubicBezTo>
                      <a:pt x="1" y="1258"/>
                      <a:pt x="274" y="1866"/>
                      <a:pt x="852" y="2109"/>
                    </a:cubicBezTo>
                    <a:cubicBezTo>
                      <a:pt x="978" y="2158"/>
                      <a:pt x="1107" y="2181"/>
                      <a:pt x="1234" y="2181"/>
                    </a:cubicBezTo>
                    <a:cubicBezTo>
                      <a:pt x="1659" y="2181"/>
                      <a:pt x="2063" y="1922"/>
                      <a:pt x="2250" y="1501"/>
                    </a:cubicBezTo>
                    <a:cubicBezTo>
                      <a:pt x="2463" y="954"/>
                      <a:pt x="2219" y="316"/>
                      <a:pt x="1642" y="73"/>
                    </a:cubicBezTo>
                    <a:cubicBezTo>
                      <a:pt x="1509" y="24"/>
                      <a:pt x="1374" y="0"/>
                      <a:pt x="1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39" name="Google Shape;2639;p31"/>
          <p:cNvGrpSpPr/>
          <p:nvPr/>
        </p:nvGrpSpPr>
        <p:grpSpPr>
          <a:xfrm rot="-743857">
            <a:off x="1936807" y="3880271"/>
            <a:ext cx="1487470" cy="1832947"/>
            <a:chOff x="9743146" y="2970638"/>
            <a:chExt cx="1446996" cy="1783072"/>
          </a:xfrm>
        </p:grpSpPr>
        <p:sp>
          <p:nvSpPr>
            <p:cNvPr id="2640" name="Google Shape;2640;p31"/>
            <p:cNvSpPr/>
            <p:nvPr/>
          </p:nvSpPr>
          <p:spPr>
            <a:xfrm rot="4346401">
              <a:off x="9694335" y="3347712"/>
              <a:ext cx="1544618" cy="10289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cap="flat" cmpd="sng" w="76200">
              <a:solidFill>
                <a:schemeClr val="dk2"/>
              </a:solidFill>
              <a:prstDash val="solid"/>
              <a:round/>
              <a:headEnd len="sm" w="sm" type="none"/>
              <a:tailEnd len="sm" w="sm" type="none"/>
            </a:ln>
            <a:effectLst>
              <a:outerShdw rotWithShape="0" algn="bl" dir="6480000" dist="47625">
                <a:schemeClr val="dk1">
                  <a:alpha val="23000"/>
                </a:scheme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41" name="Google Shape;2641;p31"/>
            <p:cNvGrpSpPr/>
            <p:nvPr/>
          </p:nvGrpSpPr>
          <p:grpSpPr>
            <a:xfrm rot="4346401">
              <a:off x="9694335" y="3347712"/>
              <a:ext cx="1544618" cy="1028925"/>
              <a:chOff x="2670525" y="1658075"/>
              <a:chExt cx="1301725" cy="867125"/>
            </a:xfrm>
          </p:grpSpPr>
          <p:sp>
            <p:nvSpPr>
              <p:cNvPr id="2642" name="Google Shape;2642;p31"/>
              <p:cNvSpPr/>
              <p:nvPr/>
            </p:nvSpPr>
            <p:spPr>
              <a:xfrm>
                <a:off x="2670525" y="1658075"/>
                <a:ext cx="1301725" cy="867125"/>
              </a:xfrm>
              <a:custGeom>
                <a:rect b="b" l="l" r="r" t="t"/>
                <a:pathLst>
                  <a:path extrusionOk="0" h="34685" w="52069">
                    <a:moveTo>
                      <a:pt x="41343" y="1"/>
                    </a:moveTo>
                    <a:cubicBezTo>
                      <a:pt x="29017" y="1"/>
                      <a:pt x="18759" y="10551"/>
                      <a:pt x="6419" y="10551"/>
                    </a:cubicBezTo>
                    <a:cubicBezTo>
                      <a:pt x="4345" y="10551"/>
                      <a:pt x="2212" y="10253"/>
                      <a:pt x="1" y="9556"/>
                    </a:cubicBezTo>
                    <a:lnTo>
                      <a:pt x="1" y="9556"/>
                    </a:lnTo>
                    <a:cubicBezTo>
                      <a:pt x="1460" y="17581"/>
                      <a:pt x="2888" y="25636"/>
                      <a:pt x="4347" y="33691"/>
                    </a:cubicBezTo>
                    <a:cubicBezTo>
                      <a:pt x="6555" y="34387"/>
                      <a:pt x="8684" y="34685"/>
                      <a:pt x="10756" y="34685"/>
                    </a:cubicBezTo>
                    <a:cubicBezTo>
                      <a:pt x="23078" y="34685"/>
                      <a:pt x="33337" y="24135"/>
                      <a:pt x="45680" y="24135"/>
                    </a:cubicBezTo>
                    <a:cubicBezTo>
                      <a:pt x="47745" y="24135"/>
                      <a:pt x="49868" y="24430"/>
                      <a:pt x="52068" y="25119"/>
                    </a:cubicBezTo>
                    <a:cubicBezTo>
                      <a:pt x="50609" y="17064"/>
                      <a:pt x="49181" y="9040"/>
                      <a:pt x="47722" y="985"/>
                    </a:cubicBezTo>
                    <a:cubicBezTo>
                      <a:pt x="45525" y="296"/>
                      <a:pt x="43405" y="1"/>
                      <a:pt x="413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31"/>
              <p:cNvSpPr/>
              <p:nvPr/>
            </p:nvSpPr>
            <p:spPr>
              <a:xfrm>
                <a:off x="2745750" y="1705450"/>
                <a:ext cx="1153550" cy="771375"/>
              </a:xfrm>
              <a:custGeom>
                <a:rect b="b" l="l" r="r" t="t"/>
                <a:pathLst>
                  <a:path extrusionOk="0" h="30855" w="46142">
                    <a:moveTo>
                      <a:pt x="38888" y="1"/>
                    </a:moveTo>
                    <a:cubicBezTo>
                      <a:pt x="26272" y="1"/>
                      <a:pt x="16314" y="10800"/>
                      <a:pt x="3682" y="10800"/>
                    </a:cubicBezTo>
                    <a:cubicBezTo>
                      <a:pt x="2481" y="10800"/>
                      <a:pt x="1255" y="10702"/>
                      <a:pt x="1" y="10488"/>
                    </a:cubicBezTo>
                    <a:lnTo>
                      <a:pt x="1" y="10488"/>
                    </a:lnTo>
                    <a:cubicBezTo>
                      <a:pt x="1217" y="17175"/>
                      <a:pt x="2402" y="23862"/>
                      <a:pt x="3618" y="30549"/>
                    </a:cubicBezTo>
                    <a:cubicBezTo>
                      <a:pt x="4859" y="30759"/>
                      <a:pt x="6071" y="30855"/>
                      <a:pt x="7260" y="30855"/>
                    </a:cubicBezTo>
                    <a:cubicBezTo>
                      <a:pt x="19880" y="30855"/>
                      <a:pt x="29823" y="20061"/>
                      <a:pt x="42486" y="20061"/>
                    </a:cubicBezTo>
                    <a:cubicBezTo>
                      <a:pt x="43679" y="20061"/>
                      <a:pt x="44896" y="20157"/>
                      <a:pt x="46142" y="20367"/>
                    </a:cubicBezTo>
                    <a:cubicBezTo>
                      <a:pt x="44926" y="13680"/>
                      <a:pt x="43710" y="6993"/>
                      <a:pt x="42524" y="306"/>
                    </a:cubicBezTo>
                    <a:cubicBezTo>
                      <a:pt x="41286" y="97"/>
                      <a:pt x="40075" y="1"/>
                      <a:pt x="388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31"/>
              <p:cNvSpPr/>
              <p:nvPr/>
            </p:nvSpPr>
            <p:spPr>
              <a:xfrm>
                <a:off x="3095300" y="1846500"/>
                <a:ext cx="466600" cy="485400"/>
              </a:xfrm>
              <a:custGeom>
                <a:rect b="b" l="l" r="r" t="t"/>
                <a:pathLst>
                  <a:path extrusionOk="0" h="19416" w="18664">
                    <a:moveTo>
                      <a:pt x="11047" y="1"/>
                    </a:moveTo>
                    <a:cubicBezTo>
                      <a:pt x="9947" y="1"/>
                      <a:pt x="8804" y="266"/>
                      <a:pt x="7691" y="834"/>
                    </a:cubicBezTo>
                    <a:cubicBezTo>
                      <a:pt x="3223" y="3114"/>
                      <a:pt x="1" y="8646"/>
                      <a:pt x="852" y="13631"/>
                    </a:cubicBezTo>
                    <a:cubicBezTo>
                      <a:pt x="1434" y="17192"/>
                      <a:pt x="4244" y="19416"/>
                      <a:pt x="7422" y="19416"/>
                    </a:cubicBezTo>
                    <a:cubicBezTo>
                      <a:pt x="8557" y="19416"/>
                      <a:pt x="9739" y="19132"/>
                      <a:pt x="10883" y="18524"/>
                    </a:cubicBezTo>
                    <a:cubicBezTo>
                      <a:pt x="15168" y="16214"/>
                      <a:pt x="18664" y="10804"/>
                      <a:pt x="17722" y="5789"/>
                    </a:cubicBezTo>
                    <a:cubicBezTo>
                      <a:pt x="17066" y="2239"/>
                      <a:pt x="14240" y="1"/>
                      <a:pt x="110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31"/>
              <p:cNvSpPr/>
              <p:nvPr/>
            </p:nvSpPr>
            <p:spPr>
              <a:xfrm>
                <a:off x="3219175" y="1912175"/>
                <a:ext cx="218100" cy="337425"/>
              </a:xfrm>
              <a:custGeom>
                <a:rect b="b" l="l" r="r" t="t"/>
                <a:pathLst>
                  <a:path extrusionOk="0" h="13497" w="8724">
                    <a:moveTo>
                      <a:pt x="3192" y="3982"/>
                    </a:moveTo>
                    <a:cubicBezTo>
                      <a:pt x="3283" y="4742"/>
                      <a:pt x="3374" y="5107"/>
                      <a:pt x="3526" y="5897"/>
                    </a:cubicBezTo>
                    <a:cubicBezTo>
                      <a:pt x="3357" y="5923"/>
                      <a:pt x="3202" y="5938"/>
                      <a:pt x="3064" y="5938"/>
                    </a:cubicBezTo>
                    <a:cubicBezTo>
                      <a:pt x="2705" y="5938"/>
                      <a:pt x="2459" y="5831"/>
                      <a:pt x="2371" y="5502"/>
                    </a:cubicBezTo>
                    <a:cubicBezTo>
                      <a:pt x="2310" y="5046"/>
                      <a:pt x="2523" y="4499"/>
                      <a:pt x="3192" y="3982"/>
                    </a:cubicBezTo>
                    <a:close/>
                    <a:moveTo>
                      <a:pt x="5717" y="7576"/>
                    </a:moveTo>
                    <a:cubicBezTo>
                      <a:pt x="6076" y="7576"/>
                      <a:pt x="6317" y="7712"/>
                      <a:pt x="6383" y="8086"/>
                    </a:cubicBezTo>
                    <a:cubicBezTo>
                      <a:pt x="6444" y="8542"/>
                      <a:pt x="6231" y="9028"/>
                      <a:pt x="5624" y="9514"/>
                    </a:cubicBezTo>
                    <a:cubicBezTo>
                      <a:pt x="5472" y="8754"/>
                      <a:pt x="5411" y="8390"/>
                      <a:pt x="5259" y="7630"/>
                    </a:cubicBezTo>
                    <a:cubicBezTo>
                      <a:pt x="5427" y="7596"/>
                      <a:pt x="5581" y="7576"/>
                      <a:pt x="5717" y="7576"/>
                    </a:cubicBezTo>
                    <a:close/>
                    <a:moveTo>
                      <a:pt x="3830" y="0"/>
                    </a:moveTo>
                    <a:cubicBezTo>
                      <a:pt x="3344" y="244"/>
                      <a:pt x="3070" y="396"/>
                      <a:pt x="2523" y="669"/>
                    </a:cubicBezTo>
                    <a:cubicBezTo>
                      <a:pt x="2645" y="1277"/>
                      <a:pt x="2675" y="1581"/>
                      <a:pt x="2797" y="2189"/>
                    </a:cubicBezTo>
                    <a:cubicBezTo>
                      <a:pt x="1277" y="3101"/>
                      <a:pt x="0" y="4803"/>
                      <a:pt x="304" y="6657"/>
                    </a:cubicBezTo>
                    <a:cubicBezTo>
                      <a:pt x="514" y="7876"/>
                      <a:pt x="1260" y="8224"/>
                      <a:pt x="2163" y="8224"/>
                    </a:cubicBezTo>
                    <a:cubicBezTo>
                      <a:pt x="2700" y="8224"/>
                      <a:pt x="3293" y="8100"/>
                      <a:pt x="3861" y="7964"/>
                    </a:cubicBezTo>
                    <a:cubicBezTo>
                      <a:pt x="4013" y="8876"/>
                      <a:pt x="4134" y="9332"/>
                      <a:pt x="4286" y="10244"/>
                    </a:cubicBezTo>
                    <a:cubicBezTo>
                      <a:pt x="3636" y="10496"/>
                      <a:pt x="2956" y="10631"/>
                      <a:pt x="2348" y="10631"/>
                    </a:cubicBezTo>
                    <a:cubicBezTo>
                      <a:pt x="2075" y="10631"/>
                      <a:pt x="1816" y="10604"/>
                      <a:pt x="1581" y="10548"/>
                    </a:cubicBezTo>
                    <a:cubicBezTo>
                      <a:pt x="1429" y="11338"/>
                      <a:pt x="1307" y="11763"/>
                      <a:pt x="1155" y="12554"/>
                    </a:cubicBezTo>
                    <a:cubicBezTo>
                      <a:pt x="1385" y="12611"/>
                      <a:pt x="1649" y="12640"/>
                      <a:pt x="1938" y="12640"/>
                    </a:cubicBezTo>
                    <a:cubicBezTo>
                      <a:pt x="2722" y="12640"/>
                      <a:pt x="3688" y="12429"/>
                      <a:pt x="4620" y="12007"/>
                    </a:cubicBezTo>
                    <a:cubicBezTo>
                      <a:pt x="4742" y="12584"/>
                      <a:pt x="4772" y="12888"/>
                      <a:pt x="4894" y="13496"/>
                    </a:cubicBezTo>
                    <a:cubicBezTo>
                      <a:pt x="5380" y="13253"/>
                      <a:pt x="5654" y="13131"/>
                      <a:pt x="6171" y="12858"/>
                    </a:cubicBezTo>
                    <a:cubicBezTo>
                      <a:pt x="6049" y="12219"/>
                      <a:pt x="6019" y="11915"/>
                      <a:pt x="5928" y="11308"/>
                    </a:cubicBezTo>
                    <a:cubicBezTo>
                      <a:pt x="7447" y="10396"/>
                      <a:pt x="8724" y="8724"/>
                      <a:pt x="8390" y="6961"/>
                    </a:cubicBezTo>
                    <a:cubicBezTo>
                      <a:pt x="8198" y="5772"/>
                      <a:pt x="7449" y="5418"/>
                      <a:pt x="6541" y="5418"/>
                    </a:cubicBezTo>
                    <a:cubicBezTo>
                      <a:pt x="6010" y="5418"/>
                      <a:pt x="5424" y="5539"/>
                      <a:pt x="4864" y="5684"/>
                    </a:cubicBezTo>
                    <a:cubicBezTo>
                      <a:pt x="4712" y="4712"/>
                      <a:pt x="4590" y="4256"/>
                      <a:pt x="4438" y="3314"/>
                    </a:cubicBezTo>
                    <a:cubicBezTo>
                      <a:pt x="4976" y="3094"/>
                      <a:pt x="5552" y="2992"/>
                      <a:pt x="6137" y="2992"/>
                    </a:cubicBezTo>
                    <a:cubicBezTo>
                      <a:pt x="6280" y="2992"/>
                      <a:pt x="6423" y="2998"/>
                      <a:pt x="6566" y="3010"/>
                    </a:cubicBezTo>
                    <a:cubicBezTo>
                      <a:pt x="6718" y="2219"/>
                      <a:pt x="6748" y="1794"/>
                      <a:pt x="6900" y="1003"/>
                    </a:cubicBezTo>
                    <a:cubicBezTo>
                      <a:pt x="6733" y="979"/>
                      <a:pt x="6557" y="966"/>
                      <a:pt x="6377" y="966"/>
                    </a:cubicBezTo>
                    <a:cubicBezTo>
                      <a:pt x="5671" y="966"/>
                      <a:pt x="4878" y="1151"/>
                      <a:pt x="4104" y="1490"/>
                    </a:cubicBezTo>
                    <a:cubicBezTo>
                      <a:pt x="3982" y="912"/>
                      <a:pt x="3952" y="608"/>
                      <a:pt x="38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31"/>
              <p:cNvSpPr/>
              <p:nvPr/>
            </p:nvSpPr>
            <p:spPr>
              <a:xfrm>
                <a:off x="3710904" y="1696193"/>
                <a:ext cx="158250" cy="139500"/>
              </a:xfrm>
              <a:custGeom>
                <a:rect b="b" l="l" r="r" t="t"/>
                <a:pathLst>
                  <a:path extrusionOk="0" h="5580" w="6330">
                    <a:moveTo>
                      <a:pt x="2035" y="1"/>
                    </a:moveTo>
                    <a:cubicBezTo>
                      <a:pt x="802" y="1"/>
                      <a:pt x="0" y="1090"/>
                      <a:pt x="212" y="2386"/>
                    </a:cubicBezTo>
                    <a:cubicBezTo>
                      <a:pt x="516" y="3906"/>
                      <a:pt x="2005" y="5152"/>
                      <a:pt x="3616" y="5487"/>
                    </a:cubicBezTo>
                    <a:cubicBezTo>
                      <a:pt x="3887" y="5549"/>
                      <a:pt x="4147" y="5580"/>
                      <a:pt x="4389" y="5580"/>
                    </a:cubicBezTo>
                    <a:cubicBezTo>
                      <a:pt x="5559" y="5580"/>
                      <a:pt x="6330" y="4872"/>
                      <a:pt x="6078" y="3663"/>
                    </a:cubicBezTo>
                    <a:cubicBezTo>
                      <a:pt x="5744" y="2052"/>
                      <a:pt x="4285" y="471"/>
                      <a:pt x="2613" y="76"/>
                    </a:cubicBezTo>
                    <a:cubicBezTo>
                      <a:pt x="2412" y="25"/>
                      <a:pt x="2219" y="1"/>
                      <a:pt x="2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31"/>
              <p:cNvSpPr/>
              <p:nvPr/>
            </p:nvSpPr>
            <p:spPr>
              <a:xfrm>
                <a:off x="3774100" y="2106607"/>
                <a:ext cx="158375" cy="139725"/>
              </a:xfrm>
              <a:custGeom>
                <a:rect b="b" l="l" r="r" t="t"/>
                <a:pathLst>
                  <a:path extrusionOk="0" h="5589" w="6335">
                    <a:moveTo>
                      <a:pt x="2072" y="0"/>
                    </a:moveTo>
                    <a:cubicBezTo>
                      <a:pt x="819" y="0"/>
                      <a:pt x="1" y="1098"/>
                      <a:pt x="214" y="2406"/>
                    </a:cubicBezTo>
                    <a:cubicBezTo>
                      <a:pt x="518" y="3926"/>
                      <a:pt x="2008" y="5172"/>
                      <a:pt x="3619" y="5507"/>
                    </a:cubicBezTo>
                    <a:cubicBezTo>
                      <a:pt x="3880" y="5562"/>
                      <a:pt x="4131" y="5589"/>
                      <a:pt x="4365" y="5589"/>
                    </a:cubicBezTo>
                    <a:cubicBezTo>
                      <a:pt x="5550" y="5589"/>
                      <a:pt x="6334" y="4901"/>
                      <a:pt x="6081" y="3683"/>
                    </a:cubicBezTo>
                    <a:cubicBezTo>
                      <a:pt x="5746" y="2011"/>
                      <a:pt x="4257" y="461"/>
                      <a:pt x="2615" y="66"/>
                    </a:cubicBezTo>
                    <a:cubicBezTo>
                      <a:pt x="2427" y="21"/>
                      <a:pt x="2246" y="0"/>
                      <a:pt x="20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31"/>
              <p:cNvSpPr/>
              <p:nvPr/>
            </p:nvSpPr>
            <p:spPr>
              <a:xfrm>
                <a:off x="2694985" y="1936311"/>
                <a:ext cx="159000" cy="139950"/>
              </a:xfrm>
              <a:custGeom>
                <a:rect b="b" l="l" r="r" t="t"/>
                <a:pathLst>
                  <a:path extrusionOk="0" h="5598" w="6360">
                    <a:moveTo>
                      <a:pt x="2004" y="1"/>
                    </a:moveTo>
                    <a:cubicBezTo>
                      <a:pt x="792" y="1"/>
                      <a:pt x="0" y="707"/>
                      <a:pt x="255" y="1905"/>
                    </a:cubicBezTo>
                    <a:cubicBezTo>
                      <a:pt x="620" y="3576"/>
                      <a:pt x="2048" y="5096"/>
                      <a:pt x="3720" y="5522"/>
                    </a:cubicBezTo>
                    <a:cubicBezTo>
                      <a:pt x="3925" y="5573"/>
                      <a:pt x="4122" y="5597"/>
                      <a:pt x="4308" y="5597"/>
                    </a:cubicBezTo>
                    <a:cubicBezTo>
                      <a:pt x="5561" y="5597"/>
                      <a:pt x="6359" y="4508"/>
                      <a:pt x="6121" y="3212"/>
                    </a:cubicBezTo>
                    <a:cubicBezTo>
                      <a:pt x="5848" y="1692"/>
                      <a:pt x="4389" y="446"/>
                      <a:pt x="2747" y="81"/>
                    </a:cubicBezTo>
                    <a:cubicBezTo>
                      <a:pt x="2487" y="27"/>
                      <a:pt x="2238" y="1"/>
                      <a:pt x="200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31"/>
              <p:cNvSpPr/>
              <p:nvPr/>
            </p:nvSpPr>
            <p:spPr>
              <a:xfrm>
                <a:off x="2776216" y="2366185"/>
                <a:ext cx="158250" cy="139925"/>
              </a:xfrm>
              <a:custGeom>
                <a:rect b="b" l="l" r="r" t="t"/>
                <a:pathLst>
                  <a:path extrusionOk="0" h="5597" w="6330">
                    <a:moveTo>
                      <a:pt x="1978" y="1"/>
                    </a:moveTo>
                    <a:cubicBezTo>
                      <a:pt x="772" y="1"/>
                      <a:pt x="0" y="711"/>
                      <a:pt x="255" y="1935"/>
                    </a:cubicBezTo>
                    <a:cubicBezTo>
                      <a:pt x="590" y="3607"/>
                      <a:pt x="2049" y="5126"/>
                      <a:pt x="3690" y="5521"/>
                    </a:cubicBezTo>
                    <a:cubicBezTo>
                      <a:pt x="3895" y="5573"/>
                      <a:pt x="4092" y="5597"/>
                      <a:pt x="4278" y="5597"/>
                    </a:cubicBezTo>
                    <a:cubicBezTo>
                      <a:pt x="5531" y="5597"/>
                      <a:pt x="6329" y="4508"/>
                      <a:pt x="6091" y="3211"/>
                    </a:cubicBezTo>
                    <a:cubicBezTo>
                      <a:pt x="5787" y="1722"/>
                      <a:pt x="4328" y="476"/>
                      <a:pt x="2717" y="81"/>
                    </a:cubicBezTo>
                    <a:cubicBezTo>
                      <a:pt x="2458" y="27"/>
                      <a:pt x="2210" y="1"/>
                      <a:pt x="197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32"/>
          <p:cNvSpPr/>
          <p:nvPr/>
        </p:nvSpPr>
        <p:spPr>
          <a:xfrm>
            <a:off x="419200" y="394950"/>
            <a:ext cx="3170700" cy="8184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5" name="Google Shape;2655;p32"/>
          <p:cNvPicPr preferRelativeResize="0"/>
          <p:nvPr/>
        </p:nvPicPr>
        <p:blipFill>
          <a:blip r:embed="rId3">
            <a:alphaModFix/>
          </a:blip>
          <a:stretch>
            <a:fillRect/>
          </a:stretch>
        </p:blipFill>
        <p:spPr>
          <a:xfrm>
            <a:off x="789425" y="527875"/>
            <a:ext cx="2486475" cy="552550"/>
          </a:xfrm>
          <a:prstGeom prst="rect">
            <a:avLst/>
          </a:prstGeom>
          <a:noFill/>
          <a:ln>
            <a:noFill/>
          </a:ln>
        </p:spPr>
      </p:pic>
      <p:sp>
        <p:nvSpPr>
          <p:cNvPr id="2656" name="Google Shape;2656;p32"/>
          <p:cNvSpPr txBox="1"/>
          <p:nvPr/>
        </p:nvSpPr>
        <p:spPr>
          <a:xfrm>
            <a:off x="419200" y="1480150"/>
            <a:ext cx="73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Medium"/>
              <a:ea typeface="Libre Franklin Medium"/>
              <a:cs typeface="Libre Franklin Medium"/>
              <a:sym typeface="Libre Franklin Medium"/>
            </a:endParaRPr>
          </a:p>
        </p:txBody>
      </p:sp>
      <p:sp>
        <p:nvSpPr>
          <p:cNvPr id="2657" name="Google Shape;2657;p32"/>
          <p:cNvSpPr txBox="1"/>
          <p:nvPr>
            <p:ph idx="4294967295" type="subTitle"/>
          </p:nvPr>
        </p:nvSpPr>
        <p:spPr>
          <a:xfrm>
            <a:off x="419200" y="1369800"/>
            <a:ext cx="8011500" cy="35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ibre Franklin"/>
                <a:ea typeface="Libre Franklin"/>
                <a:cs typeface="Libre Franklin"/>
                <a:sym typeface="Libre Franklin"/>
              </a:rPr>
              <a:t>Description</a:t>
            </a:r>
            <a:r>
              <a:rPr lang="en"/>
              <a:t>: Easily create groups that invest together. Multiple people’s money comes together, creates an LLC, and tracks wealth through the app.</a:t>
            </a:r>
            <a:endParaRPr/>
          </a:p>
          <a:p>
            <a:pPr indent="0" lvl="0" marL="0" rtl="0" algn="l">
              <a:spcBef>
                <a:spcPts val="1600"/>
              </a:spcBef>
              <a:spcAft>
                <a:spcPts val="0"/>
              </a:spcAft>
              <a:buNone/>
            </a:pPr>
            <a:r>
              <a:rPr b="1" lang="en">
                <a:latin typeface="Libre Franklin"/>
                <a:ea typeface="Libre Franklin"/>
                <a:cs typeface="Libre Franklin"/>
                <a:sym typeface="Libre Franklin"/>
              </a:rPr>
              <a:t>Problem they solve for</a:t>
            </a:r>
            <a:r>
              <a:rPr lang="en"/>
              <a:t>: Investing with your friends</a:t>
            </a:r>
            <a:endParaRPr/>
          </a:p>
          <a:p>
            <a:pPr indent="0" lvl="0" marL="0" rtl="0" algn="l">
              <a:spcBef>
                <a:spcPts val="1600"/>
              </a:spcBef>
              <a:spcAft>
                <a:spcPts val="0"/>
              </a:spcAft>
              <a:buNone/>
            </a:pPr>
            <a:r>
              <a:rPr b="1" lang="en">
                <a:latin typeface="Libre Franklin"/>
                <a:ea typeface="Libre Franklin"/>
                <a:cs typeface="Libre Franklin"/>
                <a:sym typeface="Libre Franklin"/>
              </a:rPr>
              <a:t>Benefits</a:t>
            </a:r>
            <a:r>
              <a:rPr lang="en"/>
              <a:t>: Larger </a:t>
            </a:r>
            <a:r>
              <a:rPr lang="en"/>
              <a:t>investment</a:t>
            </a:r>
            <a:r>
              <a:rPr lang="en"/>
              <a:t> sizes means greater returns; making investing a social practice</a:t>
            </a:r>
            <a:endParaRPr/>
          </a:p>
          <a:p>
            <a:pPr indent="0" lvl="0" marL="0" rtl="0" algn="l">
              <a:spcBef>
                <a:spcPts val="1600"/>
              </a:spcBef>
              <a:spcAft>
                <a:spcPts val="0"/>
              </a:spcAft>
              <a:buNone/>
            </a:pPr>
            <a:r>
              <a:rPr b="1" lang="en">
                <a:latin typeface="Libre Franklin"/>
                <a:ea typeface="Libre Franklin"/>
                <a:cs typeface="Libre Franklin"/>
                <a:sym typeface="Libre Franklin"/>
              </a:rPr>
              <a:t>Drawbacks</a:t>
            </a:r>
            <a:r>
              <a:rPr lang="en"/>
              <a:t>: A company is incorporated legally so it is not easy to create multiple groups per user; long-term commitment means users are likely to be experienced investors.</a:t>
            </a:r>
            <a:endParaRPr/>
          </a:p>
          <a:p>
            <a:pPr indent="0" lvl="0" marL="0" rtl="0" algn="l">
              <a:spcBef>
                <a:spcPts val="1600"/>
              </a:spcBef>
              <a:spcAft>
                <a:spcPts val="0"/>
              </a:spcAft>
              <a:buNone/>
            </a:pPr>
            <a:r>
              <a:rPr b="1" lang="en">
                <a:latin typeface="Libre Franklin"/>
                <a:ea typeface="Libre Franklin"/>
                <a:cs typeface="Libre Franklin"/>
                <a:sym typeface="Libre Franklin"/>
              </a:rPr>
              <a:t>How Wallus differentiates</a:t>
            </a:r>
            <a:r>
              <a:rPr lang="en"/>
              <a:t>: The app is purely UI — while it might seem like a user is investing alongside friends, each user’s money is kept &amp; investested separately under the cover. This allows Wallus users to have multiple groups and no longer-term </a:t>
            </a:r>
            <a:r>
              <a:rPr lang="en"/>
              <a:t>commitment</a:t>
            </a:r>
            <a:r>
              <a:rPr lang="en"/>
              <a:t> to any set. </a:t>
            </a:r>
            <a:endParaRPr/>
          </a:p>
          <a:p>
            <a:pPr indent="0" lvl="0" marL="0" rtl="0" algn="l">
              <a:spcBef>
                <a:spcPts val="1600"/>
              </a:spcBef>
              <a:spcAft>
                <a:spcPts val="1600"/>
              </a:spcAft>
              <a:buNone/>
            </a:pPr>
            <a:r>
              <a:rPr b="1" lang="en">
                <a:latin typeface="Libre Franklin"/>
                <a:ea typeface="Libre Franklin"/>
                <a:cs typeface="Libre Franklin"/>
                <a:sym typeface="Libre Franklin"/>
              </a:rPr>
              <a:t>Implications for co-existing products</a:t>
            </a:r>
            <a:r>
              <a:rPr lang="en"/>
              <a:t>: Folks who are exclusive will likely opt for Tribevest.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1" name="Shape 2661"/>
        <p:cNvGrpSpPr/>
        <p:nvPr/>
      </p:nvGrpSpPr>
      <p:grpSpPr>
        <a:xfrm>
          <a:off x="0" y="0"/>
          <a:ext cx="0" cy="0"/>
          <a:chOff x="0" y="0"/>
          <a:chExt cx="0" cy="0"/>
        </a:xfrm>
      </p:grpSpPr>
      <p:sp>
        <p:nvSpPr>
          <p:cNvPr id="2662" name="Google Shape;2662;p33"/>
          <p:cNvSpPr/>
          <p:nvPr/>
        </p:nvSpPr>
        <p:spPr>
          <a:xfrm>
            <a:off x="419200" y="394950"/>
            <a:ext cx="3170700" cy="8184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33"/>
          <p:cNvSpPr txBox="1"/>
          <p:nvPr/>
        </p:nvSpPr>
        <p:spPr>
          <a:xfrm>
            <a:off x="419200" y="1480150"/>
            <a:ext cx="735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ibre Franklin Medium"/>
              <a:ea typeface="Libre Franklin Medium"/>
              <a:cs typeface="Libre Franklin Medium"/>
              <a:sym typeface="Libre Franklin Medium"/>
            </a:endParaRPr>
          </a:p>
        </p:txBody>
      </p:sp>
      <p:sp>
        <p:nvSpPr>
          <p:cNvPr id="2664" name="Google Shape;2664;p33"/>
          <p:cNvSpPr txBox="1"/>
          <p:nvPr>
            <p:ph idx="4294967295" type="subTitle"/>
          </p:nvPr>
        </p:nvSpPr>
        <p:spPr>
          <a:xfrm>
            <a:off x="419200" y="1369800"/>
            <a:ext cx="8011500" cy="35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ibre Franklin"/>
                <a:ea typeface="Libre Franklin"/>
                <a:cs typeface="Libre Franklin"/>
                <a:sym typeface="Libre Franklin"/>
              </a:rPr>
              <a:t>Description</a:t>
            </a:r>
            <a:r>
              <a:rPr lang="en"/>
              <a:t>: Exclusive community for stock </a:t>
            </a:r>
            <a:r>
              <a:rPr lang="en"/>
              <a:t>investing discussion</a:t>
            </a:r>
            <a:endParaRPr/>
          </a:p>
          <a:p>
            <a:pPr indent="0" lvl="0" marL="0" rtl="0" algn="l">
              <a:spcBef>
                <a:spcPts val="1600"/>
              </a:spcBef>
              <a:spcAft>
                <a:spcPts val="0"/>
              </a:spcAft>
              <a:buNone/>
            </a:pPr>
            <a:r>
              <a:rPr b="1" lang="en">
                <a:latin typeface="Libre Franklin"/>
                <a:ea typeface="Libre Franklin"/>
                <a:cs typeface="Libre Franklin"/>
                <a:sym typeface="Libre Franklin"/>
              </a:rPr>
              <a:t>Problem they solve for</a:t>
            </a:r>
            <a:r>
              <a:rPr lang="en"/>
              <a:t>: Shrinking the knowledge gap that exists in investing</a:t>
            </a:r>
            <a:endParaRPr/>
          </a:p>
          <a:p>
            <a:pPr indent="0" lvl="0" marL="0" rtl="0" algn="l">
              <a:spcBef>
                <a:spcPts val="1600"/>
              </a:spcBef>
              <a:spcAft>
                <a:spcPts val="0"/>
              </a:spcAft>
              <a:buNone/>
            </a:pPr>
            <a:r>
              <a:rPr b="1" lang="en">
                <a:latin typeface="Libre Franklin"/>
                <a:ea typeface="Libre Franklin"/>
                <a:cs typeface="Libre Franklin"/>
                <a:sym typeface="Libre Franklin"/>
              </a:rPr>
              <a:t>Benefits</a:t>
            </a:r>
            <a:r>
              <a:rPr lang="en"/>
              <a:t>: People can make better decisions on their investments when validated and discussed as a larger community; earn from others’ investments; meet new people</a:t>
            </a:r>
            <a:endParaRPr/>
          </a:p>
          <a:p>
            <a:pPr indent="0" lvl="0" marL="0" rtl="0" algn="l">
              <a:spcBef>
                <a:spcPts val="1600"/>
              </a:spcBef>
              <a:spcAft>
                <a:spcPts val="0"/>
              </a:spcAft>
              <a:buNone/>
            </a:pPr>
            <a:r>
              <a:rPr b="1" lang="en">
                <a:latin typeface="Libre Franklin"/>
                <a:ea typeface="Libre Franklin"/>
                <a:cs typeface="Libre Franklin"/>
                <a:sym typeface="Libre Franklin"/>
              </a:rPr>
              <a:t>Drawbacks</a:t>
            </a:r>
            <a:r>
              <a:rPr lang="en"/>
              <a:t>: Members are expected to contribute, making the platform great for mid-range experience. Folks who don’t invest would not find the forum inviting or inducing to learning.</a:t>
            </a:r>
            <a:endParaRPr/>
          </a:p>
          <a:p>
            <a:pPr indent="0" lvl="0" marL="0" rtl="0" algn="l">
              <a:spcBef>
                <a:spcPts val="1600"/>
              </a:spcBef>
              <a:spcAft>
                <a:spcPts val="0"/>
              </a:spcAft>
              <a:buNone/>
            </a:pPr>
            <a:r>
              <a:rPr b="1" lang="en">
                <a:latin typeface="Libre Franklin"/>
                <a:ea typeface="Libre Franklin"/>
                <a:cs typeface="Libre Franklin"/>
                <a:sym typeface="Libre Franklin"/>
              </a:rPr>
              <a:t>How Wallus differentiates</a:t>
            </a:r>
            <a:r>
              <a:rPr lang="en"/>
              <a:t>: Wallus provides the same community validation of stocks, but with the inviting and explicit education that is focused on new investors</a:t>
            </a:r>
            <a:endParaRPr/>
          </a:p>
          <a:p>
            <a:pPr indent="0" lvl="0" marL="0" rtl="0" algn="l">
              <a:spcBef>
                <a:spcPts val="1600"/>
              </a:spcBef>
              <a:spcAft>
                <a:spcPts val="1600"/>
              </a:spcAft>
              <a:buNone/>
            </a:pPr>
            <a:r>
              <a:rPr b="1" lang="en">
                <a:latin typeface="Libre Franklin"/>
                <a:ea typeface="Libre Franklin"/>
                <a:cs typeface="Libre Franklin"/>
                <a:sym typeface="Libre Franklin"/>
              </a:rPr>
              <a:t>Implications for co-existing products</a:t>
            </a:r>
            <a:r>
              <a:rPr lang="en"/>
              <a:t>: If people want to expand outside of their circle, #investing is the choice but they can migrate new found groups to Wallus </a:t>
            </a:r>
            <a:endParaRPr/>
          </a:p>
        </p:txBody>
      </p:sp>
      <p:pic>
        <p:nvPicPr>
          <p:cNvPr descr="Hashtag Investing" id="2665" name="Google Shape;2665;p33" title="Hashtag Investing"/>
          <p:cNvPicPr preferRelativeResize="0"/>
          <p:nvPr/>
        </p:nvPicPr>
        <p:blipFill>
          <a:blip r:embed="rId3">
            <a:alphaModFix/>
          </a:blip>
          <a:stretch>
            <a:fillRect/>
          </a:stretch>
        </p:blipFill>
        <p:spPr>
          <a:xfrm>
            <a:off x="575800" y="566025"/>
            <a:ext cx="2857500" cy="476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S National Dollar Day Minitheme by Slidesgo">
  <a:themeElements>
    <a:clrScheme name="Simple Light">
      <a:dk1>
        <a:srgbClr val="1A3A22"/>
      </a:dk1>
      <a:lt1>
        <a:srgbClr val="B8D8A6"/>
      </a:lt1>
      <a:dk2>
        <a:srgbClr val="FBFDD8"/>
      </a:dk2>
      <a:lt2>
        <a:srgbClr val="6F9C73"/>
      </a:lt2>
      <a:accent1>
        <a:srgbClr val="74BA5A"/>
      </a:accent1>
      <a:accent2>
        <a:srgbClr val="FFFFFF"/>
      </a:accent2>
      <a:accent3>
        <a:srgbClr val="30693E"/>
      </a:accent3>
      <a:accent4>
        <a:srgbClr val="98C281"/>
      </a:accent4>
      <a:accent5>
        <a:srgbClr val="FBFDD8"/>
      </a:accent5>
      <a:accent6>
        <a:srgbClr val="6F9C73"/>
      </a:accent6>
      <a:hlink>
        <a:srgbClr val="1A3A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