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embeddedFontLst>
    <p:embeddedFont>
      <p:font typeface="Elsie Swash Caps"/>
      <p:regular r:id="rId50"/>
    </p:embeddedFont>
    <p:embeddedFont>
      <p:font typeface="Caveat"/>
      <p:regular r:id="rId51"/>
      <p:bold r:id="rId52"/>
    </p:embeddedFont>
    <p:embeddedFont>
      <p:font typeface="Bebas Neue"/>
      <p:regular r:id="rId53"/>
    </p:embeddedFont>
    <p:embeddedFont>
      <p:font typeface="Hind"/>
      <p:regular r:id="rId54"/>
      <p:bold r:id="rId55"/>
    </p:embeddedFont>
    <p:embeddedFont>
      <p:font typeface="Pacifico"/>
      <p:regular r:id="rId56"/>
    </p:embeddedFont>
    <p:embeddedFont>
      <p:font typeface="PT Sans"/>
      <p:regular r:id="rId57"/>
      <p:bold r:id="rId58"/>
      <p:italic r:id="rId59"/>
      <p:boldItalic r:id="rId60"/>
    </p:embeddedFont>
    <p:embeddedFont>
      <p:font typeface="Elsie Swash Caps Black"/>
      <p:bold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ElsieSwashCapsBlack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PTSans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aveat-regular.fntdata"/><Relationship Id="rId50" Type="http://schemas.openxmlformats.org/officeDocument/2006/relationships/font" Target="fonts/ElsieSwashCaps-regular.fntdata"/><Relationship Id="rId53" Type="http://schemas.openxmlformats.org/officeDocument/2006/relationships/font" Target="fonts/BebasNeue-regular.fntdata"/><Relationship Id="rId52" Type="http://schemas.openxmlformats.org/officeDocument/2006/relationships/font" Target="fonts/Caveat-bold.fntdata"/><Relationship Id="rId11" Type="http://schemas.openxmlformats.org/officeDocument/2006/relationships/slide" Target="slides/slide6.xml"/><Relationship Id="rId55" Type="http://schemas.openxmlformats.org/officeDocument/2006/relationships/font" Target="fonts/Hind-bold.fntdata"/><Relationship Id="rId10" Type="http://schemas.openxmlformats.org/officeDocument/2006/relationships/slide" Target="slides/slide5.xml"/><Relationship Id="rId54" Type="http://schemas.openxmlformats.org/officeDocument/2006/relationships/font" Target="fonts/Hind-regular.fntdata"/><Relationship Id="rId13" Type="http://schemas.openxmlformats.org/officeDocument/2006/relationships/slide" Target="slides/slide8.xml"/><Relationship Id="rId57" Type="http://schemas.openxmlformats.org/officeDocument/2006/relationships/font" Target="fonts/PTSans-regular.fntdata"/><Relationship Id="rId12" Type="http://schemas.openxmlformats.org/officeDocument/2006/relationships/slide" Target="slides/slide7.xml"/><Relationship Id="rId56" Type="http://schemas.openxmlformats.org/officeDocument/2006/relationships/font" Target="fonts/Pacifico-regular.fntdata"/><Relationship Id="rId15" Type="http://schemas.openxmlformats.org/officeDocument/2006/relationships/slide" Target="slides/slide10.xml"/><Relationship Id="rId59" Type="http://schemas.openxmlformats.org/officeDocument/2006/relationships/font" Target="fonts/PTSans-italic.fntdata"/><Relationship Id="rId14" Type="http://schemas.openxmlformats.org/officeDocument/2006/relationships/slide" Target="slides/slide9.xml"/><Relationship Id="rId58" Type="http://schemas.openxmlformats.org/officeDocument/2006/relationships/font" Target="fonts/PT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15e90bc50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15e90bc50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8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g15e90bc5094_0_9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0" name="Google Shape;2490;g15e90bc5094_0_9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4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16120bea267_0_3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16120bea267_0_3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2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g16120bea267_0_3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4" name="Google Shape;2504;g16120bea267_0_3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2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g16120bea267_0_3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4" name="Google Shape;2514;g16120bea267_0_3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5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g163327b8a4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7" name="Google Shape;2527;g163327b8a4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163327b8a4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163327b8a4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g163327b8a4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3" name="Google Shape;2543;g163327b8a4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16289e2faa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4" name="Google Shape;2554;g16289e2faa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16300f881a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7" name="Google Shape;2567;g16300f881a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9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g16120bea267_0_19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1" name="Google Shape;2581;g16120bea267_0_19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15e90bc5094_0_5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15e90bc5094_0_5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5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g16120bea26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7" name="Google Shape;2587;g16120bea26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5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g16120bea267_0_1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7" name="Google Shape;2627;g16120bea267_0_1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3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g16120bea267_0_1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5" name="Google Shape;2695;g16120bea267_0_1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0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5e90bc5094_0_9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5e90bc5094_0_9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9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16002a302d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16002a302d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16002a302d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3" name="Google Shape;2863;g16002a302d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6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6120bea267_0_3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6120bea267_0_3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3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Google Shape;2924;g16120bea267_0_3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5" name="Google Shape;2925;g16120bea267_0_3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8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16120bea267_0_3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16120bea267_0_3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5" name="Shape 2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Google Shape;2986;g16120bea267_0_3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7" name="Google Shape;2987;g16120bea267_0_3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16120bea267_0_1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16120bea267_0_1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0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g16120bea267_0_3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2" name="Google Shape;3002;g16120bea267_0_3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16120bea267_0_3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16120bea267_0_3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6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g15e90bc5094_0_9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8" name="Google Shape;3068;g15e90bc5094_0_9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5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16289e2faa6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16289e2faa6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2" name="Shape 3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Google Shape;3083;g16289e2faa6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4" name="Google Shape;3084;g16289e2faa6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2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g16289e2faa6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4" name="Google Shape;3094;g16289e2faa6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5" name="Shape 3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Google Shape;3106;g16289e2faa6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7" name="Google Shape;3107;g16289e2faa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g16289e2faa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3" name="Google Shape;3123;g16289e2faa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0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16120bea267_0_2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16120bea267_0_2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5" name="Shape 3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Google Shape;3146;g16120bea267_0_2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7" name="Google Shape;3147;g16120bea267_0_2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16120bea267_0_20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16120bea267_0_2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2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6120bea267_0_2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6120bea267_0_2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0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g16120bea267_0_2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2" name="Google Shape;3202;g16120bea267_0_2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5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16120bea267_0_30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16120bea267_0_3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0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g16002a302d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2" name="Google Shape;3322;g16002a302d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5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g16002a302d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7" name="Google Shape;3327;g16002a302d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7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g16120bea267_0_2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9" name="Google Shape;2299;g16120bea267_0_2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8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g15e90bc5094_0_7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0" name="Google Shape;2390;g15e90bc5094_0_7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7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g15e90bc5094_0_2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9" name="Google Shape;2399;g15e90bc5094_0_2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5e90bc5094_0_9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5e90bc5094_0_9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16002a302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5" name="Google Shape;2485;g16002a302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" name="Google Shape;15;p2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" name="Google Shape;26;p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5400000">
            <a:off x="6615004" y="-762875"/>
            <a:ext cx="1766125" cy="329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" y="1851625"/>
            <a:ext cx="1766125" cy="3291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2"/>
          <p:cNvGrpSpPr/>
          <p:nvPr/>
        </p:nvGrpSpPr>
        <p:grpSpPr>
          <a:xfrm>
            <a:off x="-30" y="-13735"/>
            <a:ext cx="2787388" cy="2959840"/>
            <a:chOff x="2090825" y="238125"/>
            <a:chExt cx="1747250" cy="1855350"/>
          </a:xfrm>
        </p:grpSpPr>
        <p:sp>
          <p:nvSpPr>
            <p:cNvPr id="29" name="Google Shape;29;p2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2"/>
          <p:cNvSpPr txBox="1"/>
          <p:nvPr>
            <p:ph type="ctrTitle"/>
          </p:nvPr>
        </p:nvSpPr>
        <p:spPr>
          <a:xfrm>
            <a:off x="845400" y="1495796"/>
            <a:ext cx="7453200" cy="16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3" name="Google Shape;33;p2"/>
          <p:cNvSpPr/>
          <p:nvPr/>
        </p:nvSpPr>
        <p:spPr>
          <a:xfrm>
            <a:off x="2615776" y="656318"/>
            <a:ext cx="3912448" cy="3830805"/>
          </a:xfrm>
          <a:custGeom>
            <a:rect b="b" l="l" r="r" t="t"/>
            <a:pathLst>
              <a:path extrusionOk="0" fill="none" h="122263" w="122264">
                <a:moveTo>
                  <a:pt x="61132" y="1"/>
                </a:moveTo>
                <a:lnTo>
                  <a:pt x="61132" y="1"/>
                </a:lnTo>
                <a:lnTo>
                  <a:pt x="59569" y="38"/>
                </a:lnTo>
                <a:lnTo>
                  <a:pt x="57969" y="112"/>
                </a:lnTo>
                <a:lnTo>
                  <a:pt x="56444" y="187"/>
                </a:lnTo>
                <a:lnTo>
                  <a:pt x="54881" y="335"/>
                </a:lnTo>
                <a:lnTo>
                  <a:pt x="53356" y="521"/>
                </a:lnTo>
                <a:lnTo>
                  <a:pt x="51830" y="707"/>
                </a:lnTo>
                <a:lnTo>
                  <a:pt x="50305" y="968"/>
                </a:lnTo>
                <a:lnTo>
                  <a:pt x="48816" y="1266"/>
                </a:lnTo>
                <a:lnTo>
                  <a:pt x="47328" y="1563"/>
                </a:lnTo>
                <a:lnTo>
                  <a:pt x="45840" y="1935"/>
                </a:lnTo>
                <a:lnTo>
                  <a:pt x="44389" y="2345"/>
                </a:lnTo>
                <a:lnTo>
                  <a:pt x="42975" y="2754"/>
                </a:lnTo>
                <a:lnTo>
                  <a:pt x="41524" y="3238"/>
                </a:lnTo>
                <a:lnTo>
                  <a:pt x="40110" y="3721"/>
                </a:lnTo>
                <a:lnTo>
                  <a:pt x="38733" y="4242"/>
                </a:lnTo>
                <a:lnTo>
                  <a:pt x="37357" y="4800"/>
                </a:lnTo>
                <a:lnTo>
                  <a:pt x="35980" y="5396"/>
                </a:lnTo>
                <a:lnTo>
                  <a:pt x="34641" y="6028"/>
                </a:lnTo>
                <a:lnTo>
                  <a:pt x="33301" y="6698"/>
                </a:lnTo>
                <a:lnTo>
                  <a:pt x="31999" y="7405"/>
                </a:lnTo>
                <a:lnTo>
                  <a:pt x="30697" y="8112"/>
                </a:lnTo>
                <a:lnTo>
                  <a:pt x="29432" y="8856"/>
                </a:lnTo>
                <a:lnTo>
                  <a:pt x="28204" y="9637"/>
                </a:lnTo>
                <a:lnTo>
                  <a:pt x="26976" y="10456"/>
                </a:lnTo>
                <a:lnTo>
                  <a:pt x="25748" y="11274"/>
                </a:lnTo>
                <a:lnTo>
                  <a:pt x="24557" y="12167"/>
                </a:lnTo>
                <a:lnTo>
                  <a:pt x="23404" y="13060"/>
                </a:lnTo>
                <a:lnTo>
                  <a:pt x="22251" y="13953"/>
                </a:lnTo>
                <a:lnTo>
                  <a:pt x="21134" y="14920"/>
                </a:lnTo>
                <a:lnTo>
                  <a:pt x="20055" y="15888"/>
                </a:lnTo>
                <a:lnTo>
                  <a:pt x="18976" y="16892"/>
                </a:lnTo>
                <a:lnTo>
                  <a:pt x="17897" y="17897"/>
                </a:lnTo>
                <a:lnTo>
                  <a:pt x="16893" y="18976"/>
                </a:lnTo>
                <a:lnTo>
                  <a:pt x="15888" y="20055"/>
                </a:lnTo>
                <a:lnTo>
                  <a:pt x="14921" y="21134"/>
                </a:lnTo>
                <a:lnTo>
                  <a:pt x="13953" y="22250"/>
                </a:lnTo>
                <a:lnTo>
                  <a:pt x="13061" y="23404"/>
                </a:lnTo>
                <a:lnTo>
                  <a:pt x="12168" y="24557"/>
                </a:lnTo>
                <a:lnTo>
                  <a:pt x="11275" y="25748"/>
                </a:lnTo>
                <a:lnTo>
                  <a:pt x="10456" y="26976"/>
                </a:lnTo>
                <a:lnTo>
                  <a:pt x="9637" y="28203"/>
                </a:lnTo>
                <a:lnTo>
                  <a:pt x="8856" y="29431"/>
                </a:lnTo>
                <a:lnTo>
                  <a:pt x="8112" y="30696"/>
                </a:lnTo>
                <a:lnTo>
                  <a:pt x="7405" y="31998"/>
                </a:lnTo>
                <a:lnTo>
                  <a:pt x="6698" y="33301"/>
                </a:lnTo>
                <a:lnTo>
                  <a:pt x="6028" y="34640"/>
                </a:lnTo>
                <a:lnTo>
                  <a:pt x="5396" y="35980"/>
                </a:lnTo>
                <a:lnTo>
                  <a:pt x="4801" y="37356"/>
                </a:lnTo>
                <a:lnTo>
                  <a:pt x="4242" y="38733"/>
                </a:lnTo>
                <a:lnTo>
                  <a:pt x="3722" y="40110"/>
                </a:lnTo>
                <a:lnTo>
                  <a:pt x="3238" y="41523"/>
                </a:lnTo>
                <a:lnTo>
                  <a:pt x="2754" y="42975"/>
                </a:lnTo>
                <a:lnTo>
                  <a:pt x="2345" y="44388"/>
                </a:lnTo>
                <a:lnTo>
                  <a:pt x="1936" y="45839"/>
                </a:lnTo>
                <a:lnTo>
                  <a:pt x="1564" y="47328"/>
                </a:lnTo>
                <a:lnTo>
                  <a:pt x="1266" y="48816"/>
                </a:lnTo>
                <a:lnTo>
                  <a:pt x="968" y="50304"/>
                </a:lnTo>
                <a:lnTo>
                  <a:pt x="708" y="51830"/>
                </a:lnTo>
                <a:lnTo>
                  <a:pt x="522" y="53355"/>
                </a:lnTo>
                <a:lnTo>
                  <a:pt x="336" y="54881"/>
                </a:lnTo>
                <a:lnTo>
                  <a:pt x="187" y="56443"/>
                </a:lnTo>
                <a:lnTo>
                  <a:pt x="112" y="57969"/>
                </a:lnTo>
                <a:lnTo>
                  <a:pt x="38" y="59569"/>
                </a:lnTo>
                <a:lnTo>
                  <a:pt x="1" y="61132"/>
                </a:lnTo>
                <a:lnTo>
                  <a:pt x="1" y="61132"/>
                </a:lnTo>
                <a:lnTo>
                  <a:pt x="38" y="62694"/>
                </a:lnTo>
                <a:lnTo>
                  <a:pt x="112" y="64294"/>
                </a:lnTo>
                <a:lnTo>
                  <a:pt x="187" y="65820"/>
                </a:lnTo>
                <a:lnTo>
                  <a:pt x="336" y="67382"/>
                </a:lnTo>
                <a:lnTo>
                  <a:pt x="522" y="68908"/>
                </a:lnTo>
                <a:lnTo>
                  <a:pt x="708" y="70433"/>
                </a:lnTo>
                <a:lnTo>
                  <a:pt x="968" y="71959"/>
                </a:lnTo>
                <a:lnTo>
                  <a:pt x="1266" y="73447"/>
                </a:lnTo>
                <a:lnTo>
                  <a:pt x="1564" y="74935"/>
                </a:lnTo>
                <a:lnTo>
                  <a:pt x="1936" y="76424"/>
                </a:lnTo>
                <a:lnTo>
                  <a:pt x="2345" y="77875"/>
                </a:lnTo>
                <a:lnTo>
                  <a:pt x="2754" y="79288"/>
                </a:lnTo>
                <a:lnTo>
                  <a:pt x="3238" y="80740"/>
                </a:lnTo>
                <a:lnTo>
                  <a:pt x="3722" y="82153"/>
                </a:lnTo>
                <a:lnTo>
                  <a:pt x="4242" y="83530"/>
                </a:lnTo>
                <a:lnTo>
                  <a:pt x="4801" y="84907"/>
                </a:lnTo>
                <a:lnTo>
                  <a:pt x="5396" y="86283"/>
                </a:lnTo>
                <a:lnTo>
                  <a:pt x="6028" y="87623"/>
                </a:lnTo>
                <a:lnTo>
                  <a:pt x="6698" y="88962"/>
                </a:lnTo>
                <a:lnTo>
                  <a:pt x="7405" y="90265"/>
                </a:lnTo>
                <a:lnTo>
                  <a:pt x="8112" y="91567"/>
                </a:lnTo>
                <a:lnTo>
                  <a:pt x="8856" y="92832"/>
                </a:lnTo>
                <a:lnTo>
                  <a:pt x="9637" y="94060"/>
                </a:lnTo>
                <a:lnTo>
                  <a:pt x="10456" y="95287"/>
                </a:lnTo>
                <a:lnTo>
                  <a:pt x="11275" y="96515"/>
                </a:lnTo>
                <a:lnTo>
                  <a:pt x="12168" y="97706"/>
                </a:lnTo>
                <a:lnTo>
                  <a:pt x="13061" y="98859"/>
                </a:lnTo>
                <a:lnTo>
                  <a:pt x="13953" y="100013"/>
                </a:lnTo>
                <a:lnTo>
                  <a:pt x="14921" y="101129"/>
                </a:lnTo>
                <a:lnTo>
                  <a:pt x="15888" y="102208"/>
                </a:lnTo>
                <a:lnTo>
                  <a:pt x="16893" y="103287"/>
                </a:lnTo>
                <a:lnTo>
                  <a:pt x="17897" y="104366"/>
                </a:lnTo>
                <a:lnTo>
                  <a:pt x="18976" y="105371"/>
                </a:lnTo>
                <a:lnTo>
                  <a:pt x="20055" y="106375"/>
                </a:lnTo>
                <a:lnTo>
                  <a:pt x="21134" y="107343"/>
                </a:lnTo>
                <a:lnTo>
                  <a:pt x="22251" y="108310"/>
                </a:lnTo>
                <a:lnTo>
                  <a:pt x="23404" y="109203"/>
                </a:lnTo>
                <a:lnTo>
                  <a:pt x="24557" y="110096"/>
                </a:lnTo>
                <a:lnTo>
                  <a:pt x="25748" y="110989"/>
                </a:lnTo>
                <a:lnTo>
                  <a:pt x="26976" y="111807"/>
                </a:lnTo>
                <a:lnTo>
                  <a:pt x="28204" y="112626"/>
                </a:lnTo>
                <a:lnTo>
                  <a:pt x="29432" y="113407"/>
                </a:lnTo>
                <a:lnTo>
                  <a:pt x="30697" y="114151"/>
                </a:lnTo>
                <a:lnTo>
                  <a:pt x="31999" y="114858"/>
                </a:lnTo>
                <a:lnTo>
                  <a:pt x="33301" y="115565"/>
                </a:lnTo>
                <a:lnTo>
                  <a:pt x="34641" y="116235"/>
                </a:lnTo>
                <a:lnTo>
                  <a:pt x="35980" y="116867"/>
                </a:lnTo>
                <a:lnTo>
                  <a:pt x="37357" y="117463"/>
                </a:lnTo>
                <a:lnTo>
                  <a:pt x="38733" y="118021"/>
                </a:lnTo>
                <a:lnTo>
                  <a:pt x="40110" y="118542"/>
                </a:lnTo>
                <a:lnTo>
                  <a:pt x="41524" y="119025"/>
                </a:lnTo>
                <a:lnTo>
                  <a:pt x="42975" y="119509"/>
                </a:lnTo>
                <a:lnTo>
                  <a:pt x="44389" y="119918"/>
                </a:lnTo>
                <a:lnTo>
                  <a:pt x="45840" y="120328"/>
                </a:lnTo>
                <a:lnTo>
                  <a:pt x="47328" y="120700"/>
                </a:lnTo>
                <a:lnTo>
                  <a:pt x="48816" y="120997"/>
                </a:lnTo>
                <a:lnTo>
                  <a:pt x="50305" y="121295"/>
                </a:lnTo>
                <a:lnTo>
                  <a:pt x="51830" y="121556"/>
                </a:lnTo>
                <a:lnTo>
                  <a:pt x="53356" y="121742"/>
                </a:lnTo>
                <a:lnTo>
                  <a:pt x="54881" y="121928"/>
                </a:lnTo>
                <a:lnTo>
                  <a:pt x="56444" y="122076"/>
                </a:lnTo>
                <a:lnTo>
                  <a:pt x="57969" y="122151"/>
                </a:lnTo>
                <a:lnTo>
                  <a:pt x="59569" y="122225"/>
                </a:lnTo>
                <a:lnTo>
                  <a:pt x="61132" y="122263"/>
                </a:lnTo>
                <a:lnTo>
                  <a:pt x="61132" y="122263"/>
                </a:lnTo>
                <a:lnTo>
                  <a:pt x="62695" y="122225"/>
                </a:lnTo>
                <a:lnTo>
                  <a:pt x="64295" y="122151"/>
                </a:lnTo>
                <a:lnTo>
                  <a:pt x="65820" y="122076"/>
                </a:lnTo>
                <a:lnTo>
                  <a:pt x="67383" y="121928"/>
                </a:lnTo>
                <a:lnTo>
                  <a:pt x="68908" y="121742"/>
                </a:lnTo>
                <a:lnTo>
                  <a:pt x="70434" y="121556"/>
                </a:lnTo>
                <a:lnTo>
                  <a:pt x="71959" y="121295"/>
                </a:lnTo>
                <a:lnTo>
                  <a:pt x="73448" y="120997"/>
                </a:lnTo>
                <a:lnTo>
                  <a:pt x="74936" y="120700"/>
                </a:lnTo>
                <a:lnTo>
                  <a:pt x="76424" y="120328"/>
                </a:lnTo>
                <a:lnTo>
                  <a:pt x="77875" y="119918"/>
                </a:lnTo>
                <a:lnTo>
                  <a:pt x="79289" y="119509"/>
                </a:lnTo>
                <a:lnTo>
                  <a:pt x="80740" y="119025"/>
                </a:lnTo>
                <a:lnTo>
                  <a:pt x="82154" y="118542"/>
                </a:lnTo>
                <a:lnTo>
                  <a:pt x="83531" y="118021"/>
                </a:lnTo>
                <a:lnTo>
                  <a:pt x="84907" y="117463"/>
                </a:lnTo>
                <a:lnTo>
                  <a:pt x="86284" y="116867"/>
                </a:lnTo>
                <a:lnTo>
                  <a:pt x="87623" y="116235"/>
                </a:lnTo>
                <a:lnTo>
                  <a:pt x="88963" y="115565"/>
                </a:lnTo>
                <a:lnTo>
                  <a:pt x="90265" y="114858"/>
                </a:lnTo>
                <a:lnTo>
                  <a:pt x="91567" y="114151"/>
                </a:lnTo>
                <a:lnTo>
                  <a:pt x="92832" y="113407"/>
                </a:lnTo>
                <a:lnTo>
                  <a:pt x="94060" y="112626"/>
                </a:lnTo>
                <a:lnTo>
                  <a:pt x="95288" y="111807"/>
                </a:lnTo>
                <a:lnTo>
                  <a:pt x="96516" y="110989"/>
                </a:lnTo>
                <a:lnTo>
                  <a:pt x="97707" y="110096"/>
                </a:lnTo>
                <a:lnTo>
                  <a:pt x="98860" y="109203"/>
                </a:lnTo>
                <a:lnTo>
                  <a:pt x="100013" y="108310"/>
                </a:lnTo>
                <a:lnTo>
                  <a:pt x="101130" y="107343"/>
                </a:lnTo>
                <a:lnTo>
                  <a:pt x="102209" y="106375"/>
                </a:lnTo>
                <a:lnTo>
                  <a:pt x="103288" y="105371"/>
                </a:lnTo>
                <a:lnTo>
                  <a:pt x="104367" y="104366"/>
                </a:lnTo>
                <a:lnTo>
                  <a:pt x="105371" y="103287"/>
                </a:lnTo>
                <a:lnTo>
                  <a:pt x="106376" y="102208"/>
                </a:lnTo>
                <a:lnTo>
                  <a:pt x="107343" y="101129"/>
                </a:lnTo>
                <a:lnTo>
                  <a:pt x="108311" y="100013"/>
                </a:lnTo>
                <a:lnTo>
                  <a:pt x="109203" y="98859"/>
                </a:lnTo>
                <a:lnTo>
                  <a:pt x="110096" y="97706"/>
                </a:lnTo>
                <a:lnTo>
                  <a:pt x="110989" y="96515"/>
                </a:lnTo>
                <a:lnTo>
                  <a:pt x="111808" y="95287"/>
                </a:lnTo>
                <a:lnTo>
                  <a:pt x="112627" y="94060"/>
                </a:lnTo>
                <a:lnTo>
                  <a:pt x="113408" y="92832"/>
                </a:lnTo>
                <a:lnTo>
                  <a:pt x="114152" y="91567"/>
                </a:lnTo>
                <a:lnTo>
                  <a:pt x="114859" y="90265"/>
                </a:lnTo>
                <a:lnTo>
                  <a:pt x="115566" y="88962"/>
                </a:lnTo>
                <a:lnTo>
                  <a:pt x="116236" y="87623"/>
                </a:lnTo>
                <a:lnTo>
                  <a:pt x="116868" y="86283"/>
                </a:lnTo>
                <a:lnTo>
                  <a:pt x="117463" y="84907"/>
                </a:lnTo>
                <a:lnTo>
                  <a:pt x="118022" y="83530"/>
                </a:lnTo>
                <a:lnTo>
                  <a:pt x="118542" y="82153"/>
                </a:lnTo>
                <a:lnTo>
                  <a:pt x="119026" y="80740"/>
                </a:lnTo>
                <a:lnTo>
                  <a:pt x="119510" y="79288"/>
                </a:lnTo>
                <a:lnTo>
                  <a:pt x="119919" y="77875"/>
                </a:lnTo>
                <a:lnTo>
                  <a:pt x="120328" y="76424"/>
                </a:lnTo>
                <a:lnTo>
                  <a:pt x="120700" y="74935"/>
                </a:lnTo>
                <a:lnTo>
                  <a:pt x="120998" y="73447"/>
                </a:lnTo>
                <a:lnTo>
                  <a:pt x="121296" y="71959"/>
                </a:lnTo>
                <a:lnTo>
                  <a:pt x="121556" y="70433"/>
                </a:lnTo>
                <a:lnTo>
                  <a:pt x="121742" y="68908"/>
                </a:lnTo>
                <a:lnTo>
                  <a:pt x="121928" y="67382"/>
                </a:lnTo>
                <a:lnTo>
                  <a:pt x="122077" y="65820"/>
                </a:lnTo>
                <a:lnTo>
                  <a:pt x="122152" y="64294"/>
                </a:lnTo>
                <a:lnTo>
                  <a:pt x="122226" y="62694"/>
                </a:lnTo>
                <a:lnTo>
                  <a:pt x="122263" y="61132"/>
                </a:lnTo>
                <a:lnTo>
                  <a:pt x="122263" y="61132"/>
                </a:lnTo>
                <a:lnTo>
                  <a:pt x="122226" y="59569"/>
                </a:lnTo>
                <a:lnTo>
                  <a:pt x="122152" y="57969"/>
                </a:lnTo>
                <a:lnTo>
                  <a:pt x="122077" y="56443"/>
                </a:lnTo>
                <a:lnTo>
                  <a:pt x="121928" y="54881"/>
                </a:lnTo>
                <a:lnTo>
                  <a:pt x="121742" y="53355"/>
                </a:lnTo>
                <a:lnTo>
                  <a:pt x="121556" y="51830"/>
                </a:lnTo>
                <a:lnTo>
                  <a:pt x="121296" y="50304"/>
                </a:lnTo>
                <a:lnTo>
                  <a:pt x="120998" y="48816"/>
                </a:lnTo>
                <a:lnTo>
                  <a:pt x="120700" y="47328"/>
                </a:lnTo>
                <a:lnTo>
                  <a:pt x="120328" y="45839"/>
                </a:lnTo>
                <a:lnTo>
                  <a:pt x="119919" y="44388"/>
                </a:lnTo>
                <a:lnTo>
                  <a:pt x="119510" y="42975"/>
                </a:lnTo>
                <a:lnTo>
                  <a:pt x="119026" y="41523"/>
                </a:lnTo>
                <a:lnTo>
                  <a:pt x="118542" y="40110"/>
                </a:lnTo>
                <a:lnTo>
                  <a:pt x="118022" y="38733"/>
                </a:lnTo>
                <a:lnTo>
                  <a:pt x="117463" y="37356"/>
                </a:lnTo>
                <a:lnTo>
                  <a:pt x="116868" y="35980"/>
                </a:lnTo>
                <a:lnTo>
                  <a:pt x="116236" y="34640"/>
                </a:lnTo>
                <a:lnTo>
                  <a:pt x="115566" y="33301"/>
                </a:lnTo>
                <a:lnTo>
                  <a:pt x="114859" y="31998"/>
                </a:lnTo>
                <a:lnTo>
                  <a:pt x="114152" y="30696"/>
                </a:lnTo>
                <a:lnTo>
                  <a:pt x="113408" y="29431"/>
                </a:lnTo>
                <a:lnTo>
                  <a:pt x="112627" y="28203"/>
                </a:lnTo>
                <a:lnTo>
                  <a:pt x="111808" y="26976"/>
                </a:lnTo>
                <a:lnTo>
                  <a:pt x="110989" y="25748"/>
                </a:lnTo>
                <a:lnTo>
                  <a:pt x="110096" y="24557"/>
                </a:lnTo>
                <a:lnTo>
                  <a:pt x="109203" y="23404"/>
                </a:lnTo>
                <a:lnTo>
                  <a:pt x="108311" y="22250"/>
                </a:lnTo>
                <a:lnTo>
                  <a:pt x="107343" y="21134"/>
                </a:lnTo>
                <a:lnTo>
                  <a:pt x="106376" y="20055"/>
                </a:lnTo>
                <a:lnTo>
                  <a:pt x="105371" y="18976"/>
                </a:lnTo>
                <a:lnTo>
                  <a:pt x="104367" y="17897"/>
                </a:lnTo>
                <a:lnTo>
                  <a:pt x="103288" y="16892"/>
                </a:lnTo>
                <a:lnTo>
                  <a:pt x="102209" y="15888"/>
                </a:lnTo>
                <a:lnTo>
                  <a:pt x="101130" y="14920"/>
                </a:lnTo>
                <a:lnTo>
                  <a:pt x="100013" y="13953"/>
                </a:lnTo>
                <a:lnTo>
                  <a:pt x="98860" y="13060"/>
                </a:lnTo>
                <a:lnTo>
                  <a:pt x="97707" y="12167"/>
                </a:lnTo>
                <a:lnTo>
                  <a:pt x="96516" y="11274"/>
                </a:lnTo>
                <a:lnTo>
                  <a:pt x="95288" y="10456"/>
                </a:lnTo>
                <a:lnTo>
                  <a:pt x="94060" y="9637"/>
                </a:lnTo>
                <a:lnTo>
                  <a:pt x="92832" y="8856"/>
                </a:lnTo>
                <a:lnTo>
                  <a:pt x="91567" y="8112"/>
                </a:lnTo>
                <a:lnTo>
                  <a:pt x="90265" y="7405"/>
                </a:lnTo>
                <a:lnTo>
                  <a:pt x="88963" y="6698"/>
                </a:lnTo>
                <a:lnTo>
                  <a:pt x="87623" y="6028"/>
                </a:lnTo>
                <a:lnTo>
                  <a:pt x="86284" y="5396"/>
                </a:lnTo>
                <a:lnTo>
                  <a:pt x="84907" y="4800"/>
                </a:lnTo>
                <a:lnTo>
                  <a:pt x="83531" y="4242"/>
                </a:lnTo>
                <a:lnTo>
                  <a:pt x="82154" y="3721"/>
                </a:lnTo>
                <a:lnTo>
                  <a:pt x="80740" y="3238"/>
                </a:lnTo>
                <a:lnTo>
                  <a:pt x="79289" y="2754"/>
                </a:lnTo>
                <a:lnTo>
                  <a:pt x="77875" y="2345"/>
                </a:lnTo>
                <a:lnTo>
                  <a:pt x="76424" y="1935"/>
                </a:lnTo>
                <a:lnTo>
                  <a:pt x="74936" y="1563"/>
                </a:lnTo>
                <a:lnTo>
                  <a:pt x="73448" y="1266"/>
                </a:lnTo>
                <a:lnTo>
                  <a:pt x="71959" y="968"/>
                </a:lnTo>
                <a:lnTo>
                  <a:pt x="70434" y="707"/>
                </a:lnTo>
                <a:lnTo>
                  <a:pt x="68908" y="521"/>
                </a:lnTo>
                <a:lnTo>
                  <a:pt x="67383" y="335"/>
                </a:lnTo>
                <a:lnTo>
                  <a:pt x="65820" y="187"/>
                </a:lnTo>
                <a:lnTo>
                  <a:pt x="64295" y="112"/>
                </a:lnTo>
                <a:lnTo>
                  <a:pt x="62695" y="38"/>
                </a:lnTo>
                <a:lnTo>
                  <a:pt x="61132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 txBox="1"/>
          <p:nvPr>
            <p:ph idx="1" type="subTitle"/>
          </p:nvPr>
        </p:nvSpPr>
        <p:spPr>
          <a:xfrm>
            <a:off x="2307600" y="3282004"/>
            <a:ext cx="45288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35" name="Google Shape;35;p2"/>
          <p:cNvGrpSpPr/>
          <p:nvPr/>
        </p:nvGrpSpPr>
        <p:grpSpPr>
          <a:xfrm>
            <a:off x="6590764" y="1621160"/>
            <a:ext cx="2640938" cy="3524911"/>
            <a:chOff x="5383088" y="0"/>
            <a:chExt cx="3855947" cy="5146607"/>
          </a:xfrm>
        </p:grpSpPr>
        <p:sp>
          <p:nvSpPr>
            <p:cNvPr id="36" name="Google Shape;36;p2"/>
            <p:cNvSpPr/>
            <p:nvPr/>
          </p:nvSpPr>
          <p:spPr>
            <a:xfrm>
              <a:off x="8631825" y="0"/>
              <a:ext cx="607210" cy="2828679"/>
            </a:xfrm>
            <a:custGeom>
              <a:rect b="b" l="l" r="r" t="t"/>
              <a:pathLst>
                <a:path extrusionOk="0" h="117739" w="29348">
                  <a:moveTo>
                    <a:pt x="1860" y="77900"/>
                  </a:moveTo>
                  <a:cubicBezTo>
                    <a:pt x="2077" y="65766"/>
                    <a:pt x="939" y="50002"/>
                    <a:pt x="3485" y="40847"/>
                  </a:cubicBezTo>
                  <a:cubicBezTo>
                    <a:pt x="6031" y="31692"/>
                    <a:pt x="14103" y="29363"/>
                    <a:pt x="17136" y="22971"/>
                  </a:cubicBezTo>
                  <a:cubicBezTo>
                    <a:pt x="20170" y="16579"/>
                    <a:pt x="19898" y="5745"/>
                    <a:pt x="21686" y="2495"/>
                  </a:cubicBezTo>
                  <a:cubicBezTo>
                    <a:pt x="23474" y="-755"/>
                    <a:pt x="27320" y="-1134"/>
                    <a:pt x="27862" y="3470"/>
                  </a:cubicBezTo>
                  <a:cubicBezTo>
                    <a:pt x="28404" y="8075"/>
                    <a:pt x="24883" y="12788"/>
                    <a:pt x="24937" y="30122"/>
                  </a:cubicBezTo>
                  <a:cubicBezTo>
                    <a:pt x="24991" y="47457"/>
                    <a:pt x="31979" y="93555"/>
                    <a:pt x="28187" y="107477"/>
                  </a:cubicBezTo>
                  <a:cubicBezTo>
                    <a:pt x="24395" y="121399"/>
                    <a:pt x="6573" y="118583"/>
                    <a:pt x="2185" y="113653"/>
                  </a:cubicBezTo>
                  <a:cubicBezTo>
                    <a:pt x="-2203" y="108724"/>
                    <a:pt x="1643" y="90034"/>
                    <a:pt x="1860" y="7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5383088" y="1268007"/>
              <a:ext cx="3761226" cy="3878601"/>
            </a:xfrm>
            <a:custGeom>
              <a:rect b="b" l="l" r="r" t="t"/>
              <a:pathLst>
                <a:path extrusionOk="0" h="97581" w="94628">
                  <a:moveTo>
                    <a:pt x="84349" y="0"/>
                  </a:moveTo>
                  <a:lnTo>
                    <a:pt x="84137" y="449"/>
                  </a:lnTo>
                  <a:lnTo>
                    <a:pt x="83948" y="898"/>
                  </a:lnTo>
                  <a:lnTo>
                    <a:pt x="83782" y="1371"/>
                  </a:lnTo>
                  <a:lnTo>
                    <a:pt x="83617" y="1820"/>
                  </a:lnTo>
                  <a:lnTo>
                    <a:pt x="83475" y="2292"/>
                  </a:lnTo>
                  <a:lnTo>
                    <a:pt x="83333" y="2765"/>
                  </a:lnTo>
                  <a:lnTo>
                    <a:pt x="83121" y="3734"/>
                  </a:lnTo>
                  <a:lnTo>
                    <a:pt x="82932" y="4702"/>
                  </a:lnTo>
                  <a:lnTo>
                    <a:pt x="82790" y="5695"/>
                  </a:lnTo>
                  <a:lnTo>
                    <a:pt x="82672" y="6711"/>
                  </a:lnTo>
                  <a:lnTo>
                    <a:pt x="82601" y="7727"/>
                  </a:lnTo>
                  <a:lnTo>
                    <a:pt x="82554" y="8766"/>
                  </a:lnTo>
                  <a:lnTo>
                    <a:pt x="82530" y="9806"/>
                  </a:lnTo>
                  <a:lnTo>
                    <a:pt x="82530" y="11885"/>
                  </a:lnTo>
                  <a:lnTo>
                    <a:pt x="82530" y="13988"/>
                  </a:lnTo>
                  <a:lnTo>
                    <a:pt x="82554" y="16067"/>
                  </a:lnTo>
                  <a:lnTo>
                    <a:pt x="82530" y="19233"/>
                  </a:lnTo>
                  <a:lnTo>
                    <a:pt x="82506" y="20816"/>
                  </a:lnTo>
                  <a:lnTo>
                    <a:pt x="82483" y="22423"/>
                  </a:lnTo>
                  <a:lnTo>
                    <a:pt x="82412" y="24029"/>
                  </a:lnTo>
                  <a:lnTo>
                    <a:pt x="82317" y="25636"/>
                  </a:lnTo>
                  <a:lnTo>
                    <a:pt x="82199" y="27243"/>
                  </a:lnTo>
                  <a:lnTo>
                    <a:pt x="82034" y="28826"/>
                  </a:lnTo>
                  <a:lnTo>
                    <a:pt x="81821" y="30409"/>
                  </a:lnTo>
                  <a:lnTo>
                    <a:pt x="81679" y="31212"/>
                  </a:lnTo>
                  <a:lnTo>
                    <a:pt x="81538" y="31992"/>
                  </a:lnTo>
                  <a:lnTo>
                    <a:pt x="81372" y="32771"/>
                  </a:lnTo>
                  <a:lnTo>
                    <a:pt x="81207" y="33551"/>
                  </a:lnTo>
                  <a:lnTo>
                    <a:pt x="81018" y="34307"/>
                  </a:lnTo>
                  <a:lnTo>
                    <a:pt x="80805" y="35063"/>
                  </a:lnTo>
                  <a:lnTo>
                    <a:pt x="80569" y="35819"/>
                  </a:lnTo>
                  <a:lnTo>
                    <a:pt x="80333" y="36575"/>
                  </a:lnTo>
                  <a:lnTo>
                    <a:pt x="80049" y="37308"/>
                  </a:lnTo>
                  <a:lnTo>
                    <a:pt x="79766" y="38040"/>
                  </a:lnTo>
                  <a:lnTo>
                    <a:pt x="79458" y="38773"/>
                  </a:lnTo>
                  <a:lnTo>
                    <a:pt x="79104" y="39482"/>
                  </a:lnTo>
                  <a:lnTo>
                    <a:pt x="78750" y="40190"/>
                  </a:lnTo>
                  <a:lnTo>
                    <a:pt x="78372" y="40899"/>
                  </a:lnTo>
                  <a:lnTo>
                    <a:pt x="77875" y="41703"/>
                  </a:lnTo>
                  <a:lnTo>
                    <a:pt x="77403" y="42435"/>
                  </a:lnTo>
                  <a:lnTo>
                    <a:pt x="76930" y="43120"/>
                  </a:lnTo>
                  <a:lnTo>
                    <a:pt x="76434" y="43758"/>
                  </a:lnTo>
                  <a:lnTo>
                    <a:pt x="75962" y="44325"/>
                  </a:lnTo>
                  <a:lnTo>
                    <a:pt x="75465" y="44845"/>
                  </a:lnTo>
                  <a:lnTo>
                    <a:pt x="74969" y="45294"/>
                  </a:lnTo>
                  <a:lnTo>
                    <a:pt x="74497" y="45719"/>
                  </a:lnTo>
                  <a:lnTo>
                    <a:pt x="74001" y="46097"/>
                  </a:lnTo>
                  <a:lnTo>
                    <a:pt x="73481" y="46428"/>
                  </a:lnTo>
                  <a:lnTo>
                    <a:pt x="72985" y="46735"/>
                  </a:lnTo>
                  <a:lnTo>
                    <a:pt x="72488" y="47019"/>
                  </a:lnTo>
                  <a:lnTo>
                    <a:pt x="71969" y="47255"/>
                  </a:lnTo>
                  <a:lnTo>
                    <a:pt x="71449" y="47468"/>
                  </a:lnTo>
                  <a:lnTo>
                    <a:pt x="70929" y="47657"/>
                  </a:lnTo>
                  <a:lnTo>
                    <a:pt x="70386" y="47822"/>
                  </a:lnTo>
                  <a:lnTo>
                    <a:pt x="69842" y="47987"/>
                  </a:lnTo>
                  <a:lnTo>
                    <a:pt x="69299" y="48129"/>
                  </a:lnTo>
                  <a:lnTo>
                    <a:pt x="68188" y="48389"/>
                  </a:lnTo>
                  <a:lnTo>
                    <a:pt x="65826" y="48885"/>
                  </a:lnTo>
                  <a:lnTo>
                    <a:pt x="64573" y="49169"/>
                  </a:lnTo>
                  <a:lnTo>
                    <a:pt x="63935" y="49334"/>
                  </a:lnTo>
                  <a:lnTo>
                    <a:pt x="63274" y="49523"/>
                  </a:lnTo>
                  <a:lnTo>
                    <a:pt x="62612" y="49736"/>
                  </a:lnTo>
                  <a:lnTo>
                    <a:pt x="61927" y="49972"/>
                  </a:lnTo>
                  <a:lnTo>
                    <a:pt x="61242" y="50232"/>
                  </a:lnTo>
                  <a:lnTo>
                    <a:pt x="60533" y="50539"/>
                  </a:lnTo>
                  <a:lnTo>
                    <a:pt x="59919" y="50823"/>
                  </a:lnTo>
                  <a:lnTo>
                    <a:pt x="59352" y="51130"/>
                  </a:lnTo>
                  <a:lnTo>
                    <a:pt x="58808" y="51461"/>
                  </a:lnTo>
                  <a:lnTo>
                    <a:pt x="58312" y="51815"/>
                  </a:lnTo>
                  <a:lnTo>
                    <a:pt x="57840" y="52193"/>
                  </a:lnTo>
                  <a:lnTo>
                    <a:pt x="57391" y="52595"/>
                  </a:lnTo>
                  <a:lnTo>
                    <a:pt x="56989" y="52996"/>
                  </a:lnTo>
                  <a:lnTo>
                    <a:pt x="56611" y="53422"/>
                  </a:lnTo>
                  <a:lnTo>
                    <a:pt x="56280" y="53871"/>
                  </a:lnTo>
                  <a:lnTo>
                    <a:pt x="55949" y="54320"/>
                  </a:lnTo>
                  <a:lnTo>
                    <a:pt x="55666" y="54792"/>
                  </a:lnTo>
                  <a:lnTo>
                    <a:pt x="55382" y="55288"/>
                  </a:lnTo>
                  <a:lnTo>
                    <a:pt x="55146" y="55784"/>
                  </a:lnTo>
                  <a:lnTo>
                    <a:pt x="54910" y="56304"/>
                  </a:lnTo>
                  <a:lnTo>
                    <a:pt x="54721" y="56848"/>
                  </a:lnTo>
                  <a:lnTo>
                    <a:pt x="54532" y="57367"/>
                  </a:lnTo>
                  <a:lnTo>
                    <a:pt x="54366" y="57934"/>
                  </a:lnTo>
                  <a:lnTo>
                    <a:pt x="54225" y="58502"/>
                  </a:lnTo>
                  <a:lnTo>
                    <a:pt x="54083" y="59069"/>
                  </a:lnTo>
                  <a:lnTo>
                    <a:pt x="53965" y="59636"/>
                  </a:lnTo>
                  <a:lnTo>
                    <a:pt x="53776" y="60817"/>
                  </a:lnTo>
                  <a:lnTo>
                    <a:pt x="53610" y="62046"/>
                  </a:lnTo>
                  <a:lnTo>
                    <a:pt x="53492" y="63274"/>
                  </a:lnTo>
                  <a:lnTo>
                    <a:pt x="53398" y="64503"/>
                  </a:lnTo>
                  <a:lnTo>
                    <a:pt x="53209" y="67007"/>
                  </a:lnTo>
                  <a:lnTo>
                    <a:pt x="53114" y="68260"/>
                  </a:lnTo>
                  <a:lnTo>
                    <a:pt x="52996" y="69512"/>
                  </a:lnTo>
                  <a:lnTo>
                    <a:pt x="52854" y="70740"/>
                  </a:lnTo>
                  <a:lnTo>
                    <a:pt x="52665" y="71945"/>
                  </a:lnTo>
                  <a:lnTo>
                    <a:pt x="52547" y="72536"/>
                  </a:lnTo>
                  <a:lnTo>
                    <a:pt x="52405" y="73127"/>
                  </a:lnTo>
                  <a:lnTo>
                    <a:pt x="52264" y="73694"/>
                  </a:lnTo>
                  <a:lnTo>
                    <a:pt x="52122" y="74261"/>
                  </a:lnTo>
                  <a:lnTo>
                    <a:pt x="51933" y="74828"/>
                  </a:lnTo>
                  <a:lnTo>
                    <a:pt x="51744" y="75371"/>
                  </a:lnTo>
                  <a:lnTo>
                    <a:pt x="51531" y="75915"/>
                  </a:lnTo>
                  <a:lnTo>
                    <a:pt x="51295" y="76435"/>
                  </a:lnTo>
                  <a:lnTo>
                    <a:pt x="51035" y="76954"/>
                  </a:lnTo>
                  <a:lnTo>
                    <a:pt x="50751" y="77451"/>
                  </a:lnTo>
                  <a:lnTo>
                    <a:pt x="50444" y="77923"/>
                  </a:lnTo>
                  <a:lnTo>
                    <a:pt x="50113" y="78396"/>
                  </a:lnTo>
                  <a:lnTo>
                    <a:pt x="49735" y="78845"/>
                  </a:lnTo>
                  <a:lnTo>
                    <a:pt x="49334" y="79294"/>
                  </a:lnTo>
                  <a:lnTo>
                    <a:pt x="48909" y="79719"/>
                  </a:lnTo>
                  <a:lnTo>
                    <a:pt x="48460" y="80120"/>
                  </a:lnTo>
                  <a:lnTo>
                    <a:pt x="47963" y="80499"/>
                  </a:lnTo>
                  <a:lnTo>
                    <a:pt x="47444" y="80877"/>
                  </a:lnTo>
                  <a:lnTo>
                    <a:pt x="46900" y="81207"/>
                  </a:lnTo>
                  <a:lnTo>
                    <a:pt x="46286" y="81538"/>
                  </a:lnTo>
                  <a:lnTo>
                    <a:pt x="45648" y="81845"/>
                  </a:lnTo>
                  <a:lnTo>
                    <a:pt x="44986" y="82129"/>
                  </a:lnTo>
                  <a:lnTo>
                    <a:pt x="44254" y="82389"/>
                  </a:lnTo>
                  <a:lnTo>
                    <a:pt x="43498" y="82625"/>
                  </a:lnTo>
                  <a:lnTo>
                    <a:pt x="42765" y="82814"/>
                  </a:lnTo>
                  <a:lnTo>
                    <a:pt x="42009" y="82956"/>
                  </a:lnTo>
                  <a:lnTo>
                    <a:pt x="41253" y="83050"/>
                  </a:lnTo>
                  <a:lnTo>
                    <a:pt x="40497" y="83145"/>
                  </a:lnTo>
                  <a:lnTo>
                    <a:pt x="39718" y="83168"/>
                  </a:lnTo>
                  <a:lnTo>
                    <a:pt x="38961" y="83192"/>
                  </a:lnTo>
                  <a:lnTo>
                    <a:pt x="38182" y="83168"/>
                  </a:lnTo>
                  <a:lnTo>
                    <a:pt x="37402" y="83121"/>
                  </a:lnTo>
                  <a:lnTo>
                    <a:pt x="36599" y="83050"/>
                  </a:lnTo>
                  <a:lnTo>
                    <a:pt x="35819" y="82956"/>
                  </a:lnTo>
                  <a:lnTo>
                    <a:pt x="35016" y="82861"/>
                  </a:lnTo>
                  <a:lnTo>
                    <a:pt x="34236" y="82743"/>
                  </a:lnTo>
                  <a:lnTo>
                    <a:pt x="32629" y="82460"/>
                  </a:lnTo>
                  <a:lnTo>
                    <a:pt x="31023" y="82129"/>
                  </a:lnTo>
                  <a:lnTo>
                    <a:pt x="29416" y="81798"/>
                  </a:lnTo>
                  <a:lnTo>
                    <a:pt x="27809" y="81491"/>
                  </a:lnTo>
                  <a:lnTo>
                    <a:pt x="26203" y="81207"/>
                  </a:lnTo>
                  <a:lnTo>
                    <a:pt x="25399" y="81066"/>
                  </a:lnTo>
                  <a:lnTo>
                    <a:pt x="24620" y="80971"/>
                  </a:lnTo>
                  <a:lnTo>
                    <a:pt x="23816" y="80877"/>
                  </a:lnTo>
                  <a:lnTo>
                    <a:pt x="23013" y="80782"/>
                  </a:lnTo>
                  <a:lnTo>
                    <a:pt x="22233" y="80735"/>
                  </a:lnTo>
                  <a:lnTo>
                    <a:pt x="21430" y="80711"/>
                  </a:lnTo>
                  <a:lnTo>
                    <a:pt x="20650" y="80711"/>
                  </a:lnTo>
                  <a:lnTo>
                    <a:pt x="19871" y="80735"/>
                  </a:lnTo>
                  <a:lnTo>
                    <a:pt x="19091" y="80806"/>
                  </a:lnTo>
                  <a:lnTo>
                    <a:pt x="18311" y="80900"/>
                  </a:lnTo>
                  <a:lnTo>
                    <a:pt x="17626" y="81018"/>
                  </a:lnTo>
                  <a:lnTo>
                    <a:pt x="16965" y="81136"/>
                  </a:lnTo>
                  <a:lnTo>
                    <a:pt x="16303" y="81278"/>
                  </a:lnTo>
                  <a:lnTo>
                    <a:pt x="15618" y="81444"/>
                  </a:lnTo>
                  <a:lnTo>
                    <a:pt x="14956" y="81609"/>
                  </a:lnTo>
                  <a:lnTo>
                    <a:pt x="14295" y="81822"/>
                  </a:lnTo>
                  <a:lnTo>
                    <a:pt x="13657" y="82034"/>
                  </a:lnTo>
                  <a:lnTo>
                    <a:pt x="13019" y="82247"/>
                  </a:lnTo>
                  <a:lnTo>
                    <a:pt x="12381" y="82507"/>
                  </a:lnTo>
                  <a:lnTo>
                    <a:pt x="11743" y="82767"/>
                  </a:lnTo>
                  <a:lnTo>
                    <a:pt x="11105" y="83050"/>
                  </a:lnTo>
                  <a:lnTo>
                    <a:pt x="10491" y="83334"/>
                  </a:lnTo>
                  <a:lnTo>
                    <a:pt x="9900" y="83665"/>
                  </a:lnTo>
                  <a:lnTo>
                    <a:pt x="9309" y="83995"/>
                  </a:lnTo>
                  <a:lnTo>
                    <a:pt x="8719" y="84350"/>
                  </a:lnTo>
                  <a:lnTo>
                    <a:pt x="8152" y="84728"/>
                  </a:lnTo>
                  <a:lnTo>
                    <a:pt x="7585" y="85106"/>
                  </a:lnTo>
                  <a:lnTo>
                    <a:pt x="7041" y="85507"/>
                  </a:lnTo>
                  <a:lnTo>
                    <a:pt x="6521" y="85933"/>
                  </a:lnTo>
                  <a:lnTo>
                    <a:pt x="6002" y="86382"/>
                  </a:lnTo>
                  <a:lnTo>
                    <a:pt x="5482" y="86854"/>
                  </a:lnTo>
                  <a:lnTo>
                    <a:pt x="5009" y="87327"/>
                  </a:lnTo>
                  <a:lnTo>
                    <a:pt x="4537" y="87823"/>
                  </a:lnTo>
                  <a:lnTo>
                    <a:pt x="4064" y="88343"/>
                  </a:lnTo>
                  <a:lnTo>
                    <a:pt x="3639" y="88886"/>
                  </a:lnTo>
                  <a:lnTo>
                    <a:pt x="3214" y="89453"/>
                  </a:lnTo>
                  <a:lnTo>
                    <a:pt x="2812" y="90020"/>
                  </a:lnTo>
                  <a:lnTo>
                    <a:pt x="2434" y="90611"/>
                  </a:lnTo>
                  <a:lnTo>
                    <a:pt x="2079" y="91225"/>
                  </a:lnTo>
                  <a:lnTo>
                    <a:pt x="1749" y="91863"/>
                  </a:lnTo>
                  <a:lnTo>
                    <a:pt x="1418" y="92525"/>
                  </a:lnTo>
                  <a:lnTo>
                    <a:pt x="1134" y="93186"/>
                  </a:lnTo>
                  <a:lnTo>
                    <a:pt x="851" y="93848"/>
                  </a:lnTo>
                  <a:lnTo>
                    <a:pt x="638" y="94486"/>
                  </a:lnTo>
                  <a:lnTo>
                    <a:pt x="449" y="95077"/>
                  </a:lnTo>
                  <a:lnTo>
                    <a:pt x="284" y="95644"/>
                  </a:lnTo>
                  <a:lnTo>
                    <a:pt x="166" y="96187"/>
                  </a:lnTo>
                  <a:lnTo>
                    <a:pt x="95" y="96683"/>
                  </a:lnTo>
                  <a:lnTo>
                    <a:pt x="24" y="97156"/>
                  </a:lnTo>
                  <a:lnTo>
                    <a:pt x="0" y="97581"/>
                  </a:lnTo>
                  <a:lnTo>
                    <a:pt x="94627" y="97581"/>
                  </a:lnTo>
                  <a:lnTo>
                    <a:pt x="94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27778" y="1513090"/>
              <a:ext cx="3416536" cy="3633518"/>
            </a:xfrm>
            <a:custGeom>
              <a:rect b="b" l="l" r="r" t="t"/>
              <a:pathLst>
                <a:path extrusionOk="0" h="91415" w="85956">
                  <a:moveTo>
                    <a:pt x="85956" y="0"/>
                  </a:moveTo>
                  <a:lnTo>
                    <a:pt x="85530" y="213"/>
                  </a:lnTo>
                  <a:lnTo>
                    <a:pt x="85105" y="426"/>
                  </a:lnTo>
                  <a:lnTo>
                    <a:pt x="84680" y="638"/>
                  </a:lnTo>
                  <a:lnTo>
                    <a:pt x="84302" y="875"/>
                  </a:lnTo>
                  <a:lnTo>
                    <a:pt x="83900" y="1111"/>
                  </a:lnTo>
                  <a:lnTo>
                    <a:pt x="83522" y="1371"/>
                  </a:lnTo>
                  <a:lnTo>
                    <a:pt x="83168" y="1631"/>
                  </a:lnTo>
                  <a:lnTo>
                    <a:pt x="82813" y="1914"/>
                  </a:lnTo>
                  <a:lnTo>
                    <a:pt x="82459" y="2198"/>
                  </a:lnTo>
                  <a:lnTo>
                    <a:pt x="82128" y="2505"/>
                  </a:lnTo>
                  <a:lnTo>
                    <a:pt x="81797" y="2812"/>
                  </a:lnTo>
                  <a:lnTo>
                    <a:pt x="81490" y="3143"/>
                  </a:lnTo>
                  <a:lnTo>
                    <a:pt x="81183" y="3474"/>
                  </a:lnTo>
                  <a:lnTo>
                    <a:pt x="80900" y="3828"/>
                  </a:lnTo>
                  <a:lnTo>
                    <a:pt x="80616" y="4183"/>
                  </a:lnTo>
                  <a:lnTo>
                    <a:pt x="80356" y="4537"/>
                  </a:lnTo>
                  <a:lnTo>
                    <a:pt x="80096" y="4915"/>
                  </a:lnTo>
                  <a:lnTo>
                    <a:pt x="79860" y="5317"/>
                  </a:lnTo>
                  <a:lnTo>
                    <a:pt x="79624" y="5718"/>
                  </a:lnTo>
                  <a:lnTo>
                    <a:pt x="79411" y="6120"/>
                  </a:lnTo>
                  <a:lnTo>
                    <a:pt x="79198" y="6545"/>
                  </a:lnTo>
                  <a:lnTo>
                    <a:pt x="78986" y="6971"/>
                  </a:lnTo>
                  <a:lnTo>
                    <a:pt x="78797" y="7419"/>
                  </a:lnTo>
                  <a:lnTo>
                    <a:pt x="78608" y="7892"/>
                  </a:lnTo>
                  <a:lnTo>
                    <a:pt x="78301" y="8837"/>
                  </a:lnTo>
                  <a:lnTo>
                    <a:pt x="78017" y="9806"/>
                  </a:lnTo>
                  <a:lnTo>
                    <a:pt x="77781" y="10845"/>
                  </a:lnTo>
                  <a:lnTo>
                    <a:pt x="77592" y="11932"/>
                  </a:lnTo>
                  <a:lnTo>
                    <a:pt x="77521" y="12452"/>
                  </a:lnTo>
                  <a:lnTo>
                    <a:pt x="77474" y="12995"/>
                  </a:lnTo>
                  <a:lnTo>
                    <a:pt x="77426" y="13563"/>
                  </a:lnTo>
                  <a:lnTo>
                    <a:pt x="77403" y="14130"/>
                  </a:lnTo>
                  <a:lnTo>
                    <a:pt x="77403" y="14720"/>
                  </a:lnTo>
                  <a:lnTo>
                    <a:pt x="77403" y="15335"/>
                  </a:lnTo>
                  <a:lnTo>
                    <a:pt x="77474" y="16587"/>
                  </a:lnTo>
                  <a:lnTo>
                    <a:pt x="77592" y="17863"/>
                  </a:lnTo>
                  <a:lnTo>
                    <a:pt x="77733" y="19209"/>
                  </a:lnTo>
                  <a:lnTo>
                    <a:pt x="77922" y="20580"/>
                  </a:lnTo>
                  <a:lnTo>
                    <a:pt x="78135" y="21997"/>
                  </a:lnTo>
                  <a:lnTo>
                    <a:pt x="78395" y="23415"/>
                  </a:lnTo>
                  <a:lnTo>
                    <a:pt x="78655" y="24880"/>
                  </a:lnTo>
                  <a:lnTo>
                    <a:pt x="79198" y="27857"/>
                  </a:lnTo>
                  <a:lnTo>
                    <a:pt x="79718" y="30858"/>
                  </a:lnTo>
                  <a:lnTo>
                    <a:pt x="79978" y="32370"/>
                  </a:lnTo>
                  <a:lnTo>
                    <a:pt x="80214" y="33858"/>
                  </a:lnTo>
                  <a:lnTo>
                    <a:pt x="80403" y="35347"/>
                  </a:lnTo>
                  <a:lnTo>
                    <a:pt x="80569" y="36835"/>
                  </a:lnTo>
                  <a:lnTo>
                    <a:pt x="80687" y="38300"/>
                  </a:lnTo>
                  <a:lnTo>
                    <a:pt x="80781" y="39742"/>
                  </a:lnTo>
                  <a:lnTo>
                    <a:pt x="80805" y="40427"/>
                  </a:lnTo>
                  <a:lnTo>
                    <a:pt x="80805" y="41136"/>
                  </a:lnTo>
                  <a:lnTo>
                    <a:pt x="80805" y="41821"/>
                  </a:lnTo>
                  <a:lnTo>
                    <a:pt x="80781" y="42506"/>
                  </a:lnTo>
                  <a:lnTo>
                    <a:pt x="80734" y="43191"/>
                  </a:lnTo>
                  <a:lnTo>
                    <a:pt x="80663" y="43853"/>
                  </a:lnTo>
                  <a:lnTo>
                    <a:pt x="80592" y="44491"/>
                  </a:lnTo>
                  <a:lnTo>
                    <a:pt x="80498" y="45129"/>
                  </a:lnTo>
                  <a:lnTo>
                    <a:pt x="80380" y="45766"/>
                  </a:lnTo>
                  <a:lnTo>
                    <a:pt x="80262" y="46381"/>
                  </a:lnTo>
                  <a:lnTo>
                    <a:pt x="80096" y="46995"/>
                  </a:lnTo>
                  <a:lnTo>
                    <a:pt x="79907" y="47586"/>
                  </a:lnTo>
                  <a:lnTo>
                    <a:pt x="79718" y="48153"/>
                  </a:lnTo>
                  <a:lnTo>
                    <a:pt x="79482" y="48720"/>
                  </a:lnTo>
                  <a:lnTo>
                    <a:pt x="79246" y="49263"/>
                  </a:lnTo>
                  <a:lnTo>
                    <a:pt x="78962" y="49783"/>
                  </a:lnTo>
                  <a:lnTo>
                    <a:pt x="78679" y="50303"/>
                  </a:lnTo>
                  <a:lnTo>
                    <a:pt x="78348" y="50799"/>
                  </a:lnTo>
                  <a:lnTo>
                    <a:pt x="77993" y="51272"/>
                  </a:lnTo>
                  <a:lnTo>
                    <a:pt x="77592" y="51744"/>
                  </a:lnTo>
                  <a:lnTo>
                    <a:pt x="77190" y="52169"/>
                  </a:lnTo>
                  <a:lnTo>
                    <a:pt x="76741" y="52595"/>
                  </a:lnTo>
                  <a:lnTo>
                    <a:pt x="76269" y="52996"/>
                  </a:lnTo>
                  <a:lnTo>
                    <a:pt x="75772" y="53374"/>
                  </a:lnTo>
                  <a:lnTo>
                    <a:pt x="75182" y="53776"/>
                  </a:lnTo>
                  <a:lnTo>
                    <a:pt x="74591" y="54083"/>
                  </a:lnTo>
                  <a:lnTo>
                    <a:pt x="74000" y="54367"/>
                  </a:lnTo>
                  <a:lnTo>
                    <a:pt x="73386" y="54603"/>
                  </a:lnTo>
                  <a:lnTo>
                    <a:pt x="72772" y="54792"/>
                  </a:lnTo>
                  <a:lnTo>
                    <a:pt x="72157" y="54957"/>
                  </a:lnTo>
                  <a:lnTo>
                    <a:pt x="71543" y="55076"/>
                  </a:lnTo>
                  <a:lnTo>
                    <a:pt x="70929" y="55170"/>
                  </a:lnTo>
                  <a:lnTo>
                    <a:pt x="70291" y="55241"/>
                  </a:lnTo>
                  <a:lnTo>
                    <a:pt x="69677" y="55288"/>
                  </a:lnTo>
                  <a:lnTo>
                    <a:pt x="68424" y="55336"/>
                  </a:lnTo>
                  <a:lnTo>
                    <a:pt x="67172" y="55359"/>
                  </a:lnTo>
                  <a:lnTo>
                    <a:pt x="65943" y="55406"/>
                  </a:lnTo>
                  <a:lnTo>
                    <a:pt x="65353" y="55430"/>
                  </a:lnTo>
                  <a:lnTo>
                    <a:pt x="64739" y="55477"/>
                  </a:lnTo>
                  <a:lnTo>
                    <a:pt x="64148" y="55548"/>
                  </a:lnTo>
                  <a:lnTo>
                    <a:pt x="63557" y="55643"/>
                  </a:lnTo>
                  <a:lnTo>
                    <a:pt x="62966" y="55761"/>
                  </a:lnTo>
                  <a:lnTo>
                    <a:pt x="62399" y="55926"/>
                  </a:lnTo>
                  <a:lnTo>
                    <a:pt x="61832" y="56115"/>
                  </a:lnTo>
                  <a:lnTo>
                    <a:pt x="61289" y="56328"/>
                  </a:lnTo>
                  <a:lnTo>
                    <a:pt x="60746" y="56611"/>
                  </a:lnTo>
                  <a:lnTo>
                    <a:pt x="60226" y="56942"/>
                  </a:lnTo>
                  <a:lnTo>
                    <a:pt x="59706" y="57320"/>
                  </a:lnTo>
                  <a:lnTo>
                    <a:pt x="59210" y="57769"/>
                  </a:lnTo>
                  <a:lnTo>
                    <a:pt x="58973" y="58005"/>
                  </a:lnTo>
                  <a:lnTo>
                    <a:pt x="58737" y="58265"/>
                  </a:lnTo>
                  <a:lnTo>
                    <a:pt x="58501" y="58549"/>
                  </a:lnTo>
                  <a:lnTo>
                    <a:pt x="58265" y="58832"/>
                  </a:lnTo>
                  <a:lnTo>
                    <a:pt x="58028" y="59139"/>
                  </a:lnTo>
                  <a:lnTo>
                    <a:pt x="57816" y="59470"/>
                  </a:lnTo>
                  <a:lnTo>
                    <a:pt x="57390" y="60203"/>
                  </a:lnTo>
                  <a:lnTo>
                    <a:pt x="57083" y="60770"/>
                  </a:lnTo>
                  <a:lnTo>
                    <a:pt x="56823" y="61360"/>
                  </a:lnTo>
                  <a:lnTo>
                    <a:pt x="56587" y="61928"/>
                  </a:lnTo>
                  <a:lnTo>
                    <a:pt x="56398" y="62518"/>
                  </a:lnTo>
                  <a:lnTo>
                    <a:pt x="56233" y="63109"/>
                  </a:lnTo>
                  <a:lnTo>
                    <a:pt x="56115" y="63723"/>
                  </a:lnTo>
                  <a:lnTo>
                    <a:pt x="56020" y="64314"/>
                  </a:lnTo>
                  <a:lnTo>
                    <a:pt x="55949" y="64905"/>
                  </a:lnTo>
                  <a:lnTo>
                    <a:pt x="55878" y="65519"/>
                  </a:lnTo>
                  <a:lnTo>
                    <a:pt x="55855" y="66110"/>
                  </a:lnTo>
                  <a:lnTo>
                    <a:pt x="55855" y="66724"/>
                  </a:lnTo>
                  <a:lnTo>
                    <a:pt x="55855" y="67338"/>
                  </a:lnTo>
                  <a:lnTo>
                    <a:pt x="55902" y="68567"/>
                  </a:lnTo>
                  <a:lnTo>
                    <a:pt x="55996" y="69772"/>
                  </a:lnTo>
                  <a:lnTo>
                    <a:pt x="56209" y="72229"/>
                  </a:lnTo>
                  <a:lnTo>
                    <a:pt x="56304" y="73458"/>
                  </a:lnTo>
                  <a:lnTo>
                    <a:pt x="56374" y="74663"/>
                  </a:lnTo>
                  <a:lnTo>
                    <a:pt x="56398" y="75277"/>
                  </a:lnTo>
                  <a:lnTo>
                    <a:pt x="56398" y="75891"/>
                  </a:lnTo>
                  <a:lnTo>
                    <a:pt x="56374" y="76482"/>
                  </a:lnTo>
                  <a:lnTo>
                    <a:pt x="56351" y="77096"/>
                  </a:lnTo>
                  <a:lnTo>
                    <a:pt x="56304" y="77687"/>
                  </a:lnTo>
                  <a:lnTo>
                    <a:pt x="56209" y="78278"/>
                  </a:lnTo>
                  <a:lnTo>
                    <a:pt x="56115" y="78868"/>
                  </a:lnTo>
                  <a:lnTo>
                    <a:pt x="55973" y="79459"/>
                  </a:lnTo>
                  <a:lnTo>
                    <a:pt x="55784" y="80168"/>
                  </a:lnTo>
                  <a:lnTo>
                    <a:pt x="55548" y="80829"/>
                  </a:lnTo>
                  <a:lnTo>
                    <a:pt x="55288" y="81444"/>
                  </a:lnTo>
                  <a:lnTo>
                    <a:pt x="55004" y="82011"/>
                  </a:lnTo>
                  <a:lnTo>
                    <a:pt x="54697" y="82554"/>
                  </a:lnTo>
                  <a:lnTo>
                    <a:pt x="54366" y="83050"/>
                  </a:lnTo>
                  <a:lnTo>
                    <a:pt x="54012" y="83523"/>
                  </a:lnTo>
                  <a:lnTo>
                    <a:pt x="53634" y="83948"/>
                  </a:lnTo>
                  <a:lnTo>
                    <a:pt x="53208" y="84350"/>
                  </a:lnTo>
                  <a:lnTo>
                    <a:pt x="52783" y="84728"/>
                  </a:lnTo>
                  <a:lnTo>
                    <a:pt x="52334" y="85059"/>
                  </a:lnTo>
                  <a:lnTo>
                    <a:pt x="51862" y="85366"/>
                  </a:lnTo>
                  <a:lnTo>
                    <a:pt x="51366" y="85626"/>
                  </a:lnTo>
                  <a:lnTo>
                    <a:pt x="50846" y="85862"/>
                  </a:lnTo>
                  <a:lnTo>
                    <a:pt x="50326" y="86075"/>
                  </a:lnTo>
                  <a:lnTo>
                    <a:pt x="49759" y="86264"/>
                  </a:lnTo>
                  <a:lnTo>
                    <a:pt x="49192" y="86429"/>
                  </a:lnTo>
                  <a:lnTo>
                    <a:pt x="48601" y="86571"/>
                  </a:lnTo>
                  <a:lnTo>
                    <a:pt x="48010" y="86689"/>
                  </a:lnTo>
                  <a:lnTo>
                    <a:pt x="47396" y="86760"/>
                  </a:lnTo>
                  <a:lnTo>
                    <a:pt x="46758" y="86831"/>
                  </a:lnTo>
                  <a:lnTo>
                    <a:pt x="46120" y="86878"/>
                  </a:lnTo>
                  <a:lnTo>
                    <a:pt x="45459" y="86901"/>
                  </a:lnTo>
                  <a:lnTo>
                    <a:pt x="44797" y="86901"/>
                  </a:lnTo>
                  <a:lnTo>
                    <a:pt x="44112" y="86878"/>
                  </a:lnTo>
                  <a:lnTo>
                    <a:pt x="43427" y="86854"/>
                  </a:lnTo>
                  <a:lnTo>
                    <a:pt x="42718" y="86807"/>
                  </a:lnTo>
                  <a:lnTo>
                    <a:pt x="42009" y="86736"/>
                  </a:lnTo>
                  <a:lnTo>
                    <a:pt x="40568" y="86571"/>
                  </a:lnTo>
                  <a:lnTo>
                    <a:pt x="39103" y="86334"/>
                  </a:lnTo>
                  <a:lnTo>
                    <a:pt x="37614" y="86075"/>
                  </a:lnTo>
                  <a:lnTo>
                    <a:pt x="36126" y="85767"/>
                  </a:lnTo>
                  <a:lnTo>
                    <a:pt x="34614" y="85413"/>
                  </a:lnTo>
                  <a:lnTo>
                    <a:pt x="33102" y="85059"/>
                  </a:lnTo>
                  <a:lnTo>
                    <a:pt x="30125" y="84326"/>
                  </a:lnTo>
                  <a:lnTo>
                    <a:pt x="27219" y="83570"/>
                  </a:lnTo>
                  <a:lnTo>
                    <a:pt x="25801" y="83216"/>
                  </a:lnTo>
                  <a:lnTo>
                    <a:pt x="24431" y="82908"/>
                  </a:lnTo>
                  <a:lnTo>
                    <a:pt x="23084" y="82601"/>
                  </a:lnTo>
                  <a:lnTo>
                    <a:pt x="21808" y="82365"/>
                  </a:lnTo>
                  <a:lnTo>
                    <a:pt x="20579" y="82152"/>
                  </a:lnTo>
                  <a:lnTo>
                    <a:pt x="19422" y="81987"/>
                  </a:lnTo>
                  <a:lnTo>
                    <a:pt x="18854" y="81940"/>
                  </a:lnTo>
                  <a:lnTo>
                    <a:pt x="18311" y="81916"/>
                  </a:lnTo>
                  <a:lnTo>
                    <a:pt x="17791" y="81893"/>
                  </a:lnTo>
                  <a:lnTo>
                    <a:pt x="17295" y="81893"/>
                  </a:lnTo>
                  <a:lnTo>
                    <a:pt x="16634" y="81916"/>
                  </a:lnTo>
                  <a:lnTo>
                    <a:pt x="15948" y="81963"/>
                  </a:lnTo>
                  <a:lnTo>
                    <a:pt x="15287" y="82011"/>
                  </a:lnTo>
                  <a:lnTo>
                    <a:pt x="14625" y="82105"/>
                  </a:lnTo>
                  <a:lnTo>
                    <a:pt x="13964" y="82200"/>
                  </a:lnTo>
                  <a:lnTo>
                    <a:pt x="13302" y="82318"/>
                  </a:lnTo>
                  <a:lnTo>
                    <a:pt x="12641" y="82460"/>
                  </a:lnTo>
                  <a:lnTo>
                    <a:pt x="11979" y="82625"/>
                  </a:lnTo>
                  <a:lnTo>
                    <a:pt x="11341" y="82790"/>
                  </a:lnTo>
                  <a:lnTo>
                    <a:pt x="10703" y="83003"/>
                  </a:lnTo>
                  <a:lnTo>
                    <a:pt x="10065" y="83216"/>
                  </a:lnTo>
                  <a:lnTo>
                    <a:pt x="9451" y="83428"/>
                  </a:lnTo>
                  <a:lnTo>
                    <a:pt x="8837" y="83688"/>
                  </a:lnTo>
                  <a:lnTo>
                    <a:pt x="8222" y="83948"/>
                  </a:lnTo>
                  <a:lnTo>
                    <a:pt x="7632" y="84232"/>
                  </a:lnTo>
                  <a:lnTo>
                    <a:pt x="7065" y="84515"/>
                  </a:lnTo>
                  <a:lnTo>
                    <a:pt x="6497" y="84846"/>
                  </a:lnTo>
                  <a:lnTo>
                    <a:pt x="5930" y="85177"/>
                  </a:lnTo>
                  <a:lnTo>
                    <a:pt x="5387" y="85507"/>
                  </a:lnTo>
                  <a:lnTo>
                    <a:pt x="4867" y="85886"/>
                  </a:lnTo>
                  <a:lnTo>
                    <a:pt x="4347" y="86264"/>
                  </a:lnTo>
                  <a:lnTo>
                    <a:pt x="3875" y="86665"/>
                  </a:lnTo>
                  <a:lnTo>
                    <a:pt x="3379" y="87067"/>
                  </a:lnTo>
                  <a:lnTo>
                    <a:pt x="2930" y="87492"/>
                  </a:lnTo>
                  <a:lnTo>
                    <a:pt x="2481" y="87941"/>
                  </a:lnTo>
                  <a:lnTo>
                    <a:pt x="2079" y="88390"/>
                  </a:lnTo>
                  <a:lnTo>
                    <a:pt x="1678" y="88863"/>
                  </a:lnTo>
                  <a:lnTo>
                    <a:pt x="1299" y="89335"/>
                  </a:lnTo>
                  <a:lnTo>
                    <a:pt x="945" y="89831"/>
                  </a:lnTo>
                  <a:lnTo>
                    <a:pt x="591" y="90351"/>
                  </a:lnTo>
                  <a:lnTo>
                    <a:pt x="284" y="90871"/>
                  </a:lnTo>
                  <a:lnTo>
                    <a:pt x="0" y="91414"/>
                  </a:lnTo>
                  <a:lnTo>
                    <a:pt x="85956" y="91414"/>
                  </a:lnTo>
                  <a:lnTo>
                    <a:pt x="859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58218" y="4248791"/>
              <a:ext cx="986096" cy="897817"/>
            </a:xfrm>
            <a:custGeom>
              <a:rect b="b" l="l" r="r" t="t"/>
              <a:pathLst>
                <a:path extrusionOk="0" h="22588" w="24809">
                  <a:moveTo>
                    <a:pt x="24809" y="0"/>
                  </a:moveTo>
                  <a:lnTo>
                    <a:pt x="23911" y="189"/>
                  </a:lnTo>
                  <a:lnTo>
                    <a:pt x="22990" y="355"/>
                  </a:lnTo>
                  <a:lnTo>
                    <a:pt x="22045" y="496"/>
                  </a:lnTo>
                  <a:lnTo>
                    <a:pt x="21076" y="638"/>
                  </a:lnTo>
                  <a:lnTo>
                    <a:pt x="19233" y="874"/>
                  </a:lnTo>
                  <a:lnTo>
                    <a:pt x="17461" y="1158"/>
                  </a:lnTo>
                  <a:lnTo>
                    <a:pt x="16587" y="1300"/>
                  </a:lnTo>
                  <a:lnTo>
                    <a:pt x="15713" y="1465"/>
                  </a:lnTo>
                  <a:lnTo>
                    <a:pt x="14886" y="1654"/>
                  </a:lnTo>
                  <a:lnTo>
                    <a:pt x="14059" y="1843"/>
                  </a:lnTo>
                  <a:lnTo>
                    <a:pt x="13255" y="2056"/>
                  </a:lnTo>
                  <a:lnTo>
                    <a:pt x="12452" y="2292"/>
                  </a:lnTo>
                  <a:lnTo>
                    <a:pt x="11672" y="2552"/>
                  </a:lnTo>
                  <a:lnTo>
                    <a:pt x="10916" y="2812"/>
                  </a:lnTo>
                  <a:lnTo>
                    <a:pt x="10184" y="3095"/>
                  </a:lnTo>
                  <a:lnTo>
                    <a:pt x="9475" y="3426"/>
                  </a:lnTo>
                  <a:lnTo>
                    <a:pt x="8790" y="3757"/>
                  </a:lnTo>
                  <a:lnTo>
                    <a:pt x="8105" y="4135"/>
                  </a:lnTo>
                  <a:lnTo>
                    <a:pt x="7467" y="4537"/>
                  </a:lnTo>
                  <a:lnTo>
                    <a:pt x="6829" y="4962"/>
                  </a:lnTo>
                  <a:lnTo>
                    <a:pt x="6238" y="5434"/>
                  </a:lnTo>
                  <a:lnTo>
                    <a:pt x="5647" y="5931"/>
                  </a:lnTo>
                  <a:lnTo>
                    <a:pt x="5104" y="6450"/>
                  </a:lnTo>
                  <a:lnTo>
                    <a:pt x="4561" y="7017"/>
                  </a:lnTo>
                  <a:lnTo>
                    <a:pt x="4064" y="7608"/>
                  </a:lnTo>
                  <a:lnTo>
                    <a:pt x="3592" y="8246"/>
                  </a:lnTo>
                  <a:lnTo>
                    <a:pt x="3143" y="8931"/>
                  </a:lnTo>
                  <a:lnTo>
                    <a:pt x="2718" y="9664"/>
                  </a:lnTo>
                  <a:lnTo>
                    <a:pt x="2340" y="10420"/>
                  </a:lnTo>
                  <a:lnTo>
                    <a:pt x="1985" y="11247"/>
                  </a:lnTo>
                  <a:lnTo>
                    <a:pt x="1654" y="12097"/>
                  </a:lnTo>
                  <a:lnTo>
                    <a:pt x="1347" y="12995"/>
                  </a:lnTo>
                  <a:lnTo>
                    <a:pt x="1087" y="13964"/>
                  </a:lnTo>
                  <a:lnTo>
                    <a:pt x="851" y="14956"/>
                  </a:lnTo>
                  <a:lnTo>
                    <a:pt x="686" y="15901"/>
                  </a:lnTo>
                  <a:lnTo>
                    <a:pt x="544" y="16846"/>
                  </a:lnTo>
                  <a:lnTo>
                    <a:pt x="426" y="17815"/>
                  </a:lnTo>
                  <a:lnTo>
                    <a:pt x="331" y="18784"/>
                  </a:lnTo>
                  <a:lnTo>
                    <a:pt x="166" y="20698"/>
                  </a:lnTo>
                  <a:lnTo>
                    <a:pt x="0" y="22588"/>
                  </a:lnTo>
                  <a:lnTo>
                    <a:pt x="24809" y="22588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flipH="1">
            <a:off x="1942981" y="550168"/>
            <a:ext cx="698331" cy="539063"/>
            <a:chOff x="1684700" y="238125"/>
            <a:chExt cx="1698275" cy="1310950"/>
          </a:xfrm>
        </p:grpSpPr>
        <p:sp>
          <p:nvSpPr>
            <p:cNvPr id="41" name="Google Shape;41;p2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flipH="1">
            <a:off x="7157319" y="4061943"/>
            <a:ext cx="698331" cy="539063"/>
            <a:chOff x="1684700" y="238125"/>
            <a:chExt cx="1698275" cy="1310950"/>
          </a:xfrm>
        </p:grpSpPr>
        <p:sp>
          <p:nvSpPr>
            <p:cNvPr id="47" name="Google Shape;47;p2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-557825" y="-2062912"/>
            <a:ext cx="5898675" cy="4432225"/>
            <a:chOff x="1483225" y="811475"/>
            <a:chExt cx="5898675" cy="4432225"/>
          </a:xfrm>
        </p:grpSpPr>
        <p:sp>
          <p:nvSpPr>
            <p:cNvPr id="53" name="Google Shape;53;p2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3430100" y="2996975"/>
            <a:ext cx="5898675" cy="4432225"/>
            <a:chOff x="1483225" y="811475"/>
            <a:chExt cx="5898675" cy="4432225"/>
          </a:xfrm>
        </p:grpSpPr>
        <p:sp>
          <p:nvSpPr>
            <p:cNvPr id="58" name="Google Shape;58;p2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11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491" name="Google Shape;491;p11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492" name="Google Shape;492;p11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FFFFFF">
                  <a:alpha val="117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93" name="Google Shape;493;p11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494" name="Google Shape;494;p11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" name="Google Shape;495;p11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96" name="Google Shape;496;p11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497" name="Google Shape;497;p11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8" name="Google Shape;498;p11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99" name="Google Shape;499;p11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1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1"/>
              <p:cNvSpPr/>
              <p:nvPr/>
            </p:nvSpPr>
            <p:spPr>
              <a:xfrm>
                <a:off x="8030750" y="175"/>
                <a:ext cx="1113248" cy="5143478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1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solidFill>
                <a:srgbClr val="FFFF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1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1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6" name="Google Shape;506;p11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" name="Google Shape;507;p11"/>
          <p:cNvSpPr txBox="1"/>
          <p:nvPr>
            <p:ph hasCustomPrompt="1" type="title"/>
          </p:nvPr>
        </p:nvSpPr>
        <p:spPr>
          <a:xfrm>
            <a:off x="998550" y="1642588"/>
            <a:ext cx="7146900" cy="11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7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8" name="Google Shape;508;p11"/>
          <p:cNvSpPr txBox="1"/>
          <p:nvPr>
            <p:ph idx="1" type="subTitle"/>
          </p:nvPr>
        </p:nvSpPr>
        <p:spPr>
          <a:xfrm>
            <a:off x="2139150" y="3003813"/>
            <a:ext cx="48657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509" name="Google Shape;509;p1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flipH="1" rot="10800000">
            <a:off x="7104938" y="417688"/>
            <a:ext cx="2039075" cy="44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719113"/>
            <a:ext cx="2039075" cy="440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11"/>
          <p:cNvGrpSpPr/>
          <p:nvPr/>
        </p:nvGrpSpPr>
        <p:grpSpPr>
          <a:xfrm flipH="1">
            <a:off x="7242123" y="11"/>
            <a:ext cx="1901882" cy="2019548"/>
            <a:chOff x="2090825" y="238125"/>
            <a:chExt cx="1747250" cy="1855350"/>
          </a:xfrm>
        </p:grpSpPr>
        <p:sp>
          <p:nvSpPr>
            <p:cNvPr id="512" name="Google Shape;512;p11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11"/>
          <p:cNvGrpSpPr/>
          <p:nvPr/>
        </p:nvGrpSpPr>
        <p:grpSpPr>
          <a:xfrm>
            <a:off x="-2" y="11"/>
            <a:ext cx="1901882" cy="2019548"/>
            <a:chOff x="2090825" y="238125"/>
            <a:chExt cx="1747250" cy="1855350"/>
          </a:xfrm>
        </p:grpSpPr>
        <p:sp>
          <p:nvSpPr>
            <p:cNvPr id="516" name="Google Shape;516;p11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11"/>
          <p:cNvGrpSpPr/>
          <p:nvPr/>
        </p:nvGrpSpPr>
        <p:grpSpPr>
          <a:xfrm flipH="1" rot="10800000">
            <a:off x="37" y="4112737"/>
            <a:ext cx="3869175" cy="1030769"/>
            <a:chOff x="12" y="12"/>
            <a:chExt cx="3869175" cy="1030769"/>
          </a:xfrm>
        </p:grpSpPr>
        <p:sp>
          <p:nvSpPr>
            <p:cNvPr id="520" name="Google Shape;520;p11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11"/>
          <p:cNvGrpSpPr/>
          <p:nvPr/>
        </p:nvGrpSpPr>
        <p:grpSpPr>
          <a:xfrm flipH="1" rot="10800000">
            <a:off x="5274812" y="4112737"/>
            <a:ext cx="3869175" cy="1030769"/>
            <a:chOff x="5334437" y="12"/>
            <a:chExt cx="3869175" cy="1030769"/>
          </a:xfrm>
        </p:grpSpPr>
        <p:sp>
          <p:nvSpPr>
            <p:cNvPr id="524" name="Google Shape;524;p11"/>
            <p:cNvSpPr/>
            <p:nvPr/>
          </p:nvSpPr>
          <p:spPr>
            <a:xfrm rot="10800000">
              <a:off x="5334437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 rot="10800000">
              <a:off x="7487454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 rot="10800000">
              <a:off x="7081103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11"/>
          <p:cNvGrpSpPr/>
          <p:nvPr/>
        </p:nvGrpSpPr>
        <p:grpSpPr>
          <a:xfrm rot="10800000">
            <a:off x="6879256" y="4021443"/>
            <a:ext cx="698331" cy="539063"/>
            <a:chOff x="1684700" y="238125"/>
            <a:chExt cx="1698275" cy="1310950"/>
          </a:xfrm>
        </p:grpSpPr>
        <p:sp>
          <p:nvSpPr>
            <p:cNvPr id="528" name="Google Shape;528;p11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11"/>
          <p:cNvGrpSpPr/>
          <p:nvPr/>
        </p:nvGrpSpPr>
        <p:grpSpPr>
          <a:xfrm rot="10800000">
            <a:off x="90331" y="2124818"/>
            <a:ext cx="698331" cy="539063"/>
            <a:chOff x="1684700" y="238125"/>
            <a:chExt cx="1698275" cy="1310950"/>
          </a:xfrm>
        </p:grpSpPr>
        <p:sp>
          <p:nvSpPr>
            <p:cNvPr id="534" name="Google Shape;534;p11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11"/>
          <p:cNvGrpSpPr/>
          <p:nvPr/>
        </p:nvGrpSpPr>
        <p:grpSpPr>
          <a:xfrm flipH="1">
            <a:off x="-1252850" y="1806675"/>
            <a:ext cx="5898675" cy="4432225"/>
            <a:chOff x="1483225" y="811475"/>
            <a:chExt cx="5898675" cy="4432225"/>
          </a:xfrm>
        </p:grpSpPr>
        <p:sp>
          <p:nvSpPr>
            <p:cNvPr id="540" name="Google Shape;540;p11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4" name="Google Shape;544;p11"/>
          <p:cNvGrpSpPr/>
          <p:nvPr/>
        </p:nvGrpSpPr>
        <p:grpSpPr>
          <a:xfrm flipH="1">
            <a:off x="4975175" y="-1662762"/>
            <a:ext cx="5898675" cy="4432225"/>
            <a:chOff x="1483225" y="811475"/>
            <a:chExt cx="5898675" cy="4432225"/>
          </a:xfrm>
        </p:grpSpPr>
        <p:sp>
          <p:nvSpPr>
            <p:cNvPr id="545" name="Google Shape;545;p11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13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552" name="Google Shape;552;p13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553" name="Google Shape;553;p13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4" name="Google Shape;554;p13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555" name="Google Shape;555;p13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" name="Google Shape;556;p13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57" name="Google Shape;557;p13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558" name="Google Shape;558;p13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" name="Google Shape;559;p13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60" name="Google Shape;560;p13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13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13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13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3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7" name="Google Shape;567;p13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8" name="Google Shape;568;p13"/>
          <p:cNvSpPr txBox="1"/>
          <p:nvPr>
            <p:ph type="title"/>
          </p:nvPr>
        </p:nvSpPr>
        <p:spPr>
          <a:xfrm>
            <a:off x="708225" y="1979341"/>
            <a:ext cx="29091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9" name="Google Shape;569;p13"/>
          <p:cNvSpPr txBox="1"/>
          <p:nvPr>
            <p:ph idx="1" type="subTitle"/>
          </p:nvPr>
        </p:nvSpPr>
        <p:spPr>
          <a:xfrm>
            <a:off x="708225" y="2337265"/>
            <a:ext cx="2909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0" name="Google Shape;570;p13"/>
          <p:cNvSpPr txBox="1"/>
          <p:nvPr>
            <p:ph idx="2" type="title"/>
          </p:nvPr>
        </p:nvSpPr>
        <p:spPr>
          <a:xfrm>
            <a:off x="3117450" y="3693417"/>
            <a:ext cx="29091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71" name="Google Shape;571;p13"/>
          <p:cNvSpPr txBox="1"/>
          <p:nvPr>
            <p:ph idx="3" type="subTitle"/>
          </p:nvPr>
        </p:nvSpPr>
        <p:spPr>
          <a:xfrm>
            <a:off x="3117450" y="4051341"/>
            <a:ext cx="2909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2" name="Google Shape;572;p13"/>
          <p:cNvSpPr txBox="1"/>
          <p:nvPr>
            <p:ph idx="4" type="title"/>
          </p:nvPr>
        </p:nvSpPr>
        <p:spPr>
          <a:xfrm>
            <a:off x="5526675" y="1979341"/>
            <a:ext cx="29091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73" name="Google Shape;573;p13"/>
          <p:cNvSpPr txBox="1"/>
          <p:nvPr>
            <p:ph idx="5" type="subTitle"/>
          </p:nvPr>
        </p:nvSpPr>
        <p:spPr>
          <a:xfrm>
            <a:off x="5526675" y="2337265"/>
            <a:ext cx="2909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4" name="Google Shape;574;p13"/>
          <p:cNvSpPr txBox="1"/>
          <p:nvPr>
            <p:ph hasCustomPrompt="1" idx="6" type="title"/>
          </p:nvPr>
        </p:nvSpPr>
        <p:spPr>
          <a:xfrm>
            <a:off x="1795420" y="1249853"/>
            <a:ext cx="7347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5" name="Google Shape;575;p13"/>
          <p:cNvSpPr txBox="1"/>
          <p:nvPr>
            <p:ph hasCustomPrompt="1" idx="7" type="title"/>
          </p:nvPr>
        </p:nvSpPr>
        <p:spPr>
          <a:xfrm>
            <a:off x="6613870" y="1249853"/>
            <a:ext cx="7347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/>
          <p:nvPr>
            <p:ph hasCustomPrompt="1" idx="8" type="title"/>
          </p:nvPr>
        </p:nvSpPr>
        <p:spPr>
          <a:xfrm>
            <a:off x="4204650" y="2942255"/>
            <a:ext cx="7347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7" name="Google Shape;577;p13"/>
          <p:cNvSpPr txBox="1"/>
          <p:nvPr>
            <p:ph idx="9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578" name="Google Shape;578;p13"/>
          <p:cNvPicPr preferRelativeResize="0"/>
          <p:nvPr/>
        </p:nvPicPr>
        <p:blipFill rotWithShape="1">
          <a:blip r:embed="rId2">
            <a:alphaModFix amt="30000"/>
          </a:blip>
          <a:srcRect b="0" l="0" r="43146" t="0"/>
          <a:stretch/>
        </p:blipFill>
        <p:spPr>
          <a:xfrm flipH="1">
            <a:off x="2" y="1851625"/>
            <a:ext cx="1004125" cy="329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3"/>
          <p:cNvPicPr preferRelativeResize="0"/>
          <p:nvPr/>
        </p:nvPicPr>
        <p:blipFill rotWithShape="1">
          <a:blip r:embed="rId2">
            <a:alphaModFix amt="30000"/>
          </a:blip>
          <a:srcRect b="0" l="0" r="43146" t="0"/>
          <a:stretch/>
        </p:blipFill>
        <p:spPr>
          <a:xfrm flipH="1" rot="5400000">
            <a:off x="6996002" y="-1143863"/>
            <a:ext cx="1004125" cy="3291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0" name="Google Shape;580;p13"/>
          <p:cNvGrpSpPr/>
          <p:nvPr/>
        </p:nvGrpSpPr>
        <p:grpSpPr>
          <a:xfrm flipH="1" rot="-5400000">
            <a:off x="58836" y="-58839"/>
            <a:ext cx="1901882" cy="2019548"/>
            <a:chOff x="2090825" y="238125"/>
            <a:chExt cx="1747250" cy="1855350"/>
          </a:xfrm>
        </p:grpSpPr>
        <p:sp>
          <p:nvSpPr>
            <p:cNvPr id="581" name="Google Shape;581;p13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13"/>
          <p:cNvGrpSpPr/>
          <p:nvPr/>
        </p:nvGrpSpPr>
        <p:grpSpPr>
          <a:xfrm>
            <a:off x="6867661" y="2033639"/>
            <a:ext cx="2339789" cy="3122961"/>
            <a:chOff x="5383088" y="0"/>
            <a:chExt cx="3855947" cy="5146607"/>
          </a:xfrm>
        </p:grpSpPr>
        <p:sp>
          <p:nvSpPr>
            <p:cNvPr id="585" name="Google Shape;585;p13"/>
            <p:cNvSpPr/>
            <p:nvPr/>
          </p:nvSpPr>
          <p:spPr>
            <a:xfrm>
              <a:off x="8631825" y="0"/>
              <a:ext cx="607210" cy="2828679"/>
            </a:xfrm>
            <a:custGeom>
              <a:rect b="b" l="l" r="r" t="t"/>
              <a:pathLst>
                <a:path extrusionOk="0" h="117739" w="29348">
                  <a:moveTo>
                    <a:pt x="1860" y="77900"/>
                  </a:moveTo>
                  <a:cubicBezTo>
                    <a:pt x="2077" y="65766"/>
                    <a:pt x="939" y="50002"/>
                    <a:pt x="3485" y="40847"/>
                  </a:cubicBezTo>
                  <a:cubicBezTo>
                    <a:pt x="6031" y="31692"/>
                    <a:pt x="14103" y="29363"/>
                    <a:pt x="17136" y="22971"/>
                  </a:cubicBezTo>
                  <a:cubicBezTo>
                    <a:pt x="20170" y="16579"/>
                    <a:pt x="19898" y="5745"/>
                    <a:pt x="21686" y="2495"/>
                  </a:cubicBezTo>
                  <a:cubicBezTo>
                    <a:pt x="23474" y="-755"/>
                    <a:pt x="27320" y="-1134"/>
                    <a:pt x="27862" y="3470"/>
                  </a:cubicBezTo>
                  <a:cubicBezTo>
                    <a:pt x="28404" y="8075"/>
                    <a:pt x="24883" y="12788"/>
                    <a:pt x="24937" y="30122"/>
                  </a:cubicBezTo>
                  <a:cubicBezTo>
                    <a:pt x="24991" y="47457"/>
                    <a:pt x="31979" y="93555"/>
                    <a:pt x="28187" y="107477"/>
                  </a:cubicBezTo>
                  <a:cubicBezTo>
                    <a:pt x="24395" y="121399"/>
                    <a:pt x="6573" y="118583"/>
                    <a:pt x="2185" y="113653"/>
                  </a:cubicBezTo>
                  <a:cubicBezTo>
                    <a:pt x="-2203" y="108724"/>
                    <a:pt x="1643" y="90034"/>
                    <a:pt x="1860" y="7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86" name="Google Shape;586;p13"/>
            <p:cNvSpPr/>
            <p:nvPr/>
          </p:nvSpPr>
          <p:spPr>
            <a:xfrm>
              <a:off x="5383088" y="1268007"/>
              <a:ext cx="3761226" cy="3878601"/>
            </a:xfrm>
            <a:custGeom>
              <a:rect b="b" l="l" r="r" t="t"/>
              <a:pathLst>
                <a:path extrusionOk="0" h="97581" w="94628">
                  <a:moveTo>
                    <a:pt x="84349" y="0"/>
                  </a:moveTo>
                  <a:lnTo>
                    <a:pt x="84137" y="449"/>
                  </a:lnTo>
                  <a:lnTo>
                    <a:pt x="83948" y="898"/>
                  </a:lnTo>
                  <a:lnTo>
                    <a:pt x="83782" y="1371"/>
                  </a:lnTo>
                  <a:lnTo>
                    <a:pt x="83617" y="1820"/>
                  </a:lnTo>
                  <a:lnTo>
                    <a:pt x="83475" y="2292"/>
                  </a:lnTo>
                  <a:lnTo>
                    <a:pt x="83333" y="2765"/>
                  </a:lnTo>
                  <a:lnTo>
                    <a:pt x="83121" y="3734"/>
                  </a:lnTo>
                  <a:lnTo>
                    <a:pt x="82932" y="4702"/>
                  </a:lnTo>
                  <a:lnTo>
                    <a:pt x="82790" y="5695"/>
                  </a:lnTo>
                  <a:lnTo>
                    <a:pt x="82672" y="6711"/>
                  </a:lnTo>
                  <a:lnTo>
                    <a:pt x="82601" y="7727"/>
                  </a:lnTo>
                  <a:lnTo>
                    <a:pt x="82554" y="8766"/>
                  </a:lnTo>
                  <a:lnTo>
                    <a:pt x="82530" y="9806"/>
                  </a:lnTo>
                  <a:lnTo>
                    <a:pt x="82530" y="11885"/>
                  </a:lnTo>
                  <a:lnTo>
                    <a:pt x="82530" y="13988"/>
                  </a:lnTo>
                  <a:lnTo>
                    <a:pt x="82554" y="16067"/>
                  </a:lnTo>
                  <a:lnTo>
                    <a:pt x="82530" y="19233"/>
                  </a:lnTo>
                  <a:lnTo>
                    <a:pt x="82506" y="20816"/>
                  </a:lnTo>
                  <a:lnTo>
                    <a:pt x="82483" y="22423"/>
                  </a:lnTo>
                  <a:lnTo>
                    <a:pt x="82412" y="24029"/>
                  </a:lnTo>
                  <a:lnTo>
                    <a:pt x="82317" y="25636"/>
                  </a:lnTo>
                  <a:lnTo>
                    <a:pt x="82199" y="27243"/>
                  </a:lnTo>
                  <a:lnTo>
                    <a:pt x="82034" y="28826"/>
                  </a:lnTo>
                  <a:lnTo>
                    <a:pt x="81821" y="30409"/>
                  </a:lnTo>
                  <a:lnTo>
                    <a:pt x="81679" y="31212"/>
                  </a:lnTo>
                  <a:lnTo>
                    <a:pt x="81538" y="31992"/>
                  </a:lnTo>
                  <a:lnTo>
                    <a:pt x="81372" y="32771"/>
                  </a:lnTo>
                  <a:lnTo>
                    <a:pt x="81207" y="33551"/>
                  </a:lnTo>
                  <a:lnTo>
                    <a:pt x="81018" y="34307"/>
                  </a:lnTo>
                  <a:lnTo>
                    <a:pt x="80805" y="35063"/>
                  </a:lnTo>
                  <a:lnTo>
                    <a:pt x="80569" y="35819"/>
                  </a:lnTo>
                  <a:lnTo>
                    <a:pt x="80333" y="36575"/>
                  </a:lnTo>
                  <a:lnTo>
                    <a:pt x="80049" y="37308"/>
                  </a:lnTo>
                  <a:lnTo>
                    <a:pt x="79766" y="38040"/>
                  </a:lnTo>
                  <a:lnTo>
                    <a:pt x="79458" y="38773"/>
                  </a:lnTo>
                  <a:lnTo>
                    <a:pt x="79104" y="39482"/>
                  </a:lnTo>
                  <a:lnTo>
                    <a:pt x="78750" y="40190"/>
                  </a:lnTo>
                  <a:lnTo>
                    <a:pt x="78372" y="40899"/>
                  </a:lnTo>
                  <a:lnTo>
                    <a:pt x="77875" y="41703"/>
                  </a:lnTo>
                  <a:lnTo>
                    <a:pt x="77403" y="42435"/>
                  </a:lnTo>
                  <a:lnTo>
                    <a:pt x="76930" y="43120"/>
                  </a:lnTo>
                  <a:lnTo>
                    <a:pt x="76434" y="43758"/>
                  </a:lnTo>
                  <a:lnTo>
                    <a:pt x="75962" y="44325"/>
                  </a:lnTo>
                  <a:lnTo>
                    <a:pt x="75465" y="44845"/>
                  </a:lnTo>
                  <a:lnTo>
                    <a:pt x="74969" y="45294"/>
                  </a:lnTo>
                  <a:lnTo>
                    <a:pt x="74497" y="45719"/>
                  </a:lnTo>
                  <a:lnTo>
                    <a:pt x="74001" y="46097"/>
                  </a:lnTo>
                  <a:lnTo>
                    <a:pt x="73481" y="46428"/>
                  </a:lnTo>
                  <a:lnTo>
                    <a:pt x="72985" y="46735"/>
                  </a:lnTo>
                  <a:lnTo>
                    <a:pt x="72488" y="47019"/>
                  </a:lnTo>
                  <a:lnTo>
                    <a:pt x="71969" y="47255"/>
                  </a:lnTo>
                  <a:lnTo>
                    <a:pt x="71449" y="47468"/>
                  </a:lnTo>
                  <a:lnTo>
                    <a:pt x="70929" y="47657"/>
                  </a:lnTo>
                  <a:lnTo>
                    <a:pt x="70386" y="47822"/>
                  </a:lnTo>
                  <a:lnTo>
                    <a:pt x="69842" y="47987"/>
                  </a:lnTo>
                  <a:lnTo>
                    <a:pt x="69299" y="48129"/>
                  </a:lnTo>
                  <a:lnTo>
                    <a:pt x="68188" y="48389"/>
                  </a:lnTo>
                  <a:lnTo>
                    <a:pt x="65826" y="48885"/>
                  </a:lnTo>
                  <a:lnTo>
                    <a:pt x="64573" y="49169"/>
                  </a:lnTo>
                  <a:lnTo>
                    <a:pt x="63935" y="49334"/>
                  </a:lnTo>
                  <a:lnTo>
                    <a:pt x="63274" y="49523"/>
                  </a:lnTo>
                  <a:lnTo>
                    <a:pt x="62612" y="49736"/>
                  </a:lnTo>
                  <a:lnTo>
                    <a:pt x="61927" y="49972"/>
                  </a:lnTo>
                  <a:lnTo>
                    <a:pt x="61242" y="50232"/>
                  </a:lnTo>
                  <a:lnTo>
                    <a:pt x="60533" y="50539"/>
                  </a:lnTo>
                  <a:lnTo>
                    <a:pt x="59919" y="50823"/>
                  </a:lnTo>
                  <a:lnTo>
                    <a:pt x="59352" y="51130"/>
                  </a:lnTo>
                  <a:lnTo>
                    <a:pt x="58808" y="51461"/>
                  </a:lnTo>
                  <a:lnTo>
                    <a:pt x="58312" y="51815"/>
                  </a:lnTo>
                  <a:lnTo>
                    <a:pt x="57840" y="52193"/>
                  </a:lnTo>
                  <a:lnTo>
                    <a:pt x="57391" y="52595"/>
                  </a:lnTo>
                  <a:lnTo>
                    <a:pt x="56989" y="52996"/>
                  </a:lnTo>
                  <a:lnTo>
                    <a:pt x="56611" y="53422"/>
                  </a:lnTo>
                  <a:lnTo>
                    <a:pt x="56280" y="53871"/>
                  </a:lnTo>
                  <a:lnTo>
                    <a:pt x="55949" y="54320"/>
                  </a:lnTo>
                  <a:lnTo>
                    <a:pt x="55666" y="54792"/>
                  </a:lnTo>
                  <a:lnTo>
                    <a:pt x="55382" y="55288"/>
                  </a:lnTo>
                  <a:lnTo>
                    <a:pt x="55146" y="55784"/>
                  </a:lnTo>
                  <a:lnTo>
                    <a:pt x="54910" y="56304"/>
                  </a:lnTo>
                  <a:lnTo>
                    <a:pt x="54721" y="56848"/>
                  </a:lnTo>
                  <a:lnTo>
                    <a:pt x="54532" y="57367"/>
                  </a:lnTo>
                  <a:lnTo>
                    <a:pt x="54366" y="57934"/>
                  </a:lnTo>
                  <a:lnTo>
                    <a:pt x="54225" y="58502"/>
                  </a:lnTo>
                  <a:lnTo>
                    <a:pt x="54083" y="59069"/>
                  </a:lnTo>
                  <a:lnTo>
                    <a:pt x="53965" y="59636"/>
                  </a:lnTo>
                  <a:lnTo>
                    <a:pt x="53776" y="60817"/>
                  </a:lnTo>
                  <a:lnTo>
                    <a:pt x="53610" y="62046"/>
                  </a:lnTo>
                  <a:lnTo>
                    <a:pt x="53492" y="63274"/>
                  </a:lnTo>
                  <a:lnTo>
                    <a:pt x="53398" y="64503"/>
                  </a:lnTo>
                  <a:lnTo>
                    <a:pt x="53209" y="67007"/>
                  </a:lnTo>
                  <a:lnTo>
                    <a:pt x="53114" y="68260"/>
                  </a:lnTo>
                  <a:lnTo>
                    <a:pt x="52996" y="69512"/>
                  </a:lnTo>
                  <a:lnTo>
                    <a:pt x="52854" y="70740"/>
                  </a:lnTo>
                  <a:lnTo>
                    <a:pt x="52665" y="71945"/>
                  </a:lnTo>
                  <a:lnTo>
                    <a:pt x="52547" y="72536"/>
                  </a:lnTo>
                  <a:lnTo>
                    <a:pt x="52405" y="73127"/>
                  </a:lnTo>
                  <a:lnTo>
                    <a:pt x="52264" y="73694"/>
                  </a:lnTo>
                  <a:lnTo>
                    <a:pt x="52122" y="74261"/>
                  </a:lnTo>
                  <a:lnTo>
                    <a:pt x="51933" y="74828"/>
                  </a:lnTo>
                  <a:lnTo>
                    <a:pt x="51744" y="75371"/>
                  </a:lnTo>
                  <a:lnTo>
                    <a:pt x="51531" y="75915"/>
                  </a:lnTo>
                  <a:lnTo>
                    <a:pt x="51295" y="76435"/>
                  </a:lnTo>
                  <a:lnTo>
                    <a:pt x="51035" y="76954"/>
                  </a:lnTo>
                  <a:lnTo>
                    <a:pt x="50751" y="77451"/>
                  </a:lnTo>
                  <a:lnTo>
                    <a:pt x="50444" y="77923"/>
                  </a:lnTo>
                  <a:lnTo>
                    <a:pt x="50113" y="78396"/>
                  </a:lnTo>
                  <a:lnTo>
                    <a:pt x="49735" y="78845"/>
                  </a:lnTo>
                  <a:lnTo>
                    <a:pt x="49334" y="79294"/>
                  </a:lnTo>
                  <a:lnTo>
                    <a:pt x="48909" y="79719"/>
                  </a:lnTo>
                  <a:lnTo>
                    <a:pt x="48460" y="80120"/>
                  </a:lnTo>
                  <a:lnTo>
                    <a:pt x="47963" y="80499"/>
                  </a:lnTo>
                  <a:lnTo>
                    <a:pt x="47444" y="80877"/>
                  </a:lnTo>
                  <a:lnTo>
                    <a:pt x="46900" y="81207"/>
                  </a:lnTo>
                  <a:lnTo>
                    <a:pt x="46286" y="81538"/>
                  </a:lnTo>
                  <a:lnTo>
                    <a:pt x="45648" y="81845"/>
                  </a:lnTo>
                  <a:lnTo>
                    <a:pt x="44986" y="82129"/>
                  </a:lnTo>
                  <a:lnTo>
                    <a:pt x="44254" y="82389"/>
                  </a:lnTo>
                  <a:lnTo>
                    <a:pt x="43498" y="82625"/>
                  </a:lnTo>
                  <a:lnTo>
                    <a:pt x="42765" y="82814"/>
                  </a:lnTo>
                  <a:lnTo>
                    <a:pt x="42009" y="82956"/>
                  </a:lnTo>
                  <a:lnTo>
                    <a:pt x="41253" y="83050"/>
                  </a:lnTo>
                  <a:lnTo>
                    <a:pt x="40497" y="83145"/>
                  </a:lnTo>
                  <a:lnTo>
                    <a:pt x="39718" y="83168"/>
                  </a:lnTo>
                  <a:lnTo>
                    <a:pt x="38961" y="83192"/>
                  </a:lnTo>
                  <a:lnTo>
                    <a:pt x="38182" y="83168"/>
                  </a:lnTo>
                  <a:lnTo>
                    <a:pt x="37402" y="83121"/>
                  </a:lnTo>
                  <a:lnTo>
                    <a:pt x="36599" y="83050"/>
                  </a:lnTo>
                  <a:lnTo>
                    <a:pt x="35819" y="82956"/>
                  </a:lnTo>
                  <a:lnTo>
                    <a:pt x="35016" y="82861"/>
                  </a:lnTo>
                  <a:lnTo>
                    <a:pt x="34236" y="82743"/>
                  </a:lnTo>
                  <a:lnTo>
                    <a:pt x="32629" y="82460"/>
                  </a:lnTo>
                  <a:lnTo>
                    <a:pt x="31023" y="82129"/>
                  </a:lnTo>
                  <a:lnTo>
                    <a:pt x="29416" y="81798"/>
                  </a:lnTo>
                  <a:lnTo>
                    <a:pt x="27809" y="81491"/>
                  </a:lnTo>
                  <a:lnTo>
                    <a:pt x="26203" y="81207"/>
                  </a:lnTo>
                  <a:lnTo>
                    <a:pt x="25399" y="81066"/>
                  </a:lnTo>
                  <a:lnTo>
                    <a:pt x="24620" y="80971"/>
                  </a:lnTo>
                  <a:lnTo>
                    <a:pt x="23816" y="80877"/>
                  </a:lnTo>
                  <a:lnTo>
                    <a:pt x="23013" y="80782"/>
                  </a:lnTo>
                  <a:lnTo>
                    <a:pt x="22233" y="80735"/>
                  </a:lnTo>
                  <a:lnTo>
                    <a:pt x="21430" y="80711"/>
                  </a:lnTo>
                  <a:lnTo>
                    <a:pt x="20650" y="80711"/>
                  </a:lnTo>
                  <a:lnTo>
                    <a:pt x="19871" y="80735"/>
                  </a:lnTo>
                  <a:lnTo>
                    <a:pt x="19091" y="80806"/>
                  </a:lnTo>
                  <a:lnTo>
                    <a:pt x="18311" y="80900"/>
                  </a:lnTo>
                  <a:lnTo>
                    <a:pt x="17626" y="81018"/>
                  </a:lnTo>
                  <a:lnTo>
                    <a:pt x="16965" y="81136"/>
                  </a:lnTo>
                  <a:lnTo>
                    <a:pt x="16303" y="81278"/>
                  </a:lnTo>
                  <a:lnTo>
                    <a:pt x="15618" y="81444"/>
                  </a:lnTo>
                  <a:lnTo>
                    <a:pt x="14956" y="81609"/>
                  </a:lnTo>
                  <a:lnTo>
                    <a:pt x="14295" y="81822"/>
                  </a:lnTo>
                  <a:lnTo>
                    <a:pt x="13657" y="82034"/>
                  </a:lnTo>
                  <a:lnTo>
                    <a:pt x="13019" y="82247"/>
                  </a:lnTo>
                  <a:lnTo>
                    <a:pt x="12381" y="82507"/>
                  </a:lnTo>
                  <a:lnTo>
                    <a:pt x="11743" y="82767"/>
                  </a:lnTo>
                  <a:lnTo>
                    <a:pt x="11105" y="83050"/>
                  </a:lnTo>
                  <a:lnTo>
                    <a:pt x="10491" y="83334"/>
                  </a:lnTo>
                  <a:lnTo>
                    <a:pt x="9900" y="83665"/>
                  </a:lnTo>
                  <a:lnTo>
                    <a:pt x="9309" y="83995"/>
                  </a:lnTo>
                  <a:lnTo>
                    <a:pt x="8719" y="84350"/>
                  </a:lnTo>
                  <a:lnTo>
                    <a:pt x="8152" y="84728"/>
                  </a:lnTo>
                  <a:lnTo>
                    <a:pt x="7585" y="85106"/>
                  </a:lnTo>
                  <a:lnTo>
                    <a:pt x="7041" y="85507"/>
                  </a:lnTo>
                  <a:lnTo>
                    <a:pt x="6521" y="85933"/>
                  </a:lnTo>
                  <a:lnTo>
                    <a:pt x="6002" y="86382"/>
                  </a:lnTo>
                  <a:lnTo>
                    <a:pt x="5482" y="86854"/>
                  </a:lnTo>
                  <a:lnTo>
                    <a:pt x="5009" y="87327"/>
                  </a:lnTo>
                  <a:lnTo>
                    <a:pt x="4537" y="87823"/>
                  </a:lnTo>
                  <a:lnTo>
                    <a:pt x="4064" y="88343"/>
                  </a:lnTo>
                  <a:lnTo>
                    <a:pt x="3639" y="88886"/>
                  </a:lnTo>
                  <a:lnTo>
                    <a:pt x="3214" y="89453"/>
                  </a:lnTo>
                  <a:lnTo>
                    <a:pt x="2812" y="90020"/>
                  </a:lnTo>
                  <a:lnTo>
                    <a:pt x="2434" y="90611"/>
                  </a:lnTo>
                  <a:lnTo>
                    <a:pt x="2079" y="91225"/>
                  </a:lnTo>
                  <a:lnTo>
                    <a:pt x="1749" y="91863"/>
                  </a:lnTo>
                  <a:lnTo>
                    <a:pt x="1418" y="92525"/>
                  </a:lnTo>
                  <a:lnTo>
                    <a:pt x="1134" y="93186"/>
                  </a:lnTo>
                  <a:lnTo>
                    <a:pt x="851" y="93848"/>
                  </a:lnTo>
                  <a:lnTo>
                    <a:pt x="638" y="94486"/>
                  </a:lnTo>
                  <a:lnTo>
                    <a:pt x="449" y="95077"/>
                  </a:lnTo>
                  <a:lnTo>
                    <a:pt x="284" y="95644"/>
                  </a:lnTo>
                  <a:lnTo>
                    <a:pt x="166" y="96187"/>
                  </a:lnTo>
                  <a:lnTo>
                    <a:pt x="95" y="96683"/>
                  </a:lnTo>
                  <a:lnTo>
                    <a:pt x="24" y="97156"/>
                  </a:lnTo>
                  <a:lnTo>
                    <a:pt x="0" y="97581"/>
                  </a:lnTo>
                  <a:lnTo>
                    <a:pt x="94627" y="97581"/>
                  </a:lnTo>
                  <a:lnTo>
                    <a:pt x="94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5727778" y="1513090"/>
              <a:ext cx="3416536" cy="3633518"/>
            </a:xfrm>
            <a:custGeom>
              <a:rect b="b" l="l" r="r" t="t"/>
              <a:pathLst>
                <a:path extrusionOk="0" h="91415" w="85956">
                  <a:moveTo>
                    <a:pt x="85956" y="0"/>
                  </a:moveTo>
                  <a:lnTo>
                    <a:pt x="85530" y="213"/>
                  </a:lnTo>
                  <a:lnTo>
                    <a:pt x="85105" y="426"/>
                  </a:lnTo>
                  <a:lnTo>
                    <a:pt x="84680" y="638"/>
                  </a:lnTo>
                  <a:lnTo>
                    <a:pt x="84302" y="875"/>
                  </a:lnTo>
                  <a:lnTo>
                    <a:pt x="83900" y="1111"/>
                  </a:lnTo>
                  <a:lnTo>
                    <a:pt x="83522" y="1371"/>
                  </a:lnTo>
                  <a:lnTo>
                    <a:pt x="83168" y="1631"/>
                  </a:lnTo>
                  <a:lnTo>
                    <a:pt x="82813" y="1914"/>
                  </a:lnTo>
                  <a:lnTo>
                    <a:pt x="82459" y="2198"/>
                  </a:lnTo>
                  <a:lnTo>
                    <a:pt x="82128" y="2505"/>
                  </a:lnTo>
                  <a:lnTo>
                    <a:pt x="81797" y="2812"/>
                  </a:lnTo>
                  <a:lnTo>
                    <a:pt x="81490" y="3143"/>
                  </a:lnTo>
                  <a:lnTo>
                    <a:pt x="81183" y="3474"/>
                  </a:lnTo>
                  <a:lnTo>
                    <a:pt x="80900" y="3828"/>
                  </a:lnTo>
                  <a:lnTo>
                    <a:pt x="80616" y="4183"/>
                  </a:lnTo>
                  <a:lnTo>
                    <a:pt x="80356" y="4537"/>
                  </a:lnTo>
                  <a:lnTo>
                    <a:pt x="80096" y="4915"/>
                  </a:lnTo>
                  <a:lnTo>
                    <a:pt x="79860" y="5317"/>
                  </a:lnTo>
                  <a:lnTo>
                    <a:pt x="79624" y="5718"/>
                  </a:lnTo>
                  <a:lnTo>
                    <a:pt x="79411" y="6120"/>
                  </a:lnTo>
                  <a:lnTo>
                    <a:pt x="79198" y="6545"/>
                  </a:lnTo>
                  <a:lnTo>
                    <a:pt x="78986" y="6971"/>
                  </a:lnTo>
                  <a:lnTo>
                    <a:pt x="78797" y="7419"/>
                  </a:lnTo>
                  <a:lnTo>
                    <a:pt x="78608" y="7892"/>
                  </a:lnTo>
                  <a:lnTo>
                    <a:pt x="78301" y="8837"/>
                  </a:lnTo>
                  <a:lnTo>
                    <a:pt x="78017" y="9806"/>
                  </a:lnTo>
                  <a:lnTo>
                    <a:pt x="77781" y="10845"/>
                  </a:lnTo>
                  <a:lnTo>
                    <a:pt x="77592" y="11932"/>
                  </a:lnTo>
                  <a:lnTo>
                    <a:pt x="77521" y="12452"/>
                  </a:lnTo>
                  <a:lnTo>
                    <a:pt x="77474" y="12995"/>
                  </a:lnTo>
                  <a:lnTo>
                    <a:pt x="77426" y="13563"/>
                  </a:lnTo>
                  <a:lnTo>
                    <a:pt x="77403" y="14130"/>
                  </a:lnTo>
                  <a:lnTo>
                    <a:pt x="77403" y="14720"/>
                  </a:lnTo>
                  <a:lnTo>
                    <a:pt x="77403" y="15335"/>
                  </a:lnTo>
                  <a:lnTo>
                    <a:pt x="77474" y="16587"/>
                  </a:lnTo>
                  <a:lnTo>
                    <a:pt x="77592" y="17863"/>
                  </a:lnTo>
                  <a:lnTo>
                    <a:pt x="77733" y="19209"/>
                  </a:lnTo>
                  <a:lnTo>
                    <a:pt x="77922" y="20580"/>
                  </a:lnTo>
                  <a:lnTo>
                    <a:pt x="78135" y="21997"/>
                  </a:lnTo>
                  <a:lnTo>
                    <a:pt x="78395" y="23415"/>
                  </a:lnTo>
                  <a:lnTo>
                    <a:pt x="78655" y="24880"/>
                  </a:lnTo>
                  <a:lnTo>
                    <a:pt x="79198" y="27857"/>
                  </a:lnTo>
                  <a:lnTo>
                    <a:pt x="79718" y="30858"/>
                  </a:lnTo>
                  <a:lnTo>
                    <a:pt x="79978" y="32370"/>
                  </a:lnTo>
                  <a:lnTo>
                    <a:pt x="80214" y="33858"/>
                  </a:lnTo>
                  <a:lnTo>
                    <a:pt x="80403" y="35347"/>
                  </a:lnTo>
                  <a:lnTo>
                    <a:pt x="80569" y="36835"/>
                  </a:lnTo>
                  <a:lnTo>
                    <a:pt x="80687" y="38300"/>
                  </a:lnTo>
                  <a:lnTo>
                    <a:pt x="80781" y="39742"/>
                  </a:lnTo>
                  <a:lnTo>
                    <a:pt x="80805" y="40427"/>
                  </a:lnTo>
                  <a:lnTo>
                    <a:pt x="80805" y="41136"/>
                  </a:lnTo>
                  <a:lnTo>
                    <a:pt x="80805" y="41821"/>
                  </a:lnTo>
                  <a:lnTo>
                    <a:pt x="80781" y="42506"/>
                  </a:lnTo>
                  <a:lnTo>
                    <a:pt x="80734" y="43191"/>
                  </a:lnTo>
                  <a:lnTo>
                    <a:pt x="80663" y="43853"/>
                  </a:lnTo>
                  <a:lnTo>
                    <a:pt x="80592" y="44491"/>
                  </a:lnTo>
                  <a:lnTo>
                    <a:pt x="80498" y="45129"/>
                  </a:lnTo>
                  <a:lnTo>
                    <a:pt x="80380" y="45766"/>
                  </a:lnTo>
                  <a:lnTo>
                    <a:pt x="80262" y="46381"/>
                  </a:lnTo>
                  <a:lnTo>
                    <a:pt x="80096" y="46995"/>
                  </a:lnTo>
                  <a:lnTo>
                    <a:pt x="79907" y="47586"/>
                  </a:lnTo>
                  <a:lnTo>
                    <a:pt x="79718" y="48153"/>
                  </a:lnTo>
                  <a:lnTo>
                    <a:pt x="79482" y="48720"/>
                  </a:lnTo>
                  <a:lnTo>
                    <a:pt x="79246" y="49263"/>
                  </a:lnTo>
                  <a:lnTo>
                    <a:pt x="78962" y="49783"/>
                  </a:lnTo>
                  <a:lnTo>
                    <a:pt x="78679" y="50303"/>
                  </a:lnTo>
                  <a:lnTo>
                    <a:pt x="78348" y="50799"/>
                  </a:lnTo>
                  <a:lnTo>
                    <a:pt x="77993" y="51272"/>
                  </a:lnTo>
                  <a:lnTo>
                    <a:pt x="77592" y="51744"/>
                  </a:lnTo>
                  <a:lnTo>
                    <a:pt x="77190" y="52169"/>
                  </a:lnTo>
                  <a:lnTo>
                    <a:pt x="76741" y="52595"/>
                  </a:lnTo>
                  <a:lnTo>
                    <a:pt x="76269" y="52996"/>
                  </a:lnTo>
                  <a:lnTo>
                    <a:pt x="75772" y="53374"/>
                  </a:lnTo>
                  <a:lnTo>
                    <a:pt x="75182" y="53776"/>
                  </a:lnTo>
                  <a:lnTo>
                    <a:pt x="74591" y="54083"/>
                  </a:lnTo>
                  <a:lnTo>
                    <a:pt x="74000" y="54367"/>
                  </a:lnTo>
                  <a:lnTo>
                    <a:pt x="73386" y="54603"/>
                  </a:lnTo>
                  <a:lnTo>
                    <a:pt x="72772" y="54792"/>
                  </a:lnTo>
                  <a:lnTo>
                    <a:pt x="72157" y="54957"/>
                  </a:lnTo>
                  <a:lnTo>
                    <a:pt x="71543" y="55076"/>
                  </a:lnTo>
                  <a:lnTo>
                    <a:pt x="70929" y="55170"/>
                  </a:lnTo>
                  <a:lnTo>
                    <a:pt x="70291" y="55241"/>
                  </a:lnTo>
                  <a:lnTo>
                    <a:pt x="69677" y="55288"/>
                  </a:lnTo>
                  <a:lnTo>
                    <a:pt x="68424" y="55336"/>
                  </a:lnTo>
                  <a:lnTo>
                    <a:pt x="67172" y="55359"/>
                  </a:lnTo>
                  <a:lnTo>
                    <a:pt x="65943" y="55406"/>
                  </a:lnTo>
                  <a:lnTo>
                    <a:pt x="65353" y="55430"/>
                  </a:lnTo>
                  <a:lnTo>
                    <a:pt x="64739" y="55477"/>
                  </a:lnTo>
                  <a:lnTo>
                    <a:pt x="64148" y="55548"/>
                  </a:lnTo>
                  <a:lnTo>
                    <a:pt x="63557" y="55643"/>
                  </a:lnTo>
                  <a:lnTo>
                    <a:pt x="62966" y="55761"/>
                  </a:lnTo>
                  <a:lnTo>
                    <a:pt x="62399" y="55926"/>
                  </a:lnTo>
                  <a:lnTo>
                    <a:pt x="61832" y="56115"/>
                  </a:lnTo>
                  <a:lnTo>
                    <a:pt x="61289" y="56328"/>
                  </a:lnTo>
                  <a:lnTo>
                    <a:pt x="60746" y="56611"/>
                  </a:lnTo>
                  <a:lnTo>
                    <a:pt x="60226" y="56942"/>
                  </a:lnTo>
                  <a:lnTo>
                    <a:pt x="59706" y="57320"/>
                  </a:lnTo>
                  <a:lnTo>
                    <a:pt x="59210" y="57769"/>
                  </a:lnTo>
                  <a:lnTo>
                    <a:pt x="58973" y="58005"/>
                  </a:lnTo>
                  <a:lnTo>
                    <a:pt x="58737" y="58265"/>
                  </a:lnTo>
                  <a:lnTo>
                    <a:pt x="58501" y="58549"/>
                  </a:lnTo>
                  <a:lnTo>
                    <a:pt x="58265" y="58832"/>
                  </a:lnTo>
                  <a:lnTo>
                    <a:pt x="58028" y="59139"/>
                  </a:lnTo>
                  <a:lnTo>
                    <a:pt x="57816" y="59470"/>
                  </a:lnTo>
                  <a:lnTo>
                    <a:pt x="57390" y="60203"/>
                  </a:lnTo>
                  <a:lnTo>
                    <a:pt x="57083" y="60770"/>
                  </a:lnTo>
                  <a:lnTo>
                    <a:pt x="56823" y="61360"/>
                  </a:lnTo>
                  <a:lnTo>
                    <a:pt x="56587" y="61928"/>
                  </a:lnTo>
                  <a:lnTo>
                    <a:pt x="56398" y="62518"/>
                  </a:lnTo>
                  <a:lnTo>
                    <a:pt x="56233" y="63109"/>
                  </a:lnTo>
                  <a:lnTo>
                    <a:pt x="56115" y="63723"/>
                  </a:lnTo>
                  <a:lnTo>
                    <a:pt x="56020" y="64314"/>
                  </a:lnTo>
                  <a:lnTo>
                    <a:pt x="55949" y="64905"/>
                  </a:lnTo>
                  <a:lnTo>
                    <a:pt x="55878" y="65519"/>
                  </a:lnTo>
                  <a:lnTo>
                    <a:pt x="55855" y="66110"/>
                  </a:lnTo>
                  <a:lnTo>
                    <a:pt x="55855" y="66724"/>
                  </a:lnTo>
                  <a:lnTo>
                    <a:pt x="55855" y="67338"/>
                  </a:lnTo>
                  <a:lnTo>
                    <a:pt x="55902" y="68567"/>
                  </a:lnTo>
                  <a:lnTo>
                    <a:pt x="55996" y="69772"/>
                  </a:lnTo>
                  <a:lnTo>
                    <a:pt x="56209" y="72229"/>
                  </a:lnTo>
                  <a:lnTo>
                    <a:pt x="56304" y="73458"/>
                  </a:lnTo>
                  <a:lnTo>
                    <a:pt x="56374" y="74663"/>
                  </a:lnTo>
                  <a:lnTo>
                    <a:pt x="56398" y="75277"/>
                  </a:lnTo>
                  <a:lnTo>
                    <a:pt x="56398" y="75891"/>
                  </a:lnTo>
                  <a:lnTo>
                    <a:pt x="56374" y="76482"/>
                  </a:lnTo>
                  <a:lnTo>
                    <a:pt x="56351" y="77096"/>
                  </a:lnTo>
                  <a:lnTo>
                    <a:pt x="56304" y="77687"/>
                  </a:lnTo>
                  <a:lnTo>
                    <a:pt x="56209" y="78278"/>
                  </a:lnTo>
                  <a:lnTo>
                    <a:pt x="56115" y="78868"/>
                  </a:lnTo>
                  <a:lnTo>
                    <a:pt x="55973" y="79459"/>
                  </a:lnTo>
                  <a:lnTo>
                    <a:pt x="55784" y="80168"/>
                  </a:lnTo>
                  <a:lnTo>
                    <a:pt x="55548" y="80829"/>
                  </a:lnTo>
                  <a:lnTo>
                    <a:pt x="55288" y="81444"/>
                  </a:lnTo>
                  <a:lnTo>
                    <a:pt x="55004" y="82011"/>
                  </a:lnTo>
                  <a:lnTo>
                    <a:pt x="54697" y="82554"/>
                  </a:lnTo>
                  <a:lnTo>
                    <a:pt x="54366" y="83050"/>
                  </a:lnTo>
                  <a:lnTo>
                    <a:pt x="54012" y="83523"/>
                  </a:lnTo>
                  <a:lnTo>
                    <a:pt x="53634" y="83948"/>
                  </a:lnTo>
                  <a:lnTo>
                    <a:pt x="53208" y="84350"/>
                  </a:lnTo>
                  <a:lnTo>
                    <a:pt x="52783" y="84728"/>
                  </a:lnTo>
                  <a:lnTo>
                    <a:pt x="52334" y="85059"/>
                  </a:lnTo>
                  <a:lnTo>
                    <a:pt x="51862" y="85366"/>
                  </a:lnTo>
                  <a:lnTo>
                    <a:pt x="51366" y="85626"/>
                  </a:lnTo>
                  <a:lnTo>
                    <a:pt x="50846" y="85862"/>
                  </a:lnTo>
                  <a:lnTo>
                    <a:pt x="50326" y="86075"/>
                  </a:lnTo>
                  <a:lnTo>
                    <a:pt x="49759" y="86264"/>
                  </a:lnTo>
                  <a:lnTo>
                    <a:pt x="49192" y="86429"/>
                  </a:lnTo>
                  <a:lnTo>
                    <a:pt x="48601" y="86571"/>
                  </a:lnTo>
                  <a:lnTo>
                    <a:pt x="48010" y="86689"/>
                  </a:lnTo>
                  <a:lnTo>
                    <a:pt x="47396" y="86760"/>
                  </a:lnTo>
                  <a:lnTo>
                    <a:pt x="46758" y="86831"/>
                  </a:lnTo>
                  <a:lnTo>
                    <a:pt x="46120" y="86878"/>
                  </a:lnTo>
                  <a:lnTo>
                    <a:pt x="45459" y="86901"/>
                  </a:lnTo>
                  <a:lnTo>
                    <a:pt x="44797" y="86901"/>
                  </a:lnTo>
                  <a:lnTo>
                    <a:pt x="44112" y="86878"/>
                  </a:lnTo>
                  <a:lnTo>
                    <a:pt x="43427" y="86854"/>
                  </a:lnTo>
                  <a:lnTo>
                    <a:pt x="42718" y="86807"/>
                  </a:lnTo>
                  <a:lnTo>
                    <a:pt x="42009" y="86736"/>
                  </a:lnTo>
                  <a:lnTo>
                    <a:pt x="40568" y="86571"/>
                  </a:lnTo>
                  <a:lnTo>
                    <a:pt x="39103" y="86334"/>
                  </a:lnTo>
                  <a:lnTo>
                    <a:pt x="37614" y="86075"/>
                  </a:lnTo>
                  <a:lnTo>
                    <a:pt x="36126" y="85767"/>
                  </a:lnTo>
                  <a:lnTo>
                    <a:pt x="34614" y="85413"/>
                  </a:lnTo>
                  <a:lnTo>
                    <a:pt x="33102" y="85059"/>
                  </a:lnTo>
                  <a:lnTo>
                    <a:pt x="30125" y="84326"/>
                  </a:lnTo>
                  <a:lnTo>
                    <a:pt x="27219" y="83570"/>
                  </a:lnTo>
                  <a:lnTo>
                    <a:pt x="25801" y="83216"/>
                  </a:lnTo>
                  <a:lnTo>
                    <a:pt x="24431" y="82908"/>
                  </a:lnTo>
                  <a:lnTo>
                    <a:pt x="23084" y="82601"/>
                  </a:lnTo>
                  <a:lnTo>
                    <a:pt x="21808" y="82365"/>
                  </a:lnTo>
                  <a:lnTo>
                    <a:pt x="20579" y="82152"/>
                  </a:lnTo>
                  <a:lnTo>
                    <a:pt x="19422" y="81987"/>
                  </a:lnTo>
                  <a:lnTo>
                    <a:pt x="18854" y="81940"/>
                  </a:lnTo>
                  <a:lnTo>
                    <a:pt x="18311" y="81916"/>
                  </a:lnTo>
                  <a:lnTo>
                    <a:pt x="17791" y="81893"/>
                  </a:lnTo>
                  <a:lnTo>
                    <a:pt x="17295" y="81893"/>
                  </a:lnTo>
                  <a:lnTo>
                    <a:pt x="16634" y="81916"/>
                  </a:lnTo>
                  <a:lnTo>
                    <a:pt x="15948" y="81963"/>
                  </a:lnTo>
                  <a:lnTo>
                    <a:pt x="15287" y="82011"/>
                  </a:lnTo>
                  <a:lnTo>
                    <a:pt x="14625" y="82105"/>
                  </a:lnTo>
                  <a:lnTo>
                    <a:pt x="13964" y="82200"/>
                  </a:lnTo>
                  <a:lnTo>
                    <a:pt x="13302" y="82318"/>
                  </a:lnTo>
                  <a:lnTo>
                    <a:pt x="12641" y="82460"/>
                  </a:lnTo>
                  <a:lnTo>
                    <a:pt x="11979" y="82625"/>
                  </a:lnTo>
                  <a:lnTo>
                    <a:pt x="11341" y="82790"/>
                  </a:lnTo>
                  <a:lnTo>
                    <a:pt x="10703" y="83003"/>
                  </a:lnTo>
                  <a:lnTo>
                    <a:pt x="10065" y="83216"/>
                  </a:lnTo>
                  <a:lnTo>
                    <a:pt x="9451" y="83428"/>
                  </a:lnTo>
                  <a:lnTo>
                    <a:pt x="8837" y="83688"/>
                  </a:lnTo>
                  <a:lnTo>
                    <a:pt x="8222" y="83948"/>
                  </a:lnTo>
                  <a:lnTo>
                    <a:pt x="7632" y="84232"/>
                  </a:lnTo>
                  <a:lnTo>
                    <a:pt x="7065" y="84515"/>
                  </a:lnTo>
                  <a:lnTo>
                    <a:pt x="6497" y="84846"/>
                  </a:lnTo>
                  <a:lnTo>
                    <a:pt x="5930" y="85177"/>
                  </a:lnTo>
                  <a:lnTo>
                    <a:pt x="5387" y="85507"/>
                  </a:lnTo>
                  <a:lnTo>
                    <a:pt x="4867" y="85886"/>
                  </a:lnTo>
                  <a:lnTo>
                    <a:pt x="4347" y="86264"/>
                  </a:lnTo>
                  <a:lnTo>
                    <a:pt x="3875" y="86665"/>
                  </a:lnTo>
                  <a:lnTo>
                    <a:pt x="3379" y="87067"/>
                  </a:lnTo>
                  <a:lnTo>
                    <a:pt x="2930" y="87492"/>
                  </a:lnTo>
                  <a:lnTo>
                    <a:pt x="2481" y="87941"/>
                  </a:lnTo>
                  <a:lnTo>
                    <a:pt x="2079" y="88390"/>
                  </a:lnTo>
                  <a:lnTo>
                    <a:pt x="1678" y="88863"/>
                  </a:lnTo>
                  <a:lnTo>
                    <a:pt x="1299" y="89335"/>
                  </a:lnTo>
                  <a:lnTo>
                    <a:pt x="945" y="89831"/>
                  </a:lnTo>
                  <a:lnTo>
                    <a:pt x="591" y="90351"/>
                  </a:lnTo>
                  <a:lnTo>
                    <a:pt x="284" y="90871"/>
                  </a:lnTo>
                  <a:lnTo>
                    <a:pt x="0" y="91414"/>
                  </a:lnTo>
                  <a:lnTo>
                    <a:pt x="85956" y="91414"/>
                  </a:lnTo>
                  <a:lnTo>
                    <a:pt x="859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8158218" y="4248791"/>
              <a:ext cx="986096" cy="897817"/>
            </a:xfrm>
            <a:custGeom>
              <a:rect b="b" l="l" r="r" t="t"/>
              <a:pathLst>
                <a:path extrusionOk="0" h="22588" w="24809">
                  <a:moveTo>
                    <a:pt x="24809" y="0"/>
                  </a:moveTo>
                  <a:lnTo>
                    <a:pt x="23911" y="189"/>
                  </a:lnTo>
                  <a:lnTo>
                    <a:pt x="22990" y="355"/>
                  </a:lnTo>
                  <a:lnTo>
                    <a:pt x="22045" y="496"/>
                  </a:lnTo>
                  <a:lnTo>
                    <a:pt x="21076" y="638"/>
                  </a:lnTo>
                  <a:lnTo>
                    <a:pt x="19233" y="874"/>
                  </a:lnTo>
                  <a:lnTo>
                    <a:pt x="17461" y="1158"/>
                  </a:lnTo>
                  <a:lnTo>
                    <a:pt x="16587" y="1300"/>
                  </a:lnTo>
                  <a:lnTo>
                    <a:pt x="15713" y="1465"/>
                  </a:lnTo>
                  <a:lnTo>
                    <a:pt x="14886" y="1654"/>
                  </a:lnTo>
                  <a:lnTo>
                    <a:pt x="14059" y="1843"/>
                  </a:lnTo>
                  <a:lnTo>
                    <a:pt x="13255" y="2056"/>
                  </a:lnTo>
                  <a:lnTo>
                    <a:pt x="12452" y="2292"/>
                  </a:lnTo>
                  <a:lnTo>
                    <a:pt x="11672" y="2552"/>
                  </a:lnTo>
                  <a:lnTo>
                    <a:pt x="10916" y="2812"/>
                  </a:lnTo>
                  <a:lnTo>
                    <a:pt x="10184" y="3095"/>
                  </a:lnTo>
                  <a:lnTo>
                    <a:pt x="9475" y="3426"/>
                  </a:lnTo>
                  <a:lnTo>
                    <a:pt x="8790" y="3757"/>
                  </a:lnTo>
                  <a:lnTo>
                    <a:pt x="8105" y="4135"/>
                  </a:lnTo>
                  <a:lnTo>
                    <a:pt x="7467" y="4537"/>
                  </a:lnTo>
                  <a:lnTo>
                    <a:pt x="6829" y="4962"/>
                  </a:lnTo>
                  <a:lnTo>
                    <a:pt x="6238" y="5434"/>
                  </a:lnTo>
                  <a:lnTo>
                    <a:pt x="5647" y="5931"/>
                  </a:lnTo>
                  <a:lnTo>
                    <a:pt x="5104" y="6450"/>
                  </a:lnTo>
                  <a:lnTo>
                    <a:pt x="4561" y="7017"/>
                  </a:lnTo>
                  <a:lnTo>
                    <a:pt x="4064" y="7608"/>
                  </a:lnTo>
                  <a:lnTo>
                    <a:pt x="3592" y="8246"/>
                  </a:lnTo>
                  <a:lnTo>
                    <a:pt x="3143" y="8931"/>
                  </a:lnTo>
                  <a:lnTo>
                    <a:pt x="2718" y="9664"/>
                  </a:lnTo>
                  <a:lnTo>
                    <a:pt x="2340" y="10420"/>
                  </a:lnTo>
                  <a:lnTo>
                    <a:pt x="1985" y="11247"/>
                  </a:lnTo>
                  <a:lnTo>
                    <a:pt x="1654" y="12097"/>
                  </a:lnTo>
                  <a:lnTo>
                    <a:pt x="1347" y="12995"/>
                  </a:lnTo>
                  <a:lnTo>
                    <a:pt x="1087" y="13964"/>
                  </a:lnTo>
                  <a:lnTo>
                    <a:pt x="851" y="14956"/>
                  </a:lnTo>
                  <a:lnTo>
                    <a:pt x="686" y="15901"/>
                  </a:lnTo>
                  <a:lnTo>
                    <a:pt x="544" y="16846"/>
                  </a:lnTo>
                  <a:lnTo>
                    <a:pt x="426" y="17815"/>
                  </a:lnTo>
                  <a:lnTo>
                    <a:pt x="331" y="18784"/>
                  </a:lnTo>
                  <a:lnTo>
                    <a:pt x="166" y="20698"/>
                  </a:lnTo>
                  <a:lnTo>
                    <a:pt x="0" y="22588"/>
                  </a:lnTo>
                  <a:lnTo>
                    <a:pt x="24809" y="22588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13"/>
          <p:cNvGrpSpPr/>
          <p:nvPr/>
        </p:nvGrpSpPr>
        <p:grpSpPr>
          <a:xfrm rot="10800000">
            <a:off x="1497106" y="253318"/>
            <a:ext cx="698331" cy="539063"/>
            <a:chOff x="1684700" y="238125"/>
            <a:chExt cx="1698275" cy="1310950"/>
          </a:xfrm>
        </p:grpSpPr>
        <p:sp>
          <p:nvSpPr>
            <p:cNvPr id="590" name="Google Shape;590;p13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13"/>
          <p:cNvGrpSpPr/>
          <p:nvPr/>
        </p:nvGrpSpPr>
        <p:grpSpPr>
          <a:xfrm rot="10800000">
            <a:off x="8081281" y="3256918"/>
            <a:ext cx="698331" cy="539063"/>
            <a:chOff x="1684700" y="238125"/>
            <a:chExt cx="1698275" cy="1310950"/>
          </a:xfrm>
        </p:grpSpPr>
        <p:sp>
          <p:nvSpPr>
            <p:cNvPr id="596" name="Google Shape;596;p13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13"/>
          <p:cNvGrpSpPr/>
          <p:nvPr/>
        </p:nvGrpSpPr>
        <p:grpSpPr>
          <a:xfrm flipH="1" rot="3762587">
            <a:off x="-2399205" y="-2992847"/>
            <a:ext cx="5898704" cy="4432247"/>
            <a:chOff x="1483225" y="811475"/>
            <a:chExt cx="5898675" cy="4432225"/>
          </a:xfrm>
        </p:grpSpPr>
        <p:sp>
          <p:nvSpPr>
            <p:cNvPr id="602" name="Google Shape;602;p13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13"/>
          <p:cNvGrpSpPr/>
          <p:nvPr/>
        </p:nvGrpSpPr>
        <p:grpSpPr>
          <a:xfrm flipH="1" rot="10800000">
            <a:off x="3854925" y="-2823087"/>
            <a:ext cx="5898675" cy="4432225"/>
            <a:chOff x="1483225" y="811475"/>
            <a:chExt cx="5898675" cy="4432225"/>
          </a:xfrm>
        </p:grpSpPr>
        <p:sp>
          <p:nvSpPr>
            <p:cNvPr id="607" name="Google Shape;607;p13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2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14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613" name="Google Shape;613;p14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614" name="Google Shape;614;p14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FFFFFF">
                  <a:alpha val="117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15" name="Google Shape;615;p14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616" name="Google Shape;616;p14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14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18" name="Google Shape;618;p14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619" name="Google Shape;619;p14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14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21" name="Google Shape;621;p14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>
                <a:off x="8030750" y="175"/>
                <a:ext cx="1113248" cy="5143478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solidFill>
                <a:srgbClr val="FFFF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14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8" name="Google Shape;628;p14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" name="Google Shape;629;p14"/>
          <p:cNvSpPr txBox="1"/>
          <p:nvPr>
            <p:ph type="title"/>
          </p:nvPr>
        </p:nvSpPr>
        <p:spPr>
          <a:xfrm>
            <a:off x="2618250" y="3081428"/>
            <a:ext cx="39075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0" name="Google Shape;630;p14"/>
          <p:cNvSpPr txBox="1"/>
          <p:nvPr>
            <p:ph idx="1" type="subTitle"/>
          </p:nvPr>
        </p:nvSpPr>
        <p:spPr>
          <a:xfrm>
            <a:off x="1226400" y="1492441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631" name="Google Shape;631;p1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2039075" cy="44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5400000">
            <a:off x="5921688" y="1921200"/>
            <a:ext cx="2039075" cy="440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14"/>
          <p:cNvGrpSpPr/>
          <p:nvPr/>
        </p:nvGrpSpPr>
        <p:grpSpPr>
          <a:xfrm rot="10800000">
            <a:off x="387" y="853071"/>
            <a:ext cx="1319061" cy="4300766"/>
            <a:chOff x="9403527" y="1839994"/>
            <a:chExt cx="1099126" cy="3583673"/>
          </a:xfrm>
        </p:grpSpPr>
        <p:sp>
          <p:nvSpPr>
            <p:cNvPr id="634" name="Google Shape;634;p14"/>
            <p:cNvSpPr/>
            <p:nvPr/>
          </p:nvSpPr>
          <p:spPr>
            <a:xfrm flipH="1" rot="-5400000">
              <a:off x="8362993" y="3285132"/>
              <a:ext cx="3299452" cy="977620"/>
            </a:xfrm>
            <a:custGeom>
              <a:rect b="b" l="l" r="r" t="t"/>
              <a:pathLst>
                <a:path extrusionOk="0" h="16486" w="55640">
                  <a:moveTo>
                    <a:pt x="10997" y="0"/>
                  </a:moveTo>
                  <a:lnTo>
                    <a:pt x="10546" y="19"/>
                  </a:lnTo>
                  <a:lnTo>
                    <a:pt x="10095" y="38"/>
                  </a:lnTo>
                  <a:lnTo>
                    <a:pt x="9662" y="76"/>
                  </a:lnTo>
                  <a:lnTo>
                    <a:pt x="9230" y="132"/>
                  </a:lnTo>
                  <a:lnTo>
                    <a:pt x="8798" y="207"/>
                  </a:lnTo>
                  <a:lnTo>
                    <a:pt x="8384" y="282"/>
                  </a:lnTo>
                  <a:lnTo>
                    <a:pt x="7970" y="376"/>
                  </a:lnTo>
                  <a:lnTo>
                    <a:pt x="7576" y="489"/>
                  </a:lnTo>
                  <a:lnTo>
                    <a:pt x="7181" y="621"/>
                  </a:lnTo>
                  <a:lnTo>
                    <a:pt x="6805" y="752"/>
                  </a:lnTo>
                  <a:lnTo>
                    <a:pt x="6429" y="903"/>
                  </a:lnTo>
                  <a:lnTo>
                    <a:pt x="6072" y="1072"/>
                  </a:lnTo>
                  <a:lnTo>
                    <a:pt x="5715" y="1260"/>
                  </a:lnTo>
                  <a:lnTo>
                    <a:pt x="5358" y="1448"/>
                  </a:lnTo>
                  <a:lnTo>
                    <a:pt x="5019" y="1636"/>
                  </a:lnTo>
                  <a:lnTo>
                    <a:pt x="4700" y="1861"/>
                  </a:lnTo>
                  <a:lnTo>
                    <a:pt x="4380" y="2087"/>
                  </a:lnTo>
                  <a:lnTo>
                    <a:pt x="4079" y="2312"/>
                  </a:lnTo>
                  <a:lnTo>
                    <a:pt x="3779" y="2557"/>
                  </a:lnTo>
                  <a:lnTo>
                    <a:pt x="3497" y="2820"/>
                  </a:lnTo>
                  <a:lnTo>
                    <a:pt x="3215" y="3083"/>
                  </a:lnTo>
                  <a:lnTo>
                    <a:pt x="2952" y="3346"/>
                  </a:lnTo>
                  <a:lnTo>
                    <a:pt x="2688" y="3628"/>
                  </a:lnTo>
                  <a:lnTo>
                    <a:pt x="2444" y="3929"/>
                  </a:lnTo>
                  <a:lnTo>
                    <a:pt x="2219" y="4230"/>
                  </a:lnTo>
                  <a:lnTo>
                    <a:pt x="1993" y="4549"/>
                  </a:lnTo>
                  <a:lnTo>
                    <a:pt x="1786" y="4869"/>
                  </a:lnTo>
                  <a:lnTo>
                    <a:pt x="1579" y="5188"/>
                  </a:lnTo>
                  <a:lnTo>
                    <a:pt x="1391" y="5527"/>
                  </a:lnTo>
                  <a:lnTo>
                    <a:pt x="1222" y="5865"/>
                  </a:lnTo>
                  <a:lnTo>
                    <a:pt x="1053" y="6203"/>
                  </a:lnTo>
                  <a:lnTo>
                    <a:pt x="903" y="6560"/>
                  </a:lnTo>
                  <a:lnTo>
                    <a:pt x="752" y="6918"/>
                  </a:lnTo>
                  <a:lnTo>
                    <a:pt x="640" y="7294"/>
                  </a:lnTo>
                  <a:lnTo>
                    <a:pt x="527" y="7670"/>
                  </a:lnTo>
                  <a:lnTo>
                    <a:pt x="414" y="8045"/>
                  </a:lnTo>
                  <a:lnTo>
                    <a:pt x="320" y="8421"/>
                  </a:lnTo>
                  <a:lnTo>
                    <a:pt x="245" y="8816"/>
                  </a:lnTo>
                  <a:lnTo>
                    <a:pt x="188" y="9192"/>
                  </a:lnTo>
                  <a:lnTo>
                    <a:pt x="132" y="9606"/>
                  </a:lnTo>
                  <a:lnTo>
                    <a:pt x="94" y="10000"/>
                  </a:lnTo>
                  <a:lnTo>
                    <a:pt x="38" y="10940"/>
                  </a:lnTo>
                  <a:lnTo>
                    <a:pt x="1" y="11842"/>
                  </a:lnTo>
                  <a:lnTo>
                    <a:pt x="1" y="12707"/>
                  </a:lnTo>
                  <a:lnTo>
                    <a:pt x="1" y="13534"/>
                  </a:lnTo>
                  <a:lnTo>
                    <a:pt x="38" y="14324"/>
                  </a:lnTo>
                  <a:lnTo>
                    <a:pt x="94" y="15076"/>
                  </a:lnTo>
                  <a:lnTo>
                    <a:pt x="188" y="15809"/>
                  </a:lnTo>
                  <a:lnTo>
                    <a:pt x="282" y="16485"/>
                  </a:lnTo>
                  <a:lnTo>
                    <a:pt x="55640" y="16429"/>
                  </a:lnTo>
                  <a:lnTo>
                    <a:pt x="55358" y="15809"/>
                  </a:lnTo>
                  <a:lnTo>
                    <a:pt x="55057" y="15226"/>
                  </a:lnTo>
                  <a:lnTo>
                    <a:pt x="54737" y="14681"/>
                  </a:lnTo>
                  <a:lnTo>
                    <a:pt x="54437" y="14173"/>
                  </a:lnTo>
                  <a:lnTo>
                    <a:pt x="54117" y="13703"/>
                  </a:lnTo>
                  <a:lnTo>
                    <a:pt x="53798" y="13290"/>
                  </a:lnTo>
                  <a:lnTo>
                    <a:pt x="53478" y="12876"/>
                  </a:lnTo>
                  <a:lnTo>
                    <a:pt x="53140" y="12519"/>
                  </a:lnTo>
                  <a:lnTo>
                    <a:pt x="52801" y="12200"/>
                  </a:lnTo>
                  <a:lnTo>
                    <a:pt x="52463" y="11899"/>
                  </a:lnTo>
                  <a:lnTo>
                    <a:pt x="52106" y="11617"/>
                  </a:lnTo>
                  <a:lnTo>
                    <a:pt x="51749" y="11373"/>
                  </a:lnTo>
                  <a:lnTo>
                    <a:pt x="51392" y="11166"/>
                  </a:lnTo>
                  <a:lnTo>
                    <a:pt x="51034" y="10959"/>
                  </a:lnTo>
                  <a:lnTo>
                    <a:pt x="50658" y="10790"/>
                  </a:lnTo>
                  <a:lnTo>
                    <a:pt x="50283" y="10658"/>
                  </a:lnTo>
                  <a:lnTo>
                    <a:pt x="49907" y="10527"/>
                  </a:lnTo>
                  <a:lnTo>
                    <a:pt x="49512" y="10414"/>
                  </a:lnTo>
                  <a:lnTo>
                    <a:pt x="49117" y="10339"/>
                  </a:lnTo>
                  <a:lnTo>
                    <a:pt x="48722" y="10264"/>
                  </a:lnTo>
                  <a:lnTo>
                    <a:pt x="48309" y="10226"/>
                  </a:lnTo>
                  <a:lnTo>
                    <a:pt x="47895" y="10188"/>
                  </a:lnTo>
                  <a:lnTo>
                    <a:pt x="47463" y="10151"/>
                  </a:lnTo>
                  <a:lnTo>
                    <a:pt x="46166" y="10151"/>
                  </a:lnTo>
                  <a:lnTo>
                    <a:pt x="45245" y="10207"/>
                  </a:lnTo>
                  <a:lnTo>
                    <a:pt x="44324" y="10264"/>
                  </a:lnTo>
                  <a:lnTo>
                    <a:pt x="43346" y="10339"/>
                  </a:lnTo>
                  <a:lnTo>
                    <a:pt x="42350" y="10433"/>
                  </a:lnTo>
                  <a:lnTo>
                    <a:pt x="41316" y="10489"/>
                  </a:lnTo>
                  <a:lnTo>
                    <a:pt x="40264" y="10545"/>
                  </a:lnTo>
                  <a:lnTo>
                    <a:pt x="39173" y="10583"/>
                  </a:lnTo>
                  <a:lnTo>
                    <a:pt x="38610" y="10583"/>
                  </a:lnTo>
                  <a:lnTo>
                    <a:pt x="38046" y="10564"/>
                  </a:lnTo>
                  <a:lnTo>
                    <a:pt x="37463" y="10545"/>
                  </a:lnTo>
                  <a:lnTo>
                    <a:pt x="36880" y="10508"/>
                  </a:lnTo>
                  <a:lnTo>
                    <a:pt x="36279" y="10451"/>
                  </a:lnTo>
                  <a:lnTo>
                    <a:pt x="35677" y="10376"/>
                  </a:lnTo>
                  <a:lnTo>
                    <a:pt x="35057" y="10282"/>
                  </a:lnTo>
                  <a:lnTo>
                    <a:pt x="34437" y="10188"/>
                  </a:lnTo>
                  <a:lnTo>
                    <a:pt x="33816" y="10057"/>
                  </a:lnTo>
                  <a:lnTo>
                    <a:pt x="33177" y="9906"/>
                  </a:lnTo>
                  <a:lnTo>
                    <a:pt x="32519" y="9737"/>
                  </a:lnTo>
                  <a:lnTo>
                    <a:pt x="31861" y="9549"/>
                  </a:lnTo>
                  <a:lnTo>
                    <a:pt x="31185" y="9324"/>
                  </a:lnTo>
                  <a:lnTo>
                    <a:pt x="30508" y="9079"/>
                  </a:lnTo>
                  <a:lnTo>
                    <a:pt x="29813" y="8797"/>
                  </a:lnTo>
                  <a:lnTo>
                    <a:pt x="29117" y="8497"/>
                  </a:lnTo>
                  <a:lnTo>
                    <a:pt x="28403" y="8177"/>
                  </a:lnTo>
                  <a:lnTo>
                    <a:pt x="27689" y="7801"/>
                  </a:lnTo>
                  <a:lnTo>
                    <a:pt x="26955" y="7406"/>
                  </a:lnTo>
                  <a:lnTo>
                    <a:pt x="26222" y="6974"/>
                  </a:lnTo>
                  <a:lnTo>
                    <a:pt x="25470" y="6504"/>
                  </a:lnTo>
                  <a:lnTo>
                    <a:pt x="24719" y="5997"/>
                  </a:lnTo>
                  <a:lnTo>
                    <a:pt x="23948" y="5451"/>
                  </a:lnTo>
                  <a:lnTo>
                    <a:pt x="23158" y="4869"/>
                  </a:lnTo>
                  <a:lnTo>
                    <a:pt x="22576" y="4418"/>
                  </a:lnTo>
                  <a:lnTo>
                    <a:pt x="21993" y="4004"/>
                  </a:lnTo>
                  <a:lnTo>
                    <a:pt x="21410" y="3609"/>
                  </a:lnTo>
                  <a:lnTo>
                    <a:pt x="20846" y="3252"/>
                  </a:lnTo>
                  <a:lnTo>
                    <a:pt x="20282" y="2895"/>
                  </a:lnTo>
                  <a:lnTo>
                    <a:pt x="19719" y="2576"/>
                  </a:lnTo>
                  <a:lnTo>
                    <a:pt x="19155" y="2256"/>
                  </a:lnTo>
                  <a:lnTo>
                    <a:pt x="18610" y="1974"/>
                  </a:lnTo>
                  <a:lnTo>
                    <a:pt x="18064" y="1711"/>
                  </a:lnTo>
                  <a:lnTo>
                    <a:pt x="17519" y="1466"/>
                  </a:lnTo>
                  <a:lnTo>
                    <a:pt x="16974" y="1241"/>
                  </a:lnTo>
                  <a:lnTo>
                    <a:pt x="16448" y="1034"/>
                  </a:lnTo>
                  <a:lnTo>
                    <a:pt x="15922" y="865"/>
                  </a:lnTo>
                  <a:lnTo>
                    <a:pt x="15395" y="696"/>
                  </a:lnTo>
                  <a:lnTo>
                    <a:pt x="14888" y="545"/>
                  </a:lnTo>
                  <a:lnTo>
                    <a:pt x="14380" y="414"/>
                  </a:lnTo>
                  <a:lnTo>
                    <a:pt x="13873" y="301"/>
                  </a:lnTo>
                  <a:lnTo>
                    <a:pt x="13384" y="207"/>
                  </a:lnTo>
                  <a:lnTo>
                    <a:pt x="12876" y="132"/>
                  </a:lnTo>
                  <a:lnTo>
                    <a:pt x="12407" y="76"/>
                  </a:lnTo>
                  <a:lnTo>
                    <a:pt x="11918" y="38"/>
                  </a:lnTo>
                  <a:lnTo>
                    <a:pt x="11448" y="19"/>
                  </a:lnTo>
                  <a:lnTo>
                    <a:pt x="109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 flipH="1" rot="-5400000">
              <a:off x="9178365" y="2065156"/>
              <a:ext cx="1549450" cy="1099126"/>
            </a:xfrm>
            <a:custGeom>
              <a:rect b="b" l="l" r="r" t="t"/>
              <a:pathLst>
                <a:path extrusionOk="0" h="18535" w="26129">
                  <a:moveTo>
                    <a:pt x="0" y="0"/>
                  </a:moveTo>
                  <a:lnTo>
                    <a:pt x="19" y="18534"/>
                  </a:lnTo>
                  <a:lnTo>
                    <a:pt x="26128" y="18497"/>
                  </a:lnTo>
                  <a:lnTo>
                    <a:pt x="25959" y="18064"/>
                  </a:lnTo>
                  <a:lnTo>
                    <a:pt x="25790" y="17632"/>
                  </a:lnTo>
                  <a:lnTo>
                    <a:pt x="25602" y="17237"/>
                  </a:lnTo>
                  <a:lnTo>
                    <a:pt x="25414" y="16861"/>
                  </a:lnTo>
                  <a:lnTo>
                    <a:pt x="25207" y="16504"/>
                  </a:lnTo>
                  <a:lnTo>
                    <a:pt x="25000" y="16185"/>
                  </a:lnTo>
                  <a:lnTo>
                    <a:pt x="24794" y="15865"/>
                  </a:lnTo>
                  <a:lnTo>
                    <a:pt x="24549" y="15564"/>
                  </a:lnTo>
                  <a:lnTo>
                    <a:pt x="24324" y="15301"/>
                  </a:lnTo>
                  <a:lnTo>
                    <a:pt x="24079" y="15038"/>
                  </a:lnTo>
                  <a:lnTo>
                    <a:pt x="23835" y="14794"/>
                  </a:lnTo>
                  <a:lnTo>
                    <a:pt x="23572" y="14568"/>
                  </a:lnTo>
                  <a:lnTo>
                    <a:pt x="23309" y="14361"/>
                  </a:lnTo>
                  <a:lnTo>
                    <a:pt x="23027" y="14154"/>
                  </a:lnTo>
                  <a:lnTo>
                    <a:pt x="22745" y="13966"/>
                  </a:lnTo>
                  <a:lnTo>
                    <a:pt x="22463" y="13797"/>
                  </a:lnTo>
                  <a:lnTo>
                    <a:pt x="22181" y="13647"/>
                  </a:lnTo>
                  <a:lnTo>
                    <a:pt x="21880" y="13497"/>
                  </a:lnTo>
                  <a:lnTo>
                    <a:pt x="21579" y="13365"/>
                  </a:lnTo>
                  <a:lnTo>
                    <a:pt x="21278" y="13233"/>
                  </a:lnTo>
                  <a:lnTo>
                    <a:pt x="20658" y="13008"/>
                  </a:lnTo>
                  <a:lnTo>
                    <a:pt x="20019" y="12820"/>
                  </a:lnTo>
                  <a:lnTo>
                    <a:pt x="19361" y="12651"/>
                  </a:lnTo>
                  <a:lnTo>
                    <a:pt x="18703" y="12500"/>
                  </a:lnTo>
                  <a:lnTo>
                    <a:pt x="17369" y="12256"/>
                  </a:lnTo>
                  <a:lnTo>
                    <a:pt x="16015" y="11993"/>
                  </a:lnTo>
                  <a:lnTo>
                    <a:pt x="15339" y="11861"/>
                  </a:lnTo>
                  <a:lnTo>
                    <a:pt x="14662" y="11711"/>
                  </a:lnTo>
                  <a:lnTo>
                    <a:pt x="14004" y="11523"/>
                  </a:lnTo>
                  <a:lnTo>
                    <a:pt x="13365" y="11316"/>
                  </a:lnTo>
                  <a:lnTo>
                    <a:pt x="12726" y="11091"/>
                  </a:lnTo>
                  <a:lnTo>
                    <a:pt x="12425" y="10959"/>
                  </a:lnTo>
                  <a:lnTo>
                    <a:pt x="12106" y="10809"/>
                  </a:lnTo>
                  <a:lnTo>
                    <a:pt x="11805" y="10658"/>
                  </a:lnTo>
                  <a:lnTo>
                    <a:pt x="11504" y="10489"/>
                  </a:lnTo>
                  <a:lnTo>
                    <a:pt x="11222" y="10301"/>
                  </a:lnTo>
                  <a:lnTo>
                    <a:pt x="10921" y="10113"/>
                  </a:lnTo>
                  <a:lnTo>
                    <a:pt x="10639" y="9906"/>
                  </a:lnTo>
                  <a:lnTo>
                    <a:pt x="10376" y="9681"/>
                  </a:lnTo>
                  <a:lnTo>
                    <a:pt x="10094" y="9455"/>
                  </a:lnTo>
                  <a:lnTo>
                    <a:pt x="9831" y="9192"/>
                  </a:lnTo>
                  <a:lnTo>
                    <a:pt x="9587" y="8910"/>
                  </a:lnTo>
                  <a:lnTo>
                    <a:pt x="9342" y="8628"/>
                  </a:lnTo>
                  <a:lnTo>
                    <a:pt x="9098" y="8327"/>
                  </a:lnTo>
                  <a:lnTo>
                    <a:pt x="8854" y="7989"/>
                  </a:lnTo>
                  <a:lnTo>
                    <a:pt x="8647" y="7651"/>
                  </a:lnTo>
                  <a:lnTo>
                    <a:pt x="8421" y="7275"/>
                  </a:lnTo>
                  <a:lnTo>
                    <a:pt x="8215" y="6880"/>
                  </a:lnTo>
                  <a:lnTo>
                    <a:pt x="8027" y="6466"/>
                  </a:lnTo>
                  <a:lnTo>
                    <a:pt x="7857" y="6109"/>
                  </a:lnTo>
                  <a:lnTo>
                    <a:pt x="7669" y="5771"/>
                  </a:lnTo>
                  <a:lnTo>
                    <a:pt x="7481" y="5451"/>
                  </a:lnTo>
                  <a:lnTo>
                    <a:pt x="7294" y="5132"/>
                  </a:lnTo>
                  <a:lnTo>
                    <a:pt x="7087" y="4812"/>
                  </a:lnTo>
                  <a:lnTo>
                    <a:pt x="6880" y="4512"/>
                  </a:lnTo>
                  <a:lnTo>
                    <a:pt x="6654" y="4230"/>
                  </a:lnTo>
                  <a:lnTo>
                    <a:pt x="6429" y="3948"/>
                  </a:lnTo>
                  <a:lnTo>
                    <a:pt x="6203" y="3684"/>
                  </a:lnTo>
                  <a:lnTo>
                    <a:pt x="5959" y="3440"/>
                  </a:lnTo>
                  <a:lnTo>
                    <a:pt x="5470" y="2951"/>
                  </a:lnTo>
                  <a:lnTo>
                    <a:pt x="4944" y="2519"/>
                  </a:lnTo>
                  <a:lnTo>
                    <a:pt x="4418" y="2106"/>
                  </a:lnTo>
                  <a:lnTo>
                    <a:pt x="3872" y="1730"/>
                  </a:lnTo>
                  <a:lnTo>
                    <a:pt x="3327" y="1391"/>
                  </a:lnTo>
                  <a:lnTo>
                    <a:pt x="2763" y="1090"/>
                  </a:lnTo>
                  <a:lnTo>
                    <a:pt x="2200" y="827"/>
                  </a:lnTo>
                  <a:lnTo>
                    <a:pt x="1636" y="583"/>
                  </a:lnTo>
                  <a:lnTo>
                    <a:pt x="1090" y="357"/>
                  </a:lnTo>
                  <a:lnTo>
                    <a:pt x="545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 flipH="1" rot="-5400000">
              <a:off x="9169439" y="2346027"/>
              <a:ext cx="1837055" cy="829370"/>
            </a:xfrm>
            <a:custGeom>
              <a:rect b="b" l="l" r="r" t="t"/>
              <a:pathLst>
                <a:path extrusionOk="0" h="13986" w="30979">
                  <a:moveTo>
                    <a:pt x="1" y="0"/>
                  </a:moveTo>
                  <a:lnTo>
                    <a:pt x="20" y="13985"/>
                  </a:lnTo>
                  <a:lnTo>
                    <a:pt x="30978" y="13948"/>
                  </a:lnTo>
                  <a:lnTo>
                    <a:pt x="30621" y="13308"/>
                  </a:lnTo>
                  <a:lnTo>
                    <a:pt x="30264" y="12651"/>
                  </a:lnTo>
                  <a:lnTo>
                    <a:pt x="29888" y="12011"/>
                  </a:lnTo>
                  <a:lnTo>
                    <a:pt x="29493" y="11391"/>
                  </a:lnTo>
                  <a:lnTo>
                    <a:pt x="29099" y="10771"/>
                  </a:lnTo>
                  <a:lnTo>
                    <a:pt x="28685" y="10169"/>
                  </a:lnTo>
                  <a:lnTo>
                    <a:pt x="28272" y="9587"/>
                  </a:lnTo>
                  <a:lnTo>
                    <a:pt x="27858" y="9060"/>
                  </a:lnTo>
                  <a:lnTo>
                    <a:pt x="27445" y="8534"/>
                  </a:lnTo>
                  <a:lnTo>
                    <a:pt x="27012" y="8064"/>
                  </a:lnTo>
                  <a:lnTo>
                    <a:pt x="26599" y="7651"/>
                  </a:lnTo>
                  <a:lnTo>
                    <a:pt x="26166" y="7275"/>
                  </a:lnTo>
                  <a:lnTo>
                    <a:pt x="25941" y="7105"/>
                  </a:lnTo>
                  <a:lnTo>
                    <a:pt x="25734" y="6955"/>
                  </a:lnTo>
                  <a:lnTo>
                    <a:pt x="25527" y="6823"/>
                  </a:lnTo>
                  <a:lnTo>
                    <a:pt x="25320" y="6692"/>
                  </a:lnTo>
                  <a:lnTo>
                    <a:pt x="25095" y="6598"/>
                  </a:lnTo>
                  <a:lnTo>
                    <a:pt x="24888" y="6504"/>
                  </a:lnTo>
                  <a:lnTo>
                    <a:pt x="24681" y="6429"/>
                  </a:lnTo>
                  <a:lnTo>
                    <a:pt x="24475" y="6372"/>
                  </a:lnTo>
                  <a:lnTo>
                    <a:pt x="24061" y="6316"/>
                  </a:lnTo>
                  <a:lnTo>
                    <a:pt x="23591" y="6278"/>
                  </a:lnTo>
                  <a:lnTo>
                    <a:pt x="23065" y="6260"/>
                  </a:lnTo>
                  <a:lnTo>
                    <a:pt x="22520" y="6260"/>
                  </a:lnTo>
                  <a:lnTo>
                    <a:pt x="21918" y="6278"/>
                  </a:lnTo>
                  <a:lnTo>
                    <a:pt x="21298" y="6316"/>
                  </a:lnTo>
                  <a:lnTo>
                    <a:pt x="19945" y="6429"/>
                  </a:lnTo>
                  <a:lnTo>
                    <a:pt x="17012" y="6729"/>
                  </a:lnTo>
                  <a:lnTo>
                    <a:pt x="15452" y="6861"/>
                  </a:lnTo>
                  <a:lnTo>
                    <a:pt x="14681" y="6899"/>
                  </a:lnTo>
                  <a:lnTo>
                    <a:pt x="13892" y="6936"/>
                  </a:lnTo>
                  <a:lnTo>
                    <a:pt x="13102" y="6974"/>
                  </a:lnTo>
                  <a:lnTo>
                    <a:pt x="12332" y="6974"/>
                  </a:lnTo>
                  <a:lnTo>
                    <a:pt x="11580" y="6955"/>
                  </a:lnTo>
                  <a:lnTo>
                    <a:pt x="10828" y="6917"/>
                  </a:lnTo>
                  <a:lnTo>
                    <a:pt x="10095" y="6842"/>
                  </a:lnTo>
                  <a:lnTo>
                    <a:pt x="9381" y="6748"/>
                  </a:lnTo>
                  <a:lnTo>
                    <a:pt x="8685" y="6617"/>
                  </a:lnTo>
                  <a:lnTo>
                    <a:pt x="8027" y="6448"/>
                  </a:lnTo>
                  <a:lnTo>
                    <a:pt x="7689" y="6335"/>
                  </a:lnTo>
                  <a:lnTo>
                    <a:pt x="7388" y="6241"/>
                  </a:lnTo>
                  <a:lnTo>
                    <a:pt x="7087" y="6109"/>
                  </a:lnTo>
                  <a:lnTo>
                    <a:pt x="6787" y="5978"/>
                  </a:lnTo>
                  <a:lnTo>
                    <a:pt x="6505" y="5846"/>
                  </a:lnTo>
                  <a:lnTo>
                    <a:pt x="6223" y="5696"/>
                  </a:lnTo>
                  <a:lnTo>
                    <a:pt x="5960" y="5526"/>
                  </a:lnTo>
                  <a:lnTo>
                    <a:pt x="5696" y="5357"/>
                  </a:lnTo>
                  <a:lnTo>
                    <a:pt x="5452" y="5169"/>
                  </a:lnTo>
                  <a:lnTo>
                    <a:pt x="5208" y="4963"/>
                  </a:lnTo>
                  <a:lnTo>
                    <a:pt x="5001" y="4756"/>
                  </a:lnTo>
                  <a:lnTo>
                    <a:pt x="4775" y="4511"/>
                  </a:lnTo>
                  <a:lnTo>
                    <a:pt x="4587" y="4286"/>
                  </a:lnTo>
                  <a:lnTo>
                    <a:pt x="4399" y="4023"/>
                  </a:lnTo>
                  <a:lnTo>
                    <a:pt x="4230" y="3760"/>
                  </a:lnTo>
                  <a:lnTo>
                    <a:pt x="4080" y="3459"/>
                  </a:lnTo>
                  <a:lnTo>
                    <a:pt x="3892" y="3120"/>
                  </a:lnTo>
                  <a:lnTo>
                    <a:pt x="3685" y="2801"/>
                  </a:lnTo>
                  <a:lnTo>
                    <a:pt x="3478" y="2500"/>
                  </a:lnTo>
                  <a:lnTo>
                    <a:pt x="3272" y="2218"/>
                  </a:lnTo>
                  <a:lnTo>
                    <a:pt x="3046" y="1955"/>
                  </a:lnTo>
                  <a:lnTo>
                    <a:pt x="2802" y="1711"/>
                  </a:lnTo>
                  <a:lnTo>
                    <a:pt x="2557" y="1466"/>
                  </a:lnTo>
                  <a:lnTo>
                    <a:pt x="2294" y="1260"/>
                  </a:lnTo>
                  <a:lnTo>
                    <a:pt x="2031" y="1053"/>
                  </a:lnTo>
                  <a:lnTo>
                    <a:pt x="1749" y="865"/>
                  </a:lnTo>
                  <a:lnTo>
                    <a:pt x="1467" y="677"/>
                  </a:lnTo>
                  <a:lnTo>
                    <a:pt x="1185" y="526"/>
                  </a:lnTo>
                  <a:lnTo>
                    <a:pt x="903" y="376"/>
                  </a:lnTo>
                  <a:lnTo>
                    <a:pt x="602" y="244"/>
                  </a:lnTo>
                  <a:lnTo>
                    <a:pt x="302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 flipH="1" rot="-5400000">
              <a:off x="8687897" y="3440611"/>
              <a:ext cx="3006332" cy="620930"/>
            </a:xfrm>
            <a:custGeom>
              <a:rect b="b" l="l" r="r" t="t"/>
              <a:pathLst>
                <a:path extrusionOk="0" h="10471" w="50697">
                  <a:moveTo>
                    <a:pt x="15828" y="0"/>
                  </a:moveTo>
                  <a:lnTo>
                    <a:pt x="15170" y="19"/>
                  </a:lnTo>
                  <a:lnTo>
                    <a:pt x="14512" y="94"/>
                  </a:lnTo>
                  <a:lnTo>
                    <a:pt x="13836" y="188"/>
                  </a:lnTo>
                  <a:lnTo>
                    <a:pt x="13140" y="339"/>
                  </a:lnTo>
                  <a:lnTo>
                    <a:pt x="12445" y="508"/>
                  </a:lnTo>
                  <a:lnTo>
                    <a:pt x="11749" y="733"/>
                  </a:lnTo>
                  <a:lnTo>
                    <a:pt x="11054" y="997"/>
                  </a:lnTo>
                  <a:lnTo>
                    <a:pt x="10339" y="1279"/>
                  </a:lnTo>
                  <a:lnTo>
                    <a:pt x="9644" y="1598"/>
                  </a:lnTo>
                  <a:lnTo>
                    <a:pt x="8948" y="1955"/>
                  </a:lnTo>
                  <a:lnTo>
                    <a:pt x="8234" y="2350"/>
                  </a:lnTo>
                  <a:lnTo>
                    <a:pt x="7557" y="2764"/>
                  </a:lnTo>
                  <a:lnTo>
                    <a:pt x="6862" y="3215"/>
                  </a:lnTo>
                  <a:lnTo>
                    <a:pt x="6185" y="3685"/>
                  </a:lnTo>
                  <a:lnTo>
                    <a:pt x="5527" y="4192"/>
                  </a:lnTo>
                  <a:lnTo>
                    <a:pt x="4888" y="4718"/>
                  </a:lnTo>
                  <a:lnTo>
                    <a:pt x="4249" y="5282"/>
                  </a:lnTo>
                  <a:lnTo>
                    <a:pt x="3629" y="5865"/>
                  </a:lnTo>
                  <a:lnTo>
                    <a:pt x="3046" y="6467"/>
                  </a:lnTo>
                  <a:lnTo>
                    <a:pt x="2463" y="7087"/>
                  </a:lnTo>
                  <a:lnTo>
                    <a:pt x="1918" y="7726"/>
                  </a:lnTo>
                  <a:lnTo>
                    <a:pt x="1392" y="8384"/>
                  </a:lnTo>
                  <a:lnTo>
                    <a:pt x="903" y="9061"/>
                  </a:lnTo>
                  <a:lnTo>
                    <a:pt x="433" y="9756"/>
                  </a:lnTo>
                  <a:lnTo>
                    <a:pt x="1" y="10470"/>
                  </a:lnTo>
                  <a:lnTo>
                    <a:pt x="1" y="10470"/>
                  </a:lnTo>
                  <a:lnTo>
                    <a:pt x="50697" y="10414"/>
                  </a:lnTo>
                  <a:lnTo>
                    <a:pt x="50603" y="10038"/>
                  </a:lnTo>
                  <a:lnTo>
                    <a:pt x="50452" y="9681"/>
                  </a:lnTo>
                  <a:lnTo>
                    <a:pt x="50264" y="9305"/>
                  </a:lnTo>
                  <a:lnTo>
                    <a:pt x="50151" y="9136"/>
                  </a:lnTo>
                  <a:lnTo>
                    <a:pt x="50039" y="8948"/>
                  </a:lnTo>
                  <a:lnTo>
                    <a:pt x="49907" y="8779"/>
                  </a:lnTo>
                  <a:lnTo>
                    <a:pt x="49757" y="8628"/>
                  </a:lnTo>
                  <a:lnTo>
                    <a:pt x="49588" y="8459"/>
                  </a:lnTo>
                  <a:lnTo>
                    <a:pt x="49418" y="8309"/>
                  </a:lnTo>
                  <a:lnTo>
                    <a:pt x="49212" y="8158"/>
                  </a:lnTo>
                  <a:lnTo>
                    <a:pt x="49005" y="8008"/>
                  </a:lnTo>
                  <a:lnTo>
                    <a:pt x="48779" y="7876"/>
                  </a:lnTo>
                  <a:lnTo>
                    <a:pt x="48535" y="7745"/>
                  </a:lnTo>
                  <a:lnTo>
                    <a:pt x="48291" y="7632"/>
                  </a:lnTo>
                  <a:lnTo>
                    <a:pt x="48009" y="7519"/>
                  </a:lnTo>
                  <a:lnTo>
                    <a:pt x="47708" y="7425"/>
                  </a:lnTo>
                  <a:lnTo>
                    <a:pt x="47407" y="7331"/>
                  </a:lnTo>
                  <a:lnTo>
                    <a:pt x="47069" y="7256"/>
                  </a:lnTo>
                  <a:lnTo>
                    <a:pt x="46712" y="7181"/>
                  </a:lnTo>
                  <a:lnTo>
                    <a:pt x="46336" y="7124"/>
                  </a:lnTo>
                  <a:lnTo>
                    <a:pt x="45941" y="7087"/>
                  </a:lnTo>
                  <a:lnTo>
                    <a:pt x="45527" y="7049"/>
                  </a:lnTo>
                  <a:lnTo>
                    <a:pt x="45095" y="7030"/>
                  </a:lnTo>
                  <a:lnTo>
                    <a:pt x="44625" y="7030"/>
                  </a:lnTo>
                  <a:lnTo>
                    <a:pt x="44155" y="7049"/>
                  </a:lnTo>
                  <a:lnTo>
                    <a:pt x="43648" y="7068"/>
                  </a:lnTo>
                  <a:lnTo>
                    <a:pt x="43103" y="7124"/>
                  </a:lnTo>
                  <a:lnTo>
                    <a:pt x="42557" y="7181"/>
                  </a:lnTo>
                  <a:lnTo>
                    <a:pt x="41956" y="7256"/>
                  </a:lnTo>
                  <a:lnTo>
                    <a:pt x="40922" y="7388"/>
                  </a:lnTo>
                  <a:lnTo>
                    <a:pt x="39926" y="7482"/>
                  </a:lnTo>
                  <a:lnTo>
                    <a:pt x="38967" y="7557"/>
                  </a:lnTo>
                  <a:lnTo>
                    <a:pt x="38027" y="7613"/>
                  </a:lnTo>
                  <a:lnTo>
                    <a:pt x="36223" y="7613"/>
                  </a:lnTo>
                  <a:lnTo>
                    <a:pt x="35377" y="7576"/>
                  </a:lnTo>
                  <a:lnTo>
                    <a:pt x="34550" y="7500"/>
                  </a:lnTo>
                  <a:lnTo>
                    <a:pt x="33742" y="7425"/>
                  </a:lnTo>
                  <a:lnTo>
                    <a:pt x="32971" y="7312"/>
                  </a:lnTo>
                  <a:lnTo>
                    <a:pt x="32219" y="7181"/>
                  </a:lnTo>
                  <a:lnTo>
                    <a:pt x="31486" y="7012"/>
                  </a:lnTo>
                  <a:lnTo>
                    <a:pt x="30772" y="6843"/>
                  </a:lnTo>
                  <a:lnTo>
                    <a:pt x="30076" y="6655"/>
                  </a:lnTo>
                  <a:lnTo>
                    <a:pt x="29418" y="6448"/>
                  </a:lnTo>
                  <a:lnTo>
                    <a:pt x="28760" y="6222"/>
                  </a:lnTo>
                  <a:lnTo>
                    <a:pt x="28121" y="5978"/>
                  </a:lnTo>
                  <a:lnTo>
                    <a:pt x="27501" y="5715"/>
                  </a:lnTo>
                  <a:lnTo>
                    <a:pt x="26900" y="5452"/>
                  </a:lnTo>
                  <a:lnTo>
                    <a:pt x="26298" y="5151"/>
                  </a:lnTo>
                  <a:lnTo>
                    <a:pt x="25715" y="4869"/>
                  </a:lnTo>
                  <a:lnTo>
                    <a:pt x="25151" y="4549"/>
                  </a:lnTo>
                  <a:lnTo>
                    <a:pt x="24587" y="4230"/>
                  </a:lnTo>
                  <a:lnTo>
                    <a:pt x="24042" y="3910"/>
                  </a:lnTo>
                  <a:lnTo>
                    <a:pt x="22952" y="3252"/>
                  </a:lnTo>
                  <a:lnTo>
                    <a:pt x="21900" y="2557"/>
                  </a:lnTo>
                  <a:lnTo>
                    <a:pt x="19813" y="1128"/>
                  </a:lnTo>
                  <a:lnTo>
                    <a:pt x="19569" y="978"/>
                  </a:lnTo>
                  <a:lnTo>
                    <a:pt x="19324" y="827"/>
                  </a:lnTo>
                  <a:lnTo>
                    <a:pt x="19061" y="696"/>
                  </a:lnTo>
                  <a:lnTo>
                    <a:pt x="18798" y="564"/>
                  </a:lnTo>
                  <a:lnTo>
                    <a:pt x="18516" y="470"/>
                  </a:lnTo>
                  <a:lnTo>
                    <a:pt x="18234" y="358"/>
                  </a:lnTo>
                  <a:lnTo>
                    <a:pt x="17952" y="282"/>
                  </a:lnTo>
                  <a:lnTo>
                    <a:pt x="17670" y="207"/>
                  </a:lnTo>
                  <a:lnTo>
                    <a:pt x="17369" y="151"/>
                  </a:lnTo>
                  <a:lnTo>
                    <a:pt x="17069" y="94"/>
                  </a:lnTo>
                  <a:lnTo>
                    <a:pt x="16768" y="57"/>
                  </a:lnTo>
                  <a:lnTo>
                    <a:pt x="16448" y="19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14"/>
          <p:cNvGrpSpPr/>
          <p:nvPr/>
        </p:nvGrpSpPr>
        <p:grpSpPr>
          <a:xfrm>
            <a:off x="7837122" y="-12628"/>
            <a:ext cx="1319061" cy="4300766"/>
            <a:chOff x="9403527" y="1839994"/>
            <a:chExt cx="1099126" cy="3583673"/>
          </a:xfrm>
        </p:grpSpPr>
        <p:sp>
          <p:nvSpPr>
            <p:cNvPr id="639" name="Google Shape;639;p14"/>
            <p:cNvSpPr/>
            <p:nvPr/>
          </p:nvSpPr>
          <p:spPr>
            <a:xfrm flipH="1" rot="-5400000">
              <a:off x="8362993" y="3285132"/>
              <a:ext cx="3299452" cy="977620"/>
            </a:xfrm>
            <a:custGeom>
              <a:rect b="b" l="l" r="r" t="t"/>
              <a:pathLst>
                <a:path extrusionOk="0" h="16486" w="55640">
                  <a:moveTo>
                    <a:pt x="10997" y="0"/>
                  </a:moveTo>
                  <a:lnTo>
                    <a:pt x="10546" y="19"/>
                  </a:lnTo>
                  <a:lnTo>
                    <a:pt x="10095" y="38"/>
                  </a:lnTo>
                  <a:lnTo>
                    <a:pt x="9662" y="76"/>
                  </a:lnTo>
                  <a:lnTo>
                    <a:pt x="9230" y="132"/>
                  </a:lnTo>
                  <a:lnTo>
                    <a:pt x="8798" y="207"/>
                  </a:lnTo>
                  <a:lnTo>
                    <a:pt x="8384" y="282"/>
                  </a:lnTo>
                  <a:lnTo>
                    <a:pt x="7970" y="376"/>
                  </a:lnTo>
                  <a:lnTo>
                    <a:pt x="7576" y="489"/>
                  </a:lnTo>
                  <a:lnTo>
                    <a:pt x="7181" y="621"/>
                  </a:lnTo>
                  <a:lnTo>
                    <a:pt x="6805" y="752"/>
                  </a:lnTo>
                  <a:lnTo>
                    <a:pt x="6429" y="903"/>
                  </a:lnTo>
                  <a:lnTo>
                    <a:pt x="6072" y="1072"/>
                  </a:lnTo>
                  <a:lnTo>
                    <a:pt x="5715" y="1260"/>
                  </a:lnTo>
                  <a:lnTo>
                    <a:pt x="5358" y="1448"/>
                  </a:lnTo>
                  <a:lnTo>
                    <a:pt x="5019" y="1636"/>
                  </a:lnTo>
                  <a:lnTo>
                    <a:pt x="4700" y="1861"/>
                  </a:lnTo>
                  <a:lnTo>
                    <a:pt x="4380" y="2087"/>
                  </a:lnTo>
                  <a:lnTo>
                    <a:pt x="4079" y="2312"/>
                  </a:lnTo>
                  <a:lnTo>
                    <a:pt x="3779" y="2557"/>
                  </a:lnTo>
                  <a:lnTo>
                    <a:pt x="3497" y="2820"/>
                  </a:lnTo>
                  <a:lnTo>
                    <a:pt x="3215" y="3083"/>
                  </a:lnTo>
                  <a:lnTo>
                    <a:pt x="2952" y="3346"/>
                  </a:lnTo>
                  <a:lnTo>
                    <a:pt x="2688" y="3628"/>
                  </a:lnTo>
                  <a:lnTo>
                    <a:pt x="2444" y="3929"/>
                  </a:lnTo>
                  <a:lnTo>
                    <a:pt x="2219" y="4230"/>
                  </a:lnTo>
                  <a:lnTo>
                    <a:pt x="1993" y="4549"/>
                  </a:lnTo>
                  <a:lnTo>
                    <a:pt x="1786" y="4869"/>
                  </a:lnTo>
                  <a:lnTo>
                    <a:pt x="1579" y="5188"/>
                  </a:lnTo>
                  <a:lnTo>
                    <a:pt x="1391" y="5527"/>
                  </a:lnTo>
                  <a:lnTo>
                    <a:pt x="1222" y="5865"/>
                  </a:lnTo>
                  <a:lnTo>
                    <a:pt x="1053" y="6203"/>
                  </a:lnTo>
                  <a:lnTo>
                    <a:pt x="903" y="6560"/>
                  </a:lnTo>
                  <a:lnTo>
                    <a:pt x="752" y="6918"/>
                  </a:lnTo>
                  <a:lnTo>
                    <a:pt x="640" y="7294"/>
                  </a:lnTo>
                  <a:lnTo>
                    <a:pt x="527" y="7670"/>
                  </a:lnTo>
                  <a:lnTo>
                    <a:pt x="414" y="8045"/>
                  </a:lnTo>
                  <a:lnTo>
                    <a:pt x="320" y="8421"/>
                  </a:lnTo>
                  <a:lnTo>
                    <a:pt x="245" y="8816"/>
                  </a:lnTo>
                  <a:lnTo>
                    <a:pt x="188" y="9192"/>
                  </a:lnTo>
                  <a:lnTo>
                    <a:pt x="132" y="9606"/>
                  </a:lnTo>
                  <a:lnTo>
                    <a:pt x="94" y="10000"/>
                  </a:lnTo>
                  <a:lnTo>
                    <a:pt x="38" y="10940"/>
                  </a:lnTo>
                  <a:lnTo>
                    <a:pt x="1" y="11842"/>
                  </a:lnTo>
                  <a:lnTo>
                    <a:pt x="1" y="12707"/>
                  </a:lnTo>
                  <a:lnTo>
                    <a:pt x="1" y="13534"/>
                  </a:lnTo>
                  <a:lnTo>
                    <a:pt x="38" y="14324"/>
                  </a:lnTo>
                  <a:lnTo>
                    <a:pt x="94" y="15076"/>
                  </a:lnTo>
                  <a:lnTo>
                    <a:pt x="188" y="15809"/>
                  </a:lnTo>
                  <a:lnTo>
                    <a:pt x="282" y="16485"/>
                  </a:lnTo>
                  <a:lnTo>
                    <a:pt x="55640" y="16429"/>
                  </a:lnTo>
                  <a:lnTo>
                    <a:pt x="55358" y="15809"/>
                  </a:lnTo>
                  <a:lnTo>
                    <a:pt x="55057" y="15226"/>
                  </a:lnTo>
                  <a:lnTo>
                    <a:pt x="54737" y="14681"/>
                  </a:lnTo>
                  <a:lnTo>
                    <a:pt x="54437" y="14173"/>
                  </a:lnTo>
                  <a:lnTo>
                    <a:pt x="54117" y="13703"/>
                  </a:lnTo>
                  <a:lnTo>
                    <a:pt x="53798" y="13290"/>
                  </a:lnTo>
                  <a:lnTo>
                    <a:pt x="53478" y="12876"/>
                  </a:lnTo>
                  <a:lnTo>
                    <a:pt x="53140" y="12519"/>
                  </a:lnTo>
                  <a:lnTo>
                    <a:pt x="52801" y="12200"/>
                  </a:lnTo>
                  <a:lnTo>
                    <a:pt x="52463" y="11899"/>
                  </a:lnTo>
                  <a:lnTo>
                    <a:pt x="52106" y="11617"/>
                  </a:lnTo>
                  <a:lnTo>
                    <a:pt x="51749" y="11373"/>
                  </a:lnTo>
                  <a:lnTo>
                    <a:pt x="51392" y="11166"/>
                  </a:lnTo>
                  <a:lnTo>
                    <a:pt x="51034" y="10959"/>
                  </a:lnTo>
                  <a:lnTo>
                    <a:pt x="50658" y="10790"/>
                  </a:lnTo>
                  <a:lnTo>
                    <a:pt x="50283" y="10658"/>
                  </a:lnTo>
                  <a:lnTo>
                    <a:pt x="49907" y="10527"/>
                  </a:lnTo>
                  <a:lnTo>
                    <a:pt x="49512" y="10414"/>
                  </a:lnTo>
                  <a:lnTo>
                    <a:pt x="49117" y="10339"/>
                  </a:lnTo>
                  <a:lnTo>
                    <a:pt x="48722" y="10264"/>
                  </a:lnTo>
                  <a:lnTo>
                    <a:pt x="48309" y="10226"/>
                  </a:lnTo>
                  <a:lnTo>
                    <a:pt x="47895" y="10188"/>
                  </a:lnTo>
                  <a:lnTo>
                    <a:pt x="47463" y="10151"/>
                  </a:lnTo>
                  <a:lnTo>
                    <a:pt x="46166" y="10151"/>
                  </a:lnTo>
                  <a:lnTo>
                    <a:pt x="45245" y="10207"/>
                  </a:lnTo>
                  <a:lnTo>
                    <a:pt x="44324" y="10264"/>
                  </a:lnTo>
                  <a:lnTo>
                    <a:pt x="43346" y="10339"/>
                  </a:lnTo>
                  <a:lnTo>
                    <a:pt x="42350" y="10433"/>
                  </a:lnTo>
                  <a:lnTo>
                    <a:pt x="41316" y="10489"/>
                  </a:lnTo>
                  <a:lnTo>
                    <a:pt x="40264" y="10545"/>
                  </a:lnTo>
                  <a:lnTo>
                    <a:pt x="39173" y="10583"/>
                  </a:lnTo>
                  <a:lnTo>
                    <a:pt x="38610" y="10583"/>
                  </a:lnTo>
                  <a:lnTo>
                    <a:pt x="38046" y="10564"/>
                  </a:lnTo>
                  <a:lnTo>
                    <a:pt x="37463" y="10545"/>
                  </a:lnTo>
                  <a:lnTo>
                    <a:pt x="36880" y="10508"/>
                  </a:lnTo>
                  <a:lnTo>
                    <a:pt x="36279" y="10451"/>
                  </a:lnTo>
                  <a:lnTo>
                    <a:pt x="35677" y="10376"/>
                  </a:lnTo>
                  <a:lnTo>
                    <a:pt x="35057" y="10282"/>
                  </a:lnTo>
                  <a:lnTo>
                    <a:pt x="34437" y="10188"/>
                  </a:lnTo>
                  <a:lnTo>
                    <a:pt x="33816" y="10057"/>
                  </a:lnTo>
                  <a:lnTo>
                    <a:pt x="33177" y="9906"/>
                  </a:lnTo>
                  <a:lnTo>
                    <a:pt x="32519" y="9737"/>
                  </a:lnTo>
                  <a:lnTo>
                    <a:pt x="31861" y="9549"/>
                  </a:lnTo>
                  <a:lnTo>
                    <a:pt x="31185" y="9324"/>
                  </a:lnTo>
                  <a:lnTo>
                    <a:pt x="30508" y="9079"/>
                  </a:lnTo>
                  <a:lnTo>
                    <a:pt x="29813" y="8797"/>
                  </a:lnTo>
                  <a:lnTo>
                    <a:pt x="29117" y="8497"/>
                  </a:lnTo>
                  <a:lnTo>
                    <a:pt x="28403" y="8177"/>
                  </a:lnTo>
                  <a:lnTo>
                    <a:pt x="27689" y="7801"/>
                  </a:lnTo>
                  <a:lnTo>
                    <a:pt x="26955" y="7406"/>
                  </a:lnTo>
                  <a:lnTo>
                    <a:pt x="26222" y="6974"/>
                  </a:lnTo>
                  <a:lnTo>
                    <a:pt x="25470" y="6504"/>
                  </a:lnTo>
                  <a:lnTo>
                    <a:pt x="24719" y="5997"/>
                  </a:lnTo>
                  <a:lnTo>
                    <a:pt x="23948" y="5451"/>
                  </a:lnTo>
                  <a:lnTo>
                    <a:pt x="23158" y="4869"/>
                  </a:lnTo>
                  <a:lnTo>
                    <a:pt x="22576" y="4418"/>
                  </a:lnTo>
                  <a:lnTo>
                    <a:pt x="21993" y="4004"/>
                  </a:lnTo>
                  <a:lnTo>
                    <a:pt x="21410" y="3609"/>
                  </a:lnTo>
                  <a:lnTo>
                    <a:pt x="20846" y="3252"/>
                  </a:lnTo>
                  <a:lnTo>
                    <a:pt x="20282" y="2895"/>
                  </a:lnTo>
                  <a:lnTo>
                    <a:pt x="19719" y="2576"/>
                  </a:lnTo>
                  <a:lnTo>
                    <a:pt x="19155" y="2256"/>
                  </a:lnTo>
                  <a:lnTo>
                    <a:pt x="18610" y="1974"/>
                  </a:lnTo>
                  <a:lnTo>
                    <a:pt x="18064" y="1711"/>
                  </a:lnTo>
                  <a:lnTo>
                    <a:pt x="17519" y="1466"/>
                  </a:lnTo>
                  <a:lnTo>
                    <a:pt x="16974" y="1241"/>
                  </a:lnTo>
                  <a:lnTo>
                    <a:pt x="16448" y="1034"/>
                  </a:lnTo>
                  <a:lnTo>
                    <a:pt x="15922" y="865"/>
                  </a:lnTo>
                  <a:lnTo>
                    <a:pt x="15395" y="696"/>
                  </a:lnTo>
                  <a:lnTo>
                    <a:pt x="14888" y="545"/>
                  </a:lnTo>
                  <a:lnTo>
                    <a:pt x="14380" y="414"/>
                  </a:lnTo>
                  <a:lnTo>
                    <a:pt x="13873" y="301"/>
                  </a:lnTo>
                  <a:lnTo>
                    <a:pt x="13384" y="207"/>
                  </a:lnTo>
                  <a:lnTo>
                    <a:pt x="12876" y="132"/>
                  </a:lnTo>
                  <a:lnTo>
                    <a:pt x="12407" y="76"/>
                  </a:lnTo>
                  <a:lnTo>
                    <a:pt x="11918" y="38"/>
                  </a:lnTo>
                  <a:lnTo>
                    <a:pt x="11448" y="19"/>
                  </a:lnTo>
                  <a:lnTo>
                    <a:pt x="10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 flipH="1" rot="-5400000">
              <a:off x="9178365" y="2065156"/>
              <a:ext cx="1549450" cy="1099126"/>
            </a:xfrm>
            <a:custGeom>
              <a:rect b="b" l="l" r="r" t="t"/>
              <a:pathLst>
                <a:path extrusionOk="0" h="18535" w="26129">
                  <a:moveTo>
                    <a:pt x="0" y="0"/>
                  </a:moveTo>
                  <a:lnTo>
                    <a:pt x="19" y="18534"/>
                  </a:lnTo>
                  <a:lnTo>
                    <a:pt x="26128" y="18497"/>
                  </a:lnTo>
                  <a:lnTo>
                    <a:pt x="25959" y="18064"/>
                  </a:lnTo>
                  <a:lnTo>
                    <a:pt x="25790" y="17632"/>
                  </a:lnTo>
                  <a:lnTo>
                    <a:pt x="25602" y="17237"/>
                  </a:lnTo>
                  <a:lnTo>
                    <a:pt x="25414" y="16861"/>
                  </a:lnTo>
                  <a:lnTo>
                    <a:pt x="25207" y="16504"/>
                  </a:lnTo>
                  <a:lnTo>
                    <a:pt x="25000" y="16185"/>
                  </a:lnTo>
                  <a:lnTo>
                    <a:pt x="24794" y="15865"/>
                  </a:lnTo>
                  <a:lnTo>
                    <a:pt x="24549" y="15564"/>
                  </a:lnTo>
                  <a:lnTo>
                    <a:pt x="24324" y="15301"/>
                  </a:lnTo>
                  <a:lnTo>
                    <a:pt x="24079" y="15038"/>
                  </a:lnTo>
                  <a:lnTo>
                    <a:pt x="23835" y="14794"/>
                  </a:lnTo>
                  <a:lnTo>
                    <a:pt x="23572" y="14568"/>
                  </a:lnTo>
                  <a:lnTo>
                    <a:pt x="23309" y="14361"/>
                  </a:lnTo>
                  <a:lnTo>
                    <a:pt x="23027" y="14154"/>
                  </a:lnTo>
                  <a:lnTo>
                    <a:pt x="22745" y="13966"/>
                  </a:lnTo>
                  <a:lnTo>
                    <a:pt x="22463" y="13797"/>
                  </a:lnTo>
                  <a:lnTo>
                    <a:pt x="22181" y="13647"/>
                  </a:lnTo>
                  <a:lnTo>
                    <a:pt x="21880" y="13497"/>
                  </a:lnTo>
                  <a:lnTo>
                    <a:pt x="21579" y="13365"/>
                  </a:lnTo>
                  <a:lnTo>
                    <a:pt x="21278" y="13233"/>
                  </a:lnTo>
                  <a:lnTo>
                    <a:pt x="20658" y="13008"/>
                  </a:lnTo>
                  <a:lnTo>
                    <a:pt x="20019" y="12820"/>
                  </a:lnTo>
                  <a:lnTo>
                    <a:pt x="19361" y="12651"/>
                  </a:lnTo>
                  <a:lnTo>
                    <a:pt x="18703" y="12500"/>
                  </a:lnTo>
                  <a:lnTo>
                    <a:pt x="17369" y="12256"/>
                  </a:lnTo>
                  <a:lnTo>
                    <a:pt x="16015" y="11993"/>
                  </a:lnTo>
                  <a:lnTo>
                    <a:pt x="15339" y="11861"/>
                  </a:lnTo>
                  <a:lnTo>
                    <a:pt x="14662" y="11711"/>
                  </a:lnTo>
                  <a:lnTo>
                    <a:pt x="14004" y="11523"/>
                  </a:lnTo>
                  <a:lnTo>
                    <a:pt x="13365" y="11316"/>
                  </a:lnTo>
                  <a:lnTo>
                    <a:pt x="12726" y="11091"/>
                  </a:lnTo>
                  <a:lnTo>
                    <a:pt x="12425" y="10959"/>
                  </a:lnTo>
                  <a:lnTo>
                    <a:pt x="12106" y="10809"/>
                  </a:lnTo>
                  <a:lnTo>
                    <a:pt x="11805" y="10658"/>
                  </a:lnTo>
                  <a:lnTo>
                    <a:pt x="11504" y="10489"/>
                  </a:lnTo>
                  <a:lnTo>
                    <a:pt x="11222" y="10301"/>
                  </a:lnTo>
                  <a:lnTo>
                    <a:pt x="10921" y="10113"/>
                  </a:lnTo>
                  <a:lnTo>
                    <a:pt x="10639" y="9906"/>
                  </a:lnTo>
                  <a:lnTo>
                    <a:pt x="10376" y="9681"/>
                  </a:lnTo>
                  <a:lnTo>
                    <a:pt x="10094" y="9455"/>
                  </a:lnTo>
                  <a:lnTo>
                    <a:pt x="9831" y="9192"/>
                  </a:lnTo>
                  <a:lnTo>
                    <a:pt x="9587" y="8910"/>
                  </a:lnTo>
                  <a:lnTo>
                    <a:pt x="9342" y="8628"/>
                  </a:lnTo>
                  <a:lnTo>
                    <a:pt x="9098" y="8327"/>
                  </a:lnTo>
                  <a:lnTo>
                    <a:pt x="8854" y="7989"/>
                  </a:lnTo>
                  <a:lnTo>
                    <a:pt x="8647" y="7651"/>
                  </a:lnTo>
                  <a:lnTo>
                    <a:pt x="8421" y="7275"/>
                  </a:lnTo>
                  <a:lnTo>
                    <a:pt x="8215" y="6880"/>
                  </a:lnTo>
                  <a:lnTo>
                    <a:pt x="8027" y="6466"/>
                  </a:lnTo>
                  <a:lnTo>
                    <a:pt x="7857" y="6109"/>
                  </a:lnTo>
                  <a:lnTo>
                    <a:pt x="7669" y="5771"/>
                  </a:lnTo>
                  <a:lnTo>
                    <a:pt x="7481" y="5451"/>
                  </a:lnTo>
                  <a:lnTo>
                    <a:pt x="7294" y="5132"/>
                  </a:lnTo>
                  <a:lnTo>
                    <a:pt x="7087" y="4812"/>
                  </a:lnTo>
                  <a:lnTo>
                    <a:pt x="6880" y="4512"/>
                  </a:lnTo>
                  <a:lnTo>
                    <a:pt x="6654" y="4230"/>
                  </a:lnTo>
                  <a:lnTo>
                    <a:pt x="6429" y="3948"/>
                  </a:lnTo>
                  <a:lnTo>
                    <a:pt x="6203" y="3684"/>
                  </a:lnTo>
                  <a:lnTo>
                    <a:pt x="5959" y="3440"/>
                  </a:lnTo>
                  <a:lnTo>
                    <a:pt x="5470" y="2951"/>
                  </a:lnTo>
                  <a:lnTo>
                    <a:pt x="4944" y="2519"/>
                  </a:lnTo>
                  <a:lnTo>
                    <a:pt x="4418" y="2106"/>
                  </a:lnTo>
                  <a:lnTo>
                    <a:pt x="3872" y="1730"/>
                  </a:lnTo>
                  <a:lnTo>
                    <a:pt x="3327" y="1391"/>
                  </a:lnTo>
                  <a:lnTo>
                    <a:pt x="2763" y="1090"/>
                  </a:lnTo>
                  <a:lnTo>
                    <a:pt x="2200" y="827"/>
                  </a:lnTo>
                  <a:lnTo>
                    <a:pt x="1636" y="583"/>
                  </a:lnTo>
                  <a:lnTo>
                    <a:pt x="1090" y="357"/>
                  </a:lnTo>
                  <a:lnTo>
                    <a:pt x="545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 flipH="1" rot="-5400000">
              <a:off x="9169439" y="2346027"/>
              <a:ext cx="1837055" cy="829370"/>
            </a:xfrm>
            <a:custGeom>
              <a:rect b="b" l="l" r="r" t="t"/>
              <a:pathLst>
                <a:path extrusionOk="0" h="13986" w="30979">
                  <a:moveTo>
                    <a:pt x="1" y="0"/>
                  </a:moveTo>
                  <a:lnTo>
                    <a:pt x="20" y="13985"/>
                  </a:lnTo>
                  <a:lnTo>
                    <a:pt x="30978" y="13948"/>
                  </a:lnTo>
                  <a:lnTo>
                    <a:pt x="30621" y="13308"/>
                  </a:lnTo>
                  <a:lnTo>
                    <a:pt x="30264" y="12651"/>
                  </a:lnTo>
                  <a:lnTo>
                    <a:pt x="29888" y="12011"/>
                  </a:lnTo>
                  <a:lnTo>
                    <a:pt x="29493" y="11391"/>
                  </a:lnTo>
                  <a:lnTo>
                    <a:pt x="29099" y="10771"/>
                  </a:lnTo>
                  <a:lnTo>
                    <a:pt x="28685" y="10169"/>
                  </a:lnTo>
                  <a:lnTo>
                    <a:pt x="28272" y="9587"/>
                  </a:lnTo>
                  <a:lnTo>
                    <a:pt x="27858" y="9060"/>
                  </a:lnTo>
                  <a:lnTo>
                    <a:pt x="27445" y="8534"/>
                  </a:lnTo>
                  <a:lnTo>
                    <a:pt x="27012" y="8064"/>
                  </a:lnTo>
                  <a:lnTo>
                    <a:pt x="26599" y="7651"/>
                  </a:lnTo>
                  <a:lnTo>
                    <a:pt x="26166" y="7275"/>
                  </a:lnTo>
                  <a:lnTo>
                    <a:pt x="25941" y="7105"/>
                  </a:lnTo>
                  <a:lnTo>
                    <a:pt x="25734" y="6955"/>
                  </a:lnTo>
                  <a:lnTo>
                    <a:pt x="25527" y="6823"/>
                  </a:lnTo>
                  <a:lnTo>
                    <a:pt x="25320" y="6692"/>
                  </a:lnTo>
                  <a:lnTo>
                    <a:pt x="25095" y="6598"/>
                  </a:lnTo>
                  <a:lnTo>
                    <a:pt x="24888" y="6504"/>
                  </a:lnTo>
                  <a:lnTo>
                    <a:pt x="24681" y="6429"/>
                  </a:lnTo>
                  <a:lnTo>
                    <a:pt x="24475" y="6372"/>
                  </a:lnTo>
                  <a:lnTo>
                    <a:pt x="24061" y="6316"/>
                  </a:lnTo>
                  <a:lnTo>
                    <a:pt x="23591" y="6278"/>
                  </a:lnTo>
                  <a:lnTo>
                    <a:pt x="23065" y="6260"/>
                  </a:lnTo>
                  <a:lnTo>
                    <a:pt x="22520" y="6260"/>
                  </a:lnTo>
                  <a:lnTo>
                    <a:pt x="21918" y="6278"/>
                  </a:lnTo>
                  <a:lnTo>
                    <a:pt x="21298" y="6316"/>
                  </a:lnTo>
                  <a:lnTo>
                    <a:pt x="19945" y="6429"/>
                  </a:lnTo>
                  <a:lnTo>
                    <a:pt x="17012" y="6729"/>
                  </a:lnTo>
                  <a:lnTo>
                    <a:pt x="15452" y="6861"/>
                  </a:lnTo>
                  <a:lnTo>
                    <a:pt x="14681" y="6899"/>
                  </a:lnTo>
                  <a:lnTo>
                    <a:pt x="13892" y="6936"/>
                  </a:lnTo>
                  <a:lnTo>
                    <a:pt x="13102" y="6974"/>
                  </a:lnTo>
                  <a:lnTo>
                    <a:pt x="12332" y="6974"/>
                  </a:lnTo>
                  <a:lnTo>
                    <a:pt x="11580" y="6955"/>
                  </a:lnTo>
                  <a:lnTo>
                    <a:pt x="10828" y="6917"/>
                  </a:lnTo>
                  <a:lnTo>
                    <a:pt x="10095" y="6842"/>
                  </a:lnTo>
                  <a:lnTo>
                    <a:pt x="9381" y="6748"/>
                  </a:lnTo>
                  <a:lnTo>
                    <a:pt x="8685" y="6617"/>
                  </a:lnTo>
                  <a:lnTo>
                    <a:pt x="8027" y="6448"/>
                  </a:lnTo>
                  <a:lnTo>
                    <a:pt x="7689" y="6335"/>
                  </a:lnTo>
                  <a:lnTo>
                    <a:pt x="7388" y="6241"/>
                  </a:lnTo>
                  <a:lnTo>
                    <a:pt x="7087" y="6109"/>
                  </a:lnTo>
                  <a:lnTo>
                    <a:pt x="6787" y="5978"/>
                  </a:lnTo>
                  <a:lnTo>
                    <a:pt x="6505" y="5846"/>
                  </a:lnTo>
                  <a:lnTo>
                    <a:pt x="6223" y="5696"/>
                  </a:lnTo>
                  <a:lnTo>
                    <a:pt x="5960" y="5526"/>
                  </a:lnTo>
                  <a:lnTo>
                    <a:pt x="5696" y="5357"/>
                  </a:lnTo>
                  <a:lnTo>
                    <a:pt x="5452" y="5169"/>
                  </a:lnTo>
                  <a:lnTo>
                    <a:pt x="5208" y="4963"/>
                  </a:lnTo>
                  <a:lnTo>
                    <a:pt x="5001" y="4756"/>
                  </a:lnTo>
                  <a:lnTo>
                    <a:pt x="4775" y="4511"/>
                  </a:lnTo>
                  <a:lnTo>
                    <a:pt x="4587" y="4286"/>
                  </a:lnTo>
                  <a:lnTo>
                    <a:pt x="4399" y="4023"/>
                  </a:lnTo>
                  <a:lnTo>
                    <a:pt x="4230" y="3760"/>
                  </a:lnTo>
                  <a:lnTo>
                    <a:pt x="4080" y="3459"/>
                  </a:lnTo>
                  <a:lnTo>
                    <a:pt x="3892" y="3120"/>
                  </a:lnTo>
                  <a:lnTo>
                    <a:pt x="3685" y="2801"/>
                  </a:lnTo>
                  <a:lnTo>
                    <a:pt x="3478" y="2500"/>
                  </a:lnTo>
                  <a:lnTo>
                    <a:pt x="3272" y="2218"/>
                  </a:lnTo>
                  <a:lnTo>
                    <a:pt x="3046" y="1955"/>
                  </a:lnTo>
                  <a:lnTo>
                    <a:pt x="2802" y="1711"/>
                  </a:lnTo>
                  <a:lnTo>
                    <a:pt x="2557" y="1466"/>
                  </a:lnTo>
                  <a:lnTo>
                    <a:pt x="2294" y="1260"/>
                  </a:lnTo>
                  <a:lnTo>
                    <a:pt x="2031" y="1053"/>
                  </a:lnTo>
                  <a:lnTo>
                    <a:pt x="1749" y="865"/>
                  </a:lnTo>
                  <a:lnTo>
                    <a:pt x="1467" y="677"/>
                  </a:lnTo>
                  <a:lnTo>
                    <a:pt x="1185" y="526"/>
                  </a:lnTo>
                  <a:lnTo>
                    <a:pt x="903" y="376"/>
                  </a:lnTo>
                  <a:lnTo>
                    <a:pt x="602" y="244"/>
                  </a:lnTo>
                  <a:lnTo>
                    <a:pt x="302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 flipH="1" rot="-5400000">
              <a:off x="8687897" y="3440611"/>
              <a:ext cx="3006332" cy="620930"/>
            </a:xfrm>
            <a:custGeom>
              <a:rect b="b" l="l" r="r" t="t"/>
              <a:pathLst>
                <a:path extrusionOk="0" h="10471" w="50697">
                  <a:moveTo>
                    <a:pt x="15828" y="0"/>
                  </a:moveTo>
                  <a:lnTo>
                    <a:pt x="15170" y="19"/>
                  </a:lnTo>
                  <a:lnTo>
                    <a:pt x="14512" y="94"/>
                  </a:lnTo>
                  <a:lnTo>
                    <a:pt x="13836" y="188"/>
                  </a:lnTo>
                  <a:lnTo>
                    <a:pt x="13140" y="339"/>
                  </a:lnTo>
                  <a:lnTo>
                    <a:pt x="12445" y="508"/>
                  </a:lnTo>
                  <a:lnTo>
                    <a:pt x="11749" y="733"/>
                  </a:lnTo>
                  <a:lnTo>
                    <a:pt x="11054" y="997"/>
                  </a:lnTo>
                  <a:lnTo>
                    <a:pt x="10339" y="1279"/>
                  </a:lnTo>
                  <a:lnTo>
                    <a:pt x="9644" y="1598"/>
                  </a:lnTo>
                  <a:lnTo>
                    <a:pt x="8948" y="1955"/>
                  </a:lnTo>
                  <a:lnTo>
                    <a:pt x="8234" y="2350"/>
                  </a:lnTo>
                  <a:lnTo>
                    <a:pt x="7557" y="2764"/>
                  </a:lnTo>
                  <a:lnTo>
                    <a:pt x="6862" y="3215"/>
                  </a:lnTo>
                  <a:lnTo>
                    <a:pt x="6185" y="3685"/>
                  </a:lnTo>
                  <a:lnTo>
                    <a:pt x="5527" y="4192"/>
                  </a:lnTo>
                  <a:lnTo>
                    <a:pt x="4888" y="4718"/>
                  </a:lnTo>
                  <a:lnTo>
                    <a:pt x="4249" y="5282"/>
                  </a:lnTo>
                  <a:lnTo>
                    <a:pt x="3629" y="5865"/>
                  </a:lnTo>
                  <a:lnTo>
                    <a:pt x="3046" y="6467"/>
                  </a:lnTo>
                  <a:lnTo>
                    <a:pt x="2463" y="7087"/>
                  </a:lnTo>
                  <a:lnTo>
                    <a:pt x="1918" y="7726"/>
                  </a:lnTo>
                  <a:lnTo>
                    <a:pt x="1392" y="8384"/>
                  </a:lnTo>
                  <a:lnTo>
                    <a:pt x="903" y="9061"/>
                  </a:lnTo>
                  <a:lnTo>
                    <a:pt x="433" y="9756"/>
                  </a:lnTo>
                  <a:lnTo>
                    <a:pt x="1" y="10470"/>
                  </a:lnTo>
                  <a:lnTo>
                    <a:pt x="1" y="10470"/>
                  </a:lnTo>
                  <a:lnTo>
                    <a:pt x="50697" y="10414"/>
                  </a:lnTo>
                  <a:lnTo>
                    <a:pt x="50603" y="10038"/>
                  </a:lnTo>
                  <a:lnTo>
                    <a:pt x="50452" y="9681"/>
                  </a:lnTo>
                  <a:lnTo>
                    <a:pt x="50264" y="9305"/>
                  </a:lnTo>
                  <a:lnTo>
                    <a:pt x="50151" y="9136"/>
                  </a:lnTo>
                  <a:lnTo>
                    <a:pt x="50039" y="8948"/>
                  </a:lnTo>
                  <a:lnTo>
                    <a:pt x="49907" y="8779"/>
                  </a:lnTo>
                  <a:lnTo>
                    <a:pt x="49757" y="8628"/>
                  </a:lnTo>
                  <a:lnTo>
                    <a:pt x="49588" y="8459"/>
                  </a:lnTo>
                  <a:lnTo>
                    <a:pt x="49418" y="8309"/>
                  </a:lnTo>
                  <a:lnTo>
                    <a:pt x="49212" y="8158"/>
                  </a:lnTo>
                  <a:lnTo>
                    <a:pt x="49005" y="8008"/>
                  </a:lnTo>
                  <a:lnTo>
                    <a:pt x="48779" y="7876"/>
                  </a:lnTo>
                  <a:lnTo>
                    <a:pt x="48535" y="7745"/>
                  </a:lnTo>
                  <a:lnTo>
                    <a:pt x="48291" y="7632"/>
                  </a:lnTo>
                  <a:lnTo>
                    <a:pt x="48009" y="7519"/>
                  </a:lnTo>
                  <a:lnTo>
                    <a:pt x="47708" y="7425"/>
                  </a:lnTo>
                  <a:lnTo>
                    <a:pt x="47407" y="7331"/>
                  </a:lnTo>
                  <a:lnTo>
                    <a:pt x="47069" y="7256"/>
                  </a:lnTo>
                  <a:lnTo>
                    <a:pt x="46712" y="7181"/>
                  </a:lnTo>
                  <a:lnTo>
                    <a:pt x="46336" y="7124"/>
                  </a:lnTo>
                  <a:lnTo>
                    <a:pt x="45941" y="7087"/>
                  </a:lnTo>
                  <a:lnTo>
                    <a:pt x="45527" y="7049"/>
                  </a:lnTo>
                  <a:lnTo>
                    <a:pt x="45095" y="7030"/>
                  </a:lnTo>
                  <a:lnTo>
                    <a:pt x="44625" y="7030"/>
                  </a:lnTo>
                  <a:lnTo>
                    <a:pt x="44155" y="7049"/>
                  </a:lnTo>
                  <a:lnTo>
                    <a:pt x="43648" y="7068"/>
                  </a:lnTo>
                  <a:lnTo>
                    <a:pt x="43103" y="7124"/>
                  </a:lnTo>
                  <a:lnTo>
                    <a:pt x="42557" y="7181"/>
                  </a:lnTo>
                  <a:lnTo>
                    <a:pt x="41956" y="7256"/>
                  </a:lnTo>
                  <a:lnTo>
                    <a:pt x="40922" y="7388"/>
                  </a:lnTo>
                  <a:lnTo>
                    <a:pt x="39926" y="7482"/>
                  </a:lnTo>
                  <a:lnTo>
                    <a:pt x="38967" y="7557"/>
                  </a:lnTo>
                  <a:lnTo>
                    <a:pt x="38027" y="7613"/>
                  </a:lnTo>
                  <a:lnTo>
                    <a:pt x="36223" y="7613"/>
                  </a:lnTo>
                  <a:lnTo>
                    <a:pt x="35377" y="7576"/>
                  </a:lnTo>
                  <a:lnTo>
                    <a:pt x="34550" y="7500"/>
                  </a:lnTo>
                  <a:lnTo>
                    <a:pt x="33742" y="7425"/>
                  </a:lnTo>
                  <a:lnTo>
                    <a:pt x="32971" y="7312"/>
                  </a:lnTo>
                  <a:lnTo>
                    <a:pt x="32219" y="7181"/>
                  </a:lnTo>
                  <a:lnTo>
                    <a:pt x="31486" y="7012"/>
                  </a:lnTo>
                  <a:lnTo>
                    <a:pt x="30772" y="6843"/>
                  </a:lnTo>
                  <a:lnTo>
                    <a:pt x="30076" y="6655"/>
                  </a:lnTo>
                  <a:lnTo>
                    <a:pt x="29418" y="6448"/>
                  </a:lnTo>
                  <a:lnTo>
                    <a:pt x="28760" y="6222"/>
                  </a:lnTo>
                  <a:lnTo>
                    <a:pt x="28121" y="5978"/>
                  </a:lnTo>
                  <a:lnTo>
                    <a:pt x="27501" y="5715"/>
                  </a:lnTo>
                  <a:lnTo>
                    <a:pt x="26900" y="5452"/>
                  </a:lnTo>
                  <a:lnTo>
                    <a:pt x="26298" y="5151"/>
                  </a:lnTo>
                  <a:lnTo>
                    <a:pt x="25715" y="4869"/>
                  </a:lnTo>
                  <a:lnTo>
                    <a:pt x="25151" y="4549"/>
                  </a:lnTo>
                  <a:lnTo>
                    <a:pt x="24587" y="4230"/>
                  </a:lnTo>
                  <a:lnTo>
                    <a:pt x="24042" y="3910"/>
                  </a:lnTo>
                  <a:lnTo>
                    <a:pt x="22952" y="3252"/>
                  </a:lnTo>
                  <a:lnTo>
                    <a:pt x="21900" y="2557"/>
                  </a:lnTo>
                  <a:lnTo>
                    <a:pt x="19813" y="1128"/>
                  </a:lnTo>
                  <a:lnTo>
                    <a:pt x="19569" y="978"/>
                  </a:lnTo>
                  <a:lnTo>
                    <a:pt x="19324" y="827"/>
                  </a:lnTo>
                  <a:lnTo>
                    <a:pt x="19061" y="696"/>
                  </a:lnTo>
                  <a:lnTo>
                    <a:pt x="18798" y="564"/>
                  </a:lnTo>
                  <a:lnTo>
                    <a:pt x="18516" y="470"/>
                  </a:lnTo>
                  <a:lnTo>
                    <a:pt x="18234" y="358"/>
                  </a:lnTo>
                  <a:lnTo>
                    <a:pt x="17952" y="282"/>
                  </a:lnTo>
                  <a:lnTo>
                    <a:pt x="17670" y="207"/>
                  </a:lnTo>
                  <a:lnTo>
                    <a:pt x="17369" y="151"/>
                  </a:lnTo>
                  <a:lnTo>
                    <a:pt x="17069" y="94"/>
                  </a:lnTo>
                  <a:lnTo>
                    <a:pt x="16768" y="57"/>
                  </a:lnTo>
                  <a:lnTo>
                    <a:pt x="16448" y="19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3" name="Google Shape;643;p14"/>
          <p:cNvGrpSpPr/>
          <p:nvPr/>
        </p:nvGrpSpPr>
        <p:grpSpPr>
          <a:xfrm rot="10800000">
            <a:off x="1340131" y="4329893"/>
            <a:ext cx="698331" cy="539063"/>
            <a:chOff x="1684700" y="238125"/>
            <a:chExt cx="1698275" cy="1310950"/>
          </a:xfrm>
        </p:grpSpPr>
        <p:sp>
          <p:nvSpPr>
            <p:cNvPr id="644" name="Google Shape;644;p14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" name="Google Shape;649;p14"/>
          <p:cNvGrpSpPr/>
          <p:nvPr/>
        </p:nvGrpSpPr>
        <p:grpSpPr>
          <a:xfrm rot="10800000">
            <a:off x="7161881" y="269968"/>
            <a:ext cx="698331" cy="539063"/>
            <a:chOff x="1684700" y="238125"/>
            <a:chExt cx="1698275" cy="1310950"/>
          </a:xfrm>
        </p:grpSpPr>
        <p:sp>
          <p:nvSpPr>
            <p:cNvPr id="650" name="Google Shape;650;p14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14"/>
          <p:cNvGrpSpPr/>
          <p:nvPr/>
        </p:nvGrpSpPr>
        <p:grpSpPr>
          <a:xfrm rot="-5787890">
            <a:off x="5408117" y="-1197624"/>
            <a:ext cx="5899024" cy="4432487"/>
            <a:chOff x="1483225" y="811475"/>
            <a:chExt cx="5898675" cy="4432225"/>
          </a:xfrm>
        </p:grpSpPr>
        <p:sp>
          <p:nvSpPr>
            <p:cNvPr id="656" name="Google Shape;656;p14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14"/>
          <p:cNvGrpSpPr/>
          <p:nvPr/>
        </p:nvGrpSpPr>
        <p:grpSpPr>
          <a:xfrm flipH="1">
            <a:off x="-2746625" y="1131263"/>
            <a:ext cx="5898675" cy="4432225"/>
            <a:chOff x="1483225" y="811475"/>
            <a:chExt cx="5898675" cy="4432225"/>
          </a:xfrm>
        </p:grpSpPr>
        <p:sp>
          <p:nvSpPr>
            <p:cNvPr id="661" name="Google Shape;661;p14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1">
    <p:bg>
      <p:bgPr>
        <a:solidFill>
          <a:schemeClr val="lt2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15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667" name="Google Shape;667;p15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668" name="Google Shape;668;p15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FFFFFF">
                  <a:alpha val="117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69" name="Google Shape;669;p15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670" name="Google Shape;670;p15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1" name="Google Shape;671;p15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2" name="Google Shape;672;p15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673" name="Google Shape;673;p15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p15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75" name="Google Shape;675;p15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15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15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15"/>
              <p:cNvSpPr/>
              <p:nvPr/>
            </p:nvSpPr>
            <p:spPr>
              <a:xfrm>
                <a:off x="8030750" y="175"/>
                <a:ext cx="1113248" cy="5143478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15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solidFill>
                <a:srgbClr val="FFFF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15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15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82" name="Google Shape;682;p15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3" name="Google Shape;683;p15"/>
          <p:cNvSpPr txBox="1"/>
          <p:nvPr>
            <p:ph type="title"/>
          </p:nvPr>
        </p:nvSpPr>
        <p:spPr>
          <a:xfrm>
            <a:off x="1864141" y="1924398"/>
            <a:ext cx="618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4" name="Google Shape;684;p15"/>
          <p:cNvSpPr txBox="1"/>
          <p:nvPr>
            <p:ph hasCustomPrompt="1" idx="2" type="title"/>
          </p:nvPr>
        </p:nvSpPr>
        <p:spPr>
          <a:xfrm>
            <a:off x="1025759" y="2139495"/>
            <a:ext cx="914400" cy="41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5" name="Google Shape;685;p15"/>
          <p:cNvSpPr txBox="1"/>
          <p:nvPr>
            <p:ph idx="1" type="subTitle"/>
          </p:nvPr>
        </p:nvSpPr>
        <p:spPr>
          <a:xfrm>
            <a:off x="2925841" y="2894805"/>
            <a:ext cx="405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686" name="Google Shape;686;p1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5400000">
            <a:off x="5934248" y="1950625"/>
            <a:ext cx="2039075" cy="44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5400000">
            <a:off x="1183238" y="-1183225"/>
            <a:ext cx="2039075" cy="440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15"/>
          <p:cNvGrpSpPr/>
          <p:nvPr/>
        </p:nvGrpSpPr>
        <p:grpSpPr>
          <a:xfrm>
            <a:off x="-203" y="-207912"/>
            <a:ext cx="9144147" cy="1326955"/>
            <a:chOff x="-8411736" y="-2610423"/>
            <a:chExt cx="5419075" cy="786390"/>
          </a:xfrm>
        </p:grpSpPr>
        <p:sp>
          <p:nvSpPr>
            <p:cNvPr id="689" name="Google Shape;689;p15"/>
            <p:cNvSpPr/>
            <p:nvPr/>
          </p:nvSpPr>
          <p:spPr>
            <a:xfrm>
              <a:off x="-6318968" y="-2488301"/>
              <a:ext cx="2292198" cy="627803"/>
            </a:xfrm>
            <a:custGeom>
              <a:rect b="b" l="l" r="r" t="t"/>
              <a:pathLst>
                <a:path extrusionOk="0" h="13911" w="50791">
                  <a:moveTo>
                    <a:pt x="50358" y="1"/>
                  </a:moveTo>
                  <a:lnTo>
                    <a:pt x="20" y="76"/>
                  </a:lnTo>
                  <a:lnTo>
                    <a:pt x="1" y="452"/>
                  </a:lnTo>
                  <a:lnTo>
                    <a:pt x="1" y="828"/>
                  </a:lnTo>
                  <a:lnTo>
                    <a:pt x="20" y="1204"/>
                  </a:lnTo>
                  <a:lnTo>
                    <a:pt x="57" y="1561"/>
                  </a:lnTo>
                  <a:lnTo>
                    <a:pt x="95" y="1899"/>
                  </a:lnTo>
                  <a:lnTo>
                    <a:pt x="170" y="2219"/>
                  </a:lnTo>
                  <a:lnTo>
                    <a:pt x="245" y="2538"/>
                  </a:lnTo>
                  <a:lnTo>
                    <a:pt x="339" y="2839"/>
                  </a:lnTo>
                  <a:lnTo>
                    <a:pt x="433" y="3140"/>
                  </a:lnTo>
                  <a:lnTo>
                    <a:pt x="565" y="3422"/>
                  </a:lnTo>
                  <a:lnTo>
                    <a:pt x="696" y="3685"/>
                  </a:lnTo>
                  <a:lnTo>
                    <a:pt x="847" y="3948"/>
                  </a:lnTo>
                  <a:lnTo>
                    <a:pt x="997" y="4193"/>
                  </a:lnTo>
                  <a:lnTo>
                    <a:pt x="1185" y="4418"/>
                  </a:lnTo>
                  <a:lnTo>
                    <a:pt x="1354" y="4644"/>
                  </a:lnTo>
                  <a:lnTo>
                    <a:pt x="1561" y="4869"/>
                  </a:lnTo>
                  <a:lnTo>
                    <a:pt x="1768" y="5076"/>
                  </a:lnTo>
                  <a:lnTo>
                    <a:pt x="1993" y="5264"/>
                  </a:lnTo>
                  <a:lnTo>
                    <a:pt x="2219" y="5452"/>
                  </a:lnTo>
                  <a:lnTo>
                    <a:pt x="2463" y="5621"/>
                  </a:lnTo>
                  <a:lnTo>
                    <a:pt x="2726" y="5771"/>
                  </a:lnTo>
                  <a:lnTo>
                    <a:pt x="2990" y="5922"/>
                  </a:lnTo>
                  <a:lnTo>
                    <a:pt x="3272" y="6072"/>
                  </a:lnTo>
                  <a:lnTo>
                    <a:pt x="3554" y="6204"/>
                  </a:lnTo>
                  <a:lnTo>
                    <a:pt x="3854" y="6335"/>
                  </a:lnTo>
                  <a:lnTo>
                    <a:pt x="4155" y="6448"/>
                  </a:lnTo>
                  <a:lnTo>
                    <a:pt x="4475" y="6542"/>
                  </a:lnTo>
                  <a:lnTo>
                    <a:pt x="4794" y="6636"/>
                  </a:lnTo>
                  <a:lnTo>
                    <a:pt x="5471" y="6805"/>
                  </a:lnTo>
                  <a:lnTo>
                    <a:pt x="6166" y="6918"/>
                  </a:lnTo>
                  <a:lnTo>
                    <a:pt x="6899" y="7012"/>
                  </a:lnTo>
                  <a:lnTo>
                    <a:pt x="7670" y="7068"/>
                  </a:lnTo>
                  <a:lnTo>
                    <a:pt x="8441" y="7087"/>
                  </a:lnTo>
                  <a:lnTo>
                    <a:pt x="9249" y="7087"/>
                  </a:lnTo>
                  <a:lnTo>
                    <a:pt x="10076" y="7050"/>
                  </a:lnTo>
                  <a:lnTo>
                    <a:pt x="10922" y="6975"/>
                  </a:lnTo>
                  <a:lnTo>
                    <a:pt x="11787" y="6862"/>
                  </a:lnTo>
                  <a:lnTo>
                    <a:pt x="12670" y="6730"/>
                  </a:lnTo>
                  <a:lnTo>
                    <a:pt x="13554" y="6580"/>
                  </a:lnTo>
                  <a:lnTo>
                    <a:pt x="14456" y="6392"/>
                  </a:lnTo>
                  <a:lnTo>
                    <a:pt x="15358" y="6185"/>
                  </a:lnTo>
                  <a:lnTo>
                    <a:pt x="16260" y="5959"/>
                  </a:lnTo>
                  <a:lnTo>
                    <a:pt x="17163" y="5696"/>
                  </a:lnTo>
                  <a:lnTo>
                    <a:pt x="18084" y="5414"/>
                  </a:lnTo>
                  <a:lnTo>
                    <a:pt x="18986" y="5114"/>
                  </a:lnTo>
                  <a:lnTo>
                    <a:pt x="19888" y="4794"/>
                  </a:lnTo>
                  <a:lnTo>
                    <a:pt x="20396" y="4625"/>
                  </a:lnTo>
                  <a:lnTo>
                    <a:pt x="20903" y="4474"/>
                  </a:lnTo>
                  <a:lnTo>
                    <a:pt x="21392" y="4381"/>
                  </a:lnTo>
                  <a:lnTo>
                    <a:pt x="21862" y="4305"/>
                  </a:lnTo>
                  <a:lnTo>
                    <a:pt x="22332" y="4268"/>
                  </a:lnTo>
                  <a:lnTo>
                    <a:pt x="22802" y="4268"/>
                  </a:lnTo>
                  <a:lnTo>
                    <a:pt x="23234" y="4287"/>
                  </a:lnTo>
                  <a:lnTo>
                    <a:pt x="23685" y="4324"/>
                  </a:lnTo>
                  <a:lnTo>
                    <a:pt x="24117" y="4418"/>
                  </a:lnTo>
                  <a:lnTo>
                    <a:pt x="24531" y="4512"/>
                  </a:lnTo>
                  <a:lnTo>
                    <a:pt x="24945" y="4644"/>
                  </a:lnTo>
                  <a:lnTo>
                    <a:pt x="25339" y="4794"/>
                  </a:lnTo>
                  <a:lnTo>
                    <a:pt x="25734" y="4963"/>
                  </a:lnTo>
                  <a:lnTo>
                    <a:pt x="26129" y="5151"/>
                  </a:lnTo>
                  <a:lnTo>
                    <a:pt x="26524" y="5358"/>
                  </a:lnTo>
                  <a:lnTo>
                    <a:pt x="26899" y="5584"/>
                  </a:lnTo>
                  <a:lnTo>
                    <a:pt x="27257" y="5828"/>
                  </a:lnTo>
                  <a:lnTo>
                    <a:pt x="27633" y="6091"/>
                  </a:lnTo>
                  <a:lnTo>
                    <a:pt x="27990" y="6354"/>
                  </a:lnTo>
                  <a:lnTo>
                    <a:pt x="28347" y="6636"/>
                  </a:lnTo>
                  <a:lnTo>
                    <a:pt x="29042" y="7238"/>
                  </a:lnTo>
                  <a:lnTo>
                    <a:pt x="29738" y="7858"/>
                  </a:lnTo>
                  <a:lnTo>
                    <a:pt x="30415" y="8497"/>
                  </a:lnTo>
                  <a:lnTo>
                    <a:pt x="31091" y="9155"/>
                  </a:lnTo>
                  <a:lnTo>
                    <a:pt x="31768" y="9813"/>
                  </a:lnTo>
                  <a:lnTo>
                    <a:pt x="32445" y="10452"/>
                  </a:lnTo>
                  <a:lnTo>
                    <a:pt x="33121" y="11072"/>
                  </a:lnTo>
                  <a:lnTo>
                    <a:pt x="33817" y="11655"/>
                  </a:lnTo>
                  <a:lnTo>
                    <a:pt x="34155" y="11937"/>
                  </a:lnTo>
                  <a:lnTo>
                    <a:pt x="34512" y="12200"/>
                  </a:lnTo>
                  <a:lnTo>
                    <a:pt x="34869" y="12444"/>
                  </a:lnTo>
                  <a:lnTo>
                    <a:pt x="35227" y="12689"/>
                  </a:lnTo>
                  <a:lnTo>
                    <a:pt x="35584" y="12914"/>
                  </a:lnTo>
                  <a:lnTo>
                    <a:pt x="35960" y="13102"/>
                  </a:lnTo>
                  <a:lnTo>
                    <a:pt x="36336" y="13290"/>
                  </a:lnTo>
                  <a:lnTo>
                    <a:pt x="36712" y="13460"/>
                  </a:lnTo>
                  <a:lnTo>
                    <a:pt x="37106" y="13591"/>
                  </a:lnTo>
                  <a:lnTo>
                    <a:pt x="37501" y="13704"/>
                  </a:lnTo>
                  <a:lnTo>
                    <a:pt x="37896" y="13798"/>
                  </a:lnTo>
                  <a:lnTo>
                    <a:pt x="38309" y="13873"/>
                  </a:lnTo>
                  <a:lnTo>
                    <a:pt x="38723" y="13911"/>
                  </a:lnTo>
                  <a:lnTo>
                    <a:pt x="39155" y="13911"/>
                  </a:lnTo>
                  <a:lnTo>
                    <a:pt x="39587" y="13892"/>
                  </a:lnTo>
                  <a:lnTo>
                    <a:pt x="40039" y="13835"/>
                  </a:lnTo>
                  <a:lnTo>
                    <a:pt x="40490" y="13760"/>
                  </a:lnTo>
                  <a:lnTo>
                    <a:pt x="40941" y="13647"/>
                  </a:lnTo>
                  <a:lnTo>
                    <a:pt x="41430" y="13478"/>
                  </a:lnTo>
                  <a:lnTo>
                    <a:pt x="41918" y="13290"/>
                  </a:lnTo>
                  <a:lnTo>
                    <a:pt x="42407" y="13065"/>
                  </a:lnTo>
                  <a:lnTo>
                    <a:pt x="42915" y="12802"/>
                  </a:lnTo>
                  <a:lnTo>
                    <a:pt x="43441" y="12482"/>
                  </a:lnTo>
                  <a:lnTo>
                    <a:pt x="43986" y="12144"/>
                  </a:lnTo>
                  <a:lnTo>
                    <a:pt x="44531" y="11749"/>
                  </a:lnTo>
                  <a:lnTo>
                    <a:pt x="45095" y="11298"/>
                  </a:lnTo>
                  <a:lnTo>
                    <a:pt x="45659" y="10809"/>
                  </a:lnTo>
                  <a:lnTo>
                    <a:pt x="46260" y="10283"/>
                  </a:lnTo>
                  <a:lnTo>
                    <a:pt x="46636" y="9907"/>
                  </a:lnTo>
                  <a:lnTo>
                    <a:pt x="47012" y="9550"/>
                  </a:lnTo>
                  <a:lnTo>
                    <a:pt x="47351" y="9193"/>
                  </a:lnTo>
                  <a:lnTo>
                    <a:pt x="47689" y="8835"/>
                  </a:lnTo>
                  <a:lnTo>
                    <a:pt x="47990" y="8478"/>
                  </a:lnTo>
                  <a:lnTo>
                    <a:pt x="48290" y="8121"/>
                  </a:lnTo>
                  <a:lnTo>
                    <a:pt x="48572" y="7764"/>
                  </a:lnTo>
                  <a:lnTo>
                    <a:pt x="48836" y="7407"/>
                  </a:lnTo>
                  <a:lnTo>
                    <a:pt x="49080" y="7068"/>
                  </a:lnTo>
                  <a:lnTo>
                    <a:pt x="49306" y="6711"/>
                  </a:lnTo>
                  <a:lnTo>
                    <a:pt x="49512" y="6373"/>
                  </a:lnTo>
                  <a:lnTo>
                    <a:pt x="49700" y="6035"/>
                  </a:lnTo>
                  <a:lnTo>
                    <a:pt x="49869" y="5696"/>
                  </a:lnTo>
                  <a:lnTo>
                    <a:pt x="50039" y="5377"/>
                  </a:lnTo>
                  <a:lnTo>
                    <a:pt x="50189" y="5038"/>
                  </a:lnTo>
                  <a:lnTo>
                    <a:pt x="50302" y="4719"/>
                  </a:lnTo>
                  <a:lnTo>
                    <a:pt x="50415" y="4399"/>
                  </a:lnTo>
                  <a:lnTo>
                    <a:pt x="50509" y="4061"/>
                  </a:lnTo>
                  <a:lnTo>
                    <a:pt x="50602" y="3760"/>
                  </a:lnTo>
                  <a:lnTo>
                    <a:pt x="50659" y="3441"/>
                  </a:lnTo>
                  <a:lnTo>
                    <a:pt x="50715" y="3140"/>
                  </a:lnTo>
                  <a:lnTo>
                    <a:pt x="50753" y="2820"/>
                  </a:lnTo>
                  <a:lnTo>
                    <a:pt x="50772" y="2520"/>
                  </a:lnTo>
                  <a:lnTo>
                    <a:pt x="50790" y="2238"/>
                  </a:lnTo>
                  <a:lnTo>
                    <a:pt x="50772" y="1937"/>
                  </a:lnTo>
                  <a:lnTo>
                    <a:pt x="50753" y="1655"/>
                  </a:lnTo>
                  <a:lnTo>
                    <a:pt x="50715" y="1354"/>
                  </a:lnTo>
                  <a:lnTo>
                    <a:pt x="50678" y="1091"/>
                  </a:lnTo>
                  <a:lnTo>
                    <a:pt x="50621" y="809"/>
                  </a:lnTo>
                  <a:lnTo>
                    <a:pt x="50546" y="527"/>
                  </a:lnTo>
                  <a:lnTo>
                    <a:pt x="50452" y="264"/>
                  </a:lnTo>
                  <a:lnTo>
                    <a:pt x="50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-4964210" y="-2489159"/>
              <a:ext cx="1971549" cy="665126"/>
            </a:xfrm>
            <a:custGeom>
              <a:rect b="b" l="l" r="r" t="t"/>
              <a:pathLst>
                <a:path extrusionOk="0" h="14738" w="43686">
                  <a:moveTo>
                    <a:pt x="43685" y="1"/>
                  </a:moveTo>
                  <a:lnTo>
                    <a:pt x="1" y="57"/>
                  </a:lnTo>
                  <a:lnTo>
                    <a:pt x="245" y="621"/>
                  </a:lnTo>
                  <a:lnTo>
                    <a:pt x="546" y="1185"/>
                  </a:lnTo>
                  <a:lnTo>
                    <a:pt x="696" y="1448"/>
                  </a:lnTo>
                  <a:lnTo>
                    <a:pt x="847" y="1693"/>
                  </a:lnTo>
                  <a:lnTo>
                    <a:pt x="1016" y="1937"/>
                  </a:lnTo>
                  <a:lnTo>
                    <a:pt x="1204" y="2163"/>
                  </a:lnTo>
                  <a:lnTo>
                    <a:pt x="1392" y="2388"/>
                  </a:lnTo>
                  <a:lnTo>
                    <a:pt x="1580" y="2614"/>
                  </a:lnTo>
                  <a:lnTo>
                    <a:pt x="1786" y="2802"/>
                  </a:lnTo>
                  <a:lnTo>
                    <a:pt x="2012" y="3009"/>
                  </a:lnTo>
                  <a:lnTo>
                    <a:pt x="2238" y="3178"/>
                  </a:lnTo>
                  <a:lnTo>
                    <a:pt x="2482" y="3366"/>
                  </a:lnTo>
                  <a:lnTo>
                    <a:pt x="2745" y="3516"/>
                  </a:lnTo>
                  <a:lnTo>
                    <a:pt x="3027" y="3666"/>
                  </a:lnTo>
                  <a:lnTo>
                    <a:pt x="3309" y="3817"/>
                  </a:lnTo>
                  <a:lnTo>
                    <a:pt x="3610" y="3930"/>
                  </a:lnTo>
                  <a:lnTo>
                    <a:pt x="3911" y="4061"/>
                  </a:lnTo>
                  <a:lnTo>
                    <a:pt x="4249" y="4155"/>
                  </a:lnTo>
                  <a:lnTo>
                    <a:pt x="4587" y="4249"/>
                  </a:lnTo>
                  <a:lnTo>
                    <a:pt x="4963" y="4343"/>
                  </a:lnTo>
                  <a:lnTo>
                    <a:pt x="5339" y="4418"/>
                  </a:lnTo>
                  <a:lnTo>
                    <a:pt x="5734" y="4475"/>
                  </a:lnTo>
                  <a:lnTo>
                    <a:pt x="6166" y="4531"/>
                  </a:lnTo>
                  <a:lnTo>
                    <a:pt x="6599" y="4569"/>
                  </a:lnTo>
                  <a:lnTo>
                    <a:pt x="7050" y="4587"/>
                  </a:lnTo>
                  <a:lnTo>
                    <a:pt x="7538" y="4606"/>
                  </a:lnTo>
                  <a:lnTo>
                    <a:pt x="8027" y="4606"/>
                  </a:lnTo>
                  <a:lnTo>
                    <a:pt x="8553" y="4587"/>
                  </a:lnTo>
                  <a:lnTo>
                    <a:pt x="9099" y="4569"/>
                  </a:lnTo>
                  <a:lnTo>
                    <a:pt x="9662" y="4531"/>
                  </a:lnTo>
                  <a:lnTo>
                    <a:pt x="10865" y="4418"/>
                  </a:lnTo>
                  <a:lnTo>
                    <a:pt x="11467" y="4362"/>
                  </a:lnTo>
                  <a:lnTo>
                    <a:pt x="12050" y="4324"/>
                  </a:lnTo>
                  <a:lnTo>
                    <a:pt x="12614" y="4306"/>
                  </a:lnTo>
                  <a:lnTo>
                    <a:pt x="13140" y="4306"/>
                  </a:lnTo>
                  <a:lnTo>
                    <a:pt x="13647" y="4343"/>
                  </a:lnTo>
                  <a:lnTo>
                    <a:pt x="14117" y="4381"/>
                  </a:lnTo>
                  <a:lnTo>
                    <a:pt x="14568" y="4437"/>
                  </a:lnTo>
                  <a:lnTo>
                    <a:pt x="15020" y="4512"/>
                  </a:lnTo>
                  <a:lnTo>
                    <a:pt x="15433" y="4606"/>
                  </a:lnTo>
                  <a:lnTo>
                    <a:pt x="15828" y="4719"/>
                  </a:lnTo>
                  <a:lnTo>
                    <a:pt x="16204" y="4832"/>
                  </a:lnTo>
                  <a:lnTo>
                    <a:pt x="16561" y="4963"/>
                  </a:lnTo>
                  <a:lnTo>
                    <a:pt x="16899" y="5114"/>
                  </a:lnTo>
                  <a:lnTo>
                    <a:pt x="17219" y="5283"/>
                  </a:lnTo>
                  <a:lnTo>
                    <a:pt x="17520" y="5452"/>
                  </a:lnTo>
                  <a:lnTo>
                    <a:pt x="17820" y="5640"/>
                  </a:lnTo>
                  <a:lnTo>
                    <a:pt x="18083" y="5847"/>
                  </a:lnTo>
                  <a:lnTo>
                    <a:pt x="18365" y="6054"/>
                  </a:lnTo>
                  <a:lnTo>
                    <a:pt x="18610" y="6279"/>
                  </a:lnTo>
                  <a:lnTo>
                    <a:pt x="18854" y="6505"/>
                  </a:lnTo>
                  <a:lnTo>
                    <a:pt x="19080" y="6730"/>
                  </a:lnTo>
                  <a:lnTo>
                    <a:pt x="19305" y="6975"/>
                  </a:lnTo>
                  <a:lnTo>
                    <a:pt x="19738" y="7482"/>
                  </a:lnTo>
                  <a:lnTo>
                    <a:pt x="20132" y="7990"/>
                  </a:lnTo>
                  <a:lnTo>
                    <a:pt x="20508" y="8535"/>
                  </a:lnTo>
                  <a:lnTo>
                    <a:pt x="21260" y="9644"/>
                  </a:lnTo>
                  <a:lnTo>
                    <a:pt x="21636" y="10189"/>
                  </a:lnTo>
                  <a:lnTo>
                    <a:pt x="22012" y="10734"/>
                  </a:lnTo>
                  <a:lnTo>
                    <a:pt x="22426" y="11260"/>
                  </a:lnTo>
                  <a:lnTo>
                    <a:pt x="22858" y="11787"/>
                  </a:lnTo>
                  <a:lnTo>
                    <a:pt x="23083" y="12031"/>
                  </a:lnTo>
                  <a:lnTo>
                    <a:pt x="23328" y="12275"/>
                  </a:lnTo>
                  <a:lnTo>
                    <a:pt x="23572" y="12501"/>
                  </a:lnTo>
                  <a:lnTo>
                    <a:pt x="23835" y="12745"/>
                  </a:lnTo>
                  <a:lnTo>
                    <a:pt x="24099" y="12952"/>
                  </a:lnTo>
                  <a:lnTo>
                    <a:pt x="24380" y="13159"/>
                  </a:lnTo>
                  <a:lnTo>
                    <a:pt x="24681" y="13366"/>
                  </a:lnTo>
                  <a:lnTo>
                    <a:pt x="25001" y="13554"/>
                  </a:lnTo>
                  <a:lnTo>
                    <a:pt x="25339" y="13723"/>
                  </a:lnTo>
                  <a:lnTo>
                    <a:pt x="25677" y="13892"/>
                  </a:lnTo>
                  <a:lnTo>
                    <a:pt x="26053" y="14042"/>
                  </a:lnTo>
                  <a:lnTo>
                    <a:pt x="26429" y="14193"/>
                  </a:lnTo>
                  <a:lnTo>
                    <a:pt x="26843" y="14306"/>
                  </a:lnTo>
                  <a:lnTo>
                    <a:pt x="27275" y="14418"/>
                  </a:lnTo>
                  <a:lnTo>
                    <a:pt x="27708" y="14512"/>
                  </a:lnTo>
                  <a:lnTo>
                    <a:pt x="28177" y="14606"/>
                  </a:lnTo>
                  <a:lnTo>
                    <a:pt x="28685" y="14663"/>
                  </a:lnTo>
                  <a:lnTo>
                    <a:pt x="29193" y="14700"/>
                  </a:lnTo>
                  <a:lnTo>
                    <a:pt x="29738" y="14738"/>
                  </a:lnTo>
                  <a:lnTo>
                    <a:pt x="30302" y="14738"/>
                  </a:lnTo>
                  <a:lnTo>
                    <a:pt x="30903" y="14719"/>
                  </a:lnTo>
                  <a:lnTo>
                    <a:pt x="31523" y="14700"/>
                  </a:lnTo>
                  <a:lnTo>
                    <a:pt x="32181" y="14644"/>
                  </a:lnTo>
                  <a:lnTo>
                    <a:pt x="32877" y="14569"/>
                  </a:lnTo>
                  <a:lnTo>
                    <a:pt x="33647" y="14456"/>
                  </a:lnTo>
                  <a:lnTo>
                    <a:pt x="34418" y="14324"/>
                  </a:lnTo>
                  <a:lnTo>
                    <a:pt x="35170" y="14174"/>
                  </a:lnTo>
                  <a:lnTo>
                    <a:pt x="35922" y="14005"/>
                  </a:lnTo>
                  <a:lnTo>
                    <a:pt x="36655" y="13798"/>
                  </a:lnTo>
                  <a:lnTo>
                    <a:pt x="37369" y="13591"/>
                  </a:lnTo>
                  <a:lnTo>
                    <a:pt x="38065" y="13347"/>
                  </a:lnTo>
                  <a:lnTo>
                    <a:pt x="38741" y="13103"/>
                  </a:lnTo>
                  <a:lnTo>
                    <a:pt x="39418" y="12821"/>
                  </a:lnTo>
                  <a:lnTo>
                    <a:pt x="40076" y="12539"/>
                  </a:lnTo>
                  <a:lnTo>
                    <a:pt x="40715" y="12238"/>
                  </a:lnTo>
                  <a:lnTo>
                    <a:pt x="41335" y="11918"/>
                  </a:lnTo>
                  <a:lnTo>
                    <a:pt x="41956" y="11580"/>
                  </a:lnTo>
                  <a:lnTo>
                    <a:pt x="42557" y="11223"/>
                  </a:lnTo>
                  <a:lnTo>
                    <a:pt x="43121" y="10866"/>
                  </a:lnTo>
                  <a:lnTo>
                    <a:pt x="43685" y="10490"/>
                  </a:lnTo>
                  <a:lnTo>
                    <a:pt x="43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-5344250" y="-2489159"/>
              <a:ext cx="2351589" cy="543817"/>
            </a:xfrm>
            <a:custGeom>
              <a:rect b="b" l="l" r="r" t="t"/>
              <a:pathLst>
                <a:path extrusionOk="0" h="12050" w="52107">
                  <a:moveTo>
                    <a:pt x="52106" y="1"/>
                  </a:moveTo>
                  <a:lnTo>
                    <a:pt x="1" y="57"/>
                  </a:lnTo>
                  <a:lnTo>
                    <a:pt x="113" y="283"/>
                  </a:lnTo>
                  <a:lnTo>
                    <a:pt x="245" y="509"/>
                  </a:lnTo>
                  <a:lnTo>
                    <a:pt x="414" y="753"/>
                  </a:lnTo>
                  <a:lnTo>
                    <a:pt x="621" y="997"/>
                  </a:lnTo>
                  <a:lnTo>
                    <a:pt x="809" y="1204"/>
                  </a:lnTo>
                  <a:lnTo>
                    <a:pt x="997" y="1392"/>
                  </a:lnTo>
                  <a:lnTo>
                    <a:pt x="1429" y="1749"/>
                  </a:lnTo>
                  <a:lnTo>
                    <a:pt x="1880" y="2069"/>
                  </a:lnTo>
                  <a:lnTo>
                    <a:pt x="2350" y="2388"/>
                  </a:lnTo>
                  <a:lnTo>
                    <a:pt x="2858" y="2670"/>
                  </a:lnTo>
                  <a:lnTo>
                    <a:pt x="3403" y="2915"/>
                  </a:lnTo>
                  <a:lnTo>
                    <a:pt x="3948" y="3140"/>
                  </a:lnTo>
                  <a:lnTo>
                    <a:pt x="4531" y="3347"/>
                  </a:lnTo>
                  <a:lnTo>
                    <a:pt x="5132" y="3535"/>
                  </a:lnTo>
                  <a:lnTo>
                    <a:pt x="5734" y="3704"/>
                  </a:lnTo>
                  <a:lnTo>
                    <a:pt x="6373" y="3836"/>
                  </a:lnTo>
                  <a:lnTo>
                    <a:pt x="7012" y="3948"/>
                  </a:lnTo>
                  <a:lnTo>
                    <a:pt x="7651" y="4061"/>
                  </a:lnTo>
                  <a:lnTo>
                    <a:pt x="8309" y="4136"/>
                  </a:lnTo>
                  <a:lnTo>
                    <a:pt x="8967" y="4193"/>
                  </a:lnTo>
                  <a:lnTo>
                    <a:pt x="9644" y="4249"/>
                  </a:lnTo>
                  <a:lnTo>
                    <a:pt x="10301" y="4268"/>
                  </a:lnTo>
                  <a:lnTo>
                    <a:pt x="10978" y="4287"/>
                  </a:lnTo>
                  <a:lnTo>
                    <a:pt x="11636" y="4287"/>
                  </a:lnTo>
                  <a:lnTo>
                    <a:pt x="12294" y="4268"/>
                  </a:lnTo>
                  <a:lnTo>
                    <a:pt x="12933" y="4249"/>
                  </a:lnTo>
                  <a:lnTo>
                    <a:pt x="13572" y="4193"/>
                  </a:lnTo>
                  <a:lnTo>
                    <a:pt x="14211" y="4136"/>
                  </a:lnTo>
                  <a:lnTo>
                    <a:pt x="14832" y="4080"/>
                  </a:lnTo>
                  <a:lnTo>
                    <a:pt x="15414" y="4005"/>
                  </a:lnTo>
                  <a:lnTo>
                    <a:pt x="15997" y="3911"/>
                  </a:lnTo>
                  <a:lnTo>
                    <a:pt x="16561" y="3817"/>
                  </a:lnTo>
                  <a:lnTo>
                    <a:pt x="17106" y="3723"/>
                  </a:lnTo>
                  <a:lnTo>
                    <a:pt x="17614" y="3610"/>
                  </a:lnTo>
                  <a:lnTo>
                    <a:pt x="18102" y="3497"/>
                  </a:lnTo>
                  <a:lnTo>
                    <a:pt x="18553" y="3384"/>
                  </a:lnTo>
                  <a:lnTo>
                    <a:pt x="18986" y="3253"/>
                  </a:lnTo>
                  <a:lnTo>
                    <a:pt x="19474" y="3103"/>
                  </a:lnTo>
                  <a:lnTo>
                    <a:pt x="19963" y="2971"/>
                  </a:lnTo>
                  <a:lnTo>
                    <a:pt x="20452" y="2858"/>
                  </a:lnTo>
                  <a:lnTo>
                    <a:pt x="20922" y="2764"/>
                  </a:lnTo>
                  <a:lnTo>
                    <a:pt x="21392" y="2670"/>
                  </a:lnTo>
                  <a:lnTo>
                    <a:pt x="21843" y="2614"/>
                  </a:lnTo>
                  <a:lnTo>
                    <a:pt x="22313" y="2576"/>
                  </a:lnTo>
                  <a:lnTo>
                    <a:pt x="22764" y="2557"/>
                  </a:lnTo>
                  <a:lnTo>
                    <a:pt x="23234" y="2557"/>
                  </a:lnTo>
                  <a:lnTo>
                    <a:pt x="23685" y="2576"/>
                  </a:lnTo>
                  <a:lnTo>
                    <a:pt x="24155" y="2614"/>
                  </a:lnTo>
                  <a:lnTo>
                    <a:pt x="24606" y="2670"/>
                  </a:lnTo>
                  <a:lnTo>
                    <a:pt x="25076" y="2764"/>
                  </a:lnTo>
                  <a:lnTo>
                    <a:pt x="25565" y="2877"/>
                  </a:lnTo>
                  <a:lnTo>
                    <a:pt x="26035" y="3027"/>
                  </a:lnTo>
                  <a:lnTo>
                    <a:pt x="26542" y="3178"/>
                  </a:lnTo>
                  <a:lnTo>
                    <a:pt x="27031" y="3366"/>
                  </a:lnTo>
                  <a:lnTo>
                    <a:pt x="27557" y="3591"/>
                  </a:lnTo>
                  <a:lnTo>
                    <a:pt x="28083" y="3836"/>
                  </a:lnTo>
                  <a:lnTo>
                    <a:pt x="28629" y="4118"/>
                  </a:lnTo>
                  <a:lnTo>
                    <a:pt x="29192" y="4418"/>
                  </a:lnTo>
                  <a:lnTo>
                    <a:pt x="29775" y="4757"/>
                  </a:lnTo>
                  <a:lnTo>
                    <a:pt x="30358" y="5114"/>
                  </a:lnTo>
                  <a:lnTo>
                    <a:pt x="30978" y="5509"/>
                  </a:lnTo>
                  <a:lnTo>
                    <a:pt x="31617" y="5941"/>
                  </a:lnTo>
                  <a:lnTo>
                    <a:pt x="32294" y="6392"/>
                  </a:lnTo>
                  <a:lnTo>
                    <a:pt x="32971" y="6900"/>
                  </a:lnTo>
                  <a:lnTo>
                    <a:pt x="33685" y="7426"/>
                  </a:lnTo>
                  <a:lnTo>
                    <a:pt x="35189" y="8572"/>
                  </a:lnTo>
                  <a:lnTo>
                    <a:pt x="36824" y="9888"/>
                  </a:lnTo>
                  <a:lnTo>
                    <a:pt x="37313" y="10264"/>
                  </a:lnTo>
                  <a:lnTo>
                    <a:pt x="37820" y="10603"/>
                  </a:lnTo>
                  <a:lnTo>
                    <a:pt x="38328" y="10903"/>
                  </a:lnTo>
                  <a:lnTo>
                    <a:pt x="38817" y="11166"/>
                  </a:lnTo>
                  <a:lnTo>
                    <a:pt x="39324" y="11392"/>
                  </a:lnTo>
                  <a:lnTo>
                    <a:pt x="39832" y="11580"/>
                  </a:lnTo>
                  <a:lnTo>
                    <a:pt x="40339" y="11749"/>
                  </a:lnTo>
                  <a:lnTo>
                    <a:pt x="40847" y="11862"/>
                  </a:lnTo>
                  <a:lnTo>
                    <a:pt x="41373" y="11956"/>
                  </a:lnTo>
                  <a:lnTo>
                    <a:pt x="41880" y="12012"/>
                  </a:lnTo>
                  <a:lnTo>
                    <a:pt x="42388" y="12050"/>
                  </a:lnTo>
                  <a:lnTo>
                    <a:pt x="42895" y="12050"/>
                  </a:lnTo>
                  <a:lnTo>
                    <a:pt x="43403" y="12031"/>
                  </a:lnTo>
                  <a:lnTo>
                    <a:pt x="43911" y="11994"/>
                  </a:lnTo>
                  <a:lnTo>
                    <a:pt x="44399" y="11918"/>
                  </a:lnTo>
                  <a:lnTo>
                    <a:pt x="44907" y="11824"/>
                  </a:lnTo>
                  <a:lnTo>
                    <a:pt x="45395" y="11712"/>
                  </a:lnTo>
                  <a:lnTo>
                    <a:pt x="45903" y="11561"/>
                  </a:lnTo>
                  <a:lnTo>
                    <a:pt x="46392" y="11411"/>
                  </a:lnTo>
                  <a:lnTo>
                    <a:pt x="46862" y="11242"/>
                  </a:lnTo>
                  <a:lnTo>
                    <a:pt x="47350" y="11054"/>
                  </a:lnTo>
                  <a:lnTo>
                    <a:pt x="47820" y="10847"/>
                  </a:lnTo>
                  <a:lnTo>
                    <a:pt x="48290" y="10621"/>
                  </a:lnTo>
                  <a:lnTo>
                    <a:pt x="48741" y="10396"/>
                  </a:lnTo>
                  <a:lnTo>
                    <a:pt x="49192" y="10151"/>
                  </a:lnTo>
                  <a:lnTo>
                    <a:pt x="49644" y="9888"/>
                  </a:lnTo>
                  <a:lnTo>
                    <a:pt x="50076" y="9625"/>
                  </a:lnTo>
                  <a:lnTo>
                    <a:pt x="50489" y="9343"/>
                  </a:lnTo>
                  <a:lnTo>
                    <a:pt x="51317" y="8779"/>
                  </a:lnTo>
                  <a:lnTo>
                    <a:pt x="52106" y="8197"/>
                  </a:lnTo>
                  <a:lnTo>
                    <a:pt x="521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-8411736" y="-2485729"/>
              <a:ext cx="2759609" cy="496295"/>
            </a:xfrm>
            <a:custGeom>
              <a:rect b="b" l="l" r="r" t="t"/>
              <a:pathLst>
                <a:path extrusionOk="0" h="10997" w="61148">
                  <a:moveTo>
                    <a:pt x="61147" y="0"/>
                  </a:moveTo>
                  <a:lnTo>
                    <a:pt x="1" y="75"/>
                  </a:lnTo>
                  <a:lnTo>
                    <a:pt x="1" y="1748"/>
                  </a:lnTo>
                  <a:lnTo>
                    <a:pt x="1" y="3741"/>
                  </a:lnTo>
                  <a:lnTo>
                    <a:pt x="884" y="4511"/>
                  </a:lnTo>
                  <a:lnTo>
                    <a:pt x="1862" y="5282"/>
                  </a:lnTo>
                  <a:lnTo>
                    <a:pt x="2350" y="5677"/>
                  </a:lnTo>
                  <a:lnTo>
                    <a:pt x="2877" y="6072"/>
                  </a:lnTo>
                  <a:lnTo>
                    <a:pt x="3422" y="6448"/>
                  </a:lnTo>
                  <a:lnTo>
                    <a:pt x="3967" y="6842"/>
                  </a:lnTo>
                  <a:lnTo>
                    <a:pt x="4550" y="7218"/>
                  </a:lnTo>
                  <a:lnTo>
                    <a:pt x="5132" y="7575"/>
                  </a:lnTo>
                  <a:lnTo>
                    <a:pt x="5734" y="7933"/>
                  </a:lnTo>
                  <a:lnTo>
                    <a:pt x="6335" y="8290"/>
                  </a:lnTo>
                  <a:lnTo>
                    <a:pt x="6974" y="8609"/>
                  </a:lnTo>
                  <a:lnTo>
                    <a:pt x="7595" y="8929"/>
                  </a:lnTo>
                  <a:lnTo>
                    <a:pt x="8253" y="9248"/>
                  </a:lnTo>
                  <a:lnTo>
                    <a:pt x="8910" y="9530"/>
                  </a:lnTo>
                  <a:lnTo>
                    <a:pt x="9587" y="9793"/>
                  </a:lnTo>
                  <a:lnTo>
                    <a:pt x="10264" y="10038"/>
                  </a:lnTo>
                  <a:lnTo>
                    <a:pt x="10959" y="10245"/>
                  </a:lnTo>
                  <a:lnTo>
                    <a:pt x="11655" y="10451"/>
                  </a:lnTo>
                  <a:lnTo>
                    <a:pt x="12369" y="10621"/>
                  </a:lnTo>
                  <a:lnTo>
                    <a:pt x="13083" y="10752"/>
                  </a:lnTo>
                  <a:lnTo>
                    <a:pt x="13817" y="10865"/>
                  </a:lnTo>
                  <a:lnTo>
                    <a:pt x="14550" y="10940"/>
                  </a:lnTo>
                  <a:lnTo>
                    <a:pt x="15283" y="10996"/>
                  </a:lnTo>
                  <a:lnTo>
                    <a:pt x="16016" y="10996"/>
                  </a:lnTo>
                  <a:lnTo>
                    <a:pt x="16768" y="10978"/>
                  </a:lnTo>
                  <a:lnTo>
                    <a:pt x="17520" y="10921"/>
                  </a:lnTo>
                  <a:lnTo>
                    <a:pt x="18290" y="10809"/>
                  </a:lnTo>
                  <a:lnTo>
                    <a:pt x="19042" y="10677"/>
                  </a:lnTo>
                  <a:lnTo>
                    <a:pt x="19813" y="10470"/>
                  </a:lnTo>
                  <a:lnTo>
                    <a:pt x="20583" y="10245"/>
                  </a:lnTo>
                  <a:lnTo>
                    <a:pt x="21768" y="9850"/>
                  </a:lnTo>
                  <a:lnTo>
                    <a:pt x="22877" y="9436"/>
                  </a:lnTo>
                  <a:lnTo>
                    <a:pt x="23911" y="9060"/>
                  </a:lnTo>
                  <a:lnTo>
                    <a:pt x="24888" y="8684"/>
                  </a:lnTo>
                  <a:lnTo>
                    <a:pt x="25790" y="8308"/>
                  </a:lnTo>
                  <a:lnTo>
                    <a:pt x="26636" y="7951"/>
                  </a:lnTo>
                  <a:lnTo>
                    <a:pt x="28177" y="7293"/>
                  </a:lnTo>
                  <a:lnTo>
                    <a:pt x="30734" y="6109"/>
                  </a:lnTo>
                  <a:lnTo>
                    <a:pt x="31843" y="5639"/>
                  </a:lnTo>
                  <a:lnTo>
                    <a:pt x="32369" y="5414"/>
                  </a:lnTo>
                  <a:lnTo>
                    <a:pt x="32895" y="5226"/>
                  </a:lnTo>
                  <a:lnTo>
                    <a:pt x="33403" y="5038"/>
                  </a:lnTo>
                  <a:lnTo>
                    <a:pt x="33911" y="4887"/>
                  </a:lnTo>
                  <a:lnTo>
                    <a:pt x="34418" y="4756"/>
                  </a:lnTo>
                  <a:lnTo>
                    <a:pt x="34926" y="4643"/>
                  </a:lnTo>
                  <a:lnTo>
                    <a:pt x="35452" y="4549"/>
                  </a:lnTo>
                  <a:lnTo>
                    <a:pt x="35997" y="4493"/>
                  </a:lnTo>
                  <a:lnTo>
                    <a:pt x="36542" y="4436"/>
                  </a:lnTo>
                  <a:lnTo>
                    <a:pt x="37144" y="4417"/>
                  </a:lnTo>
                  <a:lnTo>
                    <a:pt x="37745" y="4436"/>
                  </a:lnTo>
                  <a:lnTo>
                    <a:pt x="38403" y="4474"/>
                  </a:lnTo>
                  <a:lnTo>
                    <a:pt x="39098" y="4530"/>
                  </a:lnTo>
                  <a:lnTo>
                    <a:pt x="39832" y="4624"/>
                  </a:lnTo>
                  <a:lnTo>
                    <a:pt x="40621" y="4756"/>
                  </a:lnTo>
                  <a:lnTo>
                    <a:pt x="41448" y="4906"/>
                  </a:lnTo>
                  <a:lnTo>
                    <a:pt x="42350" y="5075"/>
                  </a:lnTo>
                  <a:lnTo>
                    <a:pt x="43309" y="5301"/>
                  </a:lnTo>
                  <a:lnTo>
                    <a:pt x="43911" y="5414"/>
                  </a:lnTo>
                  <a:lnTo>
                    <a:pt x="44512" y="5508"/>
                  </a:lnTo>
                  <a:lnTo>
                    <a:pt x="45114" y="5583"/>
                  </a:lnTo>
                  <a:lnTo>
                    <a:pt x="45715" y="5621"/>
                  </a:lnTo>
                  <a:lnTo>
                    <a:pt x="46317" y="5639"/>
                  </a:lnTo>
                  <a:lnTo>
                    <a:pt x="46937" y="5621"/>
                  </a:lnTo>
                  <a:lnTo>
                    <a:pt x="47538" y="5583"/>
                  </a:lnTo>
                  <a:lnTo>
                    <a:pt x="48140" y="5527"/>
                  </a:lnTo>
                  <a:lnTo>
                    <a:pt x="48741" y="5451"/>
                  </a:lnTo>
                  <a:lnTo>
                    <a:pt x="49362" y="5357"/>
                  </a:lnTo>
                  <a:lnTo>
                    <a:pt x="49963" y="5226"/>
                  </a:lnTo>
                  <a:lnTo>
                    <a:pt x="50546" y="5094"/>
                  </a:lnTo>
                  <a:lnTo>
                    <a:pt x="51147" y="4944"/>
                  </a:lnTo>
                  <a:lnTo>
                    <a:pt x="51749" y="4775"/>
                  </a:lnTo>
                  <a:lnTo>
                    <a:pt x="52332" y="4587"/>
                  </a:lnTo>
                  <a:lnTo>
                    <a:pt x="52914" y="4380"/>
                  </a:lnTo>
                  <a:lnTo>
                    <a:pt x="53478" y="4173"/>
                  </a:lnTo>
                  <a:lnTo>
                    <a:pt x="54061" y="3948"/>
                  </a:lnTo>
                  <a:lnTo>
                    <a:pt x="54625" y="3703"/>
                  </a:lnTo>
                  <a:lnTo>
                    <a:pt x="55189" y="3459"/>
                  </a:lnTo>
                  <a:lnTo>
                    <a:pt x="55734" y="3196"/>
                  </a:lnTo>
                  <a:lnTo>
                    <a:pt x="56279" y="2933"/>
                  </a:lnTo>
                  <a:lnTo>
                    <a:pt x="57332" y="2369"/>
                  </a:lnTo>
                  <a:lnTo>
                    <a:pt x="58347" y="1786"/>
                  </a:lnTo>
                  <a:lnTo>
                    <a:pt x="59324" y="1203"/>
                  </a:lnTo>
                  <a:lnTo>
                    <a:pt x="60264" y="602"/>
                  </a:lnTo>
                  <a:lnTo>
                    <a:pt x="61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-5669998" y="-2610423"/>
              <a:ext cx="10245" cy="10199"/>
            </a:xfrm>
            <a:custGeom>
              <a:rect b="b" l="l" r="r" t="t"/>
              <a:pathLst>
                <a:path extrusionOk="0" h="226" w="227">
                  <a:moveTo>
                    <a:pt x="76" y="0"/>
                  </a:moveTo>
                  <a:lnTo>
                    <a:pt x="38" y="38"/>
                  </a:lnTo>
                  <a:lnTo>
                    <a:pt x="19" y="56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8"/>
                  </a:lnTo>
                  <a:lnTo>
                    <a:pt x="76" y="207"/>
                  </a:lnTo>
                  <a:lnTo>
                    <a:pt x="113" y="226"/>
                  </a:lnTo>
                  <a:lnTo>
                    <a:pt x="170" y="207"/>
                  </a:lnTo>
                  <a:lnTo>
                    <a:pt x="189" y="188"/>
                  </a:lnTo>
                  <a:lnTo>
                    <a:pt x="207" y="150"/>
                  </a:lnTo>
                  <a:lnTo>
                    <a:pt x="226" y="113"/>
                  </a:lnTo>
                  <a:lnTo>
                    <a:pt x="207" y="56"/>
                  </a:lnTo>
                  <a:lnTo>
                    <a:pt x="189" y="3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EB9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15"/>
          <p:cNvGrpSpPr/>
          <p:nvPr/>
        </p:nvGrpSpPr>
        <p:grpSpPr>
          <a:xfrm flipH="1" rot="10800000">
            <a:off x="5274787" y="4121782"/>
            <a:ext cx="3869175" cy="1030769"/>
            <a:chOff x="5334437" y="12"/>
            <a:chExt cx="3869175" cy="1030769"/>
          </a:xfrm>
        </p:grpSpPr>
        <p:sp>
          <p:nvSpPr>
            <p:cNvPr id="695" name="Google Shape;695;p15"/>
            <p:cNvSpPr/>
            <p:nvPr/>
          </p:nvSpPr>
          <p:spPr>
            <a:xfrm rot="10800000">
              <a:off x="5334437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 rot="10800000">
              <a:off x="7487454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 rot="10800000">
              <a:off x="7081103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15"/>
          <p:cNvGrpSpPr/>
          <p:nvPr/>
        </p:nvGrpSpPr>
        <p:grpSpPr>
          <a:xfrm flipH="1" rot="10800000">
            <a:off x="12" y="4121782"/>
            <a:ext cx="3869175" cy="1030769"/>
            <a:chOff x="12" y="12"/>
            <a:chExt cx="3869175" cy="1030769"/>
          </a:xfrm>
        </p:grpSpPr>
        <p:sp>
          <p:nvSpPr>
            <p:cNvPr id="699" name="Google Shape;699;p15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15"/>
          <p:cNvGrpSpPr/>
          <p:nvPr/>
        </p:nvGrpSpPr>
        <p:grpSpPr>
          <a:xfrm rot="4500238">
            <a:off x="8298501" y="3671758"/>
            <a:ext cx="698338" cy="539068"/>
            <a:chOff x="1684700" y="238125"/>
            <a:chExt cx="1698275" cy="1310950"/>
          </a:xfrm>
        </p:grpSpPr>
        <p:sp>
          <p:nvSpPr>
            <p:cNvPr id="703" name="Google Shape;703;p15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15"/>
          <p:cNvGrpSpPr/>
          <p:nvPr/>
        </p:nvGrpSpPr>
        <p:grpSpPr>
          <a:xfrm rot="10800000">
            <a:off x="115456" y="787143"/>
            <a:ext cx="698331" cy="539063"/>
            <a:chOff x="1684700" y="238125"/>
            <a:chExt cx="1698275" cy="1310950"/>
          </a:xfrm>
        </p:grpSpPr>
        <p:sp>
          <p:nvSpPr>
            <p:cNvPr id="709" name="Google Shape;709;p15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15"/>
          <p:cNvGrpSpPr/>
          <p:nvPr/>
        </p:nvGrpSpPr>
        <p:grpSpPr>
          <a:xfrm>
            <a:off x="-510100" y="-2340487"/>
            <a:ext cx="5898675" cy="4432225"/>
            <a:chOff x="1483225" y="811475"/>
            <a:chExt cx="5898675" cy="4432225"/>
          </a:xfrm>
        </p:grpSpPr>
        <p:sp>
          <p:nvSpPr>
            <p:cNvPr id="715" name="Google Shape;715;p15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15"/>
          <p:cNvGrpSpPr/>
          <p:nvPr/>
        </p:nvGrpSpPr>
        <p:grpSpPr>
          <a:xfrm>
            <a:off x="5044700" y="1207950"/>
            <a:ext cx="5898675" cy="4432225"/>
            <a:chOff x="1483225" y="811475"/>
            <a:chExt cx="5898675" cy="4432225"/>
          </a:xfrm>
        </p:grpSpPr>
        <p:sp>
          <p:nvSpPr>
            <p:cNvPr id="720" name="Google Shape;720;p15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2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16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726" name="Google Shape;726;p16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727" name="Google Shape;727;p16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28" name="Google Shape;728;p16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729" name="Google Shape;729;p16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0" name="Google Shape;730;p16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31" name="Google Shape;731;p16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732" name="Google Shape;732;p16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3" name="Google Shape;733;p16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34" name="Google Shape;734;p16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16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16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16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16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16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16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41" name="Google Shape;741;p16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2" name="Google Shape;742;p1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743" name="Google Shape;743;p16"/>
          <p:cNvPicPr preferRelativeResize="0"/>
          <p:nvPr/>
        </p:nvPicPr>
        <p:blipFill rotWithShape="1">
          <a:blip r:embed="rId2">
            <a:alphaModFix amt="30000"/>
          </a:blip>
          <a:srcRect b="47376" l="0" r="0" t="0"/>
          <a:stretch/>
        </p:blipFill>
        <p:spPr>
          <a:xfrm rot="-5400000">
            <a:off x="7232364" y="3223862"/>
            <a:ext cx="1938200" cy="19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5400000">
            <a:off x="837203" y="-83782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5" name="Google Shape;745;p16"/>
          <p:cNvGrpSpPr/>
          <p:nvPr/>
        </p:nvGrpSpPr>
        <p:grpSpPr>
          <a:xfrm>
            <a:off x="12" y="12"/>
            <a:ext cx="3869175" cy="1030769"/>
            <a:chOff x="12" y="12"/>
            <a:chExt cx="3869175" cy="1030769"/>
          </a:xfrm>
        </p:grpSpPr>
        <p:sp>
          <p:nvSpPr>
            <p:cNvPr id="746" name="Google Shape;746;p16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16"/>
          <p:cNvGrpSpPr/>
          <p:nvPr/>
        </p:nvGrpSpPr>
        <p:grpSpPr>
          <a:xfrm flipH="1" rot="10800000">
            <a:off x="8182269" y="2007795"/>
            <a:ext cx="961735" cy="3135714"/>
            <a:chOff x="9403527" y="1839994"/>
            <a:chExt cx="1099126" cy="3583673"/>
          </a:xfrm>
        </p:grpSpPr>
        <p:sp>
          <p:nvSpPr>
            <p:cNvPr id="750" name="Google Shape;750;p16"/>
            <p:cNvSpPr/>
            <p:nvPr/>
          </p:nvSpPr>
          <p:spPr>
            <a:xfrm flipH="1" rot="-5400000">
              <a:off x="8362993" y="3285132"/>
              <a:ext cx="3299452" cy="977620"/>
            </a:xfrm>
            <a:custGeom>
              <a:rect b="b" l="l" r="r" t="t"/>
              <a:pathLst>
                <a:path extrusionOk="0" h="16486" w="55640">
                  <a:moveTo>
                    <a:pt x="10997" y="0"/>
                  </a:moveTo>
                  <a:lnTo>
                    <a:pt x="10546" y="19"/>
                  </a:lnTo>
                  <a:lnTo>
                    <a:pt x="10095" y="38"/>
                  </a:lnTo>
                  <a:lnTo>
                    <a:pt x="9662" y="76"/>
                  </a:lnTo>
                  <a:lnTo>
                    <a:pt x="9230" y="132"/>
                  </a:lnTo>
                  <a:lnTo>
                    <a:pt x="8798" y="207"/>
                  </a:lnTo>
                  <a:lnTo>
                    <a:pt x="8384" y="282"/>
                  </a:lnTo>
                  <a:lnTo>
                    <a:pt x="7970" y="376"/>
                  </a:lnTo>
                  <a:lnTo>
                    <a:pt x="7576" y="489"/>
                  </a:lnTo>
                  <a:lnTo>
                    <a:pt x="7181" y="621"/>
                  </a:lnTo>
                  <a:lnTo>
                    <a:pt x="6805" y="752"/>
                  </a:lnTo>
                  <a:lnTo>
                    <a:pt x="6429" y="903"/>
                  </a:lnTo>
                  <a:lnTo>
                    <a:pt x="6072" y="1072"/>
                  </a:lnTo>
                  <a:lnTo>
                    <a:pt x="5715" y="1260"/>
                  </a:lnTo>
                  <a:lnTo>
                    <a:pt x="5358" y="1448"/>
                  </a:lnTo>
                  <a:lnTo>
                    <a:pt x="5019" y="1636"/>
                  </a:lnTo>
                  <a:lnTo>
                    <a:pt x="4700" y="1861"/>
                  </a:lnTo>
                  <a:lnTo>
                    <a:pt x="4380" y="2087"/>
                  </a:lnTo>
                  <a:lnTo>
                    <a:pt x="4079" y="2312"/>
                  </a:lnTo>
                  <a:lnTo>
                    <a:pt x="3779" y="2557"/>
                  </a:lnTo>
                  <a:lnTo>
                    <a:pt x="3497" y="2820"/>
                  </a:lnTo>
                  <a:lnTo>
                    <a:pt x="3215" y="3083"/>
                  </a:lnTo>
                  <a:lnTo>
                    <a:pt x="2952" y="3346"/>
                  </a:lnTo>
                  <a:lnTo>
                    <a:pt x="2688" y="3628"/>
                  </a:lnTo>
                  <a:lnTo>
                    <a:pt x="2444" y="3929"/>
                  </a:lnTo>
                  <a:lnTo>
                    <a:pt x="2219" y="4230"/>
                  </a:lnTo>
                  <a:lnTo>
                    <a:pt x="1993" y="4549"/>
                  </a:lnTo>
                  <a:lnTo>
                    <a:pt x="1786" y="4869"/>
                  </a:lnTo>
                  <a:lnTo>
                    <a:pt x="1579" y="5188"/>
                  </a:lnTo>
                  <a:lnTo>
                    <a:pt x="1391" y="5527"/>
                  </a:lnTo>
                  <a:lnTo>
                    <a:pt x="1222" y="5865"/>
                  </a:lnTo>
                  <a:lnTo>
                    <a:pt x="1053" y="6203"/>
                  </a:lnTo>
                  <a:lnTo>
                    <a:pt x="903" y="6560"/>
                  </a:lnTo>
                  <a:lnTo>
                    <a:pt x="752" y="6918"/>
                  </a:lnTo>
                  <a:lnTo>
                    <a:pt x="640" y="7294"/>
                  </a:lnTo>
                  <a:lnTo>
                    <a:pt x="527" y="7670"/>
                  </a:lnTo>
                  <a:lnTo>
                    <a:pt x="414" y="8045"/>
                  </a:lnTo>
                  <a:lnTo>
                    <a:pt x="320" y="8421"/>
                  </a:lnTo>
                  <a:lnTo>
                    <a:pt x="245" y="8816"/>
                  </a:lnTo>
                  <a:lnTo>
                    <a:pt x="188" y="9192"/>
                  </a:lnTo>
                  <a:lnTo>
                    <a:pt x="132" y="9606"/>
                  </a:lnTo>
                  <a:lnTo>
                    <a:pt x="94" y="10000"/>
                  </a:lnTo>
                  <a:lnTo>
                    <a:pt x="38" y="10940"/>
                  </a:lnTo>
                  <a:lnTo>
                    <a:pt x="1" y="11842"/>
                  </a:lnTo>
                  <a:lnTo>
                    <a:pt x="1" y="12707"/>
                  </a:lnTo>
                  <a:lnTo>
                    <a:pt x="1" y="13534"/>
                  </a:lnTo>
                  <a:lnTo>
                    <a:pt x="38" y="14324"/>
                  </a:lnTo>
                  <a:lnTo>
                    <a:pt x="94" y="15076"/>
                  </a:lnTo>
                  <a:lnTo>
                    <a:pt x="188" y="15809"/>
                  </a:lnTo>
                  <a:lnTo>
                    <a:pt x="282" y="16485"/>
                  </a:lnTo>
                  <a:lnTo>
                    <a:pt x="55640" y="16429"/>
                  </a:lnTo>
                  <a:lnTo>
                    <a:pt x="55358" y="15809"/>
                  </a:lnTo>
                  <a:lnTo>
                    <a:pt x="55057" y="15226"/>
                  </a:lnTo>
                  <a:lnTo>
                    <a:pt x="54737" y="14681"/>
                  </a:lnTo>
                  <a:lnTo>
                    <a:pt x="54437" y="14173"/>
                  </a:lnTo>
                  <a:lnTo>
                    <a:pt x="54117" y="13703"/>
                  </a:lnTo>
                  <a:lnTo>
                    <a:pt x="53798" y="13290"/>
                  </a:lnTo>
                  <a:lnTo>
                    <a:pt x="53478" y="12876"/>
                  </a:lnTo>
                  <a:lnTo>
                    <a:pt x="53140" y="12519"/>
                  </a:lnTo>
                  <a:lnTo>
                    <a:pt x="52801" y="12200"/>
                  </a:lnTo>
                  <a:lnTo>
                    <a:pt x="52463" y="11899"/>
                  </a:lnTo>
                  <a:lnTo>
                    <a:pt x="52106" y="11617"/>
                  </a:lnTo>
                  <a:lnTo>
                    <a:pt x="51749" y="11373"/>
                  </a:lnTo>
                  <a:lnTo>
                    <a:pt x="51392" y="11166"/>
                  </a:lnTo>
                  <a:lnTo>
                    <a:pt x="51034" y="10959"/>
                  </a:lnTo>
                  <a:lnTo>
                    <a:pt x="50658" y="10790"/>
                  </a:lnTo>
                  <a:lnTo>
                    <a:pt x="50283" y="10658"/>
                  </a:lnTo>
                  <a:lnTo>
                    <a:pt x="49907" y="10527"/>
                  </a:lnTo>
                  <a:lnTo>
                    <a:pt x="49512" y="10414"/>
                  </a:lnTo>
                  <a:lnTo>
                    <a:pt x="49117" y="10339"/>
                  </a:lnTo>
                  <a:lnTo>
                    <a:pt x="48722" y="10264"/>
                  </a:lnTo>
                  <a:lnTo>
                    <a:pt x="48309" y="10226"/>
                  </a:lnTo>
                  <a:lnTo>
                    <a:pt x="47895" y="10188"/>
                  </a:lnTo>
                  <a:lnTo>
                    <a:pt x="47463" y="10151"/>
                  </a:lnTo>
                  <a:lnTo>
                    <a:pt x="46166" y="10151"/>
                  </a:lnTo>
                  <a:lnTo>
                    <a:pt x="45245" y="10207"/>
                  </a:lnTo>
                  <a:lnTo>
                    <a:pt x="44324" y="10264"/>
                  </a:lnTo>
                  <a:lnTo>
                    <a:pt x="43346" y="10339"/>
                  </a:lnTo>
                  <a:lnTo>
                    <a:pt x="42350" y="10433"/>
                  </a:lnTo>
                  <a:lnTo>
                    <a:pt x="41316" y="10489"/>
                  </a:lnTo>
                  <a:lnTo>
                    <a:pt x="40264" y="10545"/>
                  </a:lnTo>
                  <a:lnTo>
                    <a:pt x="39173" y="10583"/>
                  </a:lnTo>
                  <a:lnTo>
                    <a:pt x="38610" y="10583"/>
                  </a:lnTo>
                  <a:lnTo>
                    <a:pt x="38046" y="10564"/>
                  </a:lnTo>
                  <a:lnTo>
                    <a:pt x="37463" y="10545"/>
                  </a:lnTo>
                  <a:lnTo>
                    <a:pt x="36880" y="10508"/>
                  </a:lnTo>
                  <a:lnTo>
                    <a:pt x="36279" y="10451"/>
                  </a:lnTo>
                  <a:lnTo>
                    <a:pt x="35677" y="10376"/>
                  </a:lnTo>
                  <a:lnTo>
                    <a:pt x="35057" y="10282"/>
                  </a:lnTo>
                  <a:lnTo>
                    <a:pt x="34437" y="10188"/>
                  </a:lnTo>
                  <a:lnTo>
                    <a:pt x="33816" y="10057"/>
                  </a:lnTo>
                  <a:lnTo>
                    <a:pt x="33177" y="9906"/>
                  </a:lnTo>
                  <a:lnTo>
                    <a:pt x="32519" y="9737"/>
                  </a:lnTo>
                  <a:lnTo>
                    <a:pt x="31861" y="9549"/>
                  </a:lnTo>
                  <a:lnTo>
                    <a:pt x="31185" y="9324"/>
                  </a:lnTo>
                  <a:lnTo>
                    <a:pt x="30508" y="9079"/>
                  </a:lnTo>
                  <a:lnTo>
                    <a:pt x="29813" y="8797"/>
                  </a:lnTo>
                  <a:lnTo>
                    <a:pt x="29117" y="8497"/>
                  </a:lnTo>
                  <a:lnTo>
                    <a:pt x="28403" y="8177"/>
                  </a:lnTo>
                  <a:lnTo>
                    <a:pt x="27689" y="7801"/>
                  </a:lnTo>
                  <a:lnTo>
                    <a:pt x="26955" y="7406"/>
                  </a:lnTo>
                  <a:lnTo>
                    <a:pt x="26222" y="6974"/>
                  </a:lnTo>
                  <a:lnTo>
                    <a:pt x="25470" y="6504"/>
                  </a:lnTo>
                  <a:lnTo>
                    <a:pt x="24719" y="5997"/>
                  </a:lnTo>
                  <a:lnTo>
                    <a:pt x="23948" y="5451"/>
                  </a:lnTo>
                  <a:lnTo>
                    <a:pt x="23158" y="4869"/>
                  </a:lnTo>
                  <a:lnTo>
                    <a:pt x="22576" y="4418"/>
                  </a:lnTo>
                  <a:lnTo>
                    <a:pt x="21993" y="4004"/>
                  </a:lnTo>
                  <a:lnTo>
                    <a:pt x="21410" y="3609"/>
                  </a:lnTo>
                  <a:lnTo>
                    <a:pt x="20846" y="3252"/>
                  </a:lnTo>
                  <a:lnTo>
                    <a:pt x="20282" y="2895"/>
                  </a:lnTo>
                  <a:lnTo>
                    <a:pt x="19719" y="2576"/>
                  </a:lnTo>
                  <a:lnTo>
                    <a:pt x="19155" y="2256"/>
                  </a:lnTo>
                  <a:lnTo>
                    <a:pt x="18610" y="1974"/>
                  </a:lnTo>
                  <a:lnTo>
                    <a:pt x="18064" y="1711"/>
                  </a:lnTo>
                  <a:lnTo>
                    <a:pt x="17519" y="1466"/>
                  </a:lnTo>
                  <a:lnTo>
                    <a:pt x="16974" y="1241"/>
                  </a:lnTo>
                  <a:lnTo>
                    <a:pt x="16448" y="1034"/>
                  </a:lnTo>
                  <a:lnTo>
                    <a:pt x="15922" y="865"/>
                  </a:lnTo>
                  <a:lnTo>
                    <a:pt x="15395" y="696"/>
                  </a:lnTo>
                  <a:lnTo>
                    <a:pt x="14888" y="545"/>
                  </a:lnTo>
                  <a:lnTo>
                    <a:pt x="14380" y="414"/>
                  </a:lnTo>
                  <a:lnTo>
                    <a:pt x="13873" y="301"/>
                  </a:lnTo>
                  <a:lnTo>
                    <a:pt x="13384" y="207"/>
                  </a:lnTo>
                  <a:lnTo>
                    <a:pt x="12876" y="132"/>
                  </a:lnTo>
                  <a:lnTo>
                    <a:pt x="12407" y="76"/>
                  </a:lnTo>
                  <a:lnTo>
                    <a:pt x="11918" y="38"/>
                  </a:lnTo>
                  <a:lnTo>
                    <a:pt x="11448" y="19"/>
                  </a:lnTo>
                  <a:lnTo>
                    <a:pt x="10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flipH="1" rot="-5400000">
              <a:off x="9178365" y="2065156"/>
              <a:ext cx="1549450" cy="1099126"/>
            </a:xfrm>
            <a:custGeom>
              <a:rect b="b" l="l" r="r" t="t"/>
              <a:pathLst>
                <a:path extrusionOk="0" h="18535" w="26129">
                  <a:moveTo>
                    <a:pt x="0" y="0"/>
                  </a:moveTo>
                  <a:lnTo>
                    <a:pt x="19" y="18534"/>
                  </a:lnTo>
                  <a:lnTo>
                    <a:pt x="26128" y="18497"/>
                  </a:lnTo>
                  <a:lnTo>
                    <a:pt x="25959" y="18064"/>
                  </a:lnTo>
                  <a:lnTo>
                    <a:pt x="25790" y="17632"/>
                  </a:lnTo>
                  <a:lnTo>
                    <a:pt x="25602" y="17237"/>
                  </a:lnTo>
                  <a:lnTo>
                    <a:pt x="25414" y="16861"/>
                  </a:lnTo>
                  <a:lnTo>
                    <a:pt x="25207" y="16504"/>
                  </a:lnTo>
                  <a:lnTo>
                    <a:pt x="25000" y="16185"/>
                  </a:lnTo>
                  <a:lnTo>
                    <a:pt x="24794" y="15865"/>
                  </a:lnTo>
                  <a:lnTo>
                    <a:pt x="24549" y="15564"/>
                  </a:lnTo>
                  <a:lnTo>
                    <a:pt x="24324" y="15301"/>
                  </a:lnTo>
                  <a:lnTo>
                    <a:pt x="24079" y="15038"/>
                  </a:lnTo>
                  <a:lnTo>
                    <a:pt x="23835" y="14794"/>
                  </a:lnTo>
                  <a:lnTo>
                    <a:pt x="23572" y="14568"/>
                  </a:lnTo>
                  <a:lnTo>
                    <a:pt x="23309" y="14361"/>
                  </a:lnTo>
                  <a:lnTo>
                    <a:pt x="23027" y="14154"/>
                  </a:lnTo>
                  <a:lnTo>
                    <a:pt x="22745" y="13966"/>
                  </a:lnTo>
                  <a:lnTo>
                    <a:pt x="22463" y="13797"/>
                  </a:lnTo>
                  <a:lnTo>
                    <a:pt x="22181" y="13647"/>
                  </a:lnTo>
                  <a:lnTo>
                    <a:pt x="21880" y="13497"/>
                  </a:lnTo>
                  <a:lnTo>
                    <a:pt x="21579" y="13365"/>
                  </a:lnTo>
                  <a:lnTo>
                    <a:pt x="21278" y="13233"/>
                  </a:lnTo>
                  <a:lnTo>
                    <a:pt x="20658" y="13008"/>
                  </a:lnTo>
                  <a:lnTo>
                    <a:pt x="20019" y="12820"/>
                  </a:lnTo>
                  <a:lnTo>
                    <a:pt x="19361" y="12651"/>
                  </a:lnTo>
                  <a:lnTo>
                    <a:pt x="18703" y="12500"/>
                  </a:lnTo>
                  <a:lnTo>
                    <a:pt x="17369" y="12256"/>
                  </a:lnTo>
                  <a:lnTo>
                    <a:pt x="16015" y="11993"/>
                  </a:lnTo>
                  <a:lnTo>
                    <a:pt x="15339" y="11861"/>
                  </a:lnTo>
                  <a:lnTo>
                    <a:pt x="14662" y="11711"/>
                  </a:lnTo>
                  <a:lnTo>
                    <a:pt x="14004" y="11523"/>
                  </a:lnTo>
                  <a:lnTo>
                    <a:pt x="13365" y="11316"/>
                  </a:lnTo>
                  <a:lnTo>
                    <a:pt x="12726" y="11091"/>
                  </a:lnTo>
                  <a:lnTo>
                    <a:pt x="12425" y="10959"/>
                  </a:lnTo>
                  <a:lnTo>
                    <a:pt x="12106" y="10809"/>
                  </a:lnTo>
                  <a:lnTo>
                    <a:pt x="11805" y="10658"/>
                  </a:lnTo>
                  <a:lnTo>
                    <a:pt x="11504" y="10489"/>
                  </a:lnTo>
                  <a:lnTo>
                    <a:pt x="11222" y="10301"/>
                  </a:lnTo>
                  <a:lnTo>
                    <a:pt x="10921" y="10113"/>
                  </a:lnTo>
                  <a:lnTo>
                    <a:pt x="10639" y="9906"/>
                  </a:lnTo>
                  <a:lnTo>
                    <a:pt x="10376" y="9681"/>
                  </a:lnTo>
                  <a:lnTo>
                    <a:pt x="10094" y="9455"/>
                  </a:lnTo>
                  <a:lnTo>
                    <a:pt x="9831" y="9192"/>
                  </a:lnTo>
                  <a:lnTo>
                    <a:pt x="9587" y="8910"/>
                  </a:lnTo>
                  <a:lnTo>
                    <a:pt x="9342" y="8628"/>
                  </a:lnTo>
                  <a:lnTo>
                    <a:pt x="9098" y="8327"/>
                  </a:lnTo>
                  <a:lnTo>
                    <a:pt x="8854" y="7989"/>
                  </a:lnTo>
                  <a:lnTo>
                    <a:pt x="8647" y="7651"/>
                  </a:lnTo>
                  <a:lnTo>
                    <a:pt x="8421" y="7275"/>
                  </a:lnTo>
                  <a:lnTo>
                    <a:pt x="8215" y="6880"/>
                  </a:lnTo>
                  <a:lnTo>
                    <a:pt x="8027" y="6466"/>
                  </a:lnTo>
                  <a:lnTo>
                    <a:pt x="7857" y="6109"/>
                  </a:lnTo>
                  <a:lnTo>
                    <a:pt x="7669" y="5771"/>
                  </a:lnTo>
                  <a:lnTo>
                    <a:pt x="7481" y="5451"/>
                  </a:lnTo>
                  <a:lnTo>
                    <a:pt x="7294" y="5132"/>
                  </a:lnTo>
                  <a:lnTo>
                    <a:pt x="7087" y="4812"/>
                  </a:lnTo>
                  <a:lnTo>
                    <a:pt x="6880" y="4512"/>
                  </a:lnTo>
                  <a:lnTo>
                    <a:pt x="6654" y="4230"/>
                  </a:lnTo>
                  <a:lnTo>
                    <a:pt x="6429" y="3948"/>
                  </a:lnTo>
                  <a:lnTo>
                    <a:pt x="6203" y="3684"/>
                  </a:lnTo>
                  <a:lnTo>
                    <a:pt x="5959" y="3440"/>
                  </a:lnTo>
                  <a:lnTo>
                    <a:pt x="5470" y="2951"/>
                  </a:lnTo>
                  <a:lnTo>
                    <a:pt x="4944" y="2519"/>
                  </a:lnTo>
                  <a:lnTo>
                    <a:pt x="4418" y="2106"/>
                  </a:lnTo>
                  <a:lnTo>
                    <a:pt x="3872" y="1730"/>
                  </a:lnTo>
                  <a:lnTo>
                    <a:pt x="3327" y="1391"/>
                  </a:lnTo>
                  <a:lnTo>
                    <a:pt x="2763" y="1090"/>
                  </a:lnTo>
                  <a:lnTo>
                    <a:pt x="2200" y="827"/>
                  </a:lnTo>
                  <a:lnTo>
                    <a:pt x="1636" y="583"/>
                  </a:lnTo>
                  <a:lnTo>
                    <a:pt x="1090" y="357"/>
                  </a:lnTo>
                  <a:lnTo>
                    <a:pt x="545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flipH="1" rot="-5400000">
              <a:off x="9169439" y="2346027"/>
              <a:ext cx="1837055" cy="829370"/>
            </a:xfrm>
            <a:custGeom>
              <a:rect b="b" l="l" r="r" t="t"/>
              <a:pathLst>
                <a:path extrusionOk="0" h="13986" w="30979">
                  <a:moveTo>
                    <a:pt x="1" y="0"/>
                  </a:moveTo>
                  <a:lnTo>
                    <a:pt x="20" y="13985"/>
                  </a:lnTo>
                  <a:lnTo>
                    <a:pt x="30978" y="13948"/>
                  </a:lnTo>
                  <a:lnTo>
                    <a:pt x="30621" y="13308"/>
                  </a:lnTo>
                  <a:lnTo>
                    <a:pt x="30264" y="12651"/>
                  </a:lnTo>
                  <a:lnTo>
                    <a:pt x="29888" y="12011"/>
                  </a:lnTo>
                  <a:lnTo>
                    <a:pt x="29493" y="11391"/>
                  </a:lnTo>
                  <a:lnTo>
                    <a:pt x="29099" y="10771"/>
                  </a:lnTo>
                  <a:lnTo>
                    <a:pt x="28685" y="10169"/>
                  </a:lnTo>
                  <a:lnTo>
                    <a:pt x="28272" y="9587"/>
                  </a:lnTo>
                  <a:lnTo>
                    <a:pt x="27858" y="9060"/>
                  </a:lnTo>
                  <a:lnTo>
                    <a:pt x="27445" y="8534"/>
                  </a:lnTo>
                  <a:lnTo>
                    <a:pt x="27012" y="8064"/>
                  </a:lnTo>
                  <a:lnTo>
                    <a:pt x="26599" y="7651"/>
                  </a:lnTo>
                  <a:lnTo>
                    <a:pt x="26166" y="7275"/>
                  </a:lnTo>
                  <a:lnTo>
                    <a:pt x="25941" y="7105"/>
                  </a:lnTo>
                  <a:lnTo>
                    <a:pt x="25734" y="6955"/>
                  </a:lnTo>
                  <a:lnTo>
                    <a:pt x="25527" y="6823"/>
                  </a:lnTo>
                  <a:lnTo>
                    <a:pt x="25320" y="6692"/>
                  </a:lnTo>
                  <a:lnTo>
                    <a:pt x="25095" y="6598"/>
                  </a:lnTo>
                  <a:lnTo>
                    <a:pt x="24888" y="6504"/>
                  </a:lnTo>
                  <a:lnTo>
                    <a:pt x="24681" y="6429"/>
                  </a:lnTo>
                  <a:lnTo>
                    <a:pt x="24475" y="6372"/>
                  </a:lnTo>
                  <a:lnTo>
                    <a:pt x="24061" y="6316"/>
                  </a:lnTo>
                  <a:lnTo>
                    <a:pt x="23591" y="6278"/>
                  </a:lnTo>
                  <a:lnTo>
                    <a:pt x="23065" y="6260"/>
                  </a:lnTo>
                  <a:lnTo>
                    <a:pt x="22520" y="6260"/>
                  </a:lnTo>
                  <a:lnTo>
                    <a:pt x="21918" y="6278"/>
                  </a:lnTo>
                  <a:lnTo>
                    <a:pt x="21298" y="6316"/>
                  </a:lnTo>
                  <a:lnTo>
                    <a:pt x="19945" y="6429"/>
                  </a:lnTo>
                  <a:lnTo>
                    <a:pt x="17012" y="6729"/>
                  </a:lnTo>
                  <a:lnTo>
                    <a:pt x="15452" y="6861"/>
                  </a:lnTo>
                  <a:lnTo>
                    <a:pt x="14681" y="6899"/>
                  </a:lnTo>
                  <a:lnTo>
                    <a:pt x="13892" y="6936"/>
                  </a:lnTo>
                  <a:lnTo>
                    <a:pt x="13102" y="6974"/>
                  </a:lnTo>
                  <a:lnTo>
                    <a:pt x="12332" y="6974"/>
                  </a:lnTo>
                  <a:lnTo>
                    <a:pt x="11580" y="6955"/>
                  </a:lnTo>
                  <a:lnTo>
                    <a:pt x="10828" y="6917"/>
                  </a:lnTo>
                  <a:lnTo>
                    <a:pt x="10095" y="6842"/>
                  </a:lnTo>
                  <a:lnTo>
                    <a:pt x="9381" y="6748"/>
                  </a:lnTo>
                  <a:lnTo>
                    <a:pt x="8685" y="6617"/>
                  </a:lnTo>
                  <a:lnTo>
                    <a:pt x="8027" y="6448"/>
                  </a:lnTo>
                  <a:lnTo>
                    <a:pt x="7689" y="6335"/>
                  </a:lnTo>
                  <a:lnTo>
                    <a:pt x="7388" y="6241"/>
                  </a:lnTo>
                  <a:lnTo>
                    <a:pt x="7087" y="6109"/>
                  </a:lnTo>
                  <a:lnTo>
                    <a:pt x="6787" y="5978"/>
                  </a:lnTo>
                  <a:lnTo>
                    <a:pt x="6505" y="5846"/>
                  </a:lnTo>
                  <a:lnTo>
                    <a:pt x="6223" y="5696"/>
                  </a:lnTo>
                  <a:lnTo>
                    <a:pt x="5960" y="5526"/>
                  </a:lnTo>
                  <a:lnTo>
                    <a:pt x="5696" y="5357"/>
                  </a:lnTo>
                  <a:lnTo>
                    <a:pt x="5452" y="5169"/>
                  </a:lnTo>
                  <a:lnTo>
                    <a:pt x="5208" y="4963"/>
                  </a:lnTo>
                  <a:lnTo>
                    <a:pt x="5001" y="4756"/>
                  </a:lnTo>
                  <a:lnTo>
                    <a:pt x="4775" y="4511"/>
                  </a:lnTo>
                  <a:lnTo>
                    <a:pt x="4587" y="4286"/>
                  </a:lnTo>
                  <a:lnTo>
                    <a:pt x="4399" y="4023"/>
                  </a:lnTo>
                  <a:lnTo>
                    <a:pt x="4230" y="3760"/>
                  </a:lnTo>
                  <a:lnTo>
                    <a:pt x="4080" y="3459"/>
                  </a:lnTo>
                  <a:lnTo>
                    <a:pt x="3892" y="3120"/>
                  </a:lnTo>
                  <a:lnTo>
                    <a:pt x="3685" y="2801"/>
                  </a:lnTo>
                  <a:lnTo>
                    <a:pt x="3478" y="2500"/>
                  </a:lnTo>
                  <a:lnTo>
                    <a:pt x="3272" y="2218"/>
                  </a:lnTo>
                  <a:lnTo>
                    <a:pt x="3046" y="1955"/>
                  </a:lnTo>
                  <a:lnTo>
                    <a:pt x="2802" y="1711"/>
                  </a:lnTo>
                  <a:lnTo>
                    <a:pt x="2557" y="1466"/>
                  </a:lnTo>
                  <a:lnTo>
                    <a:pt x="2294" y="1260"/>
                  </a:lnTo>
                  <a:lnTo>
                    <a:pt x="2031" y="1053"/>
                  </a:lnTo>
                  <a:lnTo>
                    <a:pt x="1749" y="865"/>
                  </a:lnTo>
                  <a:lnTo>
                    <a:pt x="1467" y="677"/>
                  </a:lnTo>
                  <a:lnTo>
                    <a:pt x="1185" y="526"/>
                  </a:lnTo>
                  <a:lnTo>
                    <a:pt x="903" y="376"/>
                  </a:lnTo>
                  <a:lnTo>
                    <a:pt x="602" y="244"/>
                  </a:lnTo>
                  <a:lnTo>
                    <a:pt x="302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flipH="1" rot="-5400000">
              <a:off x="8687897" y="3440611"/>
              <a:ext cx="3006332" cy="620930"/>
            </a:xfrm>
            <a:custGeom>
              <a:rect b="b" l="l" r="r" t="t"/>
              <a:pathLst>
                <a:path extrusionOk="0" h="10471" w="50697">
                  <a:moveTo>
                    <a:pt x="15828" y="0"/>
                  </a:moveTo>
                  <a:lnTo>
                    <a:pt x="15170" y="19"/>
                  </a:lnTo>
                  <a:lnTo>
                    <a:pt x="14512" y="94"/>
                  </a:lnTo>
                  <a:lnTo>
                    <a:pt x="13836" y="188"/>
                  </a:lnTo>
                  <a:lnTo>
                    <a:pt x="13140" y="339"/>
                  </a:lnTo>
                  <a:lnTo>
                    <a:pt x="12445" y="508"/>
                  </a:lnTo>
                  <a:lnTo>
                    <a:pt x="11749" y="733"/>
                  </a:lnTo>
                  <a:lnTo>
                    <a:pt x="11054" y="997"/>
                  </a:lnTo>
                  <a:lnTo>
                    <a:pt x="10339" y="1279"/>
                  </a:lnTo>
                  <a:lnTo>
                    <a:pt x="9644" y="1598"/>
                  </a:lnTo>
                  <a:lnTo>
                    <a:pt x="8948" y="1955"/>
                  </a:lnTo>
                  <a:lnTo>
                    <a:pt x="8234" y="2350"/>
                  </a:lnTo>
                  <a:lnTo>
                    <a:pt x="7557" y="2764"/>
                  </a:lnTo>
                  <a:lnTo>
                    <a:pt x="6862" y="3215"/>
                  </a:lnTo>
                  <a:lnTo>
                    <a:pt x="6185" y="3685"/>
                  </a:lnTo>
                  <a:lnTo>
                    <a:pt x="5527" y="4192"/>
                  </a:lnTo>
                  <a:lnTo>
                    <a:pt x="4888" y="4718"/>
                  </a:lnTo>
                  <a:lnTo>
                    <a:pt x="4249" y="5282"/>
                  </a:lnTo>
                  <a:lnTo>
                    <a:pt x="3629" y="5865"/>
                  </a:lnTo>
                  <a:lnTo>
                    <a:pt x="3046" y="6467"/>
                  </a:lnTo>
                  <a:lnTo>
                    <a:pt x="2463" y="7087"/>
                  </a:lnTo>
                  <a:lnTo>
                    <a:pt x="1918" y="7726"/>
                  </a:lnTo>
                  <a:lnTo>
                    <a:pt x="1392" y="8384"/>
                  </a:lnTo>
                  <a:lnTo>
                    <a:pt x="903" y="9061"/>
                  </a:lnTo>
                  <a:lnTo>
                    <a:pt x="433" y="9756"/>
                  </a:lnTo>
                  <a:lnTo>
                    <a:pt x="1" y="10470"/>
                  </a:lnTo>
                  <a:lnTo>
                    <a:pt x="1" y="10470"/>
                  </a:lnTo>
                  <a:lnTo>
                    <a:pt x="50697" y="10414"/>
                  </a:lnTo>
                  <a:lnTo>
                    <a:pt x="50603" y="10038"/>
                  </a:lnTo>
                  <a:lnTo>
                    <a:pt x="50452" y="9681"/>
                  </a:lnTo>
                  <a:lnTo>
                    <a:pt x="50264" y="9305"/>
                  </a:lnTo>
                  <a:lnTo>
                    <a:pt x="50151" y="9136"/>
                  </a:lnTo>
                  <a:lnTo>
                    <a:pt x="50039" y="8948"/>
                  </a:lnTo>
                  <a:lnTo>
                    <a:pt x="49907" y="8779"/>
                  </a:lnTo>
                  <a:lnTo>
                    <a:pt x="49757" y="8628"/>
                  </a:lnTo>
                  <a:lnTo>
                    <a:pt x="49588" y="8459"/>
                  </a:lnTo>
                  <a:lnTo>
                    <a:pt x="49418" y="8309"/>
                  </a:lnTo>
                  <a:lnTo>
                    <a:pt x="49212" y="8158"/>
                  </a:lnTo>
                  <a:lnTo>
                    <a:pt x="49005" y="8008"/>
                  </a:lnTo>
                  <a:lnTo>
                    <a:pt x="48779" y="7876"/>
                  </a:lnTo>
                  <a:lnTo>
                    <a:pt x="48535" y="7745"/>
                  </a:lnTo>
                  <a:lnTo>
                    <a:pt x="48291" y="7632"/>
                  </a:lnTo>
                  <a:lnTo>
                    <a:pt x="48009" y="7519"/>
                  </a:lnTo>
                  <a:lnTo>
                    <a:pt x="47708" y="7425"/>
                  </a:lnTo>
                  <a:lnTo>
                    <a:pt x="47407" y="7331"/>
                  </a:lnTo>
                  <a:lnTo>
                    <a:pt x="47069" y="7256"/>
                  </a:lnTo>
                  <a:lnTo>
                    <a:pt x="46712" y="7181"/>
                  </a:lnTo>
                  <a:lnTo>
                    <a:pt x="46336" y="7124"/>
                  </a:lnTo>
                  <a:lnTo>
                    <a:pt x="45941" y="7087"/>
                  </a:lnTo>
                  <a:lnTo>
                    <a:pt x="45527" y="7049"/>
                  </a:lnTo>
                  <a:lnTo>
                    <a:pt x="45095" y="7030"/>
                  </a:lnTo>
                  <a:lnTo>
                    <a:pt x="44625" y="7030"/>
                  </a:lnTo>
                  <a:lnTo>
                    <a:pt x="44155" y="7049"/>
                  </a:lnTo>
                  <a:lnTo>
                    <a:pt x="43648" y="7068"/>
                  </a:lnTo>
                  <a:lnTo>
                    <a:pt x="43103" y="7124"/>
                  </a:lnTo>
                  <a:lnTo>
                    <a:pt x="42557" y="7181"/>
                  </a:lnTo>
                  <a:lnTo>
                    <a:pt x="41956" y="7256"/>
                  </a:lnTo>
                  <a:lnTo>
                    <a:pt x="40922" y="7388"/>
                  </a:lnTo>
                  <a:lnTo>
                    <a:pt x="39926" y="7482"/>
                  </a:lnTo>
                  <a:lnTo>
                    <a:pt x="38967" y="7557"/>
                  </a:lnTo>
                  <a:lnTo>
                    <a:pt x="38027" y="7613"/>
                  </a:lnTo>
                  <a:lnTo>
                    <a:pt x="36223" y="7613"/>
                  </a:lnTo>
                  <a:lnTo>
                    <a:pt x="35377" y="7576"/>
                  </a:lnTo>
                  <a:lnTo>
                    <a:pt x="34550" y="7500"/>
                  </a:lnTo>
                  <a:lnTo>
                    <a:pt x="33742" y="7425"/>
                  </a:lnTo>
                  <a:lnTo>
                    <a:pt x="32971" y="7312"/>
                  </a:lnTo>
                  <a:lnTo>
                    <a:pt x="32219" y="7181"/>
                  </a:lnTo>
                  <a:lnTo>
                    <a:pt x="31486" y="7012"/>
                  </a:lnTo>
                  <a:lnTo>
                    <a:pt x="30772" y="6843"/>
                  </a:lnTo>
                  <a:lnTo>
                    <a:pt x="30076" y="6655"/>
                  </a:lnTo>
                  <a:lnTo>
                    <a:pt x="29418" y="6448"/>
                  </a:lnTo>
                  <a:lnTo>
                    <a:pt x="28760" y="6222"/>
                  </a:lnTo>
                  <a:lnTo>
                    <a:pt x="28121" y="5978"/>
                  </a:lnTo>
                  <a:lnTo>
                    <a:pt x="27501" y="5715"/>
                  </a:lnTo>
                  <a:lnTo>
                    <a:pt x="26900" y="5452"/>
                  </a:lnTo>
                  <a:lnTo>
                    <a:pt x="26298" y="5151"/>
                  </a:lnTo>
                  <a:lnTo>
                    <a:pt x="25715" y="4869"/>
                  </a:lnTo>
                  <a:lnTo>
                    <a:pt x="25151" y="4549"/>
                  </a:lnTo>
                  <a:lnTo>
                    <a:pt x="24587" y="4230"/>
                  </a:lnTo>
                  <a:lnTo>
                    <a:pt x="24042" y="3910"/>
                  </a:lnTo>
                  <a:lnTo>
                    <a:pt x="22952" y="3252"/>
                  </a:lnTo>
                  <a:lnTo>
                    <a:pt x="21900" y="2557"/>
                  </a:lnTo>
                  <a:lnTo>
                    <a:pt x="19813" y="1128"/>
                  </a:lnTo>
                  <a:lnTo>
                    <a:pt x="19569" y="978"/>
                  </a:lnTo>
                  <a:lnTo>
                    <a:pt x="19324" y="827"/>
                  </a:lnTo>
                  <a:lnTo>
                    <a:pt x="19061" y="696"/>
                  </a:lnTo>
                  <a:lnTo>
                    <a:pt x="18798" y="564"/>
                  </a:lnTo>
                  <a:lnTo>
                    <a:pt x="18516" y="470"/>
                  </a:lnTo>
                  <a:lnTo>
                    <a:pt x="18234" y="358"/>
                  </a:lnTo>
                  <a:lnTo>
                    <a:pt x="17952" y="282"/>
                  </a:lnTo>
                  <a:lnTo>
                    <a:pt x="17670" y="207"/>
                  </a:lnTo>
                  <a:lnTo>
                    <a:pt x="17369" y="151"/>
                  </a:lnTo>
                  <a:lnTo>
                    <a:pt x="17069" y="94"/>
                  </a:lnTo>
                  <a:lnTo>
                    <a:pt x="16768" y="57"/>
                  </a:lnTo>
                  <a:lnTo>
                    <a:pt x="16448" y="19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16"/>
          <p:cNvGrpSpPr/>
          <p:nvPr/>
        </p:nvGrpSpPr>
        <p:grpSpPr>
          <a:xfrm rot="5400000">
            <a:off x="7537556" y="4435943"/>
            <a:ext cx="698331" cy="539063"/>
            <a:chOff x="1684700" y="238125"/>
            <a:chExt cx="1698275" cy="1310950"/>
          </a:xfrm>
        </p:grpSpPr>
        <p:sp>
          <p:nvSpPr>
            <p:cNvPr id="755" name="Google Shape;755;p16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16"/>
          <p:cNvGrpSpPr/>
          <p:nvPr/>
        </p:nvGrpSpPr>
        <p:grpSpPr>
          <a:xfrm rot="5400000">
            <a:off x="46381" y="1339793"/>
            <a:ext cx="698331" cy="539063"/>
            <a:chOff x="1684700" y="238125"/>
            <a:chExt cx="1698275" cy="1310950"/>
          </a:xfrm>
        </p:grpSpPr>
        <p:sp>
          <p:nvSpPr>
            <p:cNvPr id="761" name="Google Shape;761;p16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16"/>
          <p:cNvGrpSpPr/>
          <p:nvPr/>
        </p:nvGrpSpPr>
        <p:grpSpPr>
          <a:xfrm rot="10800000">
            <a:off x="8359706" y="1440568"/>
            <a:ext cx="698331" cy="539063"/>
            <a:chOff x="1684700" y="238125"/>
            <a:chExt cx="1698275" cy="1310950"/>
          </a:xfrm>
        </p:grpSpPr>
        <p:sp>
          <p:nvSpPr>
            <p:cNvPr id="767" name="Google Shape;767;p16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16"/>
          <p:cNvGrpSpPr/>
          <p:nvPr/>
        </p:nvGrpSpPr>
        <p:grpSpPr>
          <a:xfrm rot="10800000">
            <a:off x="3957281" y="-8407"/>
            <a:ext cx="698331" cy="539063"/>
            <a:chOff x="1684700" y="238125"/>
            <a:chExt cx="1698275" cy="1310950"/>
          </a:xfrm>
        </p:grpSpPr>
        <p:sp>
          <p:nvSpPr>
            <p:cNvPr id="773" name="Google Shape;773;p16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16"/>
          <p:cNvGrpSpPr/>
          <p:nvPr/>
        </p:nvGrpSpPr>
        <p:grpSpPr>
          <a:xfrm rot="5400000">
            <a:off x="-4366826" y="233991"/>
            <a:ext cx="5898085" cy="4431782"/>
            <a:chOff x="1483225" y="811475"/>
            <a:chExt cx="5898675" cy="4432225"/>
          </a:xfrm>
        </p:grpSpPr>
        <p:sp>
          <p:nvSpPr>
            <p:cNvPr id="779" name="Google Shape;779;p16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16"/>
          <p:cNvGrpSpPr/>
          <p:nvPr/>
        </p:nvGrpSpPr>
        <p:grpSpPr>
          <a:xfrm rot="-1904107">
            <a:off x="6968097" y="-103709"/>
            <a:ext cx="5898752" cy="4432283"/>
            <a:chOff x="1483225" y="811475"/>
            <a:chExt cx="5898675" cy="4432225"/>
          </a:xfrm>
        </p:grpSpPr>
        <p:sp>
          <p:nvSpPr>
            <p:cNvPr id="784" name="Google Shape;784;p16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5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17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790" name="Google Shape;790;p17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791" name="Google Shape;791;p17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92" name="Google Shape;792;p17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793" name="Google Shape;793;p17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4" name="Google Shape;794;p17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95" name="Google Shape;795;p17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796" name="Google Shape;796;p17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98" name="Google Shape;798;p17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17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05" name="Google Shape;805;p17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17"/>
          <p:cNvSpPr txBox="1"/>
          <p:nvPr>
            <p:ph type="title"/>
          </p:nvPr>
        </p:nvSpPr>
        <p:spPr>
          <a:xfrm>
            <a:off x="722376" y="539496"/>
            <a:ext cx="7708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7" name="Google Shape;807;p17"/>
          <p:cNvSpPr txBox="1"/>
          <p:nvPr>
            <p:ph idx="1" type="subTitle"/>
          </p:nvPr>
        </p:nvSpPr>
        <p:spPr>
          <a:xfrm>
            <a:off x="2135550" y="3021049"/>
            <a:ext cx="4872900" cy="7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808" name="Google Shape;808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928" y="-11"/>
            <a:ext cx="1943400" cy="362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195678" y="1521214"/>
            <a:ext cx="1943400" cy="36222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" name="Google Shape;810;p17"/>
          <p:cNvGrpSpPr/>
          <p:nvPr/>
        </p:nvGrpSpPr>
        <p:grpSpPr>
          <a:xfrm rot="10800000">
            <a:off x="5195830" y="-10350"/>
            <a:ext cx="3958518" cy="1214135"/>
            <a:chOff x="4" y="3929376"/>
            <a:chExt cx="3958518" cy="1214135"/>
          </a:xfrm>
        </p:grpSpPr>
        <p:sp>
          <p:nvSpPr>
            <p:cNvPr id="811" name="Google Shape;811;p17"/>
            <p:cNvSpPr/>
            <p:nvPr/>
          </p:nvSpPr>
          <p:spPr>
            <a:xfrm>
              <a:off x="313963" y="4062350"/>
              <a:ext cx="3644559" cy="1079915"/>
            </a:xfrm>
            <a:custGeom>
              <a:rect b="b" l="l" r="r" t="t"/>
              <a:pathLst>
                <a:path extrusionOk="0" h="16486" w="55640">
                  <a:moveTo>
                    <a:pt x="10997" y="0"/>
                  </a:moveTo>
                  <a:lnTo>
                    <a:pt x="10546" y="19"/>
                  </a:lnTo>
                  <a:lnTo>
                    <a:pt x="10095" y="38"/>
                  </a:lnTo>
                  <a:lnTo>
                    <a:pt x="9662" y="76"/>
                  </a:lnTo>
                  <a:lnTo>
                    <a:pt x="9230" y="132"/>
                  </a:lnTo>
                  <a:lnTo>
                    <a:pt x="8798" y="207"/>
                  </a:lnTo>
                  <a:lnTo>
                    <a:pt x="8384" y="282"/>
                  </a:lnTo>
                  <a:lnTo>
                    <a:pt x="7970" y="376"/>
                  </a:lnTo>
                  <a:lnTo>
                    <a:pt x="7576" y="489"/>
                  </a:lnTo>
                  <a:lnTo>
                    <a:pt x="7181" y="621"/>
                  </a:lnTo>
                  <a:lnTo>
                    <a:pt x="6805" y="752"/>
                  </a:lnTo>
                  <a:lnTo>
                    <a:pt x="6429" y="903"/>
                  </a:lnTo>
                  <a:lnTo>
                    <a:pt x="6072" y="1072"/>
                  </a:lnTo>
                  <a:lnTo>
                    <a:pt x="5715" y="1260"/>
                  </a:lnTo>
                  <a:lnTo>
                    <a:pt x="5358" y="1448"/>
                  </a:lnTo>
                  <a:lnTo>
                    <a:pt x="5019" y="1636"/>
                  </a:lnTo>
                  <a:lnTo>
                    <a:pt x="4700" y="1861"/>
                  </a:lnTo>
                  <a:lnTo>
                    <a:pt x="4380" y="2087"/>
                  </a:lnTo>
                  <a:lnTo>
                    <a:pt x="4079" y="2312"/>
                  </a:lnTo>
                  <a:lnTo>
                    <a:pt x="3779" y="2557"/>
                  </a:lnTo>
                  <a:lnTo>
                    <a:pt x="3497" y="2820"/>
                  </a:lnTo>
                  <a:lnTo>
                    <a:pt x="3215" y="3083"/>
                  </a:lnTo>
                  <a:lnTo>
                    <a:pt x="2952" y="3346"/>
                  </a:lnTo>
                  <a:lnTo>
                    <a:pt x="2688" y="3628"/>
                  </a:lnTo>
                  <a:lnTo>
                    <a:pt x="2444" y="3929"/>
                  </a:lnTo>
                  <a:lnTo>
                    <a:pt x="2219" y="4230"/>
                  </a:lnTo>
                  <a:lnTo>
                    <a:pt x="1993" y="4549"/>
                  </a:lnTo>
                  <a:lnTo>
                    <a:pt x="1786" y="4869"/>
                  </a:lnTo>
                  <a:lnTo>
                    <a:pt x="1579" y="5188"/>
                  </a:lnTo>
                  <a:lnTo>
                    <a:pt x="1391" y="5527"/>
                  </a:lnTo>
                  <a:lnTo>
                    <a:pt x="1222" y="5865"/>
                  </a:lnTo>
                  <a:lnTo>
                    <a:pt x="1053" y="6203"/>
                  </a:lnTo>
                  <a:lnTo>
                    <a:pt x="903" y="6560"/>
                  </a:lnTo>
                  <a:lnTo>
                    <a:pt x="752" y="6918"/>
                  </a:lnTo>
                  <a:lnTo>
                    <a:pt x="640" y="7294"/>
                  </a:lnTo>
                  <a:lnTo>
                    <a:pt x="527" y="7670"/>
                  </a:lnTo>
                  <a:lnTo>
                    <a:pt x="414" y="8045"/>
                  </a:lnTo>
                  <a:lnTo>
                    <a:pt x="320" y="8421"/>
                  </a:lnTo>
                  <a:lnTo>
                    <a:pt x="245" y="8816"/>
                  </a:lnTo>
                  <a:lnTo>
                    <a:pt x="188" y="9192"/>
                  </a:lnTo>
                  <a:lnTo>
                    <a:pt x="132" y="9606"/>
                  </a:lnTo>
                  <a:lnTo>
                    <a:pt x="94" y="10000"/>
                  </a:lnTo>
                  <a:lnTo>
                    <a:pt x="38" y="10940"/>
                  </a:lnTo>
                  <a:lnTo>
                    <a:pt x="1" y="11842"/>
                  </a:lnTo>
                  <a:lnTo>
                    <a:pt x="1" y="12707"/>
                  </a:lnTo>
                  <a:lnTo>
                    <a:pt x="1" y="13534"/>
                  </a:lnTo>
                  <a:lnTo>
                    <a:pt x="38" y="14324"/>
                  </a:lnTo>
                  <a:lnTo>
                    <a:pt x="94" y="15076"/>
                  </a:lnTo>
                  <a:lnTo>
                    <a:pt x="188" y="15809"/>
                  </a:lnTo>
                  <a:lnTo>
                    <a:pt x="282" y="16485"/>
                  </a:lnTo>
                  <a:lnTo>
                    <a:pt x="55640" y="16429"/>
                  </a:lnTo>
                  <a:lnTo>
                    <a:pt x="55358" y="15809"/>
                  </a:lnTo>
                  <a:lnTo>
                    <a:pt x="55057" y="15226"/>
                  </a:lnTo>
                  <a:lnTo>
                    <a:pt x="54737" y="14681"/>
                  </a:lnTo>
                  <a:lnTo>
                    <a:pt x="54437" y="14173"/>
                  </a:lnTo>
                  <a:lnTo>
                    <a:pt x="54117" y="13703"/>
                  </a:lnTo>
                  <a:lnTo>
                    <a:pt x="53798" y="13290"/>
                  </a:lnTo>
                  <a:lnTo>
                    <a:pt x="53478" y="12876"/>
                  </a:lnTo>
                  <a:lnTo>
                    <a:pt x="53140" y="12519"/>
                  </a:lnTo>
                  <a:lnTo>
                    <a:pt x="52801" y="12200"/>
                  </a:lnTo>
                  <a:lnTo>
                    <a:pt x="52463" y="11899"/>
                  </a:lnTo>
                  <a:lnTo>
                    <a:pt x="52106" y="11617"/>
                  </a:lnTo>
                  <a:lnTo>
                    <a:pt x="51749" y="11373"/>
                  </a:lnTo>
                  <a:lnTo>
                    <a:pt x="51392" y="11166"/>
                  </a:lnTo>
                  <a:lnTo>
                    <a:pt x="51034" y="10959"/>
                  </a:lnTo>
                  <a:lnTo>
                    <a:pt x="50658" y="10790"/>
                  </a:lnTo>
                  <a:lnTo>
                    <a:pt x="50283" y="10658"/>
                  </a:lnTo>
                  <a:lnTo>
                    <a:pt x="49907" y="10527"/>
                  </a:lnTo>
                  <a:lnTo>
                    <a:pt x="49512" y="10414"/>
                  </a:lnTo>
                  <a:lnTo>
                    <a:pt x="49117" y="10339"/>
                  </a:lnTo>
                  <a:lnTo>
                    <a:pt x="48722" y="10264"/>
                  </a:lnTo>
                  <a:lnTo>
                    <a:pt x="48309" y="10226"/>
                  </a:lnTo>
                  <a:lnTo>
                    <a:pt x="47895" y="10188"/>
                  </a:lnTo>
                  <a:lnTo>
                    <a:pt x="47463" y="10151"/>
                  </a:lnTo>
                  <a:lnTo>
                    <a:pt x="46166" y="10151"/>
                  </a:lnTo>
                  <a:lnTo>
                    <a:pt x="45245" y="10207"/>
                  </a:lnTo>
                  <a:lnTo>
                    <a:pt x="44324" y="10264"/>
                  </a:lnTo>
                  <a:lnTo>
                    <a:pt x="43346" y="10339"/>
                  </a:lnTo>
                  <a:lnTo>
                    <a:pt x="42350" y="10433"/>
                  </a:lnTo>
                  <a:lnTo>
                    <a:pt x="41316" y="10489"/>
                  </a:lnTo>
                  <a:lnTo>
                    <a:pt x="40264" y="10545"/>
                  </a:lnTo>
                  <a:lnTo>
                    <a:pt x="39173" y="10583"/>
                  </a:lnTo>
                  <a:lnTo>
                    <a:pt x="38610" y="10583"/>
                  </a:lnTo>
                  <a:lnTo>
                    <a:pt x="38046" y="10564"/>
                  </a:lnTo>
                  <a:lnTo>
                    <a:pt x="37463" y="10545"/>
                  </a:lnTo>
                  <a:lnTo>
                    <a:pt x="36880" y="10508"/>
                  </a:lnTo>
                  <a:lnTo>
                    <a:pt x="36279" y="10451"/>
                  </a:lnTo>
                  <a:lnTo>
                    <a:pt x="35677" y="10376"/>
                  </a:lnTo>
                  <a:lnTo>
                    <a:pt x="35057" y="10282"/>
                  </a:lnTo>
                  <a:lnTo>
                    <a:pt x="34437" y="10188"/>
                  </a:lnTo>
                  <a:lnTo>
                    <a:pt x="33816" y="10057"/>
                  </a:lnTo>
                  <a:lnTo>
                    <a:pt x="33177" y="9906"/>
                  </a:lnTo>
                  <a:lnTo>
                    <a:pt x="32519" y="9737"/>
                  </a:lnTo>
                  <a:lnTo>
                    <a:pt x="31861" y="9549"/>
                  </a:lnTo>
                  <a:lnTo>
                    <a:pt x="31185" y="9324"/>
                  </a:lnTo>
                  <a:lnTo>
                    <a:pt x="30508" y="9079"/>
                  </a:lnTo>
                  <a:lnTo>
                    <a:pt x="29813" y="8797"/>
                  </a:lnTo>
                  <a:lnTo>
                    <a:pt x="29117" y="8497"/>
                  </a:lnTo>
                  <a:lnTo>
                    <a:pt x="28403" y="8177"/>
                  </a:lnTo>
                  <a:lnTo>
                    <a:pt x="27689" y="7801"/>
                  </a:lnTo>
                  <a:lnTo>
                    <a:pt x="26955" y="7406"/>
                  </a:lnTo>
                  <a:lnTo>
                    <a:pt x="26222" y="6974"/>
                  </a:lnTo>
                  <a:lnTo>
                    <a:pt x="25470" y="6504"/>
                  </a:lnTo>
                  <a:lnTo>
                    <a:pt x="24719" y="5997"/>
                  </a:lnTo>
                  <a:lnTo>
                    <a:pt x="23948" y="5451"/>
                  </a:lnTo>
                  <a:lnTo>
                    <a:pt x="23158" y="4869"/>
                  </a:lnTo>
                  <a:lnTo>
                    <a:pt x="22576" y="4418"/>
                  </a:lnTo>
                  <a:lnTo>
                    <a:pt x="21993" y="4004"/>
                  </a:lnTo>
                  <a:lnTo>
                    <a:pt x="21410" y="3609"/>
                  </a:lnTo>
                  <a:lnTo>
                    <a:pt x="20846" y="3252"/>
                  </a:lnTo>
                  <a:lnTo>
                    <a:pt x="20282" y="2895"/>
                  </a:lnTo>
                  <a:lnTo>
                    <a:pt x="19719" y="2576"/>
                  </a:lnTo>
                  <a:lnTo>
                    <a:pt x="19155" y="2256"/>
                  </a:lnTo>
                  <a:lnTo>
                    <a:pt x="18610" y="1974"/>
                  </a:lnTo>
                  <a:lnTo>
                    <a:pt x="18064" y="1711"/>
                  </a:lnTo>
                  <a:lnTo>
                    <a:pt x="17519" y="1466"/>
                  </a:lnTo>
                  <a:lnTo>
                    <a:pt x="16974" y="1241"/>
                  </a:lnTo>
                  <a:lnTo>
                    <a:pt x="16448" y="1034"/>
                  </a:lnTo>
                  <a:lnTo>
                    <a:pt x="15922" y="865"/>
                  </a:lnTo>
                  <a:lnTo>
                    <a:pt x="15395" y="696"/>
                  </a:lnTo>
                  <a:lnTo>
                    <a:pt x="14888" y="545"/>
                  </a:lnTo>
                  <a:lnTo>
                    <a:pt x="14380" y="414"/>
                  </a:lnTo>
                  <a:lnTo>
                    <a:pt x="13873" y="301"/>
                  </a:lnTo>
                  <a:lnTo>
                    <a:pt x="13384" y="207"/>
                  </a:lnTo>
                  <a:lnTo>
                    <a:pt x="12876" y="132"/>
                  </a:lnTo>
                  <a:lnTo>
                    <a:pt x="12407" y="76"/>
                  </a:lnTo>
                  <a:lnTo>
                    <a:pt x="11918" y="38"/>
                  </a:lnTo>
                  <a:lnTo>
                    <a:pt x="11448" y="19"/>
                  </a:lnTo>
                  <a:lnTo>
                    <a:pt x="10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4" y="3929376"/>
              <a:ext cx="1711515" cy="1214135"/>
            </a:xfrm>
            <a:custGeom>
              <a:rect b="b" l="l" r="r" t="t"/>
              <a:pathLst>
                <a:path extrusionOk="0" h="18535" w="26129">
                  <a:moveTo>
                    <a:pt x="0" y="0"/>
                  </a:moveTo>
                  <a:lnTo>
                    <a:pt x="19" y="18534"/>
                  </a:lnTo>
                  <a:lnTo>
                    <a:pt x="26128" y="18497"/>
                  </a:lnTo>
                  <a:lnTo>
                    <a:pt x="25959" y="18064"/>
                  </a:lnTo>
                  <a:lnTo>
                    <a:pt x="25790" y="17632"/>
                  </a:lnTo>
                  <a:lnTo>
                    <a:pt x="25602" y="17237"/>
                  </a:lnTo>
                  <a:lnTo>
                    <a:pt x="25414" y="16861"/>
                  </a:lnTo>
                  <a:lnTo>
                    <a:pt x="25207" y="16504"/>
                  </a:lnTo>
                  <a:lnTo>
                    <a:pt x="25000" y="16185"/>
                  </a:lnTo>
                  <a:lnTo>
                    <a:pt x="24794" y="15865"/>
                  </a:lnTo>
                  <a:lnTo>
                    <a:pt x="24549" y="15564"/>
                  </a:lnTo>
                  <a:lnTo>
                    <a:pt x="24324" y="15301"/>
                  </a:lnTo>
                  <a:lnTo>
                    <a:pt x="24079" y="15038"/>
                  </a:lnTo>
                  <a:lnTo>
                    <a:pt x="23835" y="14794"/>
                  </a:lnTo>
                  <a:lnTo>
                    <a:pt x="23572" y="14568"/>
                  </a:lnTo>
                  <a:lnTo>
                    <a:pt x="23309" y="14361"/>
                  </a:lnTo>
                  <a:lnTo>
                    <a:pt x="23027" y="14154"/>
                  </a:lnTo>
                  <a:lnTo>
                    <a:pt x="22745" y="13966"/>
                  </a:lnTo>
                  <a:lnTo>
                    <a:pt x="22463" y="13797"/>
                  </a:lnTo>
                  <a:lnTo>
                    <a:pt x="22181" y="13647"/>
                  </a:lnTo>
                  <a:lnTo>
                    <a:pt x="21880" y="13497"/>
                  </a:lnTo>
                  <a:lnTo>
                    <a:pt x="21579" y="13365"/>
                  </a:lnTo>
                  <a:lnTo>
                    <a:pt x="21278" y="13233"/>
                  </a:lnTo>
                  <a:lnTo>
                    <a:pt x="20658" y="13008"/>
                  </a:lnTo>
                  <a:lnTo>
                    <a:pt x="20019" y="12820"/>
                  </a:lnTo>
                  <a:lnTo>
                    <a:pt x="19361" y="12651"/>
                  </a:lnTo>
                  <a:lnTo>
                    <a:pt x="18703" y="12500"/>
                  </a:lnTo>
                  <a:lnTo>
                    <a:pt x="17369" y="12256"/>
                  </a:lnTo>
                  <a:lnTo>
                    <a:pt x="16015" y="11993"/>
                  </a:lnTo>
                  <a:lnTo>
                    <a:pt x="15339" y="11861"/>
                  </a:lnTo>
                  <a:lnTo>
                    <a:pt x="14662" y="11711"/>
                  </a:lnTo>
                  <a:lnTo>
                    <a:pt x="14004" y="11523"/>
                  </a:lnTo>
                  <a:lnTo>
                    <a:pt x="13365" y="11316"/>
                  </a:lnTo>
                  <a:lnTo>
                    <a:pt x="12726" y="11091"/>
                  </a:lnTo>
                  <a:lnTo>
                    <a:pt x="12425" y="10959"/>
                  </a:lnTo>
                  <a:lnTo>
                    <a:pt x="12106" y="10809"/>
                  </a:lnTo>
                  <a:lnTo>
                    <a:pt x="11805" y="10658"/>
                  </a:lnTo>
                  <a:lnTo>
                    <a:pt x="11504" y="10489"/>
                  </a:lnTo>
                  <a:lnTo>
                    <a:pt x="11222" y="10301"/>
                  </a:lnTo>
                  <a:lnTo>
                    <a:pt x="10921" y="10113"/>
                  </a:lnTo>
                  <a:lnTo>
                    <a:pt x="10639" y="9906"/>
                  </a:lnTo>
                  <a:lnTo>
                    <a:pt x="10376" y="9681"/>
                  </a:lnTo>
                  <a:lnTo>
                    <a:pt x="10094" y="9455"/>
                  </a:lnTo>
                  <a:lnTo>
                    <a:pt x="9831" y="9192"/>
                  </a:lnTo>
                  <a:lnTo>
                    <a:pt x="9587" y="8910"/>
                  </a:lnTo>
                  <a:lnTo>
                    <a:pt x="9342" y="8628"/>
                  </a:lnTo>
                  <a:lnTo>
                    <a:pt x="9098" y="8327"/>
                  </a:lnTo>
                  <a:lnTo>
                    <a:pt x="8854" y="7989"/>
                  </a:lnTo>
                  <a:lnTo>
                    <a:pt x="8647" y="7651"/>
                  </a:lnTo>
                  <a:lnTo>
                    <a:pt x="8421" y="7275"/>
                  </a:lnTo>
                  <a:lnTo>
                    <a:pt x="8215" y="6880"/>
                  </a:lnTo>
                  <a:lnTo>
                    <a:pt x="8027" y="6466"/>
                  </a:lnTo>
                  <a:lnTo>
                    <a:pt x="7857" y="6109"/>
                  </a:lnTo>
                  <a:lnTo>
                    <a:pt x="7669" y="5771"/>
                  </a:lnTo>
                  <a:lnTo>
                    <a:pt x="7481" y="5451"/>
                  </a:lnTo>
                  <a:lnTo>
                    <a:pt x="7294" y="5132"/>
                  </a:lnTo>
                  <a:lnTo>
                    <a:pt x="7087" y="4812"/>
                  </a:lnTo>
                  <a:lnTo>
                    <a:pt x="6880" y="4512"/>
                  </a:lnTo>
                  <a:lnTo>
                    <a:pt x="6654" y="4230"/>
                  </a:lnTo>
                  <a:lnTo>
                    <a:pt x="6429" y="3948"/>
                  </a:lnTo>
                  <a:lnTo>
                    <a:pt x="6203" y="3684"/>
                  </a:lnTo>
                  <a:lnTo>
                    <a:pt x="5959" y="3440"/>
                  </a:lnTo>
                  <a:lnTo>
                    <a:pt x="5470" y="2951"/>
                  </a:lnTo>
                  <a:lnTo>
                    <a:pt x="4944" y="2519"/>
                  </a:lnTo>
                  <a:lnTo>
                    <a:pt x="4418" y="2106"/>
                  </a:lnTo>
                  <a:lnTo>
                    <a:pt x="3872" y="1730"/>
                  </a:lnTo>
                  <a:lnTo>
                    <a:pt x="3327" y="1391"/>
                  </a:lnTo>
                  <a:lnTo>
                    <a:pt x="2763" y="1090"/>
                  </a:lnTo>
                  <a:lnTo>
                    <a:pt x="2200" y="827"/>
                  </a:lnTo>
                  <a:lnTo>
                    <a:pt x="1636" y="583"/>
                  </a:lnTo>
                  <a:lnTo>
                    <a:pt x="1090" y="357"/>
                  </a:lnTo>
                  <a:lnTo>
                    <a:pt x="545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2428" y="4227356"/>
              <a:ext cx="2029202" cy="916153"/>
            </a:xfrm>
            <a:custGeom>
              <a:rect b="b" l="l" r="r" t="t"/>
              <a:pathLst>
                <a:path extrusionOk="0" h="13986" w="30979">
                  <a:moveTo>
                    <a:pt x="1" y="0"/>
                  </a:moveTo>
                  <a:lnTo>
                    <a:pt x="20" y="13985"/>
                  </a:lnTo>
                  <a:lnTo>
                    <a:pt x="30978" y="13948"/>
                  </a:lnTo>
                  <a:lnTo>
                    <a:pt x="30621" y="13308"/>
                  </a:lnTo>
                  <a:lnTo>
                    <a:pt x="30264" y="12651"/>
                  </a:lnTo>
                  <a:lnTo>
                    <a:pt x="29888" y="12011"/>
                  </a:lnTo>
                  <a:lnTo>
                    <a:pt x="29493" y="11391"/>
                  </a:lnTo>
                  <a:lnTo>
                    <a:pt x="29099" y="10771"/>
                  </a:lnTo>
                  <a:lnTo>
                    <a:pt x="28685" y="10169"/>
                  </a:lnTo>
                  <a:lnTo>
                    <a:pt x="28272" y="9587"/>
                  </a:lnTo>
                  <a:lnTo>
                    <a:pt x="27858" y="9060"/>
                  </a:lnTo>
                  <a:lnTo>
                    <a:pt x="27445" y="8534"/>
                  </a:lnTo>
                  <a:lnTo>
                    <a:pt x="27012" y="8064"/>
                  </a:lnTo>
                  <a:lnTo>
                    <a:pt x="26599" y="7651"/>
                  </a:lnTo>
                  <a:lnTo>
                    <a:pt x="26166" y="7275"/>
                  </a:lnTo>
                  <a:lnTo>
                    <a:pt x="25941" y="7105"/>
                  </a:lnTo>
                  <a:lnTo>
                    <a:pt x="25734" y="6955"/>
                  </a:lnTo>
                  <a:lnTo>
                    <a:pt x="25527" y="6823"/>
                  </a:lnTo>
                  <a:lnTo>
                    <a:pt x="25320" y="6692"/>
                  </a:lnTo>
                  <a:lnTo>
                    <a:pt x="25095" y="6598"/>
                  </a:lnTo>
                  <a:lnTo>
                    <a:pt x="24888" y="6504"/>
                  </a:lnTo>
                  <a:lnTo>
                    <a:pt x="24681" y="6429"/>
                  </a:lnTo>
                  <a:lnTo>
                    <a:pt x="24475" y="6372"/>
                  </a:lnTo>
                  <a:lnTo>
                    <a:pt x="24061" y="6316"/>
                  </a:lnTo>
                  <a:lnTo>
                    <a:pt x="23591" y="6278"/>
                  </a:lnTo>
                  <a:lnTo>
                    <a:pt x="23065" y="6260"/>
                  </a:lnTo>
                  <a:lnTo>
                    <a:pt x="22520" y="6260"/>
                  </a:lnTo>
                  <a:lnTo>
                    <a:pt x="21918" y="6278"/>
                  </a:lnTo>
                  <a:lnTo>
                    <a:pt x="21298" y="6316"/>
                  </a:lnTo>
                  <a:lnTo>
                    <a:pt x="19945" y="6429"/>
                  </a:lnTo>
                  <a:lnTo>
                    <a:pt x="17012" y="6729"/>
                  </a:lnTo>
                  <a:lnTo>
                    <a:pt x="15452" y="6861"/>
                  </a:lnTo>
                  <a:lnTo>
                    <a:pt x="14681" y="6899"/>
                  </a:lnTo>
                  <a:lnTo>
                    <a:pt x="13892" y="6936"/>
                  </a:lnTo>
                  <a:lnTo>
                    <a:pt x="13102" y="6974"/>
                  </a:lnTo>
                  <a:lnTo>
                    <a:pt x="12332" y="6974"/>
                  </a:lnTo>
                  <a:lnTo>
                    <a:pt x="11580" y="6955"/>
                  </a:lnTo>
                  <a:lnTo>
                    <a:pt x="10828" y="6917"/>
                  </a:lnTo>
                  <a:lnTo>
                    <a:pt x="10095" y="6842"/>
                  </a:lnTo>
                  <a:lnTo>
                    <a:pt x="9381" y="6748"/>
                  </a:lnTo>
                  <a:lnTo>
                    <a:pt x="8685" y="6617"/>
                  </a:lnTo>
                  <a:lnTo>
                    <a:pt x="8027" y="6448"/>
                  </a:lnTo>
                  <a:lnTo>
                    <a:pt x="7689" y="6335"/>
                  </a:lnTo>
                  <a:lnTo>
                    <a:pt x="7388" y="6241"/>
                  </a:lnTo>
                  <a:lnTo>
                    <a:pt x="7087" y="6109"/>
                  </a:lnTo>
                  <a:lnTo>
                    <a:pt x="6787" y="5978"/>
                  </a:lnTo>
                  <a:lnTo>
                    <a:pt x="6505" y="5846"/>
                  </a:lnTo>
                  <a:lnTo>
                    <a:pt x="6223" y="5696"/>
                  </a:lnTo>
                  <a:lnTo>
                    <a:pt x="5960" y="5526"/>
                  </a:lnTo>
                  <a:lnTo>
                    <a:pt x="5696" y="5357"/>
                  </a:lnTo>
                  <a:lnTo>
                    <a:pt x="5452" y="5169"/>
                  </a:lnTo>
                  <a:lnTo>
                    <a:pt x="5208" y="4963"/>
                  </a:lnTo>
                  <a:lnTo>
                    <a:pt x="5001" y="4756"/>
                  </a:lnTo>
                  <a:lnTo>
                    <a:pt x="4775" y="4511"/>
                  </a:lnTo>
                  <a:lnTo>
                    <a:pt x="4587" y="4286"/>
                  </a:lnTo>
                  <a:lnTo>
                    <a:pt x="4399" y="4023"/>
                  </a:lnTo>
                  <a:lnTo>
                    <a:pt x="4230" y="3760"/>
                  </a:lnTo>
                  <a:lnTo>
                    <a:pt x="4080" y="3459"/>
                  </a:lnTo>
                  <a:lnTo>
                    <a:pt x="3892" y="3120"/>
                  </a:lnTo>
                  <a:lnTo>
                    <a:pt x="3685" y="2801"/>
                  </a:lnTo>
                  <a:lnTo>
                    <a:pt x="3478" y="2500"/>
                  </a:lnTo>
                  <a:lnTo>
                    <a:pt x="3272" y="2218"/>
                  </a:lnTo>
                  <a:lnTo>
                    <a:pt x="3046" y="1955"/>
                  </a:lnTo>
                  <a:lnTo>
                    <a:pt x="2802" y="1711"/>
                  </a:lnTo>
                  <a:lnTo>
                    <a:pt x="2557" y="1466"/>
                  </a:lnTo>
                  <a:lnTo>
                    <a:pt x="2294" y="1260"/>
                  </a:lnTo>
                  <a:lnTo>
                    <a:pt x="2031" y="1053"/>
                  </a:lnTo>
                  <a:lnTo>
                    <a:pt x="1749" y="865"/>
                  </a:lnTo>
                  <a:lnTo>
                    <a:pt x="1467" y="677"/>
                  </a:lnTo>
                  <a:lnTo>
                    <a:pt x="1185" y="526"/>
                  </a:lnTo>
                  <a:lnTo>
                    <a:pt x="903" y="376"/>
                  </a:lnTo>
                  <a:lnTo>
                    <a:pt x="602" y="244"/>
                  </a:lnTo>
                  <a:lnTo>
                    <a:pt x="302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450603" y="4456360"/>
              <a:ext cx="3320780" cy="685903"/>
            </a:xfrm>
            <a:custGeom>
              <a:rect b="b" l="l" r="r" t="t"/>
              <a:pathLst>
                <a:path extrusionOk="0" h="10471" w="50697">
                  <a:moveTo>
                    <a:pt x="15828" y="0"/>
                  </a:moveTo>
                  <a:lnTo>
                    <a:pt x="15170" y="19"/>
                  </a:lnTo>
                  <a:lnTo>
                    <a:pt x="14512" y="94"/>
                  </a:lnTo>
                  <a:lnTo>
                    <a:pt x="13836" y="188"/>
                  </a:lnTo>
                  <a:lnTo>
                    <a:pt x="13140" y="339"/>
                  </a:lnTo>
                  <a:lnTo>
                    <a:pt x="12445" y="508"/>
                  </a:lnTo>
                  <a:lnTo>
                    <a:pt x="11749" y="733"/>
                  </a:lnTo>
                  <a:lnTo>
                    <a:pt x="11054" y="997"/>
                  </a:lnTo>
                  <a:lnTo>
                    <a:pt x="10339" y="1279"/>
                  </a:lnTo>
                  <a:lnTo>
                    <a:pt x="9644" y="1598"/>
                  </a:lnTo>
                  <a:lnTo>
                    <a:pt x="8948" y="1955"/>
                  </a:lnTo>
                  <a:lnTo>
                    <a:pt x="8234" y="2350"/>
                  </a:lnTo>
                  <a:lnTo>
                    <a:pt x="7557" y="2764"/>
                  </a:lnTo>
                  <a:lnTo>
                    <a:pt x="6862" y="3215"/>
                  </a:lnTo>
                  <a:lnTo>
                    <a:pt x="6185" y="3685"/>
                  </a:lnTo>
                  <a:lnTo>
                    <a:pt x="5527" y="4192"/>
                  </a:lnTo>
                  <a:lnTo>
                    <a:pt x="4888" y="4718"/>
                  </a:lnTo>
                  <a:lnTo>
                    <a:pt x="4249" y="5282"/>
                  </a:lnTo>
                  <a:lnTo>
                    <a:pt x="3629" y="5865"/>
                  </a:lnTo>
                  <a:lnTo>
                    <a:pt x="3046" y="6467"/>
                  </a:lnTo>
                  <a:lnTo>
                    <a:pt x="2463" y="7087"/>
                  </a:lnTo>
                  <a:lnTo>
                    <a:pt x="1918" y="7726"/>
                  </a:lnTo>
                  <a:lnTo>
                    <a:pt x="1392" y="8384"/>
                  </a:lnTo>
                  <a:lnTo>
                    <a:pt x="903" y="9061"/>
                  </a:lnTo>
                  <a:lnTo>
                    <a:pt x="433" y="9756"/>
                  </a:lnTo>
                  <a:lnTo>
                    <a:pt x="1" y="10470"/>
                  </a:lnTo>
                  <a:lnTo>
                    <a:pt x="1" y="10470"/>
                  </a:lnTo>
                  <a:lnTo>
                    <a:pt x="50697" y="10414"/>
                  </a:lnTo>
                  <a:lnTo>
                    <a:pt x="50603" y="10038"/>
                  </a:lnTo>
                  <a:lnTo>
                    <a:pt x="50452" y="9681"/>
                  </a:lnTo>
                  <a:lnTo>
                    <a:pt x="50264" y="9305"/>
                  </a:lnTo>
                  <a:lnTo>
                    <a:pt x="50151" y="9136"/>
                  </a:lnTo>
                  <a:lnTo>
                    <a:pt x="50039" y="8948"/>
                  </a:lnTo>
                  <a:lnTo>
                    <a:pt x="49907" y="8779"/>
                  </a:lnTo>
                  <a:lnTo>
                    <a:pt x="49757" y="8628"/>
                  </a:lnTo>
                  <a:lnTo>
                    <a:pt x="49588" y="8459"/>
                  </a:lnTo>
                  <a:lnTo>
                    <a:pt x="49418" y="8309"/>
                  </a:lnTo>
                  <a:lnTo>
                    <a:pt x="49212" y="8158"/>
                  </a:lnTo>
                  <a:lnTo>
                    <a:pt x="49005" y="8008"/>
                  </a:lnTo>
                  <a:lnTo>
                    <a:pt x="48779" y="7876"/>
                  </a:lnTo>
                  <a:lnTo>
                    <a:pt x="48535" y="7745"/>
                  </a:lnTo>
                  <a:lnTo>
                    <a:pt x="48291" y="7632"/>
                  </a:lnTo>
                  <a:lnTo>
                    <a:pt x="48009" y="7519"/>
                  </a:lnTo>
                  <a:lnTo>
                    <a:pt x="47708" y="7425"/>
                  </a:lnTo>
                  <a:lnTo>
                    <a:pt x="47407" y="7331"/>
                  </a:lnTo>
                  <a:lnTo>
                    <a:pt x="47069" y="7256"/>
                  </a:lnTo>
                  <a:lnTo>
                    <a:pt x="46712" y="7181"/>
                  </a:lnTo>
                  <a:lnTo>
                    <a:pt x="46336" y="7124"/>
                  </a:lnTo>
                  <a:lnTo>
                    <a:pt x="45941" y="7087"/>
                  </a:lnTo>
                  <a:lnTo>
                    <a:pt x="45527" y="7049"/>
                  </a:lnTo>
                  <a:lnTo>
                    <a:pt x="45095" y="7030"/>
                  </a:lnTo>
                  <a:lnTo>
                    <a:pt x="44625" y="7030"/>
                  </a:lnTo>
                  <a:lnTo>
                    <a:pt x="44155" y="7049"/>
                  </a:lnTo>
                  <a:lnTo>
                    <a:pt x="43648" y="7068"/>
                  </a:lnTo>
                  <a:lnTo>
                    <a:pt x="43103" y="7124"/>
                  </a:lnTo>
                  <a:lnTo>
                    <a:pt x="42557" y="7181"/>
                  </a:lnTo>
                  <a:lnTo>
                    <a:pt x="41956" y="7256"/>
                  </a:lnTo>
                  <a:lnTo>
                    <a:pt x="40922" y="7388"/>
                  </a:lnTo>
                  <a:lnTo>
                    <a:pt x="39926" y="7482"/>
                  </a:lnTo>
                  <a:lnTo>
                    <a:pt x="38967" y="7557"/>
                  </a:lnTo>
                  <a:lnTo>
                    <a:pt x="38027" y="7613"/>
                  </a:lnTo>
                  <a:lnTo>
                    <a:pt x="36223" y="7613"/>
                  </a:lnTo>
                  <a:lnTo>
                    <a:pt x="35377" y="7576"/>
                  </a:lnTo>
                  <a:lnTo>
                    <a:pt x="34550" y="7500"/>
                  </a:lnTo>
                  <a:lnTo>
                    <a:pt x="33742" y="7425"/>
                  </a:lnTo>
                  <a:lnTo>
                    <a:pt x="32971" y="7312"/>
                  </a:lnTo>
                  <a:lnTo>
                    <a:pt x="32219" y="7181"/>
                  </a:lnTo>
                  <a:lnTo>
                    <a:pt x="31486" y="7012"/>
                  </a:lnTo>
                  <a:lnTo>
                    <a:pt x="30772" y="6843"/>
                  </a:lnTo>
                  <a:lnTo>
                    <a:pt x="30076" y="6655"/>
                  </a:lnTo>
                  <a:lnTo>
                    <a:pt x="29418" y="6448"/>
                  </a:lnTo>
                  <a:lnTo>
                    <a:pt x="28760" y="6222"/>
                  </a:lnTo>
                  <a:lnTo>
                    <a:pt x="28121" y="5978"/>
                  </a:lnTo>
                  <a:lnTo>
                    <a:pt x="27501" y="5715"/>
                  </a:lnTo>
                  <a:lnTo>
                    <a:pt x="26900" y="5452"/>
                  </a:lnTo>
                  <a:lnTo>
                    <a:pt x="26298" y="5151"/>
                  </a:lnTo>
                  <a:lnTo>
                    <a:pt x="25715" y="4869"/>
                  </a:lnTo>
                  <a:lnTo>
                    <a:pt x="25151" y="4549"/>
                  </a:lnTo>
                  <a:lnTo>
                    <a:pt x="24587" y="4230"/>
                  </a:lnTo>
                  <a:lnTo>
                    <a:pt x="24042" y="3910"/>
                  </a:lnTo>
                  <a:lnTo>
                    <a:pt x="22952" y="3252"/>
                  </a:lnTo>
                  <a:lnTo>
                    <a:pt x="21900" y="2557"/>
                  </a:lnTo>
                  <a:lnTo>
                    <a:pt x="19813" y="1128"/>
                  </a:lnTo>
                  <a:lnTo>
                    <a:pt x="19569" y="978"/>
                  </a:lnTo>
                  <a:lnTo>
                    <a:pt x="19324" y="827"/>
                  </a:lnTo>
                  <a:lnTo>
                    <a:pt x="19061" y="696"/>
                  </a:lnTo>
                  <a:lnTo>
                    <a:pt x="18798" y="564"/>
                  </a:lnTo>
                  <a:lnTo>
                    <a:pt x="18516" y="470"/>
                  </a:lnTo>
                  <a:lnTo>
                    <a:pt x="18234" y="358"/>
                  </a:lnTo>
                  <a:lnTo>
                    <a:pt x="17952" y="282"/>
                  </a:lnTo>
                  <a:lnTo>
                    <a:pt x="17670" y="207"/>
                  </a:lnTo>
                  <a:lnTo>
                    <a:pt x="17369" y="151"/>
                  </a:lnTo>
                  <a:lnTo>
                    <a:pt x="17069" y="94"/>
                  </a:lnTo>
                  <a:lnTo>
                    <a:pt x="16768" y="57"/>
                  </a:lnTo>
                  <a:lnTo>
                    <a:pt x="16448" y="19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17"/>
          <p:cNvGrpSpPr/>
          <p:nvPr/>
        </p:nvGrpSpPr>
        <p:grpSpPr>
          <a:xfrm>
            <a:off x="-10334" y="3929376"/>
            <a:ext cx="3958518" cy="1214135"/>
            <a:chOff x="4" y="3929376"/>
            <a:chExt cx="3958518" cy="1214135"/>
          </a:xfrm>
        </p:grpSpPr>
        <p:sp>
          <p:nvSpPr>
            <p:cNvPr id="816" name="Google Shape;816;p17"/>
            <p:cNvSpPr/>
            <p:nvPr/>
          </p:nvSpPr>
          <p:spPr>
            <a:xfrm>
              <a:off x="313963" y="4062350"/>
              <a:ext cx="3644559" cy="1079915"/>
            </a:xfrm>
            <a:custGeom>
              <a:rect b="b" l="l" r="r" t="t"/>
              <a:pathLst>
                <a:path extrusionOk="0" h="16486" w="55640">
                  <a:moveTo>
                    <a:pt x="10997" y="0"/>
                  </a:moveTo>
                  <a:lnTo>
                    <a:pt x="10546" y="19"/>
                  </a:lnTo>
                  <a:lnTo>
                    <a:pt x="10095" y="38"/>
                  </a:lnTo>
                  <a:lnTo>
                    <a:pt x="9662" y="76"/>
                  </a:lnTo>
                  <a:lnTo>
                    <a:pt x="9230" y="132"/>
                  </a:lnTo>
                  <a:lnTo>
                    <a:pt x="8798" y="207"/>
                  </a:lnTo>
                  <a:lnTo>
                    <a:pt x="8384" y="282"/>
                  </a:lnTo>
                  <a:lnTo>
                    <a:pt x="7970" y="376"/>
                  </a:lnTo>
                  <a:lnTo>
                    <a:pt x="7576" y="489"/>
                  </a:lnTo>
                  <a:lnTo>
                    <a:pt x="7181" y="621"/>
                  </a:lnTo>
                  <a:lnTo>
                    <a:pt x="6805" y="752"/>
                  </a:lnTo>
                  <a:lnTo>
                    <a:pt x="6429" y="903"/>
                  </a:lnTo>
                  <a:lnTo>
                    <a:pt x="6072" y="1072"/>
                  </a:lnTo>
                  <a:lnTo>
                    <a:pt x="5715" y="1260"/>
                  </a:lnTo>
                  <a:lnTo>
                    <a:pt x="5358" y="1448"/>
                  </a:lnTo>
                  <a:lnTo>
                    <a:pt x="5019" y="1636"/>
                  </a:lnTo>
                  <a:lnTo>
                    <a:pt x="4700" y="1861"/>
                  </a:lnTo>
                  <a:lnTo>
                    <a:pt x="4380" y="2087"/>
                  </a:lnTo>
                  <a:lnTo>
                    <a:pt x="4079" y="2312"/>
                  </a:lnTo>
                  <a:lnTo>
                    <a:pt x="3779" y="2557"/>
                  </a:lnTo>
                  <a:lnTo>
                    <a:pt x="3497" y="2820"/>
                  </a:lnTo>
                  <a:lnTo>
                    <a:pt x="3215" y="3083"/>
                  </a:lnTo>
                  <a:lnTo>
                    <a:pt x="2952" y="3346"/>
                  </a:lnTo>
                  <a:lnTo>
                    <a:pt x="2688" y="3628"/>
                  </a:lnTo>
                  <a:lnTo>
                    <a:pt x="2444" y="3929"/>
                  </a:lnTo>
                  <a:lnTo>
                    <a:pt x="2219" y="4230"/>
                  </a:lnTo>
                  <a:lnTo>
                    <a:pt x="1993" y="4549"/>
                  </a:lnTo>
                  <a:lnTo>
                    <a:pt x="1786" y="4869"/>
                  </a:lnTo>
                  <a:lnTo>
                    <a:pt x="1579" y="5188"/>
                  </a:lnTo>
                  <a:lnTo>
                    <a:pt x="1391" y="5527"/>
                  </a:lnTo>
                  <a:lnTo>
                    <a:pt x="1222" y="5865"/>
                  </a:lnTo>
                  <a:lnTo>
                    <a:pt x="1053" y="6203"/>
                  </a:lnTo>
                  <a:lnTo>
                    <a:pt x="903" y="6560"/>
                  </a:lnTo>
                  <a:lnTo>
                    <a:pt x="752" y="6918"/>
                  </a:lnTo>
                  <a:lnTo>
                    <a:pt x="640" y="7294"/>
                  </a:lnTo>
                  <a:lnTo>
                    <a:pt x="527" y="7670"/>
                  </a:lnTo>
                  <a:lnTo>
                    <a:pt x="414" y="8045"/>
                  </a:lnTo>
                  <a:lnTo>
                    <a:pt x="320" y="8421"/>
                  </a:lnTo>
                  <a:lnTo>
                    <a:pt x="245" y="8816"/>
                  </a:lnTo>
                  <a:lnTo>
                    <a:pt x="188" y="9192"/>
                  </a:lnTo>
                  <a:lnTo>
                    <a:pt x="132" y="9606"/>
                  </a:lnTo>
                  <a:lnTo>
                    <a:pt x="94" y="10000"/>
                  </a:lnTo>
                  <a:lnTo>
                    <a:pt x="38" y="10940"/>
                  </a:lnTo>
                  <a:lnTo>
                    <a:pt x="1" y="11842"/>
                  </a:lnTo>
                  <a:lnTo>
                    <a:pt x="1" y="12707"/>
                  </a:lnTo>
                  <a:lnTo>
                    <a:pt x="1" y="13534"/>
                  </a:lnTo>
                  <a:lnTo>
                    <a:pt x="38" y="14324"/>
                  </a:lnTo>
                  <a:lnTo>
                    <a:pt x="94" y="15076"/>
                  </a:lnTo>
                  <a:lnTo>
                    <a:pt x="188" y="15809"/>
                  </a:lnTo>
                  <a:lnTo>
                    <a:pt x="282" y="16485"/>
                  </a:lnTo>
                  <a:lnTo>
                    <a:pt x="55640" y="16429"/>
                  </a:lnTo>
                  <a:lnTo>
                    <a:pt x="55358" y="15809"/>
                  </a:lnTo>
                  <a:lnTo>
                    <a:pt x="55057" y="15226"/>
                  </a:lnTo>
                  <a:lnTo>
                    <a:pt x="54737" y="14681"/>
                  </a:lnTo>
                  <a:lnTo>
                    <a:pt x="54437" y="14173"/>
                  </a:lnTo>
                  <a:lnTo>
                    <a:pt x="54117" y="13703"/>
                  </a:lnTo>
                  <a:lnTo>
                    <a:pt x="53798" y="13290"/>
                  </a:lnTo>
                  <a:lnTo>
                    <a:pt x="53478" y="12876"/>
                  </a:lnTo>
                  <a:lnTo>
                    <a:pt x="53140" y="12519"/>
                  </a:lnTo>
                  <a:lnTo>
                    <a:pt x="52801" y="12200"/>
                  </a:lnTo>
                  <a:lnTo>
                    <a:pt x="52463" y="11899"/>
                  </a:lnTo>
                  <a:lnTo>
                    <a:pt x="52106" y="11617"/>
                  </a:lnTo>
                  <a:lnTo>
                    <a:pt x="51749" y="11373"/>
                  </a:lnTo>
                  <a:lnTo>
                    <a:pt x="51392" y="11166"/>
                  </a:lnTo>
                  <a:lnTo>
                    <a:pt x="51034" y="10959"/>
                  </a:lnTo>
                  <a:lnTo>
                    <a:pt x="50658" y="10790"/>
                  </a:lnTo>
                  <a:lnTo>
                    <a:pt x="50283" y="10658"/>
                  </a:lnTo>
                  <a:lnTo>
                    <a:pt x="49907" y="10527"/>
                  </a:lnTo>
                  <a:lnTo>
                    <a:pt x="49512" y="10414"/>
                  </a:lnTo>
                  <a:lnTo>
                    <a:pt x="49117" y="10339"/>
                  </a:lnTo>
                  <a:lnTo>
                    <a:pt x="48722" y="10264"/>
                  </a:lnTo>
                  <a:lnTo>
                    <a:pt x="48309" y="10226"/>
                  </a:lnTo>
                  <a:lnTo>
                    <a:pt x="47895" y="10188"/>
                  </a:lnTo>
                  <a:lnTo>
                    <a:pt x="47463" y="10151"/>
                  </a:lnTo>
                  <a:lnTo>
                    <a:pt x="46166" y="10151"/>
                  </a:lnTo>
                  <a:lnTo>
                    <a:pt x="45245" y="10207"/>
                  </a:lnTo>
                  <a:lnTo>
                    <a:pt x="44324" y="10264"/>
                  </a:lnTo>
                  <a:lnTo>
                    <a:pt x="43346" y="10339"/>
                  </a:lnTo>
                  <a:lnTo>
                    <a:pt x="42350" y="10433"/>
                  </a:lnTo>
                  <a:lnTo>
                    <a:pt x="41316" y="10489"/>
                  </a:lnTo>
                  <a:lnTo>
                    <a:pt x="40264" y="10545"/>
                  </a:lnTo>
                  <a:lnTo>
                    <a:pt x="39173" y="10583"/>
                  </a:lnTo>
                  <a:lnTo>
                    <a:pt x="38610" y="10583"/>
                  </a:lnTo>
                  <a:lnTo>
                    <a:pt x="38046" y="10564"/>
                  </a:lnTo>
                  <a:lnTo>
                    <a:pt x="37463" y="10545"/>
                  </a:lnTo>
                  <a:lnTo>
                    <a:pt x="36880" y="10508"/>
                  </a:lnTo>
                  <a:lnTo>
                    <a:pt x="36279" y="10451"/>
                  </a:lnTo>
                  <a:lnTo>
                    <a:pt x="35677" y="10376"/>
                  </a:lnTo>
                  <a:lnTo>
                    <a:pt x="35057" y="10282"/>
                  </a:lnTo>
                  <a:lnTo>
                    <a:pt x="34437" y="10188"/>
                  </a:lnTo>
                  <a:lnTo>
                    <a:pt x="33816" y="10057"/>
                  </a:lnTo>
                  <a:lnTo>
                    <a:pt x="33177" y="9906"/>
                  </a:lnTo>
                  <a:lnTo>
                    <a:pt x="32519" y="9737"/>
                  </a:lnTo>
                  <a:lnTo>
                    <a:pt x="31861" y="9549"/>
                  </a:lnTo>
                  <a:lnTo>
                    <a:pt x="31185" y="9324"/>
                  </a:lnTo>
                  <a:lnTo>
                    <a:pt x="30508" y="9079"/>
                  </a:lnTo>
                  <a:lnTo>
                    <a:pt x="29813" y="8797"/>
                  </a:lnTo>
                  <a:lnTo>
                    <a:pt x="29117" y="8497"/>
                  </a:lnTo>
                  <a:lnTo>
                    <a:pt x="28403" y="8177"/>
                  </a:lnTo>
                  <a:lnTo>
                    <a:pt x="27689" y="7801"/>
                  </a:lnTo>
                  <a:lnTo>
                    <a:pt x="26955" y="7406"/>
                  </a:lnTo>
                  <a:lnTo>
                    <a:pt x="26222" y="6974"/>
                  </a:lnTo>
                  <a:lnTo>
                    <a:pt x="25470" y="6504"/>
                  </a:lnTo>
                  <a:lnTo>
                    <a:pt x="24719" y="5997"/>
                  </a:lnTo>
                  <a:lnTo>
                    <a:pt x="23948" y="5451"/>
                  </a:lnTo>
                  <a:lnTo>
                    <a:pt x="23158" y="4869"/>
                  </a:lnTo>
                  <a:lnTo>
                    <a:pt x="22576" y="4418"/>
                  </a:lnTo>
                  <a:lnTo>
                    <a:pt x="21993" y="4004"/>
                  </a:lnTo>
                  <a:lnTo>
                    <a:pt x="21410" y="3609"/>
                  </a:lnTo>
                  <a:lnTo>
                    <a:pt x="20846" y="3252"/>
                  </a:lnTo>
                  <a:lnTo>
                    <a:pt x="20282" y="2895"/>
                  </a:lnTo>
                  <a:lnTo>
                    <a:pt x="19719" y="2576"/>
                  </a:lnTo>
                  <a:lnTo>
                    <a:pt x="19155" y="2256"/>
                  </a:lnTo>
                  <a:lnTo>
                    <a:pt x="18610" y="1974"/>
                  </a:lnTo>
                  <a:lnTo>
                    <a:pt x="18064" y="1711"/>
                  </a:lnTo>
                  <a:lnTo>
                    <a:pt x="17519" y="1466"/>
                  </a:lnTo>
                  <a:lnTo>
                    <a:pt x="16974" y="1241"/>
                  </a:lnTo>
                  <a:lnTo>
                    <a:pt x="16448" y="1034"/>
                  </a:lnTo>
                  <a:lnTo>
                    <a:pt x="15922" y="865"/>
                  </a:lnTo>
                  <a:lnTo>
                    <a:pt x="15395" y="696"/>
                  </a:lnTo>
                  <a:lnTo>
                    <a:pt x="14888" y="545"/>
                  </a:lnTo>
                  <a:lnTo>
                    <a:pt x="14380" y="414"/>
                  </a:lnTo>
                  <a:lnTo>
                    <a:pt x="13873" y="301"/>
                  </a:lnTo>
                  <a:lnTo>
                    <a:pt x="13384" y="207"/>
                  </a:lnTo>
                  <a:lnTo>
                    <a:pt x="12876" y="132"/>
                  </a:lnTo>
                  <a:lnTo>
                    <a:pt x="12407" y="76"/>
                  </a:lnTo>
                  <a:lnTo>
                    <a:pt x="11918" y="38"/>
                  </a:lnTo>
                  <a:lnTo>
                    <a:pt x="11448" y="19"/>
                  </a:lnTo>
                  <a:lnTo>
                    <a:pt x="109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4" y="3929376"/>
              <a:ext cx="1711515" cy="1214135"/>
            </a:xfrm>
            <a:custGeom>
              <a:rect b="b" l="l" r="r" t="t"/>
              <a:pathLst>
                <a:path extrusionOk="0" h="18535" w="26129">
                  <a:moveTo>
                    <a:pt x="0" y="0"/>
                  </a:moveTo>
                  <a:lnTo>
                    <a:pt x="19" y="18534"/>
                  </a:lnTo>
                  <a:lnTo>
                    <a:pt x="26128" y="18497"/>
                  </a:lnTo>
                  <a:lnTo>
                    <a:pt x="25959" y="18064"/>
                  </a:lnTo>
                  <a:lnTo>
                    <a:pt x="25790" y="17632"/>
                  </a:lnTo>
                  <a:lnTo>
                    <a:pt x="25602" y="17237"/>
                  </a:lnTo>
                  <a:lnTo>
                    <a:pt x="25414" y="16861"/>
                  </a:lnTo>
                  <a:lnTo>
                    <a:pt x="25207" y="16504"/>
                  </a:lnTo>
                  <a:lnTo>
                    <a:pt x="25000" y="16185"/>
                  </a:lnTo>
                  <a:lnTo>
                    <a:pt x="24794" y="15865"/>
                  </a:lnTo>
                  <a:lnTo>
                    <a:pt x="24549" y="15564"/>
                  </a:lnTo>
                  <a:lnTo>
                    <a:pt x="24324" y="15301"/>
                  </a:lnTo>
                  <a:lnTo>
                    <a:pt x="24079" y="15038"/>
                  </a:lnTo>
                  <a:lnTo>
                    <a:pt x="23835" y="14794"/>
                  </a:lnTo>
                  <a:lnTo>
                    <a:pt x="23572" y="14568"/>
                  </a:lnTo>
                  <a:lnTo>
                    <a:pt x="23309" y="14361"/>
                  </a:lnTo>
                  <a:lnTo>
                    <a:pt x="23027" y="14154"/>
                  </a:lnTo>
                  <a:lnTo>
                    <a:pt x="22745" y="13966"/>
                  </a:lnTo>
                  <a:lnTo>
                    <a:pt x="22463" y="13797"/>
                  </a:lnTo>
                  <a:lnTo>
                    <a:pt x="22181" y="13647"/>
                  </a:lnTo>
                  <a:lnTo>
                    <a:pt x="21880" y="13497"/>
                  </a:lnTo>
                  <a:lnTo>
                    <a:pt x="21579" y="13365"/>
                  </a:lnTo>
                  <a:lnTo>
                    <a:pt x="21278" y="13233"/>
                  </a:lnTo>
                  <a:lnTo>
                    <a:pt x="20658" y="13008"/>
                  </a:lnTo>
                  <a:lnTo>
                    <a:pt x="20019" y="12820"/>
                  </a:lnTo>
                  <a:lnTo>
                    <a:pt x="19361" y="12651"/>
                  </a:lnTo>
                  <a:lnTo>
                    <a:pt x="18703" y="12500"/>
                  </a:lnTo>
                  <a:lnTo>
                    <a:pt x="17369" y="12256"/>
                  </a:lnTo>
                  <a:lnTo>
                    <a:pt x="16015" y="11993"/>
                  </a:lnTo>
                  <a:lnTo>
                    <a:pt x="15339" y="11861"/>
                  </a:lnTo>
                  <a:lnTo>
                    <a:pt x="14662" y="11711"/>
                  </a:lnTo>
                  <a:lnTo>
                    <a:pt x="14004" y="11523"/>
                  </a:lnTo>
                  <a:lnTo>
                    <a:pt x="13365" y="11316"/>
                  </a:lnTo>
                  <a:lnTo>
                    <a:pt x="12726" y="11091"/>
                  </a:lnTo>
                  <a:lnTo>
                    <a:pt x="12425" y="10959"/>
                  </a:lnTo>
                  <a:lnTo>
                    <a:pt x="12106" y="10809"/>
                  </a:lnTo>
                  <a:lnTo>
                    <a:pt x="11805" y="10658"/>
                  </a:lnTo>
                  <a:lnTo>
                    <a:pt x="11504" y="10489"/>
                  </a:lnTo>
                  <a:lnTo>
                    <a:pt x="11222" y="10301"/>
                  </a:lnTo>
                  <a:lnTo>
                    <a:pt x="10921" y="10113"/>
                  </a:lnTo>
                  <a:lnTo>
                    <a:pt x="10639" y="9906"/>
                  </a:lnTo>
                  <a:lnTo>
                    <a:pt x="10376" y="9681"/>
                  </a:lnTo>
                  <a:lnTo>
                    <a:pt x="10094" y="9455"/>
                  </a:lnTo>
                  <a:lnTo>
                    <a:pt x="9831" y="9192"/>
                  </a:lnTo>
                  <a:lnTo>
                    <a:pt x="9587" y="8910"/>
                  </a:lnTo>
                  <a:lnTo>
                    <a:pt x="9342" y="8628"/>
                  </a:lnTo>
                  <a:lnTo>
                    <a:pt x="9098" y="8327"/>
                  </a:lnTo>
                  <a:lnTo>
                    <a:pt x="8854" y="7989"/>
                  </a:lnTo>
                  <a:lnTo>
                    <a:pt x="8647" y="7651"/>
                  </a:lnTo>
                  <a:lnTo>
                    <a:pt x="8421" y="7275"/>
                  </a:lnTo>
                  <a:lnTo>
                    <a:pt x="8215" y="6880"/>
                  </a:lnTo>
                  <a:lnTo>
                    <a:pt x="8027" y="6466"/>
                  </a:lnTo>
                  <a:lnTo>
                    <a:pt x="7857" y="6109"/>
                  </a:lnTo>
                  <a:lnTo>
                    <a:pt x="7669" y="5771"/>
                  </a:lnTo>
                  <a:lnTo>
                    <a:pt x="7481" y="5451"/>
                  </a:lnTo>
                  <a:lnTo>
                    <a:pt x="7294" y="5132"/>
                  </a:lnTo>
                  <a:lnTo>
                    <a:pt x="7087" y="4812"/>
                  </a:lnTo>
                  <a:lnTo>
                    <a:pt x="6880" y="4512"/>
                  </a:lnTo>
                  <a:lnTo>
                    <a:pt x="6654" y="4230"/>
                  </a:lnTo>
                  <a:lnTo>
                    <a:pt x="6429" y="3948"/>
                  </a:lnTo>
                  <a:lnTo>
                    <a:pt x="6203" y="3684"/>
                  </a:lnTo>
                  <a:lnTo>
                    <a:pt x="5959" y="3440"/>
                  </a:lnTo>
                  <a:lnTo>
                    <a:pt x="5470" y="2951"/>
                  </a:lnTo>
                  <a:lnTo>
                    <a:pt x="4944" y="2519"/>
                  </a:lnTo>
                  <a:lnTo>
                    <a:pt x="4418" y="2106"/>
                  </a:lnTo>
                  <a:lnTo>
                    <a:pt x="3872" y="1730"/>
                  </a:lnTo>
                  <a:lnTo>
                    <a:pt x="3327" y="1391"/>
                  </a:lnTo>
                  <a:lnTo>
                    <a:pt x="2763" y="1090"/>
                  </a:lnTo>
                  <a:lnTo>
                    <a:pt x="2200" y="827"/>
                  </a:lnTo>
                  <a:lnTo>
                    <a:pt x="1636" y="583"/>
                  </a:lnTo>
                  <a:lnTo>
                    <a:pt x="1090" y="357"/>
                  </a:lnTo>
                  <a:lnTo>
                    <a:pt x="545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2428" y="4227356"/>
              <a:ext cx="2029202" cy="916153"/>
            </a:xfrm>
            <a:custGeom>
              <a:rect b="b" l="l" r="r" t="t"/>
              <a:pathLst>
                <a:path extrusionOk="0" h="13986" w="30979">
                  <a:moveTo>
                    <a:pt x="1" y="0"/>
                  </a:moveTo>
                  <a:lnTo>
                    <a:pt x="20" y="13985"/>
                  </a:lnTo>
                  <a:lnTo>
                    <a:pt x="30978" y="13948"/>
                  </a:lnTo>
                  <a:lnTo>
                    <a:pt x="30621" y="13308"/>
                  </a:lnTo>
                  <a:lnTo>
                    <a:pt x="30264" y="12651"/>
                  </a:lnTo>
                  <a:lnTo>
                    <a:pt x="29888" y="12011"/>
                  </a:lnTo>
                  <a:lnTo>
                    <a:pt x="29493" y="11391"/>
                  </a:lnTo>
                  <a:lnTo>
                    <a:pt x="29099" y="10771"/>
                  </a:lnTo>
                  <a:lnTo>
                    <a:pt x="28685" y="10169"/>
                  </a:lnTo>
                  <a:lnTo>
                    <a:pt x="28272" y="9587"/>
                  </a:lnTo>
                  <a:lnTo>
                    <a:pt x="27858" y="9060"/>
                  </a:lnTo>
                  <a:lnTo>
                    <a:pt x="27445" y="8534"/>
                  </a:lnTo>
                  <a:lnTo>
                    <a:pt x="27012" y="8064"/>
                  </a:lnTo>
                  <a:lnTo>
                    <a:pt x="26599" y="7651"/>
                  </a:lnTo>
                  <a:lnTo>
                    <a:pt x="26166" y="7275"/>
                  </a:lnTo>
                  <a:lnTo>
                    <a:pt x="25941" y="7105"/>
                  </a:lnTo>
                  <a:lnTo>
                    <a:pt x="25734" y="6955"/>
                  </a:lnTo>
                  <a:lnTo>
                    <a:pt x="25527" y="6823"/>
                  </a:lnTo>
                  <a:lnTo>
                    <a:pt x="25320" y="6692"/>
                  </a:lnTo>
                  <a:lnTo>
                    <a:pt x="25095" y="6598"/>
                  </a:lnTo>
                  <a:lnTo>
                    <a:pt x="24888" y="6504"/>
                  </a:lnTo>
                  <a:lnTo>
                    <a:pt x="24681" y="6429"/>
                  </a:lnTo>
                  <a:lnTo>
                    <a:pt x="24475" y="6372"/>
                  </a:lnTo>
                  <a:lnTo>
                    <a:pt x="24061" y="6316"/>
                  </a:lnTo>
                  <a:lnTo>
                    <a:pt x="23591" y="6278"/>
                  </a:lnTo>
                  <a:lnTo>
                    <a:pt x="23065" y="6260"/>
                  </a:lnTo>
                  <a:lnTo>
                    <a:pt x="22520" y="6260"/>
                  </a:lnTo>
                  <a:lnTo>
                    <a:pt x="21918" y="6278"/>
                  </a:lnTo>
                  <a:lnTo>
                    <a:pt x="21298" y="6316"/>
                  </a:lnTo>
                  <a:lnTo>
                    <a:pt x="19945" y="6429"/>
                  </a:lnTo>
                  <a:lnTo>
                    <a:pt x="17012" y="6729"/>
                  </a:lnTo>
                  <a:lnTo>
                    <a:pt x="15452" y="6861"/>
                  </a:lnTo>
                  <a:lnTo>
                    <a:pt x="14681" y="6899"/>
                  </a:lnTo>
                  <a:lnTo>
                    <a:pt x="13892" y="6936"/>
                  </a:lnTo>
                  <a:lnTo>
                    <a:pt x="13102" y="6974"/>
                  </a:lnTo>
                  <a:lnTo>
                    <a:pt x="12332" y="6974"/>
                  </a:lnTo>
                  <a:lnTo>
                    <a:pt x="11580" y="6955"/>
                  </a:lnTo>
                  <a:lnTo>
                    <a:pt x="10828" y="6917"/>
                  </a:lnTo>
                  <a:lnTo>
                    <a:pt x="10095" y="6842"/>
                  </a:lnTo>
                  <a:lnTo>
                    <a:pt x="9381" y="6748"/>
                  </a:lnTo>
                  <a:lnTo>
                    <a:pt x="8685" y="6617"/>
                  </a:lnTo>
                  <a:lnTo>
                    <a:pt x="8027" y="6448"/>
                  </a:lnTo>
                  <a:lnTo>
                    <a:pt x="7689" y="6335"/>
                  </a:lnTo>
                  <a:lnTo>
                    <a:pt x="7388" y="6241"/>
                  </a:lnTo>
                  <a:lnTo>
                    <a:pt x="7087" y="6109"/>
                  </a:lnTo>
                  <a:lnTo>
                    <a:pt x="6787" y="5978"/>
                  </a:lnTo>
                  <a:lnTo>
                    <a:pt x="6505" y="5846"/>
                  </a:lnTo>
                  <a:lnTo>
                    <a:pt x="6223" y="5696"/>
                  </a:lnTo>
                  <a:lnTo>
                    <a:pt x="5960" y="5526"/>
                  </a:lnTo>
                  <a:lnTo>
                    <a:pt x="5696" y="5357"/>
                  </a:lnTo>
                  <a:lnTo>
                    <a:pt x="5452" y="5169"/>
                  </a:lnTo>
                  <a:lnTo>
                    <a:pt x="5208" y="4963"/>
                  </a:lnTo>
                  <a:lnTo>
                    <a:pt x="5001" y="4756"/>
                  </a:lnTo>
                  <a:lnTo>
                    <a:pt x="4775" y="4511"/>
                  </a:lnTo>
                  <a:lnTo>
                    <a:pt x="4587" y="4286"/>
                  </a:lnTo>
                  <a:lnTo>
                    <a:pt x="4399" y="4023"/>
                  </a:lnTo>
                  <a:lnTo>
                    <a:pt x="4230" y="3760"/>
                  </a:lnTo>
                  <a:lnTo>
                    <a:pt x="4080" y="3459"/>
                  </a:lnTo>
                  <a:lnTo>
                    <a:pt x="3892" y="3120"/>
                  </a:lnTo>
                  <a:lnTo>
                    <a:pt x="3685" y="2801"/>
                  </a:lnTo>
                  <a:lnTo>
                    <a:pt x="3478" y="2500"/>
                  </a:lnTo>
                  <a:lnTo>
                    <a:pt x="3272" y="2218"/>
                  </a:lnTo>
                  <a:lnTo>
                    <a:pt x="3046" y="1955"/>
                  </a:lnTo>
                  <a:lnTo>
                    <a:pt x="2802" y="1711"/>
                  </a:lnTo>
                  <a:lnTo>
                    <a:pt x="2557" y="1466"/>
                  </a:lnTo>
                  <a:lnTo>
                    <a:pt x="2294" y="1260"/>
                  </a:lnTo>
                  <a:lnTo>
                    <a:pt x="2031" y="1053"/>
                  </a:lnTo>
                  <a:lnTo>
                    <a:pt x="1749" y="865"/>
                  </a:lnTo>
                  <a:lnTo>
                    <a:pt x="1467" y="677"/>
                  </a:lnTo>
                  <a:lnTo>
                    <a:pt x="1185" y="526"/>
                  </a:lnTo>
                  <a:lnTo>
                    <a:pt x="903" y="376"/>
                  </a:lnTo>
                  <a:lnTo>
                    <a:pt x="602" y="244"/>
                  </a:lnTo>
                  <a:lnTo>
                    <a:pt x="302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450603" y="4456360"/>
              <a:ext cx="3320780" cy="685903"/>
            </a:xfrm>
            <a:custGeom>
              <a:rect b="b" l="l" r="r" t="t"/>
              <a:pathLst>
                <a:path extrusionOk="0" h="10471" w="50697">
                  <a:moveTo>
                    <a:pt x="15828" y="0"/>
                  </a:moveTo>
                  <a:lnTo>
                    <a:pt x="15170" y="19"/>
                  </a:lnTo>
                  <a:lnTo>
                    <a:pt x="14512" y="94"/>
                  </a:lnTo>
                  <a:lnTo>
                    <a:pt x="13836" y="188"/>
                  </a:lnTo>
                  <a:lnTo>
                    <a:pt x="13140" y="339"/>
                  </a:lnTo>
                  <a:lnTo>
                    <a:pt x="12445" y="508"/>
                  </a:lnTo>
                  <a:lnTo>
                    <a:pt x="11749" y="733"/>
                  </a:lnTo>
                  <a:lnTo>
                    <a:pt x="11054" y="997"/>
                  </a:lnTo>
                  <a:lnTo>
                    <a:pt x="10339" y="1279"/>
                  </a:lnTo>
                  <a:lnTo>
                    <a:pt x="9644" y="1598"/>
                  </a:lnTo>
                  <a:lnTo>
                    <a:pt x="8948" y="1955"/>
                  </a:lnTo>
                  <a:lnTo>
                    <a:pt x="8234" y="2350"/>
                  </a:lnTo>
                  <a:lnTo>
                    <a:pt x="7557" y="2764"/>
                  </a:lnTo>
                  <a:lnTo>
                    <a:pt x="6862" y="3215"/>
                  </a:lnTo>
                  <a:lnTo>
                    <a:pt x="6185" y="3685"/>
                  </a:lnTo>
                  <a:lnTo>
                    <a:pt x="5527" y="4192"/>
                  </a:lnTo>
                  <a:lnTo>
                    <a:pt x="4888" y="4718"/>
                  </a:lnTo>
                  <a:lnTo>
                    <a:pt x="4249" y="5282"/>
                  </a:lnTo>
                  <a:lnTo>
                    <a:pt x="3629" y="5865"/>
                  </a:lnTo>
                  <a:lnTo>
                    <a:pt x="3046" y="6467"/>
                  </a:lnTo>
                  <a:lnTo>
                    <a:pt x="2463" y="7087"/>
                  </a:lnTo>
                  <a:lnTo>
                    <a:pt x="1918" y="7726"/>
                  </a:lnTo>
                  <a:lnTo>
                    <a:pt x="1392" y="8384"/>
                  </a:lnTo>
                  <a:lnTo>
                    <a:pt x="903" y="9061"/>
                  </a:lnTo>
                  <a:lnTo>
                    <a:pt x="433" y="9756"/>
                  </a:lnTo>
                  <a:lnTo>
                    <a:pt x="1" y="10470"/>
                  </a:lnTo>
                  <a:lnTo>
                    <a:pt x="1" y="10470"/>
                  </a:lnTo>
                  <a:lnTo>
                    <a:pt x="50697" y="10414"/>
                  </a:lnTo>
                  <a:lnTo>
                    <a:pt x="50603" y="10038"/>
                  </a:lnTo>
                  <a:lnTo>
                    <a:pt x="50452" y="9681"/>
                  </a:lnTo>
                  <a:lnTo>
                    <a:pt x="50264" y="9305"/>
                  </a:lnTo>
                  <a:lnTo>
                    <a:pt x="50151" y="9136"/>
                  </a:lnTo>
                  <a:lnTo>
                    <a:pt x="50039" y="8948"/>
                  </a:lnTo>
                  <a:lnTo>
                    <a:pt x="49907" y="8779"/>
                  </a:lnTo>
                  <a:lnTo>
                    <a:pt x="49757" y="8628"/>
                  </a:lnTo>
                  <a:lnTo>
                    <a:pt x="49588" y="8459"/>
                  </a:lnTo>
                  <a:lnTo>
                    <a:pt x="49418" y="8309"/>
                  </a:lnTo>
                  <a:lnTo>
                    <a:pt x="49212" y="8158"/>
                  </a:lnTo>
                  <a:lnTo>
                    <a:pt x="49005" y="8008"/>
                  </a:lnTo>
                  <a:lnTo>
                    <a:pt x="48779" y="7876"/>
                  </a:lnTo>
                  <a:lnTo>
                    <a:pt x="48535" y="7745"/>
                  </a:lnTo>
                  <a:lnTo>
                    <a:pt x="48291" y="7632"/>
                  </a:lnTo>
                  <a:lnTo>
                    <a:pt x="48009" y="7519"/>
                  </a:lnTo>
                  <a:lnTo>
                    <a:pt x="47708" y="7425"/>
                  </a:lnTo>
                  <a:lnTo>
                    <a:pt x="47407" y="7331"/>
                  </a:lnTo>
                  <a:lnTo>
                    <a:pt x="47069" y="7256"/>
                  </a:lnTo>
                  <a:lnTo>
                    <a:pt x="46712" y="7181"/>
                  </a:lnTo>
                  <a:lnTo>
                    <a:pt x="46336" y="7124"/>
                  </a:lnTo>
                  <a:lnTo>
                    <a:pt x="45941" y="7087"/>
                  </a:lnTo>
                  <a:lnTo>
                    <a:pt x="45527" y="7049"/>
                  </a:lnTo>
                  <a:lnTo>
                    <a:pt x="45095" y="7030"/>
                  </a:lnTo>
                  <a:lnTo>
                    <a:pt x="44625" y="7030"/>
                  </a:lnTo>
                  <a:lnTo>
                    <a:pt x="44155" y="7049"/>
                  </a:lnTo>
                  <a:lnTo>
                    <a:pt x="43648" y="7068"/>
                  </a:lnTo>
                  <a:lnTo>
                    <a:pt x="43103" y="7124"/>
                  </a:lnTo>
                  <a:lnTo>
                    <a:pt x="42557" y="7181"/>
                  </a:lnTo>
                  <a:lnTo>
                    <a:pt x="41956" y="7256"/>
                  </a:lnTo>
                  <a:lnTo>
                    <a:pt x="40922" y="7388"/>
                  </a:lnTo>
                  <a:lnTo>
                    <a:pt x="39926" y="7482"/>
                  </a:lnTo>
                  <a:lnTo>
                    <a:pt x="38967" y="7557"/>
                  </a:lnTo>
                  <a:lnTo>
                    <a:pt x="38027" y="7613"/>
                  </a:lnTo>
                  <a:lnTo>
                    <a:pt x="36223" y="7613"/>
                  </a:lnTo>
                  <a:lnTo>
                    <a:pt x="35377" y="7576"/>
                  </a:lnTo>
                  <a:lnTo>
                    <a:pt x="34550" y="7500"/>
                  </a:lnTo>
                  <a:lnTo>
                    <a:pt x="33742" y="7425"/>
                  </a:lnTo>
                  <a:lnTo>
                    <a:pt x="32971" y="7312"/>
                  </a:lnTo>
                  <a:lnTo>
                    <a:pt x="32219" y="7181"/>
                  </a:lnTo>
                  <a:lnTo>
                    <a:pt x="31486" y="7012"/>
                  </a:lnTo>
                  <a:lnTo>
                    <a:pt x="30772" y="6843"/>
                  </a:lnTo>
                  <a:lnTo>
                    <a:pt x="30076" y="6655"/>
                  </a:lnTo>
                  <a:lnTo>
                    <a:pt x="29418" y="6448"/>
                  </a:lnTo>
                  <a:lnTo>
                    <a:pt x="28760" y="6222"/>
                  </a:lnTo>
                  <a:lnTo>
                    <a:pt x="28121" y="5978"/>
                  </a:lnTo>
                  <a:lnTo>
                    <a:pt x="27501" y="5715"/>
                  </a:lnTo>
                  <a:lnTo>
                    <a:pt x="26900" y="5452"/>
                  </a:lnTo>
                  <a:lnTo>
                    <a:pt x="26298" y="5151"/>
                  </a:lnTo>
                  <a:lnTo>
                    <a:pt x="25715" y="4869"/>
                  </a:lnTo>
                  <a:lnTo>
                    <a:pt x="25151" y="4549"/>
                  </a:lnTo>
                  <a:lnTo>
                    <a:pt x="24587" y="4230"/>
                  </a:lnTo>
                  <a:lnTo>
                    <a:pt x="24042" y="3910"/>
                  </a:lnTo>
                  <a:lnTo>
                    <a:pt x="22952" y="3252"/>
                  </a:lnTo>
                  <a:lnTo>
                    <a:pt x="21900" y="2557"/>
                  </a:lnTo>
                  <a:lnTo>
                    <a:pt x="19813" y="1128"/>
                  </a:lnTo>
                  <a:lnTo>
                    <a:pt x="19569" y="978"/>
                  </a:lnTo>
                  <a:lnTo>
                    <a:pt x="19324" y="827"/>
                  </a:lnTo>
                  <a:lnTo>
                    <a:pt x="19061" y="696"/>
                  </a:lnTo>
                  <a:lnTo>
                    <a:pt x="18798" y="564"/>
                  </a:lnTo>
                  <a:lnTo>
                    <a:pt x="18516" y="470"/>
                  </a:lnTo>
                  <a:lnTo>
                    <a:pt x="18234" y="358"/>
                  </a:lnTo>
                  <a:lnTo>
                    <a:pt x="17952" y="282"/>
                  </a:lnTo>
                  <a:lnTo>
                    <a:pt x="17670" y="207"/>
                  </a:lnTo>
                  <a:lnTo>
                    <a:pt x="17369" y="151"/>
                  </a:lnTo>
                  <a:lnTo>
                    <a:pt x="17069" y="94"/>
                  </a:lnTo>
                  <a:lnTo>
                    <a:pt x="16768" y="57"/>
                  </a:lnTo>
                  <a:lnTo>
                    <a:pt x="16448" y="19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17"/>
          <p:cNvGrpSpPr/>
          <p:nvPr/>
        </p:nvGrpSpPr>
        <p:grpSpPr>
          <a:xfrm rot="10800000">
            <a:off x="2253106" y="4096818"/>
            <a:ext cx="698331" cy="539063"/>
            <a:chOff x="1684700" y="238125"/>
            <a:chExt cx="1698275" cy="1310950"/>
          </a:xfrm>
        </p:grpSpPr>
        <p:sp>
          <p:nvSpPr>
            <p:cNvPr id="821" name="Google Shape;821;p17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17"/>
          <p:cNvGrpSpPr/>
          <p:nvPr/>
        </p:nvGrpSpPr>
        <p:grpSpPr>
          <a:xfrm rot="10800000">
            <a:off x="6310131" y="598718"/>
            <a:ext cx="698331" cy="539063"/>
            <a:chOff x="1684700" y="238125"/>
            <a:chExt cx="1698275" cy="1310950"/>
          </a:xfrm>
        </p:grpSpPr>
        <p:sp>
          <p:nvSpPr>
            <p:cNvPr id="827" name="Google Shape;827;p17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17"/>
          <p:cNvGrpSpPr/>
          <p:nvPr/>
        </p:nvGrpSpPr>
        <p:grpSpPr>
          <a:xfrm flipH="1" rot="1557465">
            <a:off x="4814730" y="-1907528"/>
            <a:ext cx="5898563" cy="4432141"/>
            <a:chOff x="1483225" y="811475"/>
            <a:chExt cx="5898675" cy="4432225"/>
          </a:xfrm>
        </p:grpSpPr>
        <p:sp>
          <p:nvSpPr>
            <p:cNvPr id="833" name="Google Shape;833;p17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17"/>
          <p:cNvGrpSpPr/>
          <p:nvPr/>
        </p:nvGrpSpPr>
        <p:grpSpPr>
          <a:xfrm rot="9205021">
            <a:off x="-2255530" y="-1067041"/>
            <a:ext cx="5898760" cy="4432289"/>
            <a:chOff x="1483225" y="811475"/>
            <a:chExt cx="5898675" cy="4432225"/>
          </a:xfrm>
        </p:grpSpPr>
        <p:sp>
          <p:nvSpPr>
            <p:cNvPr id="838" name="Google Shape;838;p17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18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844" name="Google Shape;844;p18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845" name="Google Shape;845;p18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46" name="Google Shape;846;p18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847" name="Google Shape;847;p18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8" name="Google Shape;848;p18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49" name="Google Shape;849;p18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850" name="Google Shape;850;p18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18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52" name="Google Shape;852;p18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18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18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18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18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18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18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9" name="Google Shape;859;p18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0" name="Google Shape;860;p18"/>
          <p:cNvSpPr txBox="1"/>
          <p:nvPr>
            <p:ph type="title"/>
          </p:nvPr>
        </p:nvSpPr>
        <p:spPr>
          <a:xfrm>
            <a:off x="700350" y="1593442"/>
            <a:ext cx="41064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61" name="Google Shape;861;p18"/>
          <p:cNvSpPr txBox="1"/>
          <p:nvPr>
            <p:ph idx="1" type="subTitle"/>
          </p:nvPr>
        </p:nvSpPr>
        <p:spPr>
          <a:xfrm>
            <a:off x="814200" y="2635658"/>
            <a:ext cx="38787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862" name="Google Shape;862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400000">
            <a:off x="6368603" y="-85080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400000">
            <a:off x="837203" y="236810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4" name="Google Shape;864;p18"/>
          <p:cNvGrpSpPr/>
          <p:nvPr/>
        </p:nvGrpSpPr>
        <p:grpSpPr>
          <a:xfrm>
            <a:off x="-37" y="-2958"/>
            <a:ext cx="1894886" cy="1455581"/>
            <a:chOff x="-37" y="7380"/>
            <a:chExt cx="1894886" cy="1455581"/>
          </a:xfrm>
        </p:grpSpPr>
        <p:sp>
          <p:nvSpPr>
            <p:cNvPr id="865" name="Google Shape;865;p18"/>
            <p:cNvSpPr/>
            <p:nvPr/>
          </p:nvSpPr>
          <p:spPr>
            <a:xfrm flipH="1">
              <a:off x="-37" y="7380"/>
              <a:ext cx="1894886" cy="1455581"/>
            </a:xfrm>
            <a:custGeom>
              <a:rect b="b" l="l" r="r" t="t"/>
              <a:pathLst>
                <a:path extrusionOk="0" h="25415" w="33084">
                  <a:moveTo>
                    <a:pt x="2369" y="0"/>
                  </a:moveTo>
                  <a:lnTo>
                    <a:pt x="2143" y="433"/>
                  </a:lnTo>
                  <a:lnTo>
                    <a:pt x="1937" y="865"/>
                  </a:lnTo>
                  <a:lnTo>
                    <a:pt x="1749" y="1316"/>
                  </a:lnTo>
                  <a:lnTo>
                    <a:pt x="1561" y="1767"/>
                  </a:lnTo>
                  <a:lnTo>
                    <a:pt x="1392" y="2218"/>
                  </a:lnTo>
                  <a:lnTo>
                    <a:pt x="1241" y="2670"/>
                  </a:lnTo>
                  <a:lnTo>
                    <a:pt x="1091" y="3140"/>
                  </a:lnTo>
                  <a:lnTo>
                    <a:pt x="959" y="3609"/>
                  </a:lnTo>
                  <a:lnTo>
                    <a:pt x="658" y="4756"/>
                  </a:lnTo>
                  <a:lnTo>
                    <a:pt x="508" y="5358"/>
                  </a:lnTo>
                  <a:lnTo>
                    <a:pt x="395" y="5959"/>
                  </a:lnTo>
                  <a:lnTo>
                    <a:pt x="282" y="6561"/>
                  </a:lnTo>
                  <a:lnTo>
                    <a:pt x="189" y="7162"/>
                  </a:lnTo>
                  <a:lnTo>
                    <a:pt x="95" y="7764"/>
                  </a:lnTo>
                  <a:lnTo>
                    <a:pt x="38" y="8365"/>
                  </a:lnTo>
                  <a:lnTo>
                    <a:pt x="1" y="8967"/>
                  </a:lnTo>
                  <a:lnTo>
                    <a:pt x="1" y="9549"/>
                  </a:lnTo>
                  <a:lnTo>
                    <a:pt x="1" y="10132"/>
                  </a:lnTo>
                  <a:lnTo>
                    <a:pt x="38" y="10696"/>
                  </a:lnTo>
                  <a:lnTo>
                    <a:pt x="113" y="11241"/>
                  </a:lnTo>
                  <a:lnTo>
                    <a:pt x="207" y="11767"/>
                  </a:lnTo>
                  <a:lnTo>
                    <a:pt x="339" y="12275"/>
                  </a:lnTo>
                  <a:lnTo>
                    <a:pt x="489" y="12764"/>
                  </a:lnTo>
                  <a:lnTo>
                    <a:pt x="696" y="13215"/>
                  </a:lnTo>
                  <a:lnTo>
                    <a:pt x="809" y="13440"/>
                  </a:lnTo>
                  <a:lnTo>
                    <a:pt x="940" y="13647"/>
                  </a:lnTo>
                  <a:lnTo>
                    <a:pt x="1072" y="13854"/>
                  </a:lnTo>
                  <a:lnTo>
                    <a:pt x="1204" y="14061"/>
                  </a:lnTo>
                  <a:lnTo>
                    <a:pt x="1354" y="14249"/>
                  </a:lnTo>
                  <a:lnTo>
                    <a:pt x="1523" y="14418"/>
                  </a:lnTo>
                  <a:lnTo>
                    <a:pt x="1711" y="14587"/>
                  </a:lnTo>
                  <a:lnTo>
                    <a:pt x="1899" y="14756"/>
                  </a:lnTo>
                  <a:lnTo>
                    <a:pt x="2087" y="14906"/>
                  </a:lnTo>
                  <a:lnTo>
                    <a:pt x="2294" y="15057"/>
                  </a:lnTo>
                  <a:lnTo>
                    <a:pt x="2519" y="15188"/>
                  </a:lnTo>
                  <a:lnTo>
                    <a:pt x="2764" y="15320"/>
                  </a:lnTo>
                  <a:lnTo>
                    <a:pt x="3008" y="15433"/>
                  </a:lnTo>
                  <a:lnTo>
                    <a:pt x="3252" y="15527"/>
                  </a:lnTo>
                  <a:lnTo>
                    <a:pt x="3534" y="15621"/>
                  </a:lnTo>
                  <a:lnTo>
                    <a:pt x="3816" y="15696"/>
                  </a:lnTo>
                  <a:lnTo>
                    <a:pt x="4117" y="15771"/>
                  </a:lnTo>
                  <a:lnTo>
                    <a:pt x="4418" y="15828"/>
                  </a:lnTo>
                  <a:lnTo>
                    <a:pt x="4756" y="15865"/>
                  </a:lnTo>
                  <a:lnTo>
                    <a:pt x="5095" y="15903"/>
                  </a:lnTo>
                  <a:lnTo>
                    <a:pt x="5433" y="15922"/>
                  </a:lnTo>
                  <a:lnTo>
                    <a:pt x="5809" y="15922"/>
                  </a:lnTo>
                  <a:lnTo>
                    <a:pt x="6185" y="15903"/>
                  </a:lnTo>
                  <a:lnTo>
                    <a:pt x="6598" y="15884"/>
                  </a:lnTo>
                  <a:lnTo>
                    <a:pt x="6993" y="15846"/>
                  </a:lnTo>
                  <a:lnTo>
                    <a:pt x="7425" y="15790"/>
                  </a:lnTo>
                  <a:lnTo>
                    <a:pt x="7876" y="15734"/>
                  </a:lnTo>
                  <a:lnTo>
                    <a:pt x="8328" y="15658"/>
                  </a:lnTo>
                  <a:lnTo>
                    <a:pt x="8798" y="15546"/>
                  </a:lnTo>
                  <a:lnTo>
                    <a:pt x="9305" y="15433"/>
                  </a:lnTo>
                  <a:lnTo>
                    <a:pt x="9907" y="15301"/>
                  </a:lnTo>
                  <a:lnTo>
                    <a:pt x="10508" y="15188"/>
                  </a:lnTo>
                  <a:lnTo>
                    <a:pt x="11091" y="15094"/>
                  </a:lnTo>
                  <a:lnTo>
                    <a:pt x="11655" y="15038"/>
                  </a:lnTo>
                  <a:lnTo>
                    <a:pt x="12219" y="15000"/>
                  </a:lnTo>
                  <a:lnTo>
                    <a:pt x="12764" y="14982"/>
                  </a:lnTo>
                  <a:lnTo>
                    <a:pt x="13290" y="14982"/>
                  </a:lnTo>
                  <a:lnTo>
                    <a:pt x="13798" y="15000"/>
                  </a:lnTo>
                  <a:lnTo>
                    <a:pt x="14305" y="15038"/>
                  </a:lnTo>
                  <a:lnTo>
                    <a:pt x="14794" y="15094"/>
                  </a:lnTo>
                  <a:lnTo>
                    <a:pt x="15283" y="15170"/>
                  </a:lnTo>
                  <a:lnTo>
                    <a:pt x="15752" y="15264"/>
                  </a:lnTo>
                  <a:lnTo>
                    <a:pt x="16204" y="15376"/>
                  </a:lnTo>
                  <a:lnTo>
                    <a:pt x="16655" y="15508"/>
                  </a:lnTo>
                  <a:lnTo>
                    <a:pt x="17087" y="15658"/>
                  </a:lnTo>
                  <a:lnTo>
                    <a:pt x="17519" y="15809"/>
                  </a:lnTo>
                  <a:lnTo>
                    <a:pt x="17952" y="15978"/>
                  </a:lnTo>
                  <a:lnTo>
                    <a:pt x="18346" y="16166"/>
                  </a:lnTo>
                  <a:lnTo>
                    <a:pt x="18760" y="16354"/>
                  </a:lnTo>
                  <a:lnTo>
                    <a:pt x="19155" y="16561"/>
                  </a:lnTo>
                  <a:lnTo>
                    <a:pt x="19531" y="16786"/>
                  </a:lnTo>
                  <a:lnTo>
                    <a:pt x="19907" y="17012"/>
                  </a:lnTo>
                  <a:lnTo>
                    <a:pt x="20640" y="17482"/>
                  </a:lnTo>
                  <a:lnTo>
                    <a:pt x="21335" y="17989"/>
                  </a:lnTo>
                  <a:lnTo>
                    <a:pt x="22031" y="18516"/>
                  </a:lnTo>
                  <a:lnTo>
                    <a:pt x="22689" y="19079"/>
                  </a:lnTo>
                  <a:lnTo>
                    <a:pt x="23328" y="19643"/>
                  </a:lnTo>
                  <a:lnTo>
                    <a:pt x="23948" y="20207"/>
                  </a:lnTo>
                  <a:lnTo>
                    <a:pt x="24549" y="20771"/>
                  </a:lnTo>
                  <a:lnTo>
                    <a:pt x="25734" y="21880"/>
                  </a:lnTo>
                  <a:lnTo>
                    <a:pt x="26316" y="22425"/>
                  </a:lnTo>
                  <a:lnTo>
                    <a:pt x="26899" y="22933"/>
                  </a:lnTo>
                  <a:lnTo>
                    <a:pt x="27463" y="23403"/>
                  </a:lnTo>
                  <a:lnTo>
                    <a:pt x="28046" y="23835"/>
                  </a:lnTo>
                  <a:lnTo>
                    <a:pt x="28628" y="24249"/>
                  </a:lnTo>
                  <a:lnTo>
                    <a:pt x="28929" y="24418"/>
                  </a:lnTo>
                  <a:lnTo>
                    <a:pt x="29230" y="24587"/>
                  </a:lnTo>
                  <a:lnTo>
                    <a:pt x="29531" y="24756"/>
                  </a:lnTo>
                  <a:lnTo>
                    <a:pt x="29831" y="24888"/>
                  </a:lnTo>
                  <a:lnTo>
                    <a:pt x="30132" y="25019"/>
                  </a:lnTo>
                  <a:lnTo>
                    <a:pt x="30452" y="25132"/>
                  </a:lnTo>
                  <a:lnTo>
                    <a:pt x="30752" y="25226"/>
                  </a:lnTo>
                  <a:lnTo>
                    <a:pt x="31072" y="25301"/>
                  </a:lnTo>
                  <a:lnTo>
                    <a:pt x="31392" y="25358"/>
                  </a:lnTo>
                  <a:lnTo>
                    <a:pt x="31730" y="25395"/>
                  </a:lnTo>
                  <a:lnTo>
                    <a:pt x="32068" y="25414"/>
                  </a:lnTo>
                  <a:lnTo>
                    <a:pt x="32407" y="25414"/>
                  </a:lnTo>
                  <a:lnTo>
                    <a:pt x="32745" y="25395"/>
                  </a:lnTo>
                  <a:lnTo>
                    <a:pt x="33083" y="25339"/>
                  </a:lnTo>
                  <a:lnTo>
                    <a:pt x="330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 flipH="1">
              <a:off x="-33" y="7380"/>
              <a:ext cx="1708628" cy="1185312"/>
            </a:xfrm>
            <a:custGeom>
              <a:rect b="b" l="l" r="r" t="t"/>
              <a:pathLst>
                <a:path extrusionOk="0" h="20696" w="29832">
                  <a:moveTo>
                    <a:pt x="2218" y="0"/>
                  </a:moveTo>
                  <a:lnTo>
                    <a:pt x="1749" y="1053"/>
                  </a:lnTo>
                  <a:lnTo>
                    <a:pt x="1523" y="1617"/>
                  </a:lnTo>
                  <a:lnTo>
                    <a:pt x="1297" y="2181"/>
                  </a:lnTo>
                  <a:lnTo>
                    <a:pt x="1091" y="2745"/>
                  </a:lnTo>
                  <a:lnTo>
                    <a:pt x="884" y="3327"/>
                  </a:lnTo>
                  <a:lnTo>
                    <a:pt x="696" y="3910"/>
                  </a:lnTo>
                  <a:lnTo>
                    <a:pt x="527" y="4493"/>
                  </a:lnTo>
                  <a:lnTo>
                    <a:pt x="376" y="5076"/>
                  </a:lnTo>
                  <a:lnTo>
                    <a:pt x="245" y="5658"/>
                  </a:lnTo>
                  <a:lnTo>
                    <a:pt x="151" y="6241"/>
                  </a:lnTo>
                  <a:lnTo>
                    <a:pt x="76" y="6805"/>
                  </a:lnTo>
                  <a:lnTo>
                    <a:pt x="19" y="7350"/>
                  </a:lnTo>
                  <a:lnTo>
                    <a:pt x="0" y="7895"/>
                  </a:lnTo>
                  <a:lnTo>
                    <a:pt x="19" y="8421"/>
                  </a:lnTo>
                  <a:lnTo>
                    <a:pt x="76" y="8929"/>
                  </a:lnTo>
                  <a:lnTo>
                    <a:pt x="170" y="9418"/>
                  </a:lnTo>
                  <a:lnTo>
                    <a:pt x="245" y="9662"/>
                  </a:lnTo>
                  <a:lnTo>
                    <a:pt x="301" y="9888"/>
                  </a:lnTo>
                  <a:lnTo>
                    <a:pt x="395" y="10113"/>
                  </a:lnTo>
                  <a:lnTo>
                    <a:pt x="489" y="10339"/>
                  </a:lnTo>
                  <a:lnTo>
                    <a:pt x="583" y="10546"/>
                  </a:lnTo>
                  <a:lnTo>
                    <a:pt x="715" y="10752"/>
                  </a:lnTo>
                  <a:lnTo>
                    <a:pt x="846" y="10940"/>
                  </a:lnTo>
                  <a:lnTo>
                    <a:pt x="978" y="11128"/>
                  </a:lnTo>
                  <a:lnTo>
                    <a:pt x="1128" y="11316"/>
                  </a:lnTo>
                  <a:lnTo>
                    <a:pt x="1297" y="11485"/>
                  </a:lnTo>
                  <a:lnTo>
                    <a:pt x="1485" y="11655"/>
                  </a:lnTo>
                  <a:lnTo>
                    <a:pt x="1673" y="11805"/>
                  </a:lnTo>
                  <a:lnTo>
                    <a:pt x="1880" y="11955"/>
                  </a:lnTo>
                  <a:lnTo>
                    <a:pt x="2106" y="12087"/>
                  </a:lnTo>
                  <a:lnTo>
                    <a:pt x="2350" y="12219"/>
                  </a:lnTo>
                  <a:lnTo>
                    <a:pt x="2594" y="12331"/>
                  </a:lnTo>
                  <a:lnTo>
                    <a:pt x="2858" y="12425"/>
                  </a:lnTo>
                  <a:lnTo>
                    <a:pt x="3140" y="12519"/>
                  </a:lnTo>
                  <a:lnTo>
                    <a:pt x="3440" y="12613"/>
                  </a:lnTo>
                  <a:lnTo>
                    <a:pt x="3741" y="12688"/>
                  </a:lnTo>
                  <a:lnTo>
                    <a:pt x="4079" y="12745"/>
                  </a:lnTo>
                  <a:lnTo>
                    <a:pt x="4418" y="12801"/>
                  </a:lnTo>
                  <a:lnTo>
                    <a:pt x="4794" y="12839"/>
                  </a:lnTo>
                  <a:lnTo>
                    <a:pt x="5170" y="12858"/>
                  </a:lnTo>
                  <a:lnTo>
                    <a:pt x="5564" y="12876"/>
                  </a:lnTo>
                  <a:lnTo>
                    <a:pt x="5978" y="12858"/>
                  </a:lnTo>
                  <a:lnTo>
                    <a:pt x="6410" y="12858"/>
                  </a:lnTo>
                  <a:lnTo>
                    <a:pt x="6861" y="12820"/>
                  </a:lnTo>
                  <a:lnTo>
                    <a:pt x="7331" y="12782"/>
                  </a:lnTo>
                  <a:lnTo>
                    <a:pt x="7820" y="12726"/>
                  </a:lnTo>
                  <a:lnTo>
                    <a:pt x="8797" y="12613"/>
                  </a:lnTo>
                  <a:lnTo>
                    <a:pt x="9775" y="12557"/>
                  </a:lnTo>
                  <a:lnTo>
                    <a:pt x="10715" y="12538"/>
                  </a:lnTo>
                  <a:lnTo>
                    <a:pt x="11636" y="12557"/>
                  </a:lnTo>
                  <a:lnTo>
                    <a:pt x="12557" y="12613"/>
                  </a:lnTo>
                  <a:lnTo>
                    <a:pt x="13440" y="12726"/>
                  </a:lnTo>
                  <a:lnTo>
                    <a:pt x="14305" y="12858"/>
                  </a:lnTo>
                  <a:lnTo>
                    <a:pt x="15151" y="13008"/>
                  </a:lnTo>
                  <a:lnTo>
                    <a:pt x="15997" y="13196"/>
                  </a:lnTo>
                  <a:lnTo>
                    <a:pt x="16805" y="13422"/>
                  </a:lnTo>
                  <a:lnTo>
                    <a:pt x="17594" y="13666"/>
                  </a:lnTo>
                  <a:lnTo>
                    <a:pt x="18365" y="13929"/>
                  </a:lnTo>
                  <a:lnTo>
                    <a:pt x="19117" y="14230"/>
                  </a:lnTo>
                  <a:lnTo>
                    <a:pt x="19850" y="14531"/>
                  </a:lnTo>
                  <a:lnTo>
                    <a:pt x="20564" y="14850"/>
                  </a:lnTo>
                  <a:lnTo>
                    <a:pt x="21260" y="15188"/>
                  </a:lnTo>
                  <a:lnTo>
                    <a:pt x="21937" y="15546"/>
                  </a:lnTo>
                  <a:lnTo>
                    <a:pt x="22594" y="15903"/>
                  </a:lnTo>
                  <a:lnTo>
                    <a:pt x="23234" y="16260"/>
                  </a:lnTo>
                  <a:lnTo>
                    <a:pt x="23854" y="16636"/>
                  </a:lnTo>
                  <a:lnTo>
                    <a:pt x="24455" y="17012"/>
                  </a:lnTo>
                  <a:lnTo>
                    <a:pt x="25038" y="17388"/>
                  </a:lnTo>
                  <a:lnTo>
                    <a:pt x="26147" y="18140"/>
                  </a:lnTo>
                  <a:lnTo>
                    <a:pt x="27181" y="18854"/>
                  </a:lnTo>
                  <a:lnTo>
                    <a:pt x="28140" y="19531"/>
                  </a:lnTo>
                  <a:lnTo>
                    <a:pt x="29023" y="20151"/>
                  </a:lnTo>
                  <a:lnTo>
                    <a:pt x="29831" y="20696"/>
                  </a:lnTo>
                  <a:lnTo>
                    <a:pt x="298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18"/>
          <p:cNvGrpSpPr/>
          <p:nvPr/>
        </p:nvGrpSpPr>
        <p:grpSpPr>
          <a:xfrm rot="-5400000">
            <a:off x="7004852" y="2975272"/>
            <a:ext cx="556335" cy="3804653"/>
            <a:chOff x="0" y="852322"/>
            <a:chExt cx="556335" cy="3804653"/>
          </a:xfrm>
        </p:grpSpPr>
        <p:sp>
          <p:nvSpPr>
            <p:cNvPr id="868" name="Google Shape;868;p18"/>
            <p:cNvSpPr/>
            <p:nvPr/>
          </p:nvSpPr>
          <p:spPr>
            <a:xfrm rot="-5400000">
              <a:off x="-1215778" y="2884861"/>
              <a:ext cx="2987892" cy="556335"/>
            </a:xfrm>
            <a:custGeom>
              <a:rect b="b" l="l" r="r" t="t"/>
              <a:pathLst>
                <a:path extrusionOk="0" h="11204" w="60170">
                  <a:moveTo>
                    <a:pt x="433" y="0"/>
                  </a:moveTo>
                  <a:lnTo>
                    <a:pt x="301" y="545"/>
                  </a:lnTo>
                  <a:lnTo>
                    <a:pt x="189" y="1072"/>
                  </a:lnTo>
                  <a:lnTo>
                    <a:pt x="113" y="1598"/>
                  </a:lnTo>
                  <a:lnTo>
                    <a:pt x="57" y="2106"/>
                  </a:lnTo>
                  <a:lnTo>
                    <a:pt x="19" y="2594"/>
                  </a:lnTo>
                  <a:lnTo>
                    <a:pt x="1" y="3064"/>
                  </a:lnTo>
                  <a:lnTo>
                    <a:pt x="19" y="3534"/>
                  </a:lnTo>
                  <a:lnTo>
                    <a:pt x="57" y="3985"/>
                  </a:lnTo>
                  <a:lnTo>
                    <a:pt x="95" y="4418"/>
                  </a:lnTo>
                  <a:lnTo>
                    <a:pt x="189" y="4850"/>
                  </a:lnTo>
                  <a:lnTo>
                    <a:pt x="283" y="5264"/>
                  </a:lnTo>
                  <a:lnTo>
                    <a:pt x="395" y="5658"/>
                  </a:lnTo>
                  <a:lnTo>
                    <a:pt x="527" y="6034"/>
                  </a:lnTo>
                  <a:lnTo>
                    <a:pt x="696" y="6410"/>
                  </a:lnTo>
                  <a:lnTo>
                    <a:pt x="865" y="6749"/>
                  </a:lnTo>
                  <a:lnTo>
                    <a:pt x="1072" y="7106"/>
                  </a:lnTo>
                  <a:lnTo>
                    <a:pt x="1298" y="7425"/>
                  </a:lnTo>
                  <a:lnTo>
                    <a:pt x="1523" y="7745"/>
                  </a:lnTo>
                  <a:lnTo>
                    <a:pt x="1786" y="8046"/>
                  </a:lnTo>
                  <a:lnTo>
                    <a:pt x="2068" y="8327"/>
                  </a:lnTo>
                  <a:lnTo>
                    <a:pt x="2350" y="8591"/>
                  </a:lnTo>
                  <a:lnTo>
                    <a:pt x="2670" y="8854"/>
                  </a:lnTo>
                  <a:lnTo>
                    <a:pt x="3008" y="9098"/>
                  </a:lnTo>
                  <a:lnTo>
                    <a:pt x="3347" y="9343"/>
                  </a:lnTo>
                  <a:lnTo>
                    <a:pt x="3722" y="9549"/>
                  </a:lnTo>
                  <a:lnTo>
                    <a:pt x="4098" y="9756"/>
                  </a:lnTo>
                  <a:lnTo>
                    <a:pt x="4493" y="9944"/>
                  </a:lnTo>
                  <a:lnTo>
                    <a:pt x="4907" y="10132"/>
                  </a:lnTo>
                  <a:lnTo>
                    <a:pt x="5339" y="10282"/>
                  </a:lnTo>
                  <a:lnTo>
                    <a:pt x="5790" y="10433"/>
                  </a:lnTo>
                  <a:lnTo>
                    <a:pt x="6260" y="10583"/>
                  </a:lnTo>
                  <a:lnTo>
                    <a:pt x="6730" y="10696"/>
                  </a:lnTo>
                  <a:lnTo>
                    <a:pt x="7238" y="10809"/>
                  </a:lnTo>
                  <a:lnTo>
                    <a:pt x="7745" y="10903"/>
                  </a:lnTo>
                  <a:lnTo>
                    <a:pt x="8271" y="10997"/>
                  </a:lnTo>
                  <a:lnTo>
                    <a:pt x="8798" y="11053"/>
                  </a:lnTo>
                  <a:lnTo>
                    <a:pt x="9362" y="11109"/>
                  </a:lnTo>
                  <a:lnTo>
                    <a:pt x="9925" y="11147"/>
                  </a:lnTo>
                  <a:lnTo>
                    <a:pt x="10489" y="11185"/>
                  </a:lnTo>
                  <a:lnTo>
                    <a:pt x="11091" y="11203"/>
                  </a:lnTo>
                  <a:lnTo>
                    <a:pt x="11692" y="11203"/>
                  </a:lnTo>
                  <a:lnTo>
                    <a:pt x="12313" y="11185"/>
                  </a:lnTo>
                  <a:lnTo>
                    <a:pt x="12933" y="11166"/>
                  </a:lnTo>
                  <a:lnTo>
                    <a:pt x="13572" y="11128"/>
                  </a:lnTo>
                  <a:lnTo>
                    <a:pt x="14230" y="11072"/>
                  </a:lnTo>
                  <a:lnTo>
                    <a:pt x="14888" y="11015"/>
                  </a:lnTo>
                  <a:lnTo>
                    <a:pt x="15565" y="10921"/>
                  </a:lnTo>
                  <a:lnTo>
                    <a:pt x="16241" y="10828"/>
                  </a:lnTo>
                  <a:lnTo>
                    <a:pt x="16937" y="10734"/>
                  </a:lnTo>
                  <a:lnTo>
                    <a:pt x="17651" y="10602"/>
                  </a:lnTo>
                  <a:lnTo>
                    <a:pt x="18365" y="10470"/>
                  </a:lnTo>
                  <a:lnTo>
                    <a:pt x="19098" y="10339"/>
                  </a:lnTo>
                  <a:lnTo>
                    <a:pt x="20565" y="10000"/>
                  </a:lnTo>
                  <a:lnTo>
                    <a:pt x="22087" y="9606"/>
                  </a:lnTo>
                  <a:lnTo>
                    <a:pt x="23629" y="9173"/>
                  </a:lnTo>
                  <a:lnTo>
                    <a:pt x="25207" y="8685"/>
                  </a:lnTo>
                  <a:lnTo>
                    <a:pt x="26805" y="8140"/>
                  </a:lnTo>
                  <a:lnTo>
                    <a:pt x="28441" y="7538"/>
                  </a:lnTo>
                  <a:lnTo>
                    <a:pt x="29192" y="7256"/>
                  </a:lnTo>
                  <a:lnTo>
                    <a:pt x="29944" y="7012"/>
                  </a:lnTo>
                  <a:lnTo>
                    <a:pt x="30677" y="6786"/>
                  </a:lnTo>
                  <a:lnTo>
                    <a:pt x="31392" y="6598"/>
                  </a:lnTo>
                  <a:lnTo>
                    <a:pt x="32087" y="6429"/>
                  </a:lnTo>
                  <a:lnTo>
                    <a:pt x="32783" y="6297"/>
                  </a:lnTo>
                  <a:lnTo>
                    <a:pt x="33441" y="6166"/>
                  </a:lnTo>
                  <a:lnTo>
                    <a:pt x="34098" y="6091"/>
                  </a:lnTo>
                  <a:lnTo>
                    <a:pt x="34738" y="6015"/>
                  </a:lnTo>
                  <a:lnTo>
                    <a:pt x="35358" y="5959"/>
                  </a:lnTo>
                  <a:lnTo>
                    <a:pt x="35978" y="5940"/>
                  </a:lnTo>
                  <a:lnTo>
                    <a:pt x="36580" y="5921"/>
                  </a:lnTo>
                  <a:lnTo>
                    <a:pt x="37162" y="5940"/>
                  </a:lnTo>
                  <a:lnTo>
                    <a:pt x="37726" y="5959"/>
                  </a:lnTo>
                  <a:lnTo>
                    <a:pt x="38290" y="5997"/>
                  </a:lnTo>
                  <a:lnTo>
                    <a:pt x="38835" y="6053"/>
                  </a:lnTo>
                  <a:lnTo>
                    <a:pt x="39362" y="6128"/>
                  </a:lnTo>
                  <a:lnTo>
                    <a:pt x="39888" y="6203"/>
                  </a:lnTo>
                  <a:lnTo>
                    <a:pt x="40414" y="6297"/>
                  </a:lnTo>
                  <a:lnTo>
                    <a:pt x="40922" y="6410"/>
                  </a:lnTo>
                  <a:lnTo>
                    <a:pt x="41899" y="6636"/>
                  </a:lnTo>
                  <a:lnTo>
                    <a:pt x="42839" y="6899"/>
                  </a:lnTo>
                  <a:lnTo>
                    <a:pt x="43741" y="7181"/>
                  </a:lnTo>
                  <a:lnTo>
                    <a:pt x="44625" y="7463"/>
                  </a:lnTo>
                  <a:lnTo>
                    <a:pt x="46316" y="8027"/>
                  </a:lnTo>
                  <a:lnTo>
                    <a:pt x="47125" y="8290"/>
                  </a:lnTo>
                  <a:lnTo>
                    <a:pt x="47914" y="8515"/>
                  </a:lnTo>
                  <a:lnTo>
                    <a:pt x="48704" y="8722"/>
                  </a:lnTo>
                  <a:lnTo>
                    <a:pt x="49080" y="8797"/>
                  </a:lnTo>
                  <a:lnTo>
                    <a:pt x="49474" y="8873"/>
                  </a:lnTo>
                  <a:lnTo>
                    <a:pt x="49850" y="8929"/>
                  </a:lnTo>
                  <a:lnTo>
                    <a:pt x="50226" y="8967"/>
                  </a:lnTo>
                  <a:lnTo>
                    <a:pt x="50602" y="9004"/>
                  </a:lnTo>
                  <a:lnTo>
                    <a:pt x="51373" y="9004"/>
                  </a:lnTo>
                  <a:lnTo>
                    <a:pt x="51749" y="8985"/>
                  </a:lnTo>
                  <a:lnTo>
                    <a:pt x="52125" y="8929"/>
                  </a:lnTo>
                  <a:lnTo>
                    <a:pt x="52501" y="8873"/>
                  </a:lnTo>
                  <a:lnTo>
                    <a:pt x="52895" y="8779"/>
                  </a:lnTo>
                  <a:lnTo>
                    <a:pt x="53271" y="8666"/>
                  </a:lnTo>
                  <a:lnTo>
                    <a:pt x="53666" y="8534"/>
                  </a:lnTo>
                  <a:lnTo>
                    <a:pt x="54042" y="8365"/>
                  </a:lnTo>
                  <a:lnTo>
                    <a:pt x="54437" y="8177"/>
                  </a:lnTo>
                  <a:lnTo>
                    <a:pt x="54832" y="7952"/>
                  </a:lnTo>
                  <a:lnTo>
                    <a:pt x="55226" y="7707"/>
                  </a:lnTo>
                  <a:lnTo>
                    <a:pt x="55640" y="7425"/>
                  </a:lnTo>
                  <a:lnTo>
                    <a:pt x="56035" y="7124"/>
                  </a:lnTo>
                  <a:lnTo>
                    <a:pt x="56448" y="6786"/>
                  </a:lnTo>
                  <a:lnTo>
                    <a:pt x="56880" y="6410"/>
                  </a:lnTo>
                  <a:lnTo>
                    <a:pt x="57294" y="5997"/>
                  </a:lnTo>
                  <a:lnTo>
                    <a:pt x="57726" y="5564"/>
                  </a:lnTo>
                  <a:lnTo>
                    <a:pt x="58159" y="5076"/>
                  </a:lnTo>
                  <a:lnTo>
                    <a:pt x="58610" y="4568"/>
                  </a:lnTo>
                  <a:lnTo>
                    <a:pt x="59061" y="4004"/>
                  </a:lnTo>
                  <a:lnTo>
                    <a:pt x="59230" y="3779"/>
                  </a:lnTo>
                  <a:lnTo>
                    <a:pt x="59380" y="3534"/>
                  </a:lnTo>
                  <a:lnTo>
                    <a:pt x="59531" y="3309"/>
                  </a:lnTo>
                  <a:lnTo>
                    <a:pt x="59644" y="3064"/>
                  </a:lnTo>
                  <a:lnTo>
                    <a:pt x="59775" y="2801"/>
                  </a:lnTo>
                  <a:lnTo>
                    <a:pt x="59869" y="2557"/>
                  </a:lnTo>
                  <a:lnTo>
                    <a:pt x="59944" y="2312"/>
                  </a:lnTo>
                  <a:lnTo>
                    <a:pt x="60020" y="2049"/>
                  </a:lnTo>
                  <a:lnTo>
                    <a:pt x="60076" y="1786"/>
                  </a:lnTo>
                  <a:lnTo>
                    <a:pt x="60114" y="1542"/>
                  </a:lnTo>
                  <a:lnTo>
                    <a:pt x="60151" y="1279"/>
                  </a:lnTo>
                  <a:lnTo>
                    <a:pt x="60170" y="1015"/>
                  </a:lnTo>
                  <a:lnTo>
                    <a:pt x="60170" y="752"/>
                  </a:lnTo>
                  <a:lnTo>
                    <a:pt x="60151" y="508"/>
                  </a:lnTo>
                  <a:lnTo>
                    <a:pt x="60132" y="245"/>
                  </a:lnTo>
                  <a:lnTo>
                    <a:pt x="60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 rot="-5400000">
              <a:off x="-1590093" y="2442415"/>
              <a:ext cx="3605830" cy="425643"/>
            </a:xfrm>
            <a:custGeom>
              <a:rect b="b" l="l" r="r" t="t"/>
              <a:pathLst>
                <a:path extrusionOk="0" h="8572" w="72614">
                  <a:moveTo>
                    <a:pt x="0" y="0"/>
                  </a:moveTo>
                  <a:lnTo>
                    <a:pt x="19" y="376"/>
                  </a:lnTo>
                  <a:lnTo>
                    <a:pt x="38" y="790"/>
                  </a:lnTo>
                  <a:lnTo>
                    <a:pt x="57" y="1222"/>
                  </a:lnTo>
                  <a:lnTo>
                    <a:pt x="113" y="1655"/>
                  </a:lnTo>
                  <a:lnTo>
                    <a:pt x="170" y="2106"/>
                  </a:lnTo>
                  <a:lnTo>
                    <a:pt x="264" y="2557"/>
                  </a:lnTo>
                  <a:lnTo>
                    <a:pt x="358" y="3008"/>
                  </a:lnTo>
                  <a:lnTo>
                    <a:pt x="489" y="3459"/>
                  </a:lnTo>
                  <a:lnTo>
                    <a:pt x="640" y="3929"/>
                  </a:lnTo>
                  <a:lnTo>
                    <a:pt x="809" y="4380"/>
                  </a:lnTo>
                  <a:lnTo>
                    <a:pt x="1015" y="4812"/>
                  </a:lnTo>
                  <a:lnTo>
                    <a:pt x="1241" y="5245"/>
                  </a:lnTo>
                  <a:lnTo>
                    <a:pt x="1504" y="5677"/>
                  </a:lnTo>
                  <a:lnTo>
                    <a:pt x="1805" y="6072"/>
                  </a:lnTo>
                  <a:lnTo>
                    <a:pt x="2124" y="6467"/>
                  </a:lnTo>
                  <a:lnTo>
                    <a:pt x="2500" y="6824"/>
                  </a:lnTo>
                  <a:lnTo>
                    <a:pt x="2688" y="6993"/>
                  </a:lnTo>
                  <a:lnTo>
                    <a:pt x="2914" y="7162"/>
                  </a:lnTo>
                  <a:lnTo>
                    <a:pt x="3121" y="7312"/>
                  </a:lnTo>
                  <a:lnTo>
                    <a:pt x="3346" y="7463"/>
                  </a:lnTo>
                  <a:lnTo>
                    <a:pt x="3591" y="7594"/>
                  </a:lnTo>
                  <a:lnTo>
                    <a:pt x="3835" y="7745"/>
                  </a:lnTo>
                  <a:lnTo>
                    <a:pt x="4098" y="7858"/>
                  </a:lnTo>
                  <a:lnTo>
                    <a:pt x="4380" y="7970"/>
                  </a:lnTo>
                  <a:lnTo>
                    <a:pt x="4662" y="8083"/>
                  </a:lnTo>
                  <a:lnTo>
                    <a:pt x="4944" y="8177"/>
                  </a:lnTo>
                  <a:lnTo>
                    <a:pt x="5264" y="8271"/>
                  </a:lnTo>
                  <a:lnTo>
                    <a:pt x="5583" y="8346"/>
                  </a:lnTo>
                  <a:lnTo>
                    <a:pt x="5903" y="8421"/>
                  </a:lnTo>
                  <a:lnTo>
                    <a:pt x="6260" y="8459"/>
                  </a:lnTo>
                  <a:lnTo>
                    <a:pt x="6598" y="8515"/>
                  </a:lnTo>
                  <a:lnTo>
                    <a:pt x="6974" y="8534"/>
                  </a:lnTo>
                  <a:lnTo>
                    <a:pt x="7350" y="8572"/>
                  </a:lnTo>
                  <a:lnTo>
                    <a:pt x="8158" y="8572"/>
                  </a:lnTo>
                  <a:lnTo>
                    <a:pt x="8591" y="8553"/>
                  </a:lnTo>
                  <a:lnTo>
                    <a:pt x="9023" y="8515"/>
                  </a:lnTo>
                  <a:lnTo>
                    <a:pt x="9474" y="8459"/>
                  </a:lnTo>
                  <a:lnTo>
                    <a:pt x="9944" y="8403"/>
                  </a:lnTo>
                  <a:lnTo>
                    <a:pt x="10433" y="8327"/>
                  </a:lnTo>
                  <a:lnTo>
                    <a:pt x="10921" y="8234"/>
                  </a:lnTo>
                  <a:lnTo>
                    <a:pt x="11429" y="8121"/>
                  </a:lnTo>
                  <a:lnTo>
                    <a:pt x="11955" y="8008"/>
                  </a:lnTo>
                  <a:lnTo>
                    <a:pt x="12500" y="7858"/>
                  </a:lnTo>
                  <a:lnTo>
                    <a:pt x="13064" y="7707"/>
                  </a:lnTo>
                  <a:lnTo>
                    <a:pt x="13647" y="7538"/>
                  </a:lnTo>
                  <a:lnTo>
                    <a:pt x="14230" y="7350"/>
                  </a:lnTo>
                  <a:lnTo>
                    <a:pt x="14831" y="7143"/>
                  </a:lnTo>
                  <a:lnTo>
                    <a:pt x="16467" y="6579"/>
                  </a:lnTo>
                  <a:lnTo>
                    <a:pt x="18064" y="6053"/>
                  </a:lnTo>
                  <a:lnTo>
                    <a:pt x="19643" y="5564"/>
                  </a:lnTo>
                  <a:lnTo>
                    <a:pt x="21203" y="5113"/>
                  </a:lnTo>
                  <a:lnTo>
                    <a:pt x="22745" y="4681"/>
                  </a:lnTo>
                  <a:lnTo>
                    <a:pt x="24267" y="4286"/>
                  </a:lnTo>
                  <a:lnTo>
                    <a:pt x="25752" y="3929"/>
                  </a:lnTo>
                  <a:lnTo>
                    <a:pt x="27218" y="3609"/>
                  </a:lnTo>
                  <a:lnTo>
                    <a:pt x="28666" y="3327"/>
                  </a:lnTo>
                  <a:lnTo>
                    <a:pt x="30076" y="3064"/>
                  </a:lnTo>
                  <a:lnTo>
                    <a:pt x="31467" y="2839"/>
                  </a:lnTo>
                  <a:lnTo>
                    <a:pt x="32839" y="2651"/>
                  </a:lnTo>
                  <a:lnTo>
                    <a:pt x="34155" y="2500"/>
                  </a:lnTo>
                  <a:lnTo>
                    <a:pt x="35470" y="2388"/>
                  </a:lnTo>
                  <a:lnTo>
                    <a:pt x="36730" y="2294"/>
                  </a:lnTo>
                  <a:lnTo>
                    <a:pt x="37970" y="2237"/>
                  </a:lnTo>
                  <a:lnTo>
                    <a:pt x="39173" y="2237"/>
                  </a:lnTo>
                  <a:lnTo>
                    <a:pt x="40339" y="2256"/>
                  </a:lnTo>
                  <a:lnTo>
                    <a:pt x="41467" y="2312"/>
                  </a:lnTo>
                  <a:lnTo>
                    <a:pt x="42576" y="2406"/>
                  </a:lnTo>
                  <a:lnTo>
                    <a:pt x="43628" y="2519"/>
                  </a:lnTo>
                  <a:lnTo>
                    <a:pt x="44662" y="2688"/>
                  </a:lnTo>
                  <a:lnTo>
                    <a:pt x="45640" y="2895"/>
                  </a:lnTo>
                  <a:lnTo>
                    <a:pt x="46598" y="3121"/>
                  </a:lnTo>
                  <a:lnTo>
                    <a:pt x="47049" y="3252"/>
                  </a:lnTo>
                  <a:lnTo>
                    <a:pt x="47500" y="3403"/>
                  </a:lnTo>
                  <a:lnTo>
                    <a:pt x="47933" y="3553"/>
                  </a:lnTo>
                  <a:lnTo>
                    <a:pt x="48365" y="3703"/>
                  </a:lnTo>
                  <a:lnTo>
                    <a:pt x="48779" y="3873"/>
                  </a:lnTo>
                  <a:lnTo>
                    <a:pt x="49192" y="4042"/>
                  </a:lnTo>
                  <a:lnTo>
                    <a:pt x="49587" y="4230"/>
                  </a:lnTo>
                  <a:lnTo>
                    <a:pt x="49963" y="4436"/>
                  </a:lnTo>
                  <a:lnTo>
                    <a:pt x="50339" y="4643"/>
                  </a:lnTo>
                  <a:lnTo>
                    <a:pt x="50696" y="4850"/>
                  </a:lnTo>
                  <a:lnTo>
                    <a:pt x="51053" y="5076"/>
                  </a:lnTo>
                  <a:lnTo>
                    <a:pt x="51391" y="5301"/>
                  </a:lnTo>
                  <a:lnTo>
                    <a:pt x="51711" y="5546"/>
                  </a:lnTo>
                  <a:lnTo>
                    <a:pt x="52031" y="5790"/>
                  </a:lnTo>
                  <a:lnTo>
                    <a:pt x="52331" y="6053"/>
                  </a:lnTo>
                  <a:lnTo>
                    <a:pt x="52632" y="6316"/>
                  </a:lnTo>
                  <a:lnTo>
                    <a:pt x="52876" y="6542"/>
                  </a:lnTo>
                  <a:lnTo>
                    <a:pt x="53121" y="6749"/>
                  </a:lnTo>
                  <a:lnTo>
                    <a:pt x="53365" y="6937"/>
                  </a:lnTo>
                  <a:lnTo>
                    <a:pt x="53628" y="7106"/>
                  </a:lnTo>
                  <a:lnTo>
                    <a:pt x="53891" y="7256"/>
                  </a:lnTo>
                  <a:lnTo>
                    <a:pt x="54173" y="7406"/>
                  </a:lnTo>
                  <a:lnTo>
                    <a:pt x="54437" y="7538"/>
                  </a:lnTo>
                  <a:lnTo>
                    <a:pt x="54737" y="7651"/>
                  </a:lnTo>
                  <a:lnTo>
                    <a:pt x="55019" y="7745"/>
                  </a:lnTo>
                  <a:lnTo>
                    <a:pt x="55320" y="7839"/>
                  </a:lnTo>
                  <a:lnTo>
                    <a:pt x="55621" y="7914"/>
                  </a:lnTo>
                  <a:lnTo>
                    <a:pt x="55922" y="7989"/>
                  </a:lnTo>
                  <a:lnTo>
                    <a:pt x="56241" y="8046"/>
                  </a:lnTo>
                  <a:lnTo>
                    <a:pt x="56561" y="8083"/>
                  </a:lnTo>
                  <a:lnTo>
                    <a:pt x="56880" y="8121"/>
                  </a:lnTo>
                  <a:lnTo>
                    <a:pt x="57200" y="8140"/>
                  </a:lnTo>
                  <a:lnTo>
                    <a:pt x="57858" y="8140"/>
                  </a:lnTo>
                  <a:lnTo>
                    <a:pt x="58534" y="8102"/>
                  </a:lnTo>
                  <a:lnTo>
                    <a:pt x="59230" y="8027"/>
                  </a:lnTo>
                  <a:lnTo>
                    <a:pt x="59907" y="7914"/>
                  </a:lnTo>
                  <a:lnTo>
                    <a:pt x="60621" y="7764"/>
                  </a:lnTo>
                  <a:lnTo>
                    <a:pt x="61316" y="7594"/>
                  </a:lnTo>
                  <a:lnTo>
                    <a:pt x="62031" y="7369"/>
                  </a:lnTo>
                  <a:lnTo>
                    <a:pt x="62745" y="7124"/>
                  </a:lnTo>
                  <a:lnTo>
                    <a:pt x="63459" y="6861"/>
                  </a:lnTo>
                  <a:lnTo>
                    <a:pt x="64155" y="6579"/>
                  </a:lnTo>
                  <a:lnTo>
                    <a:pt x="64869" y="6260"/>
                  </a:lnTo>
                  <a:lnTo>
                    <a:pt x="65546" y="5921"/>
                  </a:lnTo>
                  <a:lnTo>
                    <a:pt x="66241" y="5564"/>
                  </a:lnTo>
                  <a:lnTo>
                    <a:pt x="66918" y="5207"/>
                  </a:lnTo>
                  <a:lnTo>
                    <a:pt x="67576" y="4812"/>
                  </a:lnTo>
                  <a:lnTo>
                    <a:pt x="68215" y="4418"/>
                  </a:lnTo>
                  <a:lnTo>
                    <a:pt x="68854" y="4023"/>
                  </a:lnTo>
                  <a:lnTo>
                    <a:pt x="69455" y="3609"/>
                  </a:lnTo>
                  <a:lnTo>
                    <a:pt x="70057" y="3177"/>
                  </a:lnTo>
                  <a:lnTo>
                    <a:pt x="70621" y="2764"/>
                  </a:lnTo>
                  <a:lnTo>
                    <a:pt x="71166" y="2331"/>
                  </a:lnTo>
                  <a:lnTo>
                    <a:pt x="71673" y="1918"/>
                  </a:lnTo>
                  <a:lnTo>
                    <a:pt x="72162" y="1504"/>
                  </a:lnTo>
                  <a:lnTo>
                    <a:pt x="72613" y="1091"/>
                  </a:lnTo>
                  <a:lnTo>
                    <a:pt x="726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18"/>
          <p:cNvGrpSpPr/>
          <p:nvPr/>
        </p:nvGrpSpPr>
        <p:grpSpPr>
          <a:xfrm rot="10800000">
            <a:off x="4806756" y="4424218"/>
            <a:ext cx="698331" cy="539063"/>
            <a:chOff x="1684700" y="238125"/>
            <a:chExt cx="1698275" cy="1310950"/>
          </a:xfrm>
        </p:grpSpPr>
        <p:sp>
          <p:nvSpPr>
            <p:cNvPr id="871" name="Google Shape;871;p18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18"/>
          <p:cNvGrpSpPr/>
          <p:nvPr/>
        </p:nvGrpSpPr>
        <p:grpSpPr>
          <a:xfrm rot="10800000">
            <a:off x="814206" y="1001493"/>
            <a:ext cx="698331" cy="539063"/>
            <a:chOff x="1684700" y="238125"/>
            <a:chExt cx="1698275" cy="1310950"/>
          </a:xfrm>
        </p:grpSpPr>
        <p:sp>
          <p:nvSpPr>
            <p:cNvPr id="877" name="Google Shape;877;p18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18"/>
          <p:cNvGrpSpPr/>
          <p:nvPr/>
        </p:nvGrpSpPr>
        <p:grpSpPr>
          <a:xfrm flipH="1" rot="3646138">
            <a:off x="6399176" y="-337222"/>
            <a:ext cx="5898285" cy="4431932"/>
            <a:chOff x="1483225" y="811475"/>
            <a:chExt cx="5898675" cy="4432225"/>
          </a:xfrm>
        </p:grpSpPr>
        <p:sp>
          <p:nvSpPr>
            <p:cNvPr id="883" name="Google Shape;883;p18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 flipH="1">
            <a:off x="-1310625" y="1804150"/>
            <a:ext cx="5898675" cy="4432225"/>
            <a:chOff x="1483225" y="811475"/>
            <a:chExt cx="5898675" cy="4432225"/>
          </a:xfrm>
        </p:grpSpPr>
        <p:sp>
          <p:nvSpPr>
            <p:cNvPr id="888" name="Google Shape;888;p18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Google Shape;893;p19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894" name="Google Shape;894;p19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895" name="Google Shape;895;p19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96" name="Google Shape;896;p19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897" name="Google Shape;897;p19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8" name="Google Shape;898;p19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99" name="Google Shape;899;p19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900" name="Google Shape;900;p19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19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02" name="Google Shape;902;p19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19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19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19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19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09" name="Google Shape;909;p19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0" name="Google Shape;910;p19"/>
          <p:cNvSpPr txBox="1"/>
          <p:nvPr>
            <p:ph type="title"/>
          </p:nvPr>
        </p:nvSpPr>
        <p:spPr>
          <a:xfrm>
            <a:off x="1318396" y="1552996"/>
            <a:ext cx="3233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1" name="Google Shape;911;p19"/>
          <p:cNvSpPr txBox="1"/>
          <p:nvPr>
            <p:ph idx="1" type="subTitle"/>
          </p:nvPr>
        </p:nvSpPr>
        <p:spPr>
          <a:xfrm>
            <a:off x="990496" y="2127404"/>
            <a:ext cx="3888900" cy="146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912" name="Google Shape;912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205803" y="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5400000">
            <a:off x="837203" y="236810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4" name="Google Shape;914;p19"/>
          <p:cNvGrpSpPr/>
          <p:nvPr/>
        </p:nvGrpSpPr>
        <p:grpSpPr>
          <a:xfrm>
            <a:off x="12" y="12"/>
            <a:ext cx="3869175" cy="1030769"/>
            <a:chOff x="12" y="12"/>
            <a:chExt cx="3869175" cy="1030769"/>
          </a:xfrm>
        </p:grpSpPr>
        <p:sp>
          <p:nvSpPr>
            <p:cNvPr id="915" name="Google Shape;915;p19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19"/>
          <p:cNvGrpSpPr/>
          <p:nvPr/>
        </p:nvGrpSpPr>
        <p:grpSpPr>
          <a:xfrm rot="10800000">
            <a:off x="7359753" y="3248850"/>
            <a:ext cx="1784292" cy="1894683"/>
            <a:chOff x="2090825" y="238125"/>
            <a:chExt cx="1747250" cy="1855350"/>
          </a:xfrm>
        </p:grpSpPr>
        <p:sp>
          <p:nvSpPr>
            <p:cNvPr id="919" name="Google Shape;919;p19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19"/>
          <p:cNvGrpSpPr/>
          <p:nvPr/>
        </p:nvGrpSpPr>
        <p:grpSpPr>
          <a:xfrm rot="10800000">
            <a:off x="6709681" y="4479918"/>
            <a:ext cx="698331" cy="539063"/>
            <a:chOff x="1684700" y="238125"/>
            <a:chExt cx="1698275" cy="1310950"/>
          </a:xfrm>
        </p:grpSpPr>
        <p:sp>
          <p:nvSpPr>
            <p:cNvPr id="923" name="Google Shape;923;p19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19"/>
          <p:cNvGrpSpPr/>
          <p:nvPr/>
        </p:nvGrpSpPr>
        <p:grpSpPr>
          <a:xfrm rot="10800000">
            <a:off x="3902431" y="96318"/>
            <a:ext cx="698331" cy="539063"/>
            <a:chOff x="1684700" y="238125"/>
            <a:chExt cx="1698275" cy="1310950"/>
          </a:xfrm>
        </p:grpSpPr>
        <p:sp>
          <p:nvSpPr>
            <p:cNvPr id="929" name="Google Shape;929;p19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19"/>
          <p:cNvGrpSpPr/>
          <p:nvPr/>
        </p:nvGrpSpPr>
        <p:grpSpPr>
          <a:xfrm flipH="1" rot="6482506">
            <a:off x="-1961079" y="-939682"/>
            <a:ext cx="5898482" cy="4432080"/>
            <a:chOff x="1483225" y="811475"/>
            <a:chExt cx="5898675" cy="4432225"/>
          </a:xfrm>
        </p:grpSpPr>
        <p:sp>
          <p:nvSpPr>
            <p:cNvPr id="935" name="Google Shape;935;p19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9" name="Google Shape;939;p19"/>
          <p:cNvGrpSpPr/>
          <p:nvPr/>
        </p:nvGrpSpPr>
        <p:grpSpPr>
          <a:xfrm flipH="1">
            <a:off x="5429875" y="-1910087"/>
            <a:ext cx="5898675" cy="4432225"/>
            <a:chOff x="1483225" y="811475"/>
            <a:chExt cx="5898675" cy="4432225"/>
          </a:xfrm>
        </p:grpSpPr>
        <p:sp>
          <p:nvSpPr>
            <p:cNvPr id="940" name="Google Shape;940;p19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20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946" name="Google Shape;946;p20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947" name="Google Shape;947;p20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48" name="Google Shape;948;p20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949" name="Google Shape;949;p20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0" name="Google Shape;950;p20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51" name="Google Shape;951;p20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952" name="Google Shape;952;p20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3" name="Google Shape;953;p20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54" name="Google Shape;954;p20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20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20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20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20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20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20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61" name="Google Shape;961;p20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2" name="Google Shape;962;p20"/>
          <p:cNvSpPr txBox="1"/>
          <p:nvPr>
            <p:ph type="title"/>
          </p:nvPr>
        </p:nvSpPr>
        <p:spPr>
          <a:xfrm>
            <a:off x="4865250" y="1552164"/>
            <a:ext cx="263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63" name="Google Shape;963;p20"/>
          <p:cNvSpPr txBox="1"/>
          <p:nvPr>
            <p:ph idx="1" type="subTitle"/>
          </p:nvPr>
        </p:nvSpPr>
        <p:spPr>
          <a:xfrm>
            <a:off x="4237350" y="2128236"/>
            <a:ext cx="3886200" cy="14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964" name="Google Shape;964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5400000">
            <a:off x="837203" y="-83720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205803" y="153090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6" name="Google Shape;966;p20"/>
          <p:cNvGrpSpPr/>
          <p:nvPr/>
        </p:nvGrpSpPr>
        <p:grpSpPr>
          <a:xfrm>
            <a:off x="0" y="852322"/>
            <a:ext cx="556335" cy="3804653"/>
            <a:chOff x="0" y="852322"/>
            <a:chExt cx="556335" cy="3804653"/>
          </a:xfrm>
        </p:grpSpPr>
        <p:sp>
          <p:nvSpPr>
            <p:cNvPr id="967" name="Google Shape;967;p20"/>
            <p:cNvSpPr/>
            <p:nvPr/>
          </p:nvSpPr>
          <p:spPr>
            <a:xfrm rot="-5400000">
              <a:off x="-1215778" y="2884861"/>
              <a:ext cx="2987892" cy="556335"/>
            </a:xfrm>
            <a:custGeom>
              <a:rect b="b" l="l" r="r" t="t"/>
              <a:pathLst>
                <a:path extrusionOk="0" h="11204" w="60170">
                  <a:moveTo>
                    <a:pt x="433" y="0"/>
                  </a:moveTo>
                  <a:lnTo>
                    <a:pt x="301" y="545"/>
                  </a:lnTo>
                  <a:lnTo>
                    <a:pt x="189" y="1072"/>
                  </a:lnTo>
                  <a:lnTo>
                    <a:pt x="113" y="1598"/>
                  </a:lnTo>
                  <a:lnTo>
                    <a:pt x="57" y="2106"/>
                  </a:lnTo>
                  <a:lnTo>
                    <a:pt x="19" y="2594"/>
                  </a:lnTo>
                  <a:lnTo>
                    <a:pt x="1" y="3064"/>
                  </a:lnTo>
                  <a:lnTo>
                    <a:pt x="19" y="3534"/>
                  </a:lnTo>
                  <a:lnTo>
                    <a:pt x="57" y="3985"/>
                  </a:lnTo>
                  <a:lnTo>
                    <a:pt x="95" y="4418"/>
                  </a:lnTo>
                  <a:lnTo>
                    <a:pt x="189" y="4850"/>
                  </a:lnTo>
                  <a:lnTo>
                    <a:pt x="283" y="5264"/>
                  </a:lnTo>
                  <a:lnTo>
                    <a:pt x="395" y="5658"/>
                  </a:lnTo>
                  <a:lnTo>
                    <a:pt x="527" y="6034"/>
                  </a:lnTo>
                  <a:lnTo>
                    <a:pt x="696" y="6410"/>
                  </a:lnTo>
                  <a:lnTo>
                    <a:pt x="865" y="6749"/>
                  </a:lnTo>
                  <a:lnTo>
                    <a:pt x="1072" y="7106"/>
                  </a:lnTo>
                  <a:lnTo>
                    <a:pt x="1298" y="7425"/>
                  </a:lnTo>
                  <a:lnTo>
                    <a:pt x="1523" y="7745"/>
                  </a:lnTo>
                  <a:lnTo>
                    <a:pt x="1786" y="8046"/>
                  </a:lnTo>
                  <a:lnTo>
                    <a:pt x="2068" y="8327"/>
                  </a:lnTo>
                  <a:lnTo>
                    <a:pt x="2350" y="8591"/>
                  </a:lnTo>
                  <a:lnTo>
                    <a:pt x="2670" y="8854"/>
                  </a:lnTo>
                  <a:lnTo>
                    <a:pt x="3008" y="9098"/>
                  </a:lnTo>
                  <a:lnTo>
                    <a:pt x="3347" y="9343"/>
                  </a:lnTo>
                  <a:lnTo>
                    <a:pt x="3722" y="9549"/>
                  </a:lnTo>
                  <a:lnTo>
                    <a:pt x="4098" y="9756"/>
                  </a:lnTo>
                  <a:lnTo>
                    <a:pt x="4493" y="9944"/>
                  </a:lnTo>
                  <a:lnTo>
                    <a:pt x="4907" y="10132"/>
                  </a:lnTo>
                  <a:lnTo>
                    <a:pt x="5339" y="10282"/>
                  </a:lnTo>
                  <a:lnTo>
                    <a:pt x="5790" y="10433"/>
                  </a:lnTo>
                  <a:lnTo>
                    <a:pt x="6260" y="10583"/>
                  </a:lnTo>
                  <a:lnTo>
                    <a:pt x="6730" y="10696"/>
                  </a:lnTo>
                  <a:lnTo>
                    <a:pt x="7238" y="10809"/>
                  </a:lnTo>
                  <a:lnTo>
                    <a:pt x="7745" y="10903"/>
                  </a:lnTo>
                  <a:lnTo>
                    <a:pt x="8271" y="10997"/>
                  </a:lnTo>
                  <a:lnTo>
                    <a:pt x="8798" y="11053"/>
                  </a:lnTo>
                  <a:lnTo>
                    <a:pt x="9362" y="11109"/>
                  </a:lnTo>
                  <a:lnTo>
                    <a:pt x="9925" y="11147"/>
                  </a:lnTo>
                  <a:lnTo>
                    <a:pt x="10489" y="11185"/>
                  </a:lnTo>
                  <a:lnTo>
                    <a:pt x="11091" y="11203"/>
                  </a:lnTo>
                  <a:lnTo>
                    <a:pt x="11692" y="11203"/>
                  </a:lnTo>
                  <a:lnTo>
                    <a:pt x="12313" y="11185"/>
                  </a:lnTo>
                  <a:lnTo>
                    <a:pt x="12933" y="11166"/>
                  </a:lnTo>
                  <a:lnTo>
                    <a:pt x="13572" y="11128"/>
                  </a:lnTo>
                  <a:lnTo>
                    <a:pt x="14230" y="11072"/>
                  </a:lnTo>
                  <a:lnTo>
                    <a:pt x="14888" y="11015"/>
                  </a:lnTo>
                  <a:lnTo>
                    <a:pt x="15565" y="10921"/>
                  </a:lnTo>
                  <a:lnTo>
                    <a:pt x="16241" y="10828"/>
                  </a:lnTo>
                  <a:lnTo>
                    <a:pt x="16937" y="10734"/>
                  </a:lnTo>
                  <a:lnTo>
                    <a:pt x="17651" y="10602"/>
                  </a:lnTo>
                  <a:lnTo>
                    <a:pt x="18365" y="10470"/>
                  </a:lnTo>
                  <a:lnTo>
                    <a:pt x="19098" y="10339"/>
                  </a:lnTo>
                  <a:lnTo>
                    <a:pt x="20565" y="10000"/>
                  </a:lnTo>
                  <a:lnTo>
                    <a:pt x="22087" y="9606"/>
                  </a:lnTo>
                  <a:lnTo>
                    <a:pt x="23629" y="9173"/>
                  </a:lnTo>
                  <a:lnTo>
                    <a:pt x="25207" y="8685"/>
                  </a:lnTo>
                  <a:lnTo>
                    <a:pt x="26805" y="8140"/>
                  </a:lnTo>
                  <a:lnTo>
                    <a:pt x="28441" y="7538"/>
                  </a:lnTo>
                  <a:lnTo>
                    <a:pt x="29192" y="7256"/>
                  </a:lnTo>
                  <a:lnTo>
                    <a:pt x="29944" y="7012"/>
                  </a:lnTo>
                  <a:lnTo>
                    <a:pt x="30677" y="6786"/>
                  </a:lnTo>
                  <a:lnTo>
                    <a:pt x="31392" y="6598"/>
                  </a:lnTo>
                  <a:lnTo>
                    <a:pt x="32087" y="6429"/>
                  </a:lnTo>
                  <a:lnTo>
                    <a:pt x="32783" y="6297"/>
                  </a:lnTo>
                  <a:lnTo>
                    <a:pt x="33441" y="6166"/>
                  </a:lnTo>
                  <a:lnTo>
                    <a:pt x="34098" y="6091"/>
                  </a:lnTo>
                  <a:lnTo>
                    <a:pt x="34738" y="6015"/>
                  </a:lnTo>
                  <a:lnTo>
                    <a:pt x="35358" y="5959"/>
                  </a:lnTo>
                  <a:lnTo>
                    <a:pt x="35978" y="5940"/>
                  </a:lnTo>
                  <a:lnTo>
                    <a:pt x="36580" y="5921"/>
                  </a:lnTo>
                  <a:lnTo>
                    <a:pt x="37162" y="5940"/>
                  </a:lnTo>
                  <a:lnTo>
                    <a:pt x="37726" y="5959"/>
                  </a:lnTo>
                  <a:lnTo>
                    <a:pt x="38290" y="5997"/>
                  </a:lnTo>
                  <a:lnTo>
                    <a:pt x="38835" y="6053"/>
                  </a:lnTo>
                  <a:lnTo>
                    <a:pt x="39362" y="6128"/>
                  </a:lnTo>
                  <a:lnTo>
                    <a:pt x="39888" y="6203"/>
                  </a:lnTo>
                  <a:lnTo>
                    <a:pt x="40414" y="6297"/>
                  </a:lnTo>
                  <a:lnTo>
                    <a:pt x="40922" y="6410"/>
                  </a:lnTo>
                  <a:lnTo>
                    <a:pt x="41899" y="6636"/>
                  </a:lnTo>
                  <a:lnTo>
                    <a:pt x="42839" y="6899"/>
                  </a:lnTo>
                  <a:lnTo>
                    <a:pt x="43741" y="7181"/>
                  </a:lnTo>
                  <a:lnTo>
                    <a:pt x="44625" y="7463"/>
                  </a:lnTo>
                  <a:lnTo>
                    <a:pt x="46316" y="8027"/>
                  </a:lnTo>
                  <a:lnTo>
                    <a:pt x="47125" y="8290"/>
                  </a:lnTo>
                  <a:lnTo>
                    <a:pt x="47914" y="8515"/>
                  </a:lnTo>
                  <a:lnTo>
                    <a:pt x="48704" y="8722"/>
                  </a:lnTo>
                  <a:lnTo>
                    <a:pt x="49080" y="8797"/>
                  </a:lnTo>
                  <a:lnTo>
                    <a:pt x="49474" y="8873"/>
                  </a:lnTo>
                  <a:lnTo>
                    <a:pt x="49850" y="8929"/>
                  </a:lnTo>
                  <a:lnTo>
                    <a:pt x="50226" y="8967"/>
                  </a:lnTo>
                  <a:lnTo>
                    <a:pt x="50602" y="9004"/>
                  </a:lnTo>
                  <a:lnTo>
                    <a:pt x="51373" y="9004"/>
                  </a:lnTo>
                  <a:lnTo>
                    <a:pt x="51749" y="8985"/>
                  </a:lnTo>
                  <a:lnTo>
                    <a:pt x="52125" y="8929"/>
                  </a:lnTo>
                  <a:lnTo>
                    <a:pt x="52501" y="8873"/>
                  </a:lnTo>
                  <a:lnTo>
                    <a:pt x="52895" y="8779"/>
                  </a:lnTo>
                  <a:lnTo>
                    <a:pt x="53271" y="8666"/>
                  </a:lnTo>
                  <a:lnTo>
                    <a:pt x="53666" y="8534"/>
                  </a:lnTo>
                  <a:lnTo>
                    <a:pt x="54042" y="8365"/>
                  </a:lnTo>
                  <a:lnTo>
                    <a:pt x="54437" y="8177"/>
                  </a:lnTo>
                  <a:lnTo>
                    <a:pt x="54832" y="7952"/>
                  </a:lnTo>
                  <a:lnTo>
                    <a:pt x="55226" y="7707"/>
                  </a:lnTo>
                  <a:lnTo>
                    <a:pt x="55640" y="7425"/>
                  </a:lnTo>
                  <a:lnTo>
                    <a:pt x="56035" y="7124"/>
                  </a:lnTo>
                  <a:lnTo>
                    <a:pt x="56448" y="6786"/>
                  </a:lnTo>
                  <a:lnTo>
                    <a:pt x="56880" y="6410"/>
                  </a:lnTo>
                  <a:lnTo>
                    <a:pt x="57294" y="5997"/>
                  </a:lnTo>
                  <a:lnTo>
                    <a:pt x="57726" y="5564"/>
                  </a:lnTo>
                  <a:lnTo>
                    <a:pt x="58159" y="5076"/>
                  </a:lnTo>
                  <a:lnTo>
                    <a:pt x="58610" y="4568"/>
                  </a:lnTo>
                  <a:lnTo>
                    <a:pt x="59061" y="4004"/>
                  </a:lnTo>
                  <a:lnTo>
                    <a:pt x="59230" y="3779"/>
                  </a:lnTo>
                  <a:lnTo>
                    <a:pt x="59380" y="3534"/>
                  </a:lnTo>
                  <a:lnTo>
                    <a:pt x="59531" y="3309"/>
                  </a:lnTo>
                  <a:lnTo>
                    <a:pt x="59644" y="3064"/>
                  </a:lnTo>
                  <a:lnTo>
                    <a:pt x="59775" y="2801"/>
                  </a:lnTo>
                  <a:lnTo>
                    <a:pt x="59869" y="2557"/>
                  </a:lnTo>
                  <a:lnTo>
                    <a:pt x="59944" y="2312"/>
                  </a:lnTo>
                  <a:lnTo>
                    <a:pt x="60020" y="2049"/>
                  </a:lnTo>
                  <a:lnTo>
                    <a:pt x="60076" y="1786"/>
                  </a:lnTo>
                  <a:lnTo>
                    <a:pt x="60114" y="1542"/>
                  </a:lnTo>
                  <a:lnTo>
                    <a:pt x="60151" y="1279"/>
                  </a:lnTo>
                  <a:lnTo>
                    <a:pt x="60170" y="1015"/>
                  </a:lnTo>
                  <a:lnTo>
                    <a:pt x="60170" y="752"/>
                  </a:lnTo>
                  <a:lnTo>
                    <a:pt x="60151" y="508"/>
                  </a:lnTo>
                  <a:lnTo>
                    <a:pt x="60132" y="245"/>
                  </a:lnTo>
                  <a:lnTo>
                    <a:pt x="60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0"/>
            <p:cNvSpPr/>
            <p:nvPr/>
          </p:nvSpPr>
          <p:spPr>
            <a:xfrm rot="-5400000">
              <a:off x="-1590093" y="2442415"/>
              <a:ext cx="3605830" cy="425643"/>
            </a:xfrm>
            <a:custGeom>
              <a:rect b="b" l="l" r="r" t="t"/>
              <a:pathLst>
                <a:path extrusionOk="0" h="8572" w="72614">
                  <a:moveTo>
                    <a:pt x="0" y="0"/>
                  </a:moveTo>
                  <a:lnTo>
                    <a:pt x="19" y="376"/>
                  </a:lnTo>
                  <a:lnTo>
                    <a:pt x="38" y="790"/>
                  </a:lnTo>
                  <a:lnTo>
                    <a:pt x="57" y="1222"/>
                  </a:lnTo>
                  <a:lnTo>
                    <a:pt x="113" y="1655"/>
                  </a:lnTo>
                  <a:lnTo>
                    <a:pt x="170" y="2106"/>
                  </a:lnTo>
                  <a:lnTo>
                    <a:pt x="264" y="2557"/>
                  </a:lnTo>
                  <a:lnTo>
                    <a:pt x="358" y="3008"/>
                  </a:lnTo>
                  <a:lnTo>
                    <a:pt x="489" y="3459"/>
                  </a:lnTo>
                  <a:lnTo>
                    <a:pt x="640" y="3929"/>
                  </a:lnTo>
                  <a:lnTo>
                    <a:pt x="809" y="4380"/>
                  </a:lnTo>
                  <a:lnTo>
                    <a:pt x="1015" y="4812"/>
                  </a:lnTo>
                  <a:lnTo>
                    <a:pt x="1241" y="5245"/>
                  </a:lnTo>
                  <a:lnTo>
                    <a:pt x="1504" y="5677"/>
                  </a:lnTo>
                  <a:lnTo>
                    <a:pt x="1805" y="6072"/>
                  </a:lnTo>
                  <a:lnTo>
                    <a:pt x="2124" y="6467"/>
                  </a:lnTo>
                  <a:lnTo>
                    <a:pt x="2500" y="6824"/>
                  </a:lnTo>
                  <a:lnTo>
                    <a:pt x="2688" y="6993"/>
                  </a:lnTo>
                  <a:lnTo>
                    <a:pt x="2914" y="7162"/>
                  </a:lnTo>
                  <a:lnTo>
                    <a:pt x="3121" y="7312"/>
                  </a:lnTo>
                  <a:lnTo>
                    <a:pt x="3346" y="7463"/>
                  </a:lnTo>
                  <a:lnTo>
                    <a:pt x="3591" y="7594"/>
                  </a:lnTo>
                  <a:lnTo>
                    <a:pt x="3835" y="7745"/>
                  </a:lnTo>
                  <a:lnTo>
                    <a:pt x="4098" y="7858"/>
                  </a:lnTo>
                  <a:lnTo>
                    <a:pt x="4380" y="7970"/>
                  </a:lnTo>
                  <a:lnTo>
                    <a:pt x="4662" y="8083"/>
                  </a:lnTo>
                  <a:lnTo>
                    <a:pt x="4944" y="8177"/>
                  </a:lnTo>
                  <a:lnTo>
                    <a:pt x="5264" y="8271"/>
                  </a:lnTo>
                  <a:lnTo>
                    <a:pt x="5583" y="8346"/>
                  </a:lnTo>
                  <a:lnTo>
                    <a:pt x="5903" y="8421"/>
                  </a:lnTo>
                  <a:lnTo>
                    <a:pt x="6260" y="8459"/>
                  </a:lnTo>
                  <a:lnTo>
                    <a:pt x="6598" y="8515"/>
                  </a:lnTo>
                  <a:lnTo>
                    <a:pt x="6974" y="8534"/>
                  </a:lnTo>
                  <a:lnTo>
                    <a:pt x="7350" y="8572"/>
                  </a:lnTo>
                  <a:lnTo>
                    <a:pt x="8158" y="8572"/>
                  </a:lnTo>
                  <a:lnTo>
                    <a:pt x="8591" y="8553"/>
                  </a:lnTo>
                  <a:lnTo>
                    <a:pt x="9023" y="8515"/>
                  </a:lnTo>
                  <a:lnTo>
                    <a:pt x="9474" y="8459"/>
                  </a:lnTo>
                  <a:lnTo>
                    <a:pt x="9944" y="8403"/>
                  </a:lnTo>
                  <a:lnTo>
                    <a:pt x="10433" y="8327"/>
                  </a:lnTo>
                  <a:lnTo>
                    <a:pt x="10921" y="8234"/>
                  </a:lnTo>
                  <a:lnTo>
                    <a:pt x="11429" y="8121"/>
                  </a:lnTo>
                  <a:lnTo>
                    <a:pt x="11955" y="8008"/>
                  </a:lnTo>
                  <a:lnTo>
                    <a:pt x="12500" y="7858"/>
                  </a:lnTo>
                  <a:lnTo>
                    <a:pt x="13064" y="7707"/>
                  </a:lnTo>
                  <a:lnTo>
                    <a:pt x="13647" y="7538"/>
                  </a:lnTo>
                  <a:lnTo>
                    <a:pt x="14230" y="7350"/>
                  </a:lnTo>
                  <a:lnTo>
                    <a:pt x="14831" y="7143"/>
                  </a:lnTo>
                  <a:lnTo>
                    <a:pt x="16467" y="6579"/>
                  </a:lnTo>
                  <a:lnTo>
                    <a:pt x="18064" y="6053"/>
                  </a:lnTo>
                  <a:lnTo>
                    <a:pt x="19643" y="5564"/>
                  </a:lnTo>
                  <a:lnTo>
                    <a:pt x="21203" y="5113"/>
                  </a:lnTo>
                  <a:lnTo>
                    <a:pt x="22745" y="4681"/>
                  </a:lnTo>
                  <a:lnTo>
                    <a:pt x="24267" y="4286"/>
                  </a:lnTo>
                  <a:lnTo>
                    <a:pt x="25752" y="3929"/>
                  </a:lnTo>
                  <a:lnTo>
                    <a:pt x="27218" y="3609"/>
                  </a:lnTo>
                  <a:lnTo>
                    <a:pt x="28666" y="3327"/>
                  </a:lnTo>
                  <a:lnTo>
                    <a:pt x="30076" y="3064"/>
                  </a:lnTo>
                  <a:lnTo>
                    <a:pt x="31467" y="2839"/>
                  </a:lnTo>
                  <a:lnTo>
                    <a:pt x="32839" y="2651"/>
                  </a:lnTo>
                  <a:lnTo>
                    <a:pt x="34155" y="2500"/>
                  </a:lnTo>
                  <a:lnTo>
                    <a:pt x="35470" y="2388"/>
                  </a:lnTo>
                  <a:lnTo>
                    <a:pt x="36730" y="2294"/>
                  </a:lnTo>
                  <a:lnTo>
                    <a:pt x="37970" y="2237"/>
                  </a:lnTo>
                  <a:lnTo>
                    <a:pt x="39173" y="2237"/>
                  </a:lnTo>
                  <a:lnTo>
                    <a:pt x="40339" y="2256"/>
                  </a:lnTo>
                  <a:lnTo>
                    <a:pt x="41467" y="2312"/>
                  </a:lnTo>
                  <a:lnTo>
                    <a:pt x="42576" y="2406"/>
                  </a:lnTo>
                  <a:lnTo>
                    <a:pt x="43628" y="2519"/>
                  </a:lnTo>
                  <a:lnTo>
                    <a:pt x="44662" y="2688"/>
                  </a:lnTo>
                  <a:lnTo>
                    <a:pt x="45640" y="2895"/>
                  </a:lnTo>
                  <a:lnTo>
                    <a:pt x="46598" y="3121"/>
                  </a:lnTo>
                  <a:lnTo>
                    <a:pt x="47049" y="3252"/>
                  </a:lnTo>
                  <a:lnTo>
                    <a:pt x="47500" y="3403"/>
                  </a:lnTo>
                  <a:lnTo>
                    <a:pt x="47933" y="3553"/>
                  </a:lnTo>
                  <a:lnTo>
                    <a:pt x="48365" y="3703"/>
                  </a:lnTo>
                  <a:lnTo>
                    <a:pt x="48779" y="3873"/>
                  </a:lnTo>
                  <a:lnTo>
                    <a:pt x="49192" y="4042"/>
                  </a:lnTo>
                  <a:lnTo>
                    <a:pt x="49587" y="4230"/>
                  </a:lnTo>
                  <a:lnTo>
                    <a:pt x="49963" y="4436"/>
                  </a:lnTo>
                  <a:lnTo>
                    <a:pt x="50339" y="4643"/>
                  </a:lnTo>
                  <a:lnTo>
                    <a:pt x="50696" y="4850"/>
                  </a:lnTo>
                  <a:lnTo>
                    <a:pt x="51053" y="5076"/>
                  </a:lnTo>
                  <a:lnTo>
                    <a:pt x="51391" y="5301"/>
                  </a:lnTo>
                  <a:lnTo>
                    <a:pt x="51711" y="5546"/>
                  </a:lnTo>
                  <a:lnTo>
                    <a:pt x="52031" y="5790"/>
                  </a:lnTo>
                  <a:lnTo>
                    <a:pt x="52331" y="6053"/>
                  </a:lnTo>
                  <a:lnTo>
                    <a:pt x="52632" y="6316"/>
                  </a:lnTo>
                  <a:lnTo>
                    <a:pt x="52876" y="6542"/>
                  </a:lnTo>
                  <a:lnTo>
                    <a:pt x="53121" y="6749"/>
                  </a:lnTo>
                  <a:lnTo>
                    <a:pt x="53365" y="6937"/>
                  </a:lnTo>
                  <a:lnTo>
                    <a:pt x="53628" y="7106"/>
                  </a:lnTo>
                  <a:lnTo>
                    <a:pt x="53891" y="7256"/>
                  </a:lnTo>
                  <a:lnTo>
                    <a:pt x="54173" y="7406"/>
                  </a:lnTo>
                  <a:lnTo>
                    <a:pt x="54437" y="7538"/>
                  </a:lnTo>
                  <a:lnTo>
                    <a:pt x="54737" y="7651"/>
                  </a:lnTo>
                  <a:lnTo>
                    <a:pt x="55019" y="7745"/>
                  </a:lnTo>
                  <a:lnTo>
                    <a:pt x="55320" y="7839"/>
                  </a:lnTo>
                  <a:lnTo>
                    <a:pt x="55621" y="7914"/>
                  </a:lnTo>
                  <a:lnTo>
                    <a:pt x="55922" y="7989"/>
                  </a:lnTo>
                  <a:lnTo>
                    <a:pt x="56241" y="8046"/>
                  </a:lnTo>
                  <a:lnTo>
                    <a:pt x="56561" y="8083"/>
                  </a:lnTo>
                  <a:lnTo>
                    <a:pt x="56880" y="8121"/>
                  </a:lnTo>
                  <a:lnTo>
                    <a:pt x="57200" y="8140"/>
                  </a:lnTo>
                  <a:lnTo>
                    <a:pt x="57858" y="8140"/>
                  </a:lnTo>
                  <a:lnTo>
                    <a:pt x="58534" y="8102"/>
                  </a:lnTo>
                  <a:lnTo>
                    <a:pt x="59230" y="8027"/>
                  </a:lnTo>
                  <a:lnTo>
                    <a:pt x="59907" y="7914"/>
                  </a:lnTo>
                  <a:lnTo>
                    <a:pt x="60621" y="7764"/>
                  </a:lnTo>
                  <a:lnTo>
                    <a:pt x="61316" y="7594"/>
                  </a:lnTo>
                  <a:lnTo>
                    <a:pt x="62031" y="7369"/>
                  </a:lnTo>
                  <a:lnTo>
                    <a:pt x="62745" y="7124"/>
                  </a:lnTo>
                  <a:lnTo>
                    <a:pt x="63459" y="6861"/>
                  </a:lnTo>
                  <a:lnTo>
                    <a:pt x="64155" y="6579"/>
                  </a:lnTo>
                  <a:lnTo>
                    <a:pt x="64869" y="6260"/>
                  </a:lnTo>
                  <a:lnTo>
                    <a:pt x="65546" y="5921"/>
                  </a:lnTo>
                  <a:lnTo>
                    <a:pt x="66241" y="5564"/>
                  </a:lnTo>
                  <a:lnTo>
                    <a:pt x="66918" y="5207"/>
                  </a:lnTo>
                  <a:lnTo>
                    <a:pt x="67576" y="4812"/>
                  </a:lnTo>
                  <a:lnTo>
                    <a:pt x="68215" y="4418"/>
                  </a:lnTo>
                  <a:lnTo>
                    <a:pt x="68854" y="4023"/>
                  </a:lnTo>
                  <a:lnTo>
                    <a:pt x="69455" y="3609"/>
                  </a:lnTo>
                  <a:lnTo>
                    <a:pt x="70057" y="3177"/>
                  </a:lnTo>
                  <a:lnTo>
                    <a:pt x="70621" y="2764"/>
                  </a:lnTo>
                  <a:lnTo>
                    <a:pt x="71166" y="2331"/>
                  </a:lnTo>
                  <a:lnTo>
                    <a:pt x="71673" y="1918"/>
                  </a:lnTo>
                  <a:lnTo>
                    <a:pt x="72162" y="1504"/>
                  </a:lnTo>
                  <a:lnTo>
                    <a:pt x="72613" y="1091"/>
                  </a:lnTo>
                  <a:lnTo>
                    <a:pt x="72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9" name="Google Shape;969;p20"/>
          <p:cNvGrpSpPr/>
          <p:nvPr/>
        </p:nvGrpSpPr>
        <p:grpSpPr>
          <a:xfrm flipH="1">
            <a:off x="5274837" y="12"/>
            <a:ext cx="3869175" cy="1030769"/>
            <a:chOff x="12" y="12"/>
            <a:chExt cx="3869175" cy="1030769"/>
          </a:xfrm>
        </p:grpSpPr>
        <p:sp>
          <p:nvSpPr>
            <p:cNvPr id="970" name="Google Shape;970;p20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0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0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3" name="Google Shape;973;p20"/>
          <p:cNvGrpSpPr/>
          <p:nvPr/>
        </p:nvGrpSpPr>
        <p:grpSpPr>
          <a:xfrm rot="10800000">
            <a:off x="8273456" y="1013118"/>
            <a:ext cx="698331" cy="539063"/>
            <a:chOff x="1684700" y="238125"/>
            <a:chExt cx="1698275" cy="1310950"/>
          </a:xfrm>
        </p:grpSpPr>
        <p:sp>
          <p:nvSpPr>
            <p:cNvPr id="974" name="Google Shape;974;p20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20"/>
          <p:cNvGrpSpPr/>
          <p:nvPr/>
        </p:nvGrpSpPr>
        <p:grpSpPr>
          <a:xfrm rot="10800000">
            <a:off x="649281" y="4417118"/>
            <a:ext cx="698331" cy="539063"/>
            <a:chOff x="1684700" y="238125"/>
            <a:chExt cx="1698275" cy="1310950"/>
          </a:xfrm>
        </p:grpSpPr>
        <p:sp>
          <p:nvSpPr>
            <p:cNvPr id="980" name="Google Shape;980;p20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20"/>
          <p:cNvGrpSpPr/>
          <p:nvPr/>
        </p:nvGrpSpPr>
        <p:grpSpPr>
          <a:xfrm>
            <a:off x="-320025" y="-2977712"/>
            <a:ext cx="5898675" cy="4432225"/>
            <a:chOff x="1483225" y="811475"/>
            <a:chExt cx="5898675" cy="4432225"/>
          </a:xfrm>
        </p:grpSpPr>
        <p:sp>
          <p:nvSpPr>
            <p:cNvPr id="986" name="Google Shape;986;p20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20"/>
          <p:cNvGrpSpPr/>
          <p:nvPr/>
        </p:nvGrpSpPr>
        <p:grpSpPr>
          <a:xfrm flipH="1" rot="10800000">
            <a:off x="4022275" y="-2246175"/>
            <a:ext cx="5898675" cy="4432225"/>
            <a:chOff x="1483225" y="811475"/>
            <a:chExt cx="5898675" cy="4432225"/>
          </a:xfrm>
        </p:grpSpPr>
        <p:sp>
          <p:nvSpPr>
            <p:cNvPr id="991" name="Google Shape;991;p20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3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FFFFFF">
                  <a:alpha val="117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6" name="Google Shape;66;p3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67" name="Google Shape;67;p3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" name="Google Shape;68;p3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9" name="Google Shape;69;p3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70" name="Google Shape;70;p3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2" name="Google Shape;72;p3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030750" y="175"/>
                <a:ext cx="1113248" cy="5143478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solidFill>
                <a:srgbClr val="FFFF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" name="Google Shape;79;p3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3"/>
          <p:cNvSpPr/>
          <p:nvPr/>
        </p:nvSpPr>
        <p:spPr>
          <a:xfrm>
            <a:off x="2615776" y="656318"/>
            <a:ext cx="3912448" cy="3830805"/>
          </a:xfrm>
          <a:custGeom>
            <a:rect b="b" l="l" r="r" t="t"/>
            <a:pathLst>
              <a:path extrusionOk="0" h="122263" w="122264">
                <a:moveTo>
                  <a:pt x="61132" y="1"/>
                </a:moveTo>
                <a:lnTo>
                  <a:pt x="59569" y="38"/>
                </a:lnTo>
                <a:lnTo>
                  <a:pt x="57969" y="112"/>
                </a:lnTo>
                <a:lnTo>
                  <a:pt x="56444" y="187"/>
                </a:lnTo>
                <a:lnTo>
                  <a:pt x="54881" y="335"/>
                </a:lnTo>
                <a:lnTo>
                  <a:pt x="53356" y="521"/>
                </a:lnTo>
                <a:lnTo>
                  <a:pt x="51830" y="707"/>
                </a:lnTo>
                <a:lnTo>
                  <a:pt x="50305" y="968"/>
                </a:lnTo>
                <a:lnTo>
                  <a:pt x="48816" y="1266"/>
                </a:lnTo>
                <a:lnTo>
                  <a:pt x="47328" y="1563"/>
                </a:lnTo>
                <a:lnTo>
                  <a:pt x="45840" y="1935"/>
                </a:lnTo>
                <a:lnTo>
                  <a:pt x="44389" y="2345"/>
                </a:lnTo>
                <a:lnTo>
                  <a:pt x="42975" y="2754"/>
                </a:lnTo>
                <a:lnTo>
                  <a:pt x="41524" y="3238"/>
                </a:lnTo>
                <a:lnTo>
                  <a:pt x="40110" y="3721"/>
                </a:lnTo>
                <a:lnTo>
                  <a:pt x="38733" y="4242"/>
                </a:lnTo>
                <a:lnTo>
                  <a:pt x="37357" y="4800"/>
                </a:lnTo>
                <a:lnTo>
                  <a:pt x="35980" y="5396"/>
                </a:lnTo>
                <a:lnTo>
                  <a:pt x="34641" y="6028"/>
                </a:lnTo>
                <a:lnTo>
                  <a:pt x="33301" y="6698"/>
                </a:lnTo>
                <a:lnTo>
                  <a:pt x="31999" y="7405"/>
                </a:lnTo>
                <a:lnTo>
                  <a:pt x="30697" y="8112"/>
                </a:lnTo>
                <a:lnTo>
                  <a:pt x="29432" y="8856"/>
                </a:lnTo>
                <a:lnTo>
                  <a:pt x="28204" y="9637"/>
                </a:lnTo>
                <a:lnTo>
                  <a:pt x="26976" y="10456"/>
                </a:lnTo>
                <a:lnTo>
                  <a:pt x="25748" y="11274"/>
                </a:lnTo>
                <a:lnTo>
                  <a:pt x="24557" y="12167"/>
                </a:lnTo>
                <a:lnTo>
                  <a:pt x="23404" y="13060"/>
                </a:lnTo>
                <a:lnTo>
                  <a:pt x="22251" y="13953"/>
                </a:lnTo>
                <a:lnTo>
                  <a:pt x="21134" y="14920"/>
                </a:lnTo>
                <a:lnTo>
                  <a:pt x="20055" y="15888"/>
                </a:lnTo>
                <a:lnTo>
                  <a:pt x="18976" y="16892"/>
                </a:lnTo>
                <a:lnTo>
                  <a:pt x="17897" y="17897"/>
                </a:lnTo>
                <a:lnTo>
                  <a:pt x="16893" y="18976"/>
                </a:lnTo>
                <a:lnTo>
                  <a:pt x="15888" y="20055"/>
                </a:lnTo>
                <a:lnTo>
                  <a:pt x="14921" y="21134"/>
                </a:lnTo>
                <a:lnTo>
                  <a:pt x="13953" y="22250"/>
                </a:lnTo>
                <a:lnTo>
                  <a:pt x="13061" y="23404"/>
                </a:lnTo>
                <a:lnTo>
                  <a:pt x="12168" y="24557"/>
                </a:lnTo>
                <a:lnTo>
                  <a:pt x="11275" y="25748"/>
                </a:lnTo>
                <a:lnTo>
                  <a:pt x="10456" y="26976"/>
                </a:lnTo>
                <a:lnTo>
                  <a:pt x="9637" y="28203"/>
                </a:lnTo>
                <a:lnTo>
                  <a:pt x="8856" y="29431"/>
                </a:lnTo>
                <a:lnTo>
                  <a:pt x="8112" y="30696"/>
                </a:lnTo>
                <a:lnTo>
                  <a:pt x="7405" y="31998"/>
                </a:lnTo>
                <a:lnTo>
                  <a:pt x="6698" y="33301"/>
                </a:lnTo>
                <a:lnTo>
                  <a:pt x="6028" y="34640"/>
                </a:lnTo>
                <a:lnTo>
                  <a:pt x="5396" y="35980"/>
                </a:lnTo>
                <a:lnTo>
                  <a:pt x="4801" y="37356"/>
                </a:lnTo>
                <a:lnTo>
                  <a:pt x="4242" y="38733"/>
                </a:lnTo>
                <a:lnTo>
                  <a:pt x="3722" y="40110"/>
                </a:lnTo>
                <a:lnTo>
                  <a:pt x="3238" y="41523"/>
                </a:lnTo>
                <a:lnTo>
                  <a:pt x="2754" y="42975"/>
                </a:lnTo>
                <a:lnTo>
                  <a:pt x="2345" y="44388"/>
                </a:lnTo>
                <a:lnTo>
                  <a:pt x="1936" y="45839"/>
                </a:lnTo>
                <a:lnTo>
                  <a:pt x="1564" y="47328"/>
                </a:lnTo>
                <a:lnTo>
                  <a:pt x="1266" y="48816"/>
                </a:lnTo>
                <a:lnTo>
                  <a:pt x="968" y="50304"/>
                </a:lnTo>
                <a:lnTo>
                  <a:pt x="708" y="51830"/>
                </a:lnTo>
                <a:lnTo>
                  <a:pt x="522" y="53355"/>
                </a:lnTo>
                <a:lnTo>
                  <a:pt x="336" y="54881"/>
                </a:lnTo>
                <a:lnTo>
                  <a:pt x="187" y="56443"/>
                </a:lnTo>
                <a:lnTo>
                  <a:pt x="112" y="57969"/>
                </a:lnTo>
                <a:lnTo>
                  <a:pt x="38" y="59569"/>
                </a:lnTo>
                <a:lnTo>
                  <a:pt x="1" y="61132"/>
                </a:lnTo>
                <a:lnTo>
                  <a:pt x="38" y="62694"/>
                </a:lnTo>
                <a:lnTo>
                  <a:pt x="112" y="64294"/>
                </a:lnTo>
                <a:lnTo>
                  <a:pt x="187" y="65820"/>
                </a:lnTo>
                <a:lnTo>
                  <a:pt x="336" y="67382"/>
                </a:lnTo>
                <a:lnTo>
                  <a:pt x="522" y="68908"/>
                </a:lnTo>
                <a:lnTo>
                  <a:pt x="708" y="70433"/>
                </a:lnTo>
                <a:lnTo>
                  <a:pt x="968" y="71959"/>
                </a:lnTo>
                <a:lnTo>
                  <a:pt x="1266" y="73447"/>
                </a:lnTo>
                <a:lnTo>
                  <a:pt x="1564" y="74935"/>
                </a:lnTo>
                <a:lnTo>
                  <a:pt x="1936" y="76424"/>
                </a:lnTo>
                <a:lnTo>
                  <a:pt x="2345" y="77875"/>
                </a:lnTo>
                <a:lnTo>
                  <a:pt x="2754" y="79288"/>
                </a:lnTo>
                <a:lnTo>
                  <a:pt x="3238" y="80740"/>
                </a:lnTo>
                <a:lnTo>
                  <a:pt x="3722" y="82153"/>
                </a:lnTo>
                <a:lnTo>
                  <a:pt x="4242" y="83530"/>
                </a:lnTo>
                <a:lnTo>
                  <a:pt x="4801" y="84907"/>
                </a:lnTo>
                <a:lnTo>
                  <a:pt x="5396" y="86283"/>
                </a:lnTo>
                <a:lnTo>
                  <a:pt x="6028" y="87623"/>
                </a:lnTo>
                <a:lnTo>
                  <a:pt x="6698" y="88962"/>
                </a:lnTo>
                <a:lnTo>
                  <a:pt x="7405" y="90265"/>
                </a:lnTo>
                <a:lnTo>
                  <a:pt x="8112" y="91567"/>
                </a:lnTo>
                <a:lnTo>
                  <a:pt x="8856" y="92832"/>
                </a:lnTo>
                <a:lnTo>
                  <a:pt x="9637" y="94060"/>
                </a:lnTo>
                <a:lnTo>
                  <a:pt x="10456" y="95287"/>
                </a:lnTo>
                <a:lnTo>
                  <a:pt x="11275" y="96515"/>
                </a:lnTo>
                <a:lnTo>
                  <a:pt x="12168" y="97706"/>
                </a:lnTo>
                <a:lnTo>
                  <a:pt x="13061" y="98859"/>
                </a:lnTo>
                <a:lnTo>
                  <a:pt x="13953" y="100013"/>
                </a:lnTo>
                <a:lnTo>
                  <a:pt x="14921" y="101129"/>
                </a:lnTo>
                <a:lnTo>
                  <a:pt x="15888" y="102208"/>
                </a:lnTo>
                <a:lnTo>
                  <a:pt x="16893" y="103287"/>
                </a:lnTo>
                <a:lnTo>
                  <a:pt x="17897" y="104366"/>
                </a:lnTo>
                <a:lnTo>
                  <a:pt x="18976" y="105371"/>
                </a:lnTo>
                <a:lnTo>
                  <a:pt x="20055" y="106375"/>
                </a:lnTo>
                <a:lnTo>
                  <a:pt x="21134" y="107343"/>
                </a:lnTo>
                <a:lnTo>
                  <a:pt x="22251" y="108310"/>
                </a:lnTo>
                <a:lnTo>
                  <a:pt x="23404" y="109203"/>
                </a:lnTo>
                <a:lnTo>
                  <a:pt x="24557" y="110096"/>
                </a:lnTo>
                <a:lnTo>
                  <a:pt x="25748" y="110989"/>
                </a:lnTo>
                <a:lnTo>
                  <a:pt x="26976" y="111807"/>
                </a:lnTo>
                <a:lnTo>
                  <a:pt x="28204" y="112626"/>
                </a:lnTo>
                <a:lnTo>
                  <a:pt x="29432" y="113407"/>
                </a:lnTo>
                <a:lnTo>
                  <a:pt x="30697" y="114151"/>
                </a:lnTo>
                <a:lnTo>
                  <a:pt x="31999" y="114858"/>
                </a:lnTo>
                <a:lnTo>
                  <a:pt x="33301" y="115565"/>
                </a:lnTo>
                <a:lnTo>
                  <a:pt x="34641" y="116235"/>
                </a:lnTo>
                <a:lnTo>
                  <a:pt x="35980" y="116867"/>
                </a:lnTo>
                <a:lnTo>
                  <a:pt x="37357" y="117463"/>
                </a:lnTo>
                <a:lnTo>
                  <a:pt x="38733" y="118021"/>
                </a:lnTo>
                <a:lnTo>
                  <a:pt x="40110" y="118542"/>
                </a:lnTo>
                <a:lnTo>
                  <a:pt x="41524" y="119025"/>
                </a:lnTo>
                <a:lnTo>
                  <a:pt x="42975" y="119509"/>
                </a:lnTo>
                <a:lnTo>
                  <a:pt x="44389" y="119918"/>
                </a:lnTo>
                <a:lnTo>
                  <a:pt x="45840" y="120328"/>
                </a:lnTo>
                <a:lnTo>
                  <a:pt x="47328" y="120700"/>
                </a:lnTo>
                <a:lnTo>
                  <a:pt x="48816" y="120997"/>
                </a:lnTo>
                <a:lnTo>
                  <a:pt x="50305" y="121295"/>
                </a:lnTo>
                <a:lnTo>
                  <a:pt x="51830" y="121556"/>
                </a:lnTo>
                <a:lnTo>
                  <a:pt x="53356" y="121742"/>
                </a:lnTo>
                <a:lnTo>
                  <a:pt x="54881" y="121928"/>
                </a:lnTo>
                <a:lnTo>
                  <a:pt x="56444" y="122076"/>
                </a:lnTo>
                <a:lnTo>
                  <a:pt x="57969" y="122151"/>
                </a:lnTo>
                <a:lnTo>
                  <a:pt x="59569" y="122225"/>
                </a:lnTo>
                <a:lnTo>
                  <a:pt x="61132" y="122263"/>
                </a:lnTo>
                <a:lnTo>
                  <a:pt x="62695" y="122225"/>
                </a:lnTo>
                <a:lnTo>
                  <a:pt x="64295" y="122151"/>
                </a:lnTo>
                <a:lnTo>
                  <a:pt x="65820" y="122076"/>
                </a:lnTo>
                <a:lnTo>
                  <a:pt x="67383" y="121928"/>
                </a:lnTo>
                <a:lnTo>
                  <a:pt x="68908" y="121742"/>
                </a:lnTo>
                <a:lnTo>
                  <a:pt x="70434" y="121556"/>
                </a:lnTo>
                <a:lnTo>
                  <a:pt x="71959" y="121295"/>
                </a:lnTo>
                <a:lnTo>
                  <a:pt x="73448" y="120997"/>
                </a:lnTo>
                <a:lnTo>
                  <a:pt x="74936" y="120700"/>
                </a:lnTo>
                <a:lnTo>
                  <a:pt x="76424" y="120328"/>
                </a:lnTo>
                <a:lnTo>
                  <a:pt x="77875" y="119918"/>
                </a:lnTo>
                <a:lnTo>
                  <a:pt x="79289" y="119509"/>
                </a:lnTo>
                <a:lnTo>
                  <a:pt x="80740" y="119025"/>
                </a:lnTo>
                <a:lnTo>
                  <a:pt x="82154" y="118542"/>
                </a:lnTo>
                <a:lnTo>
                  <a:pt x="83531" y="118021"/>
                </a:lnTo>
                <a:lnTo>
                  <a:pt x="84907" y="117463"/>
                </a:lnTo>
                <a:lnTo>
                  <a:pt x="86284" y="116867"/>
                </a:lnTo>
                <a:lnTo>
                  <a:pt x="87623" y="116235"/>
                </a:lnTo>
                <a:lnTo>
                  <a:pt x="88963" y="115565"/>
                </a:lnTo>
                <a:lnTo>
                  <a:pt x="90265" y="114858"/>
                </a:lnTo>
                <a:lnTo>
                  <a:pt x="91567" y="114151"/>
                </a:lnTo>
                <a:lnTo>
                  <a:pt x="92832" y="113407"/>
                </a:lnTo>
                <a:lnTo>
                  <a:pt x="94060" y="112626"/>
                </a:lnTo>
                <a:lnTo>
                  <a:pt x="95288" y="111807"/>
                </a:lnTo>
                <a:lnTo>
                  <a:pt x="96516" y="110989"/>
                </a:lnTo>
                <a:lnTo>
                  <a:pt x="97707" y="110096"/>
                </a:lnTo>
                <a:lnTo>
                  <a:pt x="98860" y="109203"/>
                </a:lnTo>
                <a:lnTo>
                  <a:pt x="100013" y="108310"/>
                </a:lnTo>
                <a:lnTo>
                  <a:pt x="101130" y="107343"/>
                </a:lnTo>
                <a:lnTo>
                  <a:pt x="102209" y="106375"/>
                </a:lnTo>
                <a:lnTo>
                  <a:pt x="103288" y="105371"/>
                </a:lnTo>
                <a:lnTo>
                  <a:pt x="104367" y="104366"/>
                </a:lnTo>
                <a:lnTo>
                  <a:pt x="105371" y="103287"/>
                </a:lnTo>
                <a:lnTo>
                  <a:pt x="106376" y="102208"/>
                </a:lnTo>
                <a:lnTo>
                  <a:pt x="107343" y="101129"/>
                </a:lnTo>
                <a:lnTo>
                  <a:pt x="108311" y="100013"/>
                </a:lnTo>
                <a:lnTo>
                  <a:pt x="109203" y="98859"/>
                </a:lnTo>
                <a:lnTo>
                  <a:pt x="110096" y="97706"/>
                </a:lnTo>
                <a:lnTo>
                  <a:pt x="110989" y="96515"/>
                </a:lnTo>
                <a:lnTo>
                  <a:pt x="111808" y="95287"/>
                </a:lnTo>
                <a:lnTo>
                  <a:pt x="112627" y="94060"/>
                </a:lnTo>
                <a:lnTo>
                  <a:pt x="113408" y="92832"/>
                </a:lnTo>
                <a:lnTo>
                  <a:pt x="114152" y="91567"/>
                </a:lnTo>
                <a:lnTo>
                  <a:pt x="114859" y="90265"/>
                </a:lnTo>
                <a:lnTo>
                  <a:pt x="115566" y="88962"/>
                </a:lnTo>
                <a:lnTo>
                  <a:pt x="116236" y="87623"/>
                </a:lnTo>
                <a:lnTo>
                  <a:pt x="116868" y="86283"/>
                </a:lnTo>
                <a:lnTo>
                  <a:pt x="117463" y="84907"/>
                </a:lnTo>
                <a:lnTo>
                  <a:pt x="118022" y="83530"/>
                </a:lnTo>
                <a:lnTo>
                  <a:pt x="118542" y="82153"/>
                </a:lnTo>
                <a:lnTo>
                  <a:pt x="119026" y="80740"/>
                </a:lnTo>
                <a:lnTo>
                  <a:pt x="119510" y="79288"/>
                </a:lnTo>
                <a:lnTo>
                  <a:pt x="119919" y="77875"/>
                </a:lnTo>
                <a:lnTo>
                  <a:pt x="120328" y="76424"/>
                </a:lnTo>
                <a:lnTo>
                  <a:pt x="120700" y="74935"/>
                </a:lnTo>
                <a:lnTo>
                  <a:pt x="120998" y="73447"/>
                </a:lnTo>
                <a:lnTo>
                  <a:pt x="121296" y="71959"/>
                </a:lnTo>
                <a:lnTo>
                  <a:pt x="121556" y="70433"/>
                </a:lnTo>
                <a:lnTo>
                  <a:pt x="121742" y="68908"/>
                </a:lnTo>
                <a:lnTo>
                  <a:pt x="121928" y="67382"/>
                </a:lnTo>
                <a:lnTo>
                  <a:pt x="122077" y="65820"/>
                </a:lnTo>
                <a:lnTo>
                  <a:pt x="122152" y="64294"/>
                </a:lnTo>
                <a:lnTo>
                  <a:pt x="122226" y="62694"/>
                </a:lnTo>
                <a:lnTo>
                  <a:pt x="122263" y="61132"/>
                </a:lnTo>
                <a:lnTo>
                  <a:pt x="122226" y="59569"/>
                </a:lnTo>
                <a:lnTo>
                  <a:pt x="122152" y="57969"/>
                </a:lnTo>
                <a:lnTo>
                  <a:pt x="122077" y="56443"/>
                </a:lnTo>
                <a:lnTo>
                  <a:pt x="121928" y="54881"/>
                </a:lnTo>
                <a:lnTo>
                  <a:pt x="121742" y="53355"/>
                </a:lnTo>
                <a:lnTo>
                  <a:pt x="121556" y="51830"/>
                </a:lnTo>
                <a:lnTo>
                  <a:pt x="121296" y="50304"/>
                </a:lnTo>
                <a:lnTo>
                  <a:pt x="120998" y="48816"/>
                </a:lnTo>
                <a:lnTo>
                  <a:pt x="120700" y="47328"/>
                </a:lnTo>
                <a:lnTo>
                  <a:pt x="120328" y="45839"/>
                </a:lnTo>
                <a:lnTo>
                  <a:pt x="119919" y="44388"/>
                </a:lnTo>
                <a:lnTo>
                  <a:pt x="119510" y="42975"/>
                </a:lnTo>
                <a:lnTo>
                  <a:pt x="119026" y="41523"/>
                </a:lnTo>
                <a:lnTo>
                  <a:pt x="118542" y="40110"/>
                </a:lnTo>
                <a:lnTo>
                  <a:pt x="118022" y="38733"/>
                </a:lnTo>
                <a:lnTo>
                  <a:pt x="117463" y="37356"/>
                </a:lnTo>
                <a:lnTo>
                  <a:pt x="116868" y="35980"/>
                </a:lnTo>
                <a:lnTo>
                  <a:pt x="116236" y="34640"/>
                </a:lnTo>
                <a:lnTo>
                  <a:pt x="115566" y="33301"/>
                </a:lnTo>
                <a:lnTo>
                  <a:pt x="114859" y="31998"/>
                </a:lnTo>
                <a:lnTo>
                  <a:pt x="114152" y="30696"/>
                </a:lnTo>
                <a:lnTo>
                  <a:pt x="113408" y="29431"/>
                </a:lnTo>
                <a:lnTo>
                  <a:pt x="112627" y="28203"/>
                </a:lnTo>
                <a:lnTo>
                  <a:pt x="111808" y="26976"/>
                </a:lnTo>
                <a:lnTo>
                  <a:pt x="110989" y="25748"/>
                </a:lnTo>
                <a:lnTo>
                  <a:pt x="110096" y="24557"/>
                </a:lnTo>
                <a:lnTo>
                  <a:pt x="109203" y="23404"/>
                </a:lnTo>
                <a:lnTo>
                  <a:pt x="108311" y="22250"/>
                </a:lnTo>
                <a:lnTo>
                  <a:pt x="107343" y="21134"/>
                </a:lnTo>
                <a:lnTo>
                  <a:pt x="106376" y="20055"/>
                </a:lnTo>
                <a:lnTo>
                  <a:pt x="105371" y="18976"/>
                </a:lnTo>
                <a:lnTo>
                  <a:pt x="104367" y="17897"/>
                </a:lnTo>
                <a:lnTo>
                  <a:pt x="103288" y="16892"/>
                </a:lnTo>
                <a:lnTo>
                  <a:pt x="102209" y="15888"/>
                </a:lnTo>
                <a:lnTo>
                  <a:pt x="101130" y="14920"/>
                </a:lnTo>
                <a:lnTo>
                  <a:pt x="100013" y="13953"/>
                </a:lnTo>
                <a:lnTo>
                  <a:pt x="98860" y="13060"/>
                </a:lnTo>
                <a:lnTo>
                  <a:pt x="97707" y="12167"/>
                </a:lnTo>
                <a:lnTo>
                  <a:pt x="96516" y="11274"/>
                </a:lnTo>
                <a:lnTo>
                  <a:pt x="95288" y="10456"/>
                </a:lnTo>
                <a:lnTo>
                  <a:pt x="94060" y="9637"/>
                </a:lnTo>
                <a:lnTo>
                  <a:pt x="92832" y="8856"/>
                </a:lnTo>
                <a:lnTo>
                  <a:pt x="91567" y="8112"/>
                </a:lnTo>
                <a:lnTo>
                  <a:pt x="90265" y="7405"/>
                </a:lnTo>
                <a:lnTo>
                  <a:pt x="88963" y="6698"/>
                </a:lnTo>
                <a:lnTo>
                  <a:pt x="87623" y="6028"/>
                </a:lnTo>
                <a:lnTo>
                  <a:pt x="86284" y="5396"/>
                </a:lnTo>
                <a:lnTo>
                  <a:pt x="84907" y="4800"/>
                </a:lnTo>
                <a:lnTo>
                  <a:pt x="83531" y="4242"/>
                </a:lnTo>
                <a:lnTo>
                  <a:pt x="82154" y="3721"/>
                </a:lnTo>
                <a:lnTo>
                  <a:pt x="80740" y="3238"/>
                </a:lnTo>
                <a:lnTo>
                  <a:pt x="79289" y="2754"/>
                </a:lnTo>
                <a:lnTo>
                  <a:pt x="77875" y="2345"/>
                </a:lnTo>
                <a:lnTo>
                  <a:pt x="76424" y="1935"/>
                </a:lnTo>
                <a:lnTo>
                  <a:pt x="74936" y="1563"/>
                </a:lnTo>
                <a:lnTo>
                  <a:pt x="73448" y="1266"/>
                </a:lnTo>
                <a:lnTo>
                  <a:pt x="71959" y="968"/>
                </a:lnTo>
                <a:lnTo>
                  <a:pt x="70434" y="707"/>
                </a:lnTo>
                <a:lnTo>
                  <a:pt x="68908" y="521"/>
                </a:lnTo>
                <a:lnTo>
                  <a:pt x="67383" y="335"/>
                </a:lnTo>
                <a:lnTo>
                  <a:pt x="65820" y="187"/>
                </a:lnTo>
                <a:lnTo>
                  <a:pt x="64295" y="112"/>
                </a:lnTo>
                <a:lnTo>
                  <a:pt x="62695" y="38"/>
                </a:lnTo>
                <a:lnTo>
                  <a:pt x="611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"/>
          <p:cNvSpPr txBox="1"/>
          <p:nvPr>
            <p:ph type="title"/>
          </p:nvPr>
        </p:nvSpPr>
        <p:spPr>
          <a:xfrm>
            <a:off x="1069800" y="2448768"/>
            <a:ext cx="7004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" name="Google Shape;82;p3"/>
          <p:cNvSpPr txBox="1"/>
          <p:nvPr>
            <p:ph hasCustomPrompt="1" idx="2" type="title"/>
          </p:nvPr>
        </p:nvSpPr>
        <p:spPr>
          <a:xfrm>
            <a:off x="4114800" y="1705719"/>
            <a:ext cx="914400" cy="410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/>
          <p:nvPr>
            <p:ph idx="1" type="subTitle"/>
          </p:nvPr>
        </p:nvSpPr>
        <p:spPr>
          <a:xfrm>
            <a:off x="2542200" y="3342976"/>
            <a:ext cx="405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84" name="Google Shape;84;p3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10800000">
            <a:off x="-188" y="585150"/>
            <a:ext cx="1838975" cy="39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flipH="1">
            <a:off x="7304962" y="756375"/>
            <a:ext cx="1838975" cy="397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3"/>
          <p:cNvGrpSpPr/>
          <p:nvPr/>
        </p:nvGrpSpPr>
        <p:grpSpPr>
          <a:xfrm>
            <a:off x="12" y="12"/>
            <a:ext cx="3869175" cy="1030769"/>
            <a:chOff x="12" y="12"/>
            <a:chExt cx="3869175" cy="1030769"/>
          </a:xfrm>
        </p:grpSpPr>
        <p:sp>
          <p:nvSpPr>
            <p:cNvPr id="87" name="Google Shape;87;p3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5274787" y="12"/>
            <a:ext cx="3869175" cy="1030769"/>
            <a:chOff x="5334437" y="12"/>
            <a:chExt cx="3869175" cy="1030769"/>
          </a:xfrm>
        </p:grpSpPr>
        <p:sp>
          <p:nvSpPr>
            <p:cNvPr id="91" name="Google Shape;91;p3"/>
            <p:cNvSpPr/>
            <p:nvPr/>
          </p:nvSpPr>
          <p:spPr>
            <a:xfrm rot="10800000">
              <a:off x="5334437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10800000">
              <a:off x="7487454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10800000">
              <a:off x="7081103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 flipH="1" rot="10800000">
            <a:off x="-203" y="4033521"/>
            <a:ext cx="9144147" cy="1326955"/>
            <a:chOff x="-8411736" y="-2610423"/>
            <a:chExt cx="5419075" cy="786390"/>
          </a:xfrm>
        </p:grpSpPr>
        <p:sp>
          <p:nvSpPr>
            <p:cNvPr id="95" name="Google Shape;95;p3"/>
            <p:cNvSpPr/>
            <p:nvPr/>
          </p:nvSpPr>
          <p:spPr>
            <a:xfrm>
              <a:off x="-6318968" y="-2488301"/>
              <a:ext cx="2292198" cy="627803"/>
            </a:xfrm>
            <a:custGeom>
              <a:rect b="b" l="l" r="r" t="t"/>
              <a:pathLst>
                <a:path extrusionOk="0" h="13911" w="50791">
                  <a:moveTo>
                    <a:pt x="50358" y="1"/>
                  </a:moveTo>
                  <a:lnTo>
                    <a:pt x="20" y="76"/>
                  </a:lnTo>
                  <a:lnTo>
                    <a:pt x="1" y="452"/>
                  </a:lnTo>
                  <a:lnTo>
                    <a:pt x="1" y="828"/>
                  </a:lnTo>
                  <a:lnTo>
                    <a:pt x="20" y="1204"/>
                  </a:lnTo>
                  <a:lnTo>
                    <a:pt x="57" y="1561"/>
                  </a:lnTo>
                  <a:lnTo>
                    <a:pt x="95" y="1899"/>
                  </a:lnTo>
                  <a:lnTo>
                    <a:pt x="170" y="2219"/>
                  </a:lnTo>
                  <a:lnTo>
                    <a:pt x="245" y="2538"/>
                  </a:lnTo>
                  <a:lnTo>
                    <a:pt x="339" y="2839"/>
                  </a:lnTo>
                  <a:lnTo>
                    <a:pt x="433" y="3140"/>
                  </a:lnTo>
                  <a:lnTo>
                    <a:pt x="565" y="3422"/>
                  </a:lnTo>
                  <a:lnTo>
                    <a:pt x="696" y="3685"/>
                  </a:lnTo>
                  <a:lnTo>
                    <a:pt x="847" y="3948"/>
                  </a:lnTo>
                  <a:lnTo>
                    <a:pt x="997" y="4193"/>
                  </a:lnTo>
                  <a:lnTo>
                    <a:pt x="1185" y="4418"/>
                  </a:lnTo>
                  <a:lnTo>
                    <a:pt x="1354" y="4644"/>
                  </a:lnTo>
                  <a:lnTo>
                    <a:pt x="1561" y="4869"/>
                  </a:lnTo>
                  <a:lnTo>
                    <a:pt x="1768" y="5076"/>
                  </a:lnTo>
                  <a:lnTo>
                    <a:pt x="1993" y="5264"/>
                  </a:lnTo>
                  <a:lnTo>
                    <a:pt x="2219" y="5452"/>
                  </a:lnTo>
                  <a:lnTo>
                    <a:pt x="2463" y="5621"/>
                  </a:lnTo>
                  <a:lnTo>
                    <a:pt x="2726" y="5771"/>
                  </a:lnTo>
                  <a:lnTo>
                    <a:pt x="2990" y="5922"/>
                  </a:lnTo>
                  <a:lnTo>
                    <a:pt x="3272" y="6072"/>
                  </a:lnTo>
                  <a:lnTo>
                    <a:pt x="3554" y="6204"/>
                  </a:lnTo>
                  <a:lnTo>
                    <a:pt x="3854" y="6335"/>
                  </a:lnTo>
                  <a:lnTo>
                    <a:pt x="4155" y="6448"/>
                  </a:lnTo>
                  <a:lnTo>
                    <a:pt x="4475" y="6542"/>
                  </a:lnTo>
                  <a:lnTo>
                    <a:pt x="4794" y="6636"/>
                  </a:lnTo>
                  <a:lnTo>
                    <a:pt x="5471" y="6805"/>
                  </a:lnTo>
                  <a:lnTo>
                    <a:pt x="6166" y="6918"/>
                  </a:lnTo>
                  <a:lnTo>
                    <a:pt x="6899" y="7012"/>
                  </a:lnTo>
                  <a:lnTo>
                    <a:pt x="7670" y="7068"/>
                  </a:lnTo>
                  <a:lnTo>
                    <a:pt x="8441" y="7087"/>
                  </a:lnTo>
                  <a:lnTo>
                    <a:pt x="9249" y="7087"/>
                  </a:lnTo>
                  <a:lnTo>
                    <a:pt x="10076" y="7050"/>
                  </a:lnTo>
                  <a:lnTo>
                    <a:pt x="10922" y="6975"/>
                  </a:lnTo>
                  <a:lnTo>
                    <a:pt x="11787" y="6862"/>
                  </a:lnTo>
                  <a:lnTo>
                    <a:pt x="12670" y="6730"/>
                  </a:lnTo>
                  <a:lnTo>
                    <a:pt x="13554" y="6580"/>
                  </a:lnTo>
                  <a:lnTo>
                    <a:pt x="14456" y="6392"/>
                  </a:lnTo>
                  <a:lnTo>
                    <a:pt x="15358" y="6185"/>
                  </a:lnTo>
                  <a:lnTo>
                    <a:pt x="16260" y="5959"/>
                  </a:lnTo>
                  <a:lnTo>
                    <a:pt x="17163" y="5696"/>
                  </a:lnTo>
                  <a:lnTo>
                    <a:pt x="18084" y="5414"/>
                  </a:lnTo>
                  <a:lnTo>
                    <a:pt x="18986" y="5114"/>
                  </a:lnTo>
                  <a:lnTo>
                    <a:pt x="19888" y="4794"/>
                  </a:lnTo>
                  <a:lnTo>
                    <a:pt x="20396" y="4625"/>
                  </a:lnTo>
                  <a:lnTo>
                    <a:pt x="20903" y="4474"/>
                  </a:lnTo>
                  <a:lnTo>
                    <a:pt x="21392" y="4381"/>
                  </a:lnTo>
                  <a:lnTo>
                    <a:pt x="21862" y="4305"/>
                  </a:lnTo>
                  <a:lnTo>
                    <a:pt x="22332" y="4268"/>
                  </a:lnTo>
                  <a:lnTo>
                    <a:pt x="22802" y="4268"/>
                  </a:lnTo>
                  <a:lnTo>
                    <a:pt x="23234" y="4287"/>
                  </a:lnTo>
                  <a:lnTo>
                    <a:pt x="23685" y="4324"/>
                  </a:lnTo>
                  <a:lnTo>
                    <a:pt x="24117" y="4418"/>
                  </a:lnTo>
                  <a:lnTo>
                    <a:pt x="24531" y="4512"/>
                  </a:lnTo>
                  <a:lnTo>
                    <a:pt x="24945" y="4644"/>
                  </a:lnTo>
                  <a:lnTo>
                    <a:pt x="25339" y="4794"/>
                  </a:lnTo>
                  <a:lnTo>
                    <a:pt x="25734" y="4963"/>
                  </a:lnTo>
                  <a:lnTo>
                    <a:pt x="26129" y="5151"/>
                  </a:lnTo>
                  <a:lnTo>
                    <a:pt x="26524" y="5358"/>
                  </a:lnTo>
                  <a:lnTo>
                    <a:pt x="26899" y="5584"/>
                  </a:lnTo>
                  <a:lnTo>
                    <a:pt x="27257" y="5828"/>
                  </a:lnTo>
                  <a:lnTo>
                    <a:pt x="27633" y="6091"/>
                  </a:lnTo>
                  <a:lnTo>
                    <a:pt x="27990" y="6354"/>
                  </a:lnTo>
                  <a:lnTo>
                    <a:pt x="28347" y="6636"/>
                  </a:lnTo>
                  <a:lnTo>
                    <a:pt x="29042" y="7238"/>
                  </a:lnTo>
                  <a:lnTo>
                    <a:pt x="29738" y="7858"/>
                  </a:lnTo>
                  <a:lnTo>
                    <a:pt x="30415" y="8497"/>
                  </a:lnTo>
                  <a:lnTo>
                    <a:pt x="31091" y="9155"/>
                  </a:lnTo>
                  <a:lnTo>
                    <a:pt x="31768" y="9813"/>
                  </a:lnTo>
                  <a:lnTo>
                    <a:pt x="32445" y="10452"/>
                  </a:lnTo>
                  <a:lnTo>
                    <a:pt x="33121" y="11072"/>
                  </a:lnTo>
                  <a:lnTo>
                    <a:pt x="33817" y="11655"/>
                  </a:lnTo>
                  <a:lnTo>
                    <a:pt x="34155" y="11937"/>
                  </a:lnTo>
                  <a:lnTo>
                    <a:pt x="34512" y="12200"/>
                  </a:lnTo>
                  <a:lnTo>
                    <a:pt x="34869" y="12444"/>
                  </a:lnTo>
                  <a:lnTo>
                    <a:pt x="35227" y="12689"/>
                  </a:lnTo>
                  <a:lnTo>
                    <a:pt x="35584" y="12914"/>
                  </a:lnTo>
                  <a:lnTo>
                    <a:pt x="35960" y="13102"/>
                  </a:lnTo>
                  <a:lnTo>
                    <a:pt x="36336" y="13290"/>
                  </a:lnTo>
                  <a:lnTo>
                    <a:pt x="36712" y="13460"/>
                  </a:lnTo>
                  <a:lnTo>
                    <a:pt x="37106" y="13591"/>
                  </a:lnTo>
                  <a:lnTo>
                    <a:pt x="37501" y="13704"/>
                  </a:lnTo>
                  <a:lnTo>
                    <a:pt x="37896" y="13798"/>
                  </a:lnTo>
                  <a:lnTo>
                    <a:pt x="38309" y="13873"/>
                  </a:lnTo>
                  <a:lnTo>
                    <a:pt x="38723" y="13911"/>
                  </a:lnTo>
                  <a:lnTo>
                    <a:pt x="39155" y="13911"/>
                  </a:lnTo>
                  <a:lnTo>
                    <a:pt x="39587" y="13892"/>
                  </a:lnTo>
                  <a:lnTo>
                    <a:pt x="40039" y="13835"/>
                  </a:lnTo>
                  <a:lnTo>
                    <a:pt x="40490" y="13760"/>
                  </a:lnTo>
                  <a:lnTo>
                    <a:pt x="40941" y="13647"/>
                  </a:lnTo>
                  <a:lnTo>
                    <a:pt x="41430" y="13478"/>
                  </a:lnTo>
                  <a:lnTo>
                    <a:pt x="41918" y="13290"/>
                  </a:lnTo>
                  <a:lnTo>
                    <a:pt x="42407" y="13065"/>
                  </a:lnTo>
                  <a:lnTo>
                    <a:pt x="42915" y="12802"/>
                  </a:lnTo>
                  <a:lnTo>
                    <a:pt x="43441" y="12482"/>
                  </a:lnTo>
                  <a:lnTo>
                    <a:pt x="43986" y="12144"/>
                  </a:lnTo>
                  <a:lnTo>
                    <a:pt x="44531" y="11749"/>
                  </a:lnTo>
                  <a:lnTo>
                    <a:pt x="45095" y="11298"/>
                  </a:lnTo>
                  <a:lnTo>
                    <a:pt x="45659" y="10809"/>
                  </a:lnTo>
                  <a:lnTo>
                    <a:pt x="46260" y="10283"/>
                  </a:lnTo>
                  <a:lnTo>
                    <a:pt x="46636" y="9907"/>
                  </a:lnTo>
                  <a:lnTo>
                    <a:pt x="47012" y="9550"/>
                  </a:lnTo>
                  <a:lnTo>
                    <a:pt x="47351" y="9193"/>
                  </a:lnTo>
                  <a:lnTo>
                    <a:pt x="47689" y="8835"/>
                  </a:lnTo>
                  <a:lnTo>
                    <a:pt x="47990" y="8478"/>
                  </a:lnTo>
                  <a:lnTo>
                    <a:pt x="48290" y="8121"/>
                  </a:lnTo>
                  <a:lnTo>
                    <a:pt x="48572" y="7764"/>
                  </a:lnTo>
                  <a:lnTo>
                    <a:pt x="48836" y="7407"/>
                  </a:lnTo>
                  <a:lnTo>
                    <a:pt x="49080" y="7068"/>
                  </a:lnTo>
                  <a:lnTo>
                    <a:pt x="49306" y="6711"/>
                  </a:lnTo>
                  <a:lnTo>
                    <a:pt x="49512" y="6373"/>
                  </a:lnTo>
                  <a:lnTo>
                    <a:pt x="49700" y="6035"/>
                  </a:lnTo>
                  <a:lnTo>
                    <a:pt x="49869" y="5696"/>
                  </a:lnTo>
                  <a:lnTo>
                    <a:pt x="50039" y="5377"/>
                  </a:lnTo>
                  <a:lnTo>
                    <a:pt x="50189" y="5038"/>
                  </a:lnTo>
                  <a:lnTo>
                    <a:pt x="50302" y="4719"/>
                  </a:lnTo>
                  <a:lnTo>
                    <a:pt x="50415" y="4399"/>
                  </a:lnTo>
                  <a:lnTo>
                    <a:pt x="50509" y="4061"/>
                  </a:lnTo>
                  <a:lnTo>
                    <a:pt x="50602" y="3760"/>
                  </a:lnTo>
                  <a:lnTo>
                    <a:pt x="50659" y="3441"/>
                  </a:lnTo>
                  <a:lnTo>
                    <a:pt x="50715" y="3140"/>
                  </a:lnTo>
                  <a:lnTo>
                    <a:pt x="50753" y="2820"/>
                  </a:lnTo>
                  <a:lnTo>
                    <a:pt x="50772" y="2520"/>
                  </a:lnTo>
                  <a:lnTo>
                    <a:pt x="50790" y="2238"/>
                  </a:lnTo>
                  <a:lnTo>
                    <a:pt x="50772" y="1937"/>
                  </a:lnTo>
                  <a:lnTo>
                    <a:pt x="50753" y="1655"/>
                  </a:lnTo>
                  <a:lnTo>
                    <a:pt x="50715" y="1354"/>
                  </a:lnTo>
                  <a:lnTo>
                    <a:pt x="50678" y="1091"/>
                  </a:lnTo>
                  <a:lnTo>
                    <a:pt x="50621" y="809"/>
                  </a:lnTo>
                  <a:lnTo>
                    <a:pt x="50546" y="527"/>
                  </a:lnTo>
                  <a:lnTo>
                    <a:pt x="50452" y="264"/>
                  </a:lnTo>
                  <a:lnTo>
                    <a:pt x="50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-4964210" y="-2489159"/>
              <a:ext cx="1971549" cy="665126"/>
            </a:xfrm>
            <a:custGeom>
              <a:rect b="b" l="l" r="r" t="t"/>
              <a:pathLst>
                <a:path extrusionOk="0" h="14738" w="43686">
                  <a:moveTo>
                    <a:pt x="43685" y="1"/>
                  </a:moveTo>
                  <a:lnTo>
                    <a:pt x="1" y="57"/>
                  </a:lnTo>
                  <a:lnTo>
                    <a:pt x="245" y="621"/>
                  </a:lnTo>
                  <a:lnTo>
                    <a:pt x="546" y="1185"/>
                  </a:lnTo>
                  <a:lnTo>
                    <a:pt x="696" y="1448"/>
                  </a:lnTo>
                  <a:lnTo>
                    <a:pt x="847" y="1693"/>
                  </a:lnTo>
                  <a:lnTo>
                    <a:pt x="1016" y="1937"/>
                  </a:lnTo>
                  <a:lnTo>
                    <a:pt x="1204" y="2163"/>
                  </a:lnTo>
                  <a:lnTo>
                    <a:pt x="1392" y="2388"/>
                  </a:lnTo>
                  <a:lnTo>
                    <a:pt x="1580" y="2614"/>
                  </a:lnTo>
                  <a:lnTo>
                    <a:pt x="1786" y="2802"/>
                  </a:lnTo>
                  <a:lnTo>
                    <a:pt x="2012" y="3009"/>
                  </a:lnTo>
                  <a:lnTo>
                    <a:pt x="2238" y="3178"/>
                  </a:lnTo>
                  <a:lnTo>
                    <a:pt x="2482" y="3366"/>
                  </a:lnTo>
                  <a:lnTo>
                    <a:pt x="2745" y="3516"/>
                  </a:lnTo>
                  <a:lnTo>
                    <a:pt x="3027" y="3666"/>
                  </a:lnTo>
                  <a:lnTo>
                    <a:pt x="3309" y="3817"/>
                  </a:lnTo>
                  <a:lnTo>
                    <a:pt x="3610" y="3930"/>
                  </a:lnTo>
                  <a:lnTo>
                    <a:pt x="3911" y="4061"/>
                  </a:lnTo>
                  <a:lnTo>
                    <a:pt x="4249" y="4155"/>
                  </a:lnTo>
                  <a:lnTo>
                    <a:pt x="4587" y="4249"/>
                  </a:lnTo>
                  <a:lnTo>
                    <a:pt x="4963" y="4343"/>
                  </a:lnTo>
                  <a:lnTo>
                    <a:pt x="5339" y="4418"/>
                  </a:lnTo>
                  <a:lnTo>
                    <a:pt x="5734" y="4475"/>
                  </a:lnTo>
                  <a:lnTo>
                    <a:pt x="6166" y="4531"/>
                  </a:lnTo>
                  <a:lnTo>
                    <a:pt x="6599" y="4569"/>
                  </a:lnTo>
                  <a:lnTo>
                    <a:pt x="7050" y="4587"/>
                  </a:lnTo>
                  <a:lnTo>
                    <a:pt x="7538" y="4606"/>
                  </a:lnTo>
                  <a:lnTo>
                    <a:pt x="8027" y="4606"/>
                  </a:lnTo>
                  <a:lnTo>
                    <a:pt x="8553" y="4587"/>
                  </a:lnTo>
                  <a:lnTo>
                    <a:pt x="9099" y="4569"/>
                  </a:lnTo>
                  <a:lnTo>
                    <a:pt x="9662" y="4531"/>
                  </a:lnTo>
                  <a:lnTo>
                    <a:pt x="10865" y="4418"/>
                  </a:lnTo>
                  <a:lnTo>
                    <a:pt x="11467" y="4362"/>
                  </a:lnTo>
                  <a:lnTo>
                    <a:pt x="12050" y="4324"/>
                  </a:lnTo>
                  <a:lnTo>
                    <a:pt x="12614" y="4306"/>
                  </a:lnTo>
                  <a:lnTo>
                    <a:pt x="13140" y="4306"/>
                  </a:lnTo>
                  <a:lnTo>
                    <a:pt x="13647" y="4343"/>
                  </a:lnTo>
                  <a:lnTo>
                    <a:pt x="14117" y="4381"/>
                  </a:lnTo>
                  <a:lnTo>
                    <a:pt x="14568" y="4437"/>
                  </a:lnTo>
                  <a:lnTo>
                    <a:pt x="15020" y="4512"/>
                  </a:lnTo>
                  <a:lnTo>
                    <a:pt x="15433" y="4606"/>
                  </a:lnTo>
                  <a:lnTo>
                    <a:pt x="15828" y="4719"/>
                  </a:lnTo>
                  <a:lnTo>
                    <a:pt x="16204" y="4832"/>
                  </a:lnTo>
                  <a:lnTo>
                    <a:pt x="16561" y="4963"/>
                  </a:lnTo>
                  <a:lnTo>
                    <a:pt x="16899" y="5114"/>
                  </a:lnTo>
                  <a:lnTo>
                    <a:pt x="17219" y="5283"/>
                  </a:lnTo>
                  <a:lnTo>
                    <a:pt x="17520" y="5452"/>
                  </a:lnTo>
                  <a:lnTo>
                    <a:pt x="17820" y="5640"/>
                  </a:lnTo>
                  <a:lnTo>
                    <a:pt x="18083" y="5847"/>
                  </a:lnTo>
                  <a:lnTo>
                    <a:pt x="18365" y="6054"/>
                  </a:lnTo>
                  <a:lnTo>
                    <a:pt x="18610" y="6279"/>
                  </a:lnTo>
                  <a:lnTo>
                    <a:pt x="18854" y="6505"/>
                  </a:lnTo>
                  <a:lnTo>
                    <a:pt x="19080" y="6730"/>
                  </a:lnTo>
                  <a:lnTo>
                    <a:pt x="19305" y="6975"/>
                  </a:lnTo>
                  <a:lnTo>
                    <a:pt x="19738" y="7482"/>
                  </a:lnTo>
                  <a:lnTo>
                    <a:pt x="20132" y="7990"/>
                  </a:lnTo>
                  <a:lnTo>
                    <a:pt x="20508" y="8535"/>
                  </a:lnTo>
                  <a:lnTo>
                    <a:pt x="21260" y="9644"/>
                  </a:lnTo>
                  <a:lnTo>
                    <a:pt x="21636" y="10189"/>
                  </a:lnTo>
                  <a:lnTo>
                    <a:pt x="22012" y="10734"/>
                  </a:lnTo>
                  <a:lnTo>
                    <a:pt x="22426" y="11260"/>
                  </a:lnTo>
                  <a:lnTo>
                    <a:pt x="22858" y="11787"/>
                  </a:lnTo>
                  <a:lnTo>
                    <a:pt x="23083" y="12031"/>
                  </a:lnTo>
                  <a:lnTo>
                    <a:pt x="23328" y="12275"/>
                  </a:lnTo>
                  <a:lnTo>
                    <a:pt x="23572" y="12501"/>
                  </a:lnTo>
                  <a:lnTo>
                    <a:pt x="23835" y="12745"/>
                  </a:lnTo>
                  <a:lnTo>
                    <a:pt x="24099" y="12952"/>
                  </a:lnTo>
                  <a:lnTo>
                    <a:pt x="24380" y="13159"/>
                  </a:lnTo>
                  <a:lnTo>
                    <a:pt x="24681" y="13366"/>
                  </a:lnTo>
                  <a:lnTo>
                    <a:pt x="25001" y="13554"/>
                  </a:lnTo>
                  <a:lnTo>
                    <a:pt x="25339" y="13723"/>
                  </a:lnTo>
                  <a:lnTo>
                    <a:pt x="25677" y="13892"/>
                  </a:lnTo>
                  <a:lnTo>
                    <a:pt x="26053" y="14042"/>
                  </a:lnTo>
                  <a:lnTo>
                    <a:pt x="26429" y="14193"/>
                  </a:lnTo>
                  <a:lnTo>
                    <a:pt x="26843" y="14306"/>
                  </a:lnTo>
                  <a:lnTo>
                    <a:pt x="27275" y="14418"/>
                  </a:lnTo>
                  <a:lnTo>
                    <a:pt x="27708" y="14512"/>
                  </a:lnTo>
                  <a:lnTo>
                    <a:pt x="28177" y="14606"/>
                  </a:lnTo>
                  <a:lnTo>
                    <a:pt x="28685" y="14663"/>
                  </a:lnTo>
                  <a:lnTo>
                    <a:pt x="29193" y="14700"/>
                  </a:lnTo>
                  <a:lnTo>
                    <a:pt x="29738" y="14738"/>
                  </a:lnTo>
                  <a:lnTo>
                    <a:pt x="30302" y="14738"/>
                  </a:lnTo>
                  <a:lnTo>
                    <a:pt x="30903" y="14719"/>
                  </a:lnTo>
                  <a:lnTo>
                    <a:pt x="31523" y="14700"/>
                  </a:lnTo>
                  <a:lnTo>
                    <a:pt x="32181" y="14644"/>
                  </a:lnTo>
                  <a:lnTo>
                    <a:pt x="32877" y="14569"/>
                  </a:lnTo>
                  <a:lnTo>
                    <a:pt x="33647" y="14456"/>
                  </a:lnTo>
                  <a:lnTo>
                    <a:pt x="34418" y="14324"/>
                  </a:lnTo>
                  <a:lnTo>
                    <a:pt x="35170" y="14174"/>
                  </a:lnTo>
                  <a:lnTo>
                    <a:pt x="35922" y="14005"/>
                  </a:lnTo>
                  <a:lnTo>
                    <a:pt x="36655" y="13798"/>
                  </a:lnTo>
                  <a:lnTo>
                    <a:pt x="37369" y="13591"/>
                  </a:lnTo>
                  <a:lnTo>
                    <a:pt x="38065" y="13347"/>
                  </a:lnTo>
                  <a:lnTo>
                    <a:pt x="38741" y="13103"/>
                  </a:lnTo>
                  <a:lnTo>
                    <a:pt x="39418" y="12821"/>
                  </a:lnTo>
                  <a:lnTo>
                    <a:pt x="40076" y="12539"/>
                  </a:lnTo>
                  <a:lnTo>
                    <a:pt x="40715" y="12238"/>
                  </a:lnTo>
                  <a:lnTo>
                    <a:pt x="41335" y="11918"/>
                  </a:lnTo>
                  <a:lnTo>
                    <a:pt x="41956" y="11580"/>
                  </a:lnTo>
                  <a:lnTo>
                    <a:pt x="42557" y="11223"/>
                  </a:lnTo>
                  <a:lnTo>
                    <a:pt x="43121" y="10866"/>
                  </a:lnTo>
                  <a:lnTo>
                    <a:pt x="43685" y="10490"/>
                  </a:lnTo>
                  <a:lnTo>
                    <a:pt x="43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-5344250" y="-2489159"/>
              <a:ext cx="2351589" cy="543817"/>
            </a:xfrm>
            <a:custGeom>
              <a:rect b="b" l="l" r="r" t="t"/>
              <a:pathLst>
                <a:path extrusionOk="0" h="12050" w="52107">
                  <a:moveTo>
                    <a:pt x="52106" y="1"/>
                  </a:moveTo>
                  <a:lnTo>
                    <a:pt x="1" y="57"/>
                  </a:lnTo>
                  <a:lnTo>
                    <a:pt x="113" y="283"/>
                  </a:lnTo>
                  <a:lnTo>
                    <a:pt x="245" y="509"/>
                  </a:lnTo>
                  <a:lnTo>
                    <a:pt x="414" y="753"/>
                  </a:lnTo>
                  <a:lnTo>
                    <a:pt x="621" y="997"/>
                  </a:lnTo>
                  <a:lnTo>
                    <a:pt x="809" y="1204"/>
                  </a:lnTo>
                  <a:lnTo>
                    <a:pt x="997" y="1392"/>
                  </a:lnTo>
                  <a:lnTo>
                    <a:pt x="1429" y="1749"/>
                  </a:lnTo>
                  <a:lnTo>
                    <a:pt x="1880" y="2069"/>
                  </a:lnTo>
                  <a:lnTo>
                    <a:pt x="2350" y="2388"/>
                  </a:lnTo>
                  <a:lnTo>
                    <a:pt x="2858" y="2670"/>
                  </a:lnTo>
                  <a:lnTo>
                    <a:pt x="3403" y="2915"/>
                  </a:lnTo>
                  <a:lnTo>
                    <a:pt x="3948" y="3140"/>
                  </a:lnTo>
                  <a:lnTo>
                    <a:pt x="4531" y="3347"/>
                  </a:lnTo>
                  <a:lnTo>
                    <a:pt x="5132" y="3535"/>
                  </a:lnTo>
                  <a:lnTo>
                    <a:pt x="5734" y="3704"/>
                  </a:lnTo>
                  <a:lnTo>
                    <a:pt x="6373" y="3836"/>
                  </a:lnTo>
                  <a:lnTo>
                    <a:pt x="7012" y="3948"/>
                  </a:lnTo>
                  <a:lnTo>
                    <a:pt x="7651" y="4061"/>
                  </a:lnTo>
                  <a:lnTo>
                    <a:pt x="8309" y="4136"/>
                  </a:lnTo>
                  <a:lnTo>
                    <a:pt x="8967" y="4193"/>
                  </a:lnTo>
                  <a:lnTo>
                    <a:pt x="9644" y="4249"/>
                  </a:lnTo>
                  <a:lnTo>
                    <a:pt x="10301" y="4268"/>
                  </a:lnTo>
                  <a:lnTo>
                    <a:pt x="10978" y="4287"/>
                  </a:lnTo>
                  <a:lnTo>
                    <a:pt x="11636" y="4287"/>
                  </a:lnTo>
                  <a:lnTo>
                    <a:pt x="12294" y="4268"/>
                  </a:lnTo>
                  <a:lnTo>
                    <a:pt x="12933" y="4249"/>
                  </a:lnTo>
                  <a:lnTo>
                    <a:pt x="13572" y="4193"/>
                  </a:lnTo>
                  <a:lnTo>
                    <a:pt x="14211" y="4136"/>
                  </a:lnTo>
                  <a:lnTo>
                    <a:pt x="14832" y="4080"/>
                  </a:lnTo>
                  <a:lnTo>
                    <a:pt x="15414" y="4005"/>
                  </a:lnTo>
                  <a:lnTo>
                    <a:pt x="15997" y="3911"/>
                  </a:lnTo>
                  <a:lnTo>
                    <a:pt x="16561" y="3817"/>
                  </a:lnTo>
                  <a:lnTo>
                    <a:pt x="17106" y="3723"/>
                  </a:lnTo>
                  <a:lnTo>
                    <a:pt x="17614" y="3610"/>
                  </a:lnTo>
                  <a:lnTo>
                    <a:pt x="18102" y="3497"/>
                  </a:lnTo>
                  <a:lnTo>
                    <a:pt x="18553" y="3384"/>
                  </a:lnTo>
                  <a:lnTo>
                    <a:pt x="18986" y="3253"/>
                  </a:lnTo>
                  <a:lnTo>
                    <a:pt x="19474" y="3103"/>
                  </a:lnTo>
                  <a:lnTo>
                    <a:pt x="19963" y="2971"/>
                  </a:lnTo>
                  <a:lnTo>
                    <a:pt x="20452" y="2858"/>
                  </a:lnTo>
                  <a:lnTo>
                    <a:pt x="20922" y="2764"/>
                  </a:lnTo>
                  <a:lnTo>
                    <a:pt x="21392" y="2670"/>
                  </a:lnTo>
                  <a:lnTo>
                    <a:pt x="21843" y="2614"/>
                  </a:lnTo>
                  <a:lnTo>
                    <a:pt x="22313" y="2576"/>
                  </a:lnTo>
                  <a:lnTo>
                    <a:pt x="22764" y="2557"/>
                  </a:lnTo>
                  <a:lnTo>
                    <a:pt x="23234" y="2557"/>
                  </a:lnTo>
                  <a:lnTo>
                    <a:pt x="23685" y="2576"/>
                  </a:lnTo>
                  <a:lnTo>
                    <a:pt x="24155" y="2614"/>
                  </a:lnTo>
                  <a:lnTo>
                    <a:pt x="24606" y="2670"/>
                  </a:lnTo>
                  <a:lnTo>
                    <a:pt x="25076" y="2764"/>
                  </a:lnTo>
                  <a:lnTo>
                    <a:pt x="25565" y="2877"/>
                  </a:lnTo>
                  <a:lnTo>
                    <a:pt x="26035" y="3027"/>
                  </a:lnTo>
                  <a:lnTo>
                    <a:pt x="26542" y="3178"/>
                  </a:lnTo>
                  <a:lnTo>
                    <a:pt x="27031" y="3366"/>
                  </a:lnTo>
                  <a:lnTo>
                    <a:pt x="27557" y="3591"/>
                  </a:lnTo>
                  <a:lnTo>
                    <a:pt x="28083" y="3836"/>
                  </a:lnTo>
                  <a:lnTo>
                    <a:pt x="28629" y="4118"/>
                  </a:lnTo>
                  <a:lnTo>
                    <a:pt x="29192" y="4418"/>
                  </a:lnTo>
                  <a:lnTo>
                    <a:pt x="29775" y="4757"/>
                  </a:lnTo>
                  <a:lnTo>
                    <a:pt x="30358" y="5114"/>
                  </a:lnTo>
                  <a:lnTo>
                    <a:pt x="30978" y="5509"/>
                  </a:lnTo>
                  <a:lnTo>
                    <a:pt x="31617" y="5941"/>
                  </a:lnTo>
                  <a:lnTo>
                    <a:pt x="32294" y="6392"/>
                  </a:lnTo>
                  <a:lnTo>
                    <a:pt x="32971" y="6900"/>
                  </a:lnTo>
                  <a:lnTo>
                    <a:pt x="33685" y="7426"/>
                  </a:lnTo>
                  <a:lnTo>
                    <a:pt x="35189" y="8572"/>
                  </a:lnTo>
                  <a:lnTo>
                    <a:pt x="36824" y="9888"/>
                  </a:lnTo>
                  <a:lnTo>
                    <a:pt x="37313" y="10264"/>
                  </a:lnTo>
                  <a:lnTo>
                    <a:pt x="37820" y="10603"/>
                  </a:lnTo>
                  <a:lnTo>
                    <a:pt x="38328" y="10903"/>
                  </a:lnTo>
                  <a:lnTo>
                    <a:pt x="38817" y="11166"/>
                  </a:lnTo>
                  <a:lnTo>
                    <a:pt x="39324" y="11392"/>
                  </a:lnTo>
                  <a:lnTo>
                    <a:pt x="39832" y="11580"/>
                  </a:lnTo>
                  <a:lnTo>
                    <a:pt x="40339" y="11749"/>
                  </a:lnTo>
                  <a:lnTo>
                    <a:pt x="40847" y="11862"/>
                  </a:lnTo>
                  <a:lnTo>
                    <a:pt x="41373" y="11956"/>
                  </a:lnTo>
                  <a:lnTo>
                    <a:pt x="41880" y="12012"/>
                  </a:lnTo>
                  <a:lnTo>
                    <a:pt x="42388" y="12050"/>
                  </a:lnTo>
                  <a:lnTo>
                    <a:pt x="42895" y="12050"/>
                  </a:lnTo>
                  <a:lnTo>
                    <a:pt x="43403" y="12031"/>
                  </a:lnTo>
                  <a:lnTo>
                    <a:pt x="43911" y="11994"/>
                  </a:lnTo>
                  <a:lnTo>
                    <a:pt x="44399" y="11918"/>
                  </a:lnTo>
                  <a:lnTo>
                    <a:pt x="44907" y="11824"/>
                  </a:lnTo>
                  <a:lnTo>
                    <a:pt x="45395" y="11712"/>
                  </a:lnTo>
                  <a:lnTo>
                    <a:pt x="45903" y="11561"/>
                  </a:lnTo>
                  <a:lnTo>
                    <a:pt x="46392" y="11411"/>
                  </a:lnTo>
                  <a:lnTo>
                    <a:pt x="46862" y="11242"/>
                  </a:lnTo>
                  <a:lnTo>
                    <a:pt x="47350" y="11054"/>
                  </a:lnTo>
                  <a:lnTo>
                    <a:pt x="47820" y="10847"/>
                  </a:lnTo>
                  <a:lnTo>
                    <a:pt x="48290" y="10621"/>
                  </a:lnTo>
                  <a:lnTo>
                    <a:pt x="48741" y="10396"/>
                  </a:lnTo>
                  <a:lnTo>
                    <a:pt x="49192" y="10151"/>
                  </a:lnTo>
                  <a:lnTo>
                    <a:pt x="49644" y="9888"/>
                  </a:lnTo>
                  <a:lnTo>
                    <a:pt x="50076" y="9625"/>
                  </a:lnTo>
                  <a:lnTo>
                    <a:pt x="50489" y="9343"/>
                  </a:lnTo>
                  <a:lnTo>
                    <a:pt x="51317" y="8779"/>
                  </a:lnTo>
                  <a:lnTo>
                    <a:pt x="52106" y="8197"/>
                  </a:lnTo>
                  <a:lnTo>
                    <a:pt x="521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-8411736" y="-2485729"/>
              <a:ext cx="2759609" cy="496295"/>
            </a:xfrm>
            <a:custGeom>
              <a:rect b="b" l="l" r="r" t="t"/>
              <a:pathLst>
                <a:path extrusionOk="0" h="10997" w="61148">
                  <a:moveTo>
                    <a:pt x="61147" y="0"/>
                  </a:moveTo>
                  <a:lnTo>
                    <a:pt x="1" y="75"/>
                  </a:lnTo>
                  <a:lnTo>
                    <a:pt x="1" y="1748"/>
                  </a:lnTo>
                  <a:lnTo>
                    <a:pt x="1" y="3741"/>
                  </a:lnTo>
                  <a:lnTo>
                    <a:pt x="884" y="4511"/>
                  </a:lnTo>
                  <a:lnTo>
                    <a:pt x="1862" y="5282"/>
                  </a:lnTo>
                  <a:lnTo>
                    <a:pt x="2350" y="5677"/>
                  </a:lnTo>
                  <a:lnTo>
                    <a:pt x="2877" y="6072"/>
                  </a:lnTo>
                  <a:lnTo>
                    <a:pt x="3422" y="6448"/>
                  </a:lnTo>
                  <a:lnTo>
                    <a:pt x="3967" y="6842"/>
                  </a:lnTo>
                  <a:lnTo>
                    <a:pt x="4550" y="7218"/>
                  </a:lnTo>
                  <a:lnTo>
                    <a:pt x="5132" y="7575"/>
                  </a:lnTo>
                  <a:lnTo>
                    <a:pt x="5734" y="7933"/>
                  </a:lnTo>
                  <a:lnTo>
                    <a:pt x="6335" y="8290"/>
                  </a:lnTo>
                  <a:lnTo>
                    <a:pt x="6974" y="8609"/>
                  </a:lnTo>
                  <a:lnTo>
                    <a:pt x="7595" y="8929"/>
                  </a:lnTo>
                  <a:lnTo>
                    <a:pt x="8253" y="9248"/>
                  </a:lnTo>
                  <a:lnTo>
                    <a:pt x="8910" y="9530"/>
                  </a:lnTo>
                  <a:lnTo>
                    <a:pt x="9587" y="9793"/>
                  </a:lnTo>
                  <a:lnTo>
                    <a:pt x="10264" y="10038"/>
                  </a:lnTo>
                  <a:lnTo>
                    <a:pt x="10959" y="10245"/>
                  </a:lnTo>
                  <a:lnTo>
                    <a:pt x="11655" y="10451"/>
                  </a:lnTo>
                  <a:lnTo>
                    <a:pt x="12369" y="10621"/>
                  </a:lnTo>
                  <a:lnTo>
                    <a:pt x="13083" y="10752"/>
                  </a:lnTo>
                  <a:lnTo>
                    <a:pt x="13817" y="10865"/>
                  </a:lnTo>
                  <a:lnTo>
                    <a:pt x="14550" y="10940"/>
                  </a:lnTo>
                  <a:lnTo>
                    <a:pt x="15283" y="10996"/>
                  </a:lnTo>
                  <a:lnTo>
                    <a:pt x="16016" y="10996"/>
                  </a:lnTo>
                  <a:lnTo>
                    <a:pt x="16768" y="10978"/>
                  </a:lnTo>
                  <a:lnTo>
                    <a:pt x="17520" y="10921"/>
                  </a:lnTo>
                  <a:lnTo>
                    <a:pt x="18290" y="10809"/>
                  </a:lnTo>
                  <a:lnTo>
                    <a:pt x="19042" y="10677"/>
                  </a:lnTo>
                  <a:lnTo>
                    <a:pt x="19813" y="10470"/>
                  </a:lnTo>
                  <a:lnTo>
                    <a:pt x="20583" y="10245"/>
                  </a:lnTo>
                  <a:lnTo>
                    <a:pt x="21768" y="9850"/>
                  </a:lnTo>
                  <a:lnTo>
                    <a:pt x="22877" y="9436"/>
                  </a:lnTo>
                  <a:lnTo>
                    <a:pt x="23911" y="9060"/>
                  </a:lnTo>
                  <a:lnTo>
                    <a:pt x="24888" y="8684"/>
                  </a:lnTo>
                  <a:lnTo>
                    <a:pt x="25790" y="8308"/>
                  </a:lnTo>
                  <a:lnTo>
                    <a:pt x="26636" y="7951"/>
                  </a:lnTo>
                  <a:lnTo>
                    <a:pt x="28177" y="7293"/>
                  </a:lnTo>
                  <a:lnTo>
                    <a:pt x="30734" y="6109"/>
                  </a:lnTo>
                  <a:lnTo>
                    <a:pt x="31843" y="5639"/>
                  </a:lnTo>
                  <a:lnTo>
                    <a:pt x="32369" y="5414"/>
                  </a:lnTo>
                  <a:lnTo>
                    <a:pt x="32895" y="5226"/>
                  </a:lnTo>
                  <a:lnTo>
                    <a:pt x="33403" y="5038"/>
                  </a:lnTo>
                  <a:lnTo>
                    <a:pt x="33911" y="4887"/>
                  </a:lnTo>
                  <a:lnTo>
                    <a:pt x="34418" y="4756"/>
                  </a:lnTo>
                  <a:lnTo>
                    <a:pt x="34926" y="4643"/>
                  </a:lnTo>
                  <a:lnTo>
                    <a:pt x="35452" y="4549"/>
                  </a:lnTo>
                  <a:lnTo>
                    <a:pt x="35997" y="4493"/>
                  </a:lnTo>
                  <a:lnTo>
                    <a:pt x="36542" y="4436"/>
                  </a:lnTo>
                  <a:lnTo>
                    <a:pt x="37144" y="4417"/>
                  </a:lnTo>
                  <a:lnTo>
                    <a:pt x="37745" y="4436"/>
                  </a:lnTo>
                  <a:lnTo>
                    <a:pt x="38403" y="4474"/>
                  </a:lnTo>
                  <a:lnTo>
                    <a:pt x="39098" y="4530"/>
                  </a:lnTo>
                  <a:lnTo>
                    <a:pt x="39832" y="4624"/>
                  </a:lnTo>
                  <a:lnTo>
                    <a:pt x="40621" y="4756"/>
                  </a:lnTo>
                  <a:lnTo>
                    <a:pt x="41448" y="4906"/>
                  </a:lnTo>
                  <a:lnTo>
                    <a:pt x="42350" y="5075"/>
                  </a:lnTo>
                  <a:lnTo>
                    <a:pt x="43309" y="5301"/>
                  </a:lnTo>
                  <a:lnTo>
                    <a:pt x="43911" y="5414"/>
                  </a:lnTo>
                  <a:lnTo>
                    <a:pt x="44512" y="5508"/>
                  </a:lnTo>
                  <a:lnTo>
                    <a:pt x="45114" y="5583"/>
                  </a:lnTo>
                  <a:lnTo>
                    <a:pt x="45715" y="5621"/>
                  </a:lnTo>
                  <a:lnTo>
                    <a:pt x="46317" y="5639"/>
                  </a:lnTo>
                  <a:lnTo>
                    <a:pt x="46937" y="5621"/>
                  </a:lnTo>
                  <a:lnTo>
                    <a:pt x="47538" y="5583"/>
                  </a:lnTo>
                  <a:lnTo>
                    <a:pt x="48140" y="5527"/>
                  </a:lnTo>
                  <a:lnTo>
                    <a:pt x="48741" y="5451"/>
                  </a:lnTo>
                  <a:lnTo>
                    <a:pt x="49362" y="5357"/>
                  </a:lnTo>
                  <a:lnTo>
                    <a:pt x="49963" y="5226"/>
                  </a:lnTo>
                  <a:lnTo>
                    <a:pt x="50546" y="5094"/>
                  </a:lnTo>
                  <a:lnTo>
                    <a:pt x="51147" y="4944"/>
                  </a:lnTo>
                  <a:lnTo>
                    <a:pt x="51749" y="4775"/>
                  </a:lnTo>
                  <a:lnTo>
                    <a:pt x="52332" y="4587"/>
                  </a:lnTo>
                  <a:lnTo>
                    <a:pt x="52914" y="4380"/>
                  </a:lnTo>
                  <a:lnTo>
                    <a:pt x="53478" y="4173"/>
                  </a:lnTo>
                  <a:lnTo>
                    <a:pt x="54061" y="3948"/>
                  </a:lnTo>
                  <a:lnTo>
                    <a:pt x="54625" y="3703"/>
                  </a:lnTo>
                  <a:lnTo>
                    <a:pt x="55189" y="3459"/>
                  </a:lnTo>
                  <a:lnTo>
                    <a:pt x="55734" y="3196"/>
                  </a:lnTo>
                  <a:lnTo>
                    <a:pt x="56279" y="2933"/>
                  </a:lnTo>
                  <a:lnTo>
                    <a:pt x="57332" y="2369"/>
                  </a:lnTo>
                  <a:lnTo>
                    <a:pt x="58347" y="1786"/>
                  </a:lnTo>
                  <a:lnTo>
                    <a:pt x="59324" y="1203"/>
                  </a:lnTo>
                  <a:lnTo>
                    <a:pt x="60264" y="602"/>
                  </a:lnTo>
                  <a:lnTo>
                    <a:pt x="61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-5669998" y="-2610423"/>
              <a:ext cx="10245" cy="10199"/>
            </a:xfrm>
            <a:custGeom>
              <a:rect b="b" l="l" r="r" t="t"/>
              <a:pathLst>
                <a:path extrusionOk="0" h="226" w="227">
                  <a:moveTo>
                    <a:pt x="76" y="0"/>
                  </a:moveTo>
                  <a:lnTo>
                    <a:pt x="38" y="38"/>
                  </a:lnTo>
                  <a:lnTo>
                    <a:pt x="19" y="56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8"/>
                  </a:lnTo>
                  <a:lnTo>
                    <a:pt x="76" y="207"/>
                  </a:lnTo>
                  <a:lnTo>
                    <a:pt x="113" y="226"/>
                  </a:lnTo>
                  <a:lnTo>
                    <a:pt x="170" y="207"/>
                  </a:lnTo>
                  <a:lnTo>
                    <a:pt x="189" y="188"/>
                  </a:lnTo>
                  <a:lnTo>
                    <a:pt x="207" y="150"/>
                  </a:lnTo>
                  <a:lnTo>
                    <a:pt x="226" y="113"/>
                  </a:lnTo>
                  <a:lnTo>
                    <a:pt x="207" y="56"/>
                  </a:lnTo>
                  <a:lnTo>
                    <a:pt x="189" y="3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EB9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rot="10800000">
            <a:off x="8263769" y="3407868"/>
            <a:ext cx="698331" cy="539063"/>
            <a:chOff x="1684700" y="238125"/>
            <a:chExt cx="1698275" cy="1310950"/>
          </a:xfrm>
        </p:grpSpPr>
        <p:sp>
          <p:nvSpPr>
            <p:cNvPr id="101" name="Google Shape;101;p3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287869" y="895768"/>
            <a:ext cx="698331" cy="539063"/>
            <a:chOff x="1684700" y="238125"/>
            <a:chExt cx="1698275" cy="1310950"/>
          </a:xfrm>
        </p:grpSpPr>
        <p:sp>
          <p:nvSpPr>
            <p:cNvPr id="107" name="Google Shape;107;p3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-320025" y="-2977712"/>
            <a:ext cx="5898675" cy="4432225"/>
            <a:chOff x="1483225" y="811475"/>
            <a:chExt cx="5898675" cy="4432225"/>
          </a:xfrm>
        </p:grpSpPr>
        <p:sp>
          <p:nvSpPr>
            <p:cNvPr id="113" name="Google Shape;113;p3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7175775" y="1270750"/>
            <a:ext cx="5898675" cy="4432225"/>
            <a:chOff x="1483225" y="811475"/>
            <a:chExt cx="5898675" cy="4432225"/>
          </a:xfrm>
        </p:grpSpPr>
        <p:sp>
          <p:nvSpPr>
            <p:cNvPr id="118" name="Google Shape;118;p3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21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997" name="Google Shape;997;p21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998" name="Google Shape;998;p21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99" name="Google Shape;999;p21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000" name="Google Shape;1000;p21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1" name="Google Shape;1001;p21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02" name="Google Shape;1002;p21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003" name="Google Shape;1003;p21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4" name="Google Shape;1004;p21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05" name="Google Shape;1005;p21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21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21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21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21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2" name="Google Shape;1012;p21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3" name="Google Shape;1013;p21"/>
          <p:cNvSpPr txBox="1"/>
          <p:nvPr>
            <p:ph type="title"/>
          </p:nvPr>
        </p:nvSpPr>
        <p:spPr>
          <a:xfrm>
            <a:off x="3211000" y="1601391"/>
            <a:ext cx="2181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4" name="Google Shape;1014;p21"/>
          <p:cNvSpPr txBox="1"/>
          <p:nvPr>
            <p:ph idx="2" type="title"/>
          </p:nvPr>
        </p:nvSpPr>
        <p:spPr>
          <a:xfrm>
            <a:off x="2630553" y="3160216"/>
            <a:ext cx="32181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5" name="Google Shape;1015;p21"/>
          <p:cNvSpPr txBox="1"/>
          <p:nvPr>
            <p:ph idx="1" type="subTitle"/>
          </p:nvPr>
        </p:nvSpPr>
        <p:spPr>
          <a:xfrm>
            <a:off x="2191012" y="3506022"/>
            <a:ext cx="36576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6" name="Google Shape;1016;p21"/>
          <p:cNvSpPr txBox="1"/>
          <p:nvPr>
            <p:ph idx="3" type="subTitle"/>
          </p:nvPr>
        </p:nvSpPr>
        <p:spPr>
          <a:xfrm>
            <a:off x="3210999" y="1951504"/>
            <a:ext cx="38211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7" name="Google Shape;1017;p21"/>
          <p:cNvSpPr txBox="1"/>
          <p:nvPr>
            <p:ph idx="4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018" name="Google Shape;1018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400000">
            <a:off x="837203" y="2362075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400000">
            <a:off x="6368603" y="-83720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0" name="Google Shape;1020;p21"/>
          <p:cNvGrpSpPr/>
          <p:nvPr/>
        </p:nvGrpSpPr>
        <p:grpSpPr>
          <a:xfrm rot="10800000">
            <a:off x="6852306" y="2710033"/>
            <a:ext cx="2291693" cy="2433477"/>
            <a:chOff x="2090825" y="238125"/>
            <a:chExt cx="1747250" cy="1855350"/>
          </a:xfrm>
        </p:grpSpPr>
        <p:sp>
          <p:nvSpPr>
            <p:cNvPr id="1021" name="Google Shape;1021;p21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21"/>
          <p:cNvGrpSpPr/>
          <p:nvPr/>
        </p:nvGrpSpPr>
        <p:grpSpPr>
          <a:xfrm>
            <a:off x="56" y="8"/>
            <a:ext cx="2291693" cy="2433477"/>
            <a:chOff x="2090825" y="238125"/>
            <a:chExt cx="1747250" cy="1855350"/>
          </a:xfrm>
        </p:grpSpPr>
        <p:sp>
          <p:nvSpPr>
            <p:cNvPr id="1025" name="Google Shape;1025;p21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21"/>
          <p:cNvGrpSpPr/>
          <p:nvPr/>
        </p:nvGrpSpPr>
        <p:grpSpPr>
          <a:xfrm rot="5400000">
            <a:off x="8081606" y="2767693"/>
            <a:ext cx="698331" cy="539063"/>
            <a:chOff x="1684700" y="238125"/>
            <a:chExt cx="1698275" cy="1310950"/>
          </a:xfrm>
        </p:grpSpPr>
        <p:sp>
          <p:nvSpPr>
            <p:cNvPr id="1029" name="Google Shape;1029;p21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21"/>
          <p:cNvGrpSpPr/>
          <p:nvPr/>
        </p:nvGrpSpPr>
        <p:grpSpPr>
          <a:xfrm rot="5400000">
            <a:off x="364056" y="1806818"/>
            <a:ext cx="698331" cy="539063"/>
            <a:chOff x="1684700" y="238125"/>
            <a:chExt cx="1698275" cy="1310950"/>
          </a:xfrm>
        </p:grpSpPr>
        <p:sp>
          <p:nvSpPr>
            <p:cNvPr id="1035" name="Google Shape;1035;p21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0" name="Google Shape;1040;p21"/>
          <p:cNvGrpSpPr/>
          <p:nvPr/>
        </p:nvGrpSpPr>
        <p:grpSpPr>
          <a:xfrm>
            <a:off x="7175775" y="1270750"/>
            <a:ext cx="5898675" cy="4432225"/>
            <a:chOff x="1483225" y="811475"/>
            <a:chExt cx="5898675" cy="4432225"/>
          </a:xfrm>
        </p:grpSpPr>
        <p:sp>
          <p:nvSpPr>
            <p:cNvPr id="1041" name="Google Shape;1041;p21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21"/>
          <p:cNvGrpSpPr/>
          <p:nvPr/>
        </p:nvGrpSpPr>
        <p:grpSpPr>
          <a:xfrm>
            <a:off x="-320025" y="-2977712"/>
            <a:ext cx="5898675" cy="4432225"/>
            <a:chOff x="1483225" y="811475"/>
            <a:chExt cx="5898675" cy="4432225"/>
          </a:xfrm>
        </p:grpSpPr>
        <p:sp>
          <p:nvSpPr>
            <p:cNvPr id="1046" name="Google Shape;1046;p21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oogle Shape;1051;p22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052" name="Google Shape;1052;p22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053" name="Google Shape;1053;p22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4" name="Google Shape;1054;p22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055" name="Google Shape;1055;p22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6" name="Google Shape;1056;p22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57" name="Google Shape;1057;p22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058" name="Google Shape;1058;p22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9" name="Google Shape;1059;p22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60" name="Google Shape;1060;p22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7" name="Google Shape;1067;p22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8" name="Google Shape;1068;p22"/>
          <p:cNvGrpSpPr/>
          <p:nvPr/>
        </p:nvGrpSpPr>
        <p:grpSpPr>
          <a:xfrm rot="10800000">
            <a:off x="7242123" y="3123961"/>
            <a:ext cx="1901882" cy="2019548"/>
            <a:chOff x="2090825" y="238125"/>
            <a:chExt cx="1747250" cy="1855350"/>
          </a:xfrm>
        </p:grpSpPr>
        <p:sp>
          <p:nvSpPr>
            <p:cNvPr id="1069" name="Google Shape;1069;p22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72" name="Google Shape;1072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5400000">
            <a:off x="6368603" y="-832698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22"/>
          <p:cNvPicPr preferRelativeResize="0"/>
          <p:nvPr/>
        </p:nvPicPr>
        <p:blipFill rotWithShape="1">
          <a:blip r:embed="rId2">
            <a:alphaModFix amt="30000"/>
          </a:blip>
          <a:srcRect b="0" l="15725" r="0" t="0"/>
          <a:stretch/>
        </p:blipFill>
        <p:spPr>
          <a:xfrm>
            <a:off x="0" y="1530900"/>
            <a:ext cx="16334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4" name="Google Shape;1074;p22"/>
          <p:cNvGrpSpPr/>
          <p:nvPr/>
        </p:nvGrpSpPr>
        <p:grpSpPr>
          <a:xfrm>
            <a:off x="12" y="12"/>
            <a:ext cx="3869175" cy="1030769"/>
            <a:chOff x="12" y="12"/>
            <a:chExt cx="3869175" cy="1030769"/>
          </a:xfrm>
        </p:grpSpPr>
        <p:sp>
          <p:nvSpPr>
            <p:cNvPr id="1075" name="Google Shape;1075;p22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2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8" name="Google Shape;1078;p22"/>
          <p:cNvSpPr txBox="1"/>
          <p:nvPr>
            <p:ph idx="1" type="body"/>
          </p:nvPr>
        </p:nvSpPr>
        <p:spPr>
          <a:xfrm>
            <a:off x="720150" y="1936750"/>
            <a:ext cx="3823800" cy="26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079" name="Google Shape;1079;p22"/>
          <p:cNvSpPr txBox="1"/>
          <p:nvPr>
            <p:ph idx="2" type="body"/>
          </p:nvPr>
        </p:nvSpPr>
        <p:spPr>
          <a:xfrm>
            <a:off x="4600349" y="1936750"/>
            <a:ext cx="3823800" cy="26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080" name="Google Shape;1080;p22"/>
          <p:cNvSpPr txBox="1"/>
          <p:nvPr>
            <p:ph idx="3" type="subTitle"/>
          </p:nvPr>
        </p:nvSpPr>
        <p:spPr>
          <a:xfrm>
            <a:off x="2217450" y="1243584"/>
            <a:ext cx="47091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1" name="Google Shape;1081;p22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82" name="Google Shape;1082;p22"/>
          <p:cNvGrpSpPr/>
          <p:nvPr/>
        </p:nvGrpSpPr>
        <p:grpSpPr>
          <a:xfrm flipH="1" rot="-6299762">
            <a:off x="8432321" y="2501693"/>
            <a:ext cx="698338" cy="539068"/>
            <a:chOff x="1684700" y="238125"/>
            <a:chExt cx="1698275" cy="1310950"/>
          </a:xfrm>
        </p:grpSpPr>
        <p:sp>
          <p:nvSpPr>
            <p:cNvPr id="1083" name="Google Shape;1083;p22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8" name="Google Shape;1088;p22"/>
          <p:cNvGrpSpPr/>
          <p:nvPr/>
        </p:nvGrpSpPr>
        <p:grpSpPr>
          <a:xfrm flipH="1" rot="10800000">
            <a:off x="630431" y="831093"/>
            <a:ext cx="698331" cy="539063"/>
            <a:chOff x="1684700" y="238125"/>
            <a:chExt cx="1698275" cy="1310950"/>
          </a:xfrm>
        </p:grpSpPr>
        <p:sp>
          <p:nvSpPr>
            <p:cNvPr id="1089" name="Google Shape;1089;p22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22"/>
          <p:cNvGrpSpPr/>
          <p:nvPr/>
        </p:nvGrpSpPr>
        <p:grpSpPr>
          <a:xfrm>
            <a:off x="-320025" y="-2825312"/>
            <a:ext cx="5898675" cy="4432225"/>
            <a:chOff x="1483225" y="811475"/>
            <a:chExt cx="5898675" cy="4432225"/>
          </a:xfrm>
        </p:grpSpPr>
        <p:sp>
          <p:nvSpPr>
            <p:cNvPr id="1095" name="Google Shape;1095;p22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22"/>
          <p:cNvGrpSpPr/>
          <p:nvPr/>
        </p:nvGrpSpPr>
        <p:grpSpPr>
          <a:xfrm>
            <a:off x="6337575" y="1270750"/>
            <a:ext cx="5898675" cy="4432225"/>
            <a:chOff x="1483225" y="811475"/>
            <a:chExt cx="5898675" cy="4432225"/>
          </a:xfrm>
        </p:grpSpPr>
        <p:sp>
          <p:nvSpPr>
            <p:cNvPr id="1100" name="Google Shape;1100;p22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0"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23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106" name="Google Shape;1106;p23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107" name="Google Shape;1107;p23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08" name="Google Shape;1108;p23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109" name="Google Shape;1109;p23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0" name="Google Shape;1110;p23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11" name="Google Shape;1111;p23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112" name="Google Shape;1112;p23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3" name="Google Shape;1113;p23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14" name="Google Shape;1114;p23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23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23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23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23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23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23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1" name="Google Shape;1121;p23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22" name="Google Shape;1122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5400000">
            <a:off x="6383438" y="2396200"/>
            <a:ext cx="1927836" cy="359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23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24" name="Google Shape;1124;p23"/>
          <p:cNvSpPr txBox="1"/>
          <p:nvPr>
            <p:ph idx="1" type="subTitle"/>
          </p:nvPr>
        </p:nvSpPr>
        <p:spPr>
          <a:xfrm>
            <a:off x="1752150" y="3711402"/>
            <a:ext cx="17946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5" name="Google Shape;1125;p23"/>
          <p:cNvSpPr txBox="1"/>
          <p:nvPr>
            <p:ph idx="2" type="subTitle"/>
          </p:nvPr>
        </p:nvSpPr>
        <p:spPr>
          <a:xfrm>
            <a:off x="5604150" y="3711402"/>
            <a:ext cx="17946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6" name="Google Shape;1126;p23"/>
          <p:cNvSpPr txBox="1"/>
          <p:nvPr>
            <p:ph idx="3" type="subTitle"/>
          </p:nvPr>
        </p:nvSpPr>
        <p:spPr>
          <a:xfrm>
            <a:off x="2642550" y="1395850"/>
            <a:ext cx="38589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127" name="Google Shape;1127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927836" cy="3593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8" name="Google Shape;1128;p23"/>
          <p:cNvGrpSpPr/>
          <p:nvPr/>
        </p:nvGrpSpPr>
        <p:grpSpPr>
          <a:xfrm>
            <a:off x="0" y="-3"/>
            <a:ext cx="556335" cy="3804653"/>
            <a:chOff x="0" y="852322"/>
            <a:chExt cx="556335" cy="3804653"/>
          </a:xfrm>
        </p:grpSpPr>
        <p:sp>
          <p:nvSpPr>
            <p:cNvPr id="1129" name="Google Shape;1129;p23"/>
            <p:cNvSpPr/>
            <p:nvPr/>
          </p:nvSpPr>
          <p:spPr>
            <a:xfrm rot="-5400000">
              <a:off x="-1215778" y="2884861"/>
              <a:ext cx="2987892" cy="556335"/>
            </a:xfrm>
            <a:custGeom>
              <a:rect b="b" l="l" r="r" t="t"/>
              <a:pathLst>
                <a:path extrusionOk="0" h="11204" w="60170">
                  <a:moveTo>
                    <a:pt x="433" y="0"/>
                  </a:moveTo>
                  <a:lnTo>
                    <a:pt x="301" y="545"/>
                  </a:lnTo>
                  <a:lnTo>
                    <a:pt x="189" y="1072"/>
                  </a:lnTo>
                  <a:lnTo>
                    <a:pt x="113" y="1598"/>
                  </a:lnTo>
                  <a:lnTo>
                    <a:pt x="57" y="2106"/>
                  </a:lnTo>
                  <a:lnTo>
                    <a:pt x="19" y="2594"/>
                  </a:lnTo>
                  <a:lnTo>
                    <a:pt x="1" y="3064"/>
                  </a:lnTo>
                  <a:lnTo>
                    <a:pt x="19" y="3534"/>
                  </a:lnTo>
                  <a:lnTo>
                    <a:pt x="57" y="3985"/>
                  </a:lnTo>
                  <a:lnTo>
                    <a:pt x="95" y="4418"/>
                  </a:lnTo>
                  <a:lnTo>
                    <a:pt x="189" y="4850"/>
                  </a:lnTo>
                  <a:lnTo>
                    <a:pt x="283" y="5264"/>
                  </a:lnTo>
                  <a:lnTo>
                    <a:pt x="395" y="5658"/>
                  </a:lnTo>
                  <a:lnTo>
                    <a:pt x="527" y="6034"/>
                  </a:lnTo>
                  <a:lnTo>
                    <a:pt x="696" y="6410"/>
                  </a:lnTo>
                  <a:lnTo>
                    <a:pt x="865" y="6749"/>
                  </a:lnTo>
                  <a:lnTo>
                    <a:pt x="1072" y="7106"/>
                  </a:lnTo>
                  <a:lnTo>
                    <a:pt x="1298" y="7425"/>
                  </a:lnTo>
                  <a:lnTo>
                    <a:pt x="1523" y="7745"/>
                  </a:lnTo>
                  <a:lnTo>
                    <a:pt x="1786" y="8046"/>
                  </a:lnTo>
                  <a:lnTo>
                    <a:pt x="2068" y="8327"/>
                  </a:lnTo>
                  <a:lnTo>
                    <a:pt x="2350" y="8591"/>
                  </a:lnTo>
                  <a:lnTo>
                    <a:pt x="2670" y="8854"/>
                  </a:lnTo>
                  <a:lnTo>
                    <a:pt x="3008" y="9098"/>
                  </a:lnTo>
                  <a:lnTo>
                    <a:pt x="3347" y="9343"/>
                  </a:lnTo>
                  <a:lnTo>
                    <a:pt x="3722" y="9549"/>
                  </a:lnTo>
                  <a:lnTo>
                    <a:pt x="4098" y="9756"/>
                  </a:lnTo>
                  <a:lnTo>
                    <a:pt x="4493" y="9944"/>
                  </a:lnTo>
                  <a:lnTo>
                    <a:pt x="4907" y="10132"/>
                  </a:lnTo>
                  <a:lnTo>
                    <a:pt x="5339" y="10282"/>
                  </a:lnTo>
                  <a:lnTo>
                    <a:pt x="5790" y="10433"/>
                  </a:lnTo>
                  <a:lnTo>
                    <a:pt x="6260" y="10583"/>
                  </a:lnTo>
                  <a:lnTo>
                    <a:pt x="6730" y="10696"/>
                  </a:lnTo>
                  <a:lnTo>
                    <a:pt x="7238" y="10809"/>
                  </a:lnTo>
                  <a:lnTo>
                    <a:pt x="7745" y="10903"/>
                  </a:lnTo>
                  <a:lnTo>
                    <a:pt x="8271" y="10997"/>
                  </a:lnTo>
                  <a:lnTo>
                    <a:pt x="8798" y="11053"/>
                  </a:lnTo>
                  <a:lnTo>
                    <a:pt x="9362" y="11109"/>
                  </a:lnTo>
                  <a:lnTo>
                    <a:pt x="9925" y="11147"/>
                  </a:lnTo>
                  <a:lnTo>
                    <a:pt x="10489" y="11185"/>
                  </a:lnTo>
                  <a:lnTo>
                    <a:pt x="11091" y="11203"/>
                  </a:lnTo>
                  <a:lnTo>
                    <a:pt x="11692" y="11203"/>
                  </a:lnTo>
                  <a:lnTo>
                    <a:pt x="12313" y="11185"/>
                  </a:lnTo>
                  <a:lnTo>
                    <a:pt x="12933" y="11166"/>
                  </a:lnTo>
                  <a:lnTo>
                    <a:pt x="13572" y="11128"/>
                  </a:lnTo>
                  <a:lnTo>
                    <a:pt x="14230" y="11072"/>
                  </a:lnTo>
                  <a:lnTo>
                    <a:pt x="14888" y="11015"/>
                  </a:lnTo>
                  <a:lnTo>
                    <a:pt x="15565" y="10921"/>
                  </a:lnTo>
                  <a:lnTo>
                    <a:pt x="16241" y="10828"/>
                  </a:lnTo>
                  <a:lnTo>
                    <a:pt x="16937" y="10734"/>
                  </a:lnTo>
                  <a:lnTo>
                    <a:pt x="17651" y="10602"/>
                  </a:lnTo>
                  <a:lnTo>
                    <a:pt x="18365" y="10470"/>
                  </a:lnTo>
                  <a:lnTo>
                    <a:pt x="19098" y="10339"/>
                  </a:lnTo>
                  <a:lnTo>
                    <a:pt x="20565" y="10000"/>
                  </a:lnTo>
                  <a:lnTo>
                    <a:pt x="22087" y="9606"/>
                  </a:lnTo>
                  <a:lnTo>
                    <a:pt x="23629" y="9173"/>
                  </a:lnTo>
                  <a:lnTo>
                    <a:pt x="25207" y="8685"/>
                  </a:lnTo>
                  <a:lnTo>
                    <a:pt x="26805" y="8140"/>
                  </a:lnTo>
                  <a:lnTo>
                    <a:pt x="28441" y="7538"/>
                  </a:lnTo>
                  <a:lnTo>
                    <a:pt x="29192" y="7256"/>
                  </a:lnTo>
                  <a:lnTo>
                    <a:pt x="29944" y="7012"/>
                  </a:lnTo>
                  <a:lnTo>
                    <a:pt x="30677" y="6786"/>
                  </a:lnTo>
                  <a:lnTo>
                    <a:pt x="31392" y="6598"/>
                  </a:lnTo>
                  <a:lnTo>
                    <a:pt x="32087" y="6429"/>
                  </a:lnTo>
                  <a:lnTo>
                    <a:pt x="32783" y="6297"/>
                  </a:lnTo>
                  <a:lnTo>
                    <a:pt x="33441" y="6166"/>
                  </a:lnTo>
                  <a:lnTo>
                    <a:pt x="34098" y="6091"/>
                  </a:lnTo>
                  <a:lnTo>
                    <a:pt x="34738" y="6015"/>
                  </a:lnTo>
                  <a:lnTo>
                    <a:pt x="35358" y="5959"/>
                  </a:lnTo>
                  <a:lnTo>
                    <a:pt x="35978" y="5940"/>
                  </a:lnTo>
                  <a:lnTo>
                    <a:pt x="36580" y="5921"/>
                  </a:lnTo>
                  <a:lnTo>
                    <a:pt x="37162" y="5940"/>
                  </a:lnTo>
                  <a:lnTo>
                    <a:pt x="37726" y="5959"/>
                  </a:lnTo>
                  <a:lnTo>
                    <a:pt x="38290" y="5997"/>
                  </a:lnTo>
                  <a:lnTo>
                    <a:pt x="38835" y="6053"/>
                  </a:lnTo>
                  <a:lnTo>
                    <a:pt x="39362" y="6128"/>
                  </a:lnTo>
                  <a:lnTo>
                    <a:pt x="39888" y="6203"/>
                  </a:lnTo>
                  <a:lnTo>
                    <a:pt x="40414" y="6297"/>
                  </a:lnTo>
                  <a:lnTo>
                    <a:pt x="40922" y="6410"/>
                  </a:lnTo>
                  <a:lnTo>
                    <a:pt x="41899" y="6636"/>
                  </a:lnTo>
                  <a:lnTo>
                    <a:pt x="42839" y="6899"/>
                  </a:lnTo>
                  <a:lnTo>
                    <a:pt x="43741" y="7181"/>
                  </a:lnTo>
                  <a:lnTo>
                    <a:pt x="44625" y="7463"/>
                  </a:lnTo>
                  <a:lnTo>
                    <a:pt x="46316" y="8027"/>
                  </a:lnTo>
                  <a:lnTo>
                    <a:pt x="47125" y="8290"/>
                  </a:lnTo>
                  <a:lnTo>
                    <a:pt x="47914" y="8515"/>
                  </a:lnTo>
                  <a:lnTo>
                    <a:pt x="48704" y="8722"/>
                  </a:lnTo>
                  <a:lnTo>
                    <a:pt x="49080" y="8797"/>
                  </a:lnTo>
                  <a:lnTo>
                    <a:pt x="49474" y="8873"/>
                  </a:lnTo>
                  <a:lnTo>
                    <a:pt x="49850" y="8929"/>
                  </a:lnTo>
                  <a:lnTo>
                    <a:pt x="50226" y="8967"/>
                  </a:lnTo>
                  <a:lnTo>
                    <a:pt x="50602" y="9004"/>
                  </a:lnTo>
                  <a:lnTo>
                    <a:pt x="51373" y="9004"/>
                  </a:lnTo>
                  <a:lnTo>
                    <a:pt x="51749" y="8985"/>
                  </a:lnTo>
                  <a:lnTo>
                    <a:pt x="52125" y="8929"/>
                  </a:lnTo>
                  <a:lnTo>
                    <a:pt x="52501" y="8873"/>
                  </a:lnTo>
                  <a:lnTo>
                    <a:pt x="52895" y="8779"/>
                  </a:lnTo>
                  <a:lnTo>
                    <a:pt x="53271" y="8666"/>
                  </a:lnTo>
                  <a:lnTo>
                    <a:pt x="53666" y="8534"/>
                  </a:lnTo>
                  <a:lnTo>
                    <a:pt x="54042" y="8365"/>
                  </a:lnTo>
                  <a:lnTo>
                    <a:pt x="54437" y="8177"/>
                  </a:lnTo>
                  <a:lnTo>
                    <a:pt x="54832" y="7952"/>
                  </a:lnTo>
                  <a:lnTo>
                    <a:pt x="55226" y="7707"/>
                  </a:lnTo>
                  <a:lnTo>
                    <a:pt x="55640" y="7425"/>
                  </a:lnTo>
                  <a:lnTo>
                    <a:pt x="56035" y="7124"/>
                  </a:lnTo>
                  <a:lnTo>
                    <a:pt x="56448" y="6786"/>
                  </a:lnTo>
                  <a:lnTo>
                    <a:pt x="56880" y="6410"/>
                  </a:lnTo>
                  <a:lnTo>
                    <a:pt x="57294" y="5997"/>
                  </a:lnTo>
                  <a:lnTo>
                    <a:pt x="57726" y="5564"/>
                  </a:lnTo>
                  <a:lnTo>
                    <a:pt x="58159" y="5076"/>
                  </a:lnTo>
                  <a:lnTo>
                    <a:pt x="58610" y="4568"/>
                  </a:lnTo>
                  <a:lnTo>
                    <a:pt x="59061" y="4004"/>
                  </a:lnTo>
                  <a:lnTo>
                    <a:pt x="59230" y="3779"/>
                  </a:lnTo>
                  <a:lnTo>
                    <a:pt x="59380" y="3534"/>
                  </a:lnTo>
                  <a:lnTo>
                    <a:pt x="59531" y="3309"/>
                  </a:lnTo>
                  <a:lnTo>
                    <a:pt x="59644" y="3064"/>
                  </a:lnTo>
                  <a:lnTo>
                    <a:pt x="59775" y="2801"/>
                  </a:lnTo>
                  <a:lnTo>
                    <a:pt x="59869" y="2557"/>
                  </a:lnTo>
                  <a:lnTo>
                    <a:pt x="59944" y="2312"/>
                  </a:lnTo>
                  <a:lnTo>
                    <a:pt x="60020" y="2049"/>
                  </a:lnTo>
                  <a:lnTo>
                    <a:pt x="60076" y="1786"/>
                  </a:lnTo>
                  <a:lnTo>
                    <a:pt x="60114" y="1542"/>
                  </a:lnTo>
                  <a:lnTo>
                    <a:pt x="60151" y="1279"/>
                  </a:lnTo>
                  <a:lnTo>
                    <a:pt x="60170" y="1015"/>
                  </a:lnTo>
                  <a:lnTo>
                    <a:pt x="60170" y="752"/>
                  </a:lnTo>
                  <a:lnTo>
                    <a:pt x="60151" y="508"/>
                  </a:lnTo>
                  <a:lnTo>
                    <a:pt x="60132" y="245"/>
                  </a:lnTo>
                  <a:lnTo>
                    <a:pt x="600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3"/>
            <p:cNvSpPr/>
            <p:nvPr/>
          </p:nvSpPr>
          <p:spPr>
            <a:xfrm rot="-5400000">
              <a:off x="-1590093" y="2442415"/>
              <a:ext cx="3605830" cy="425643"/>
            </a:xfrm>
            <a:custGeom>
              <a:rect b="b" l="l" r="r" t="t"/>
              <a:pathLst>
                <a:path extrusionOk="0" h="8572" w="72614">
                  <a:moveTo>
                    <a:pt x="0" y="0"/>
                  </a:moveTo>
                  <a:lnTo>
                    <a:pt x="19" y="376"/>
                  </a:lnTo>
                  <a:lnTo>
                    <a:pt x="38" y="790"/>
                  </a:lnTo>
                  <a:lnTo>
                    <a:pt x="57" y="1222"/>
                  </a:lnTo>
                  <a:lnTo>
                    <a:pt x="113" y="1655"/>
                  </a:lnTo>
                  <a:lnTo>
                    <a:pt x="170" y="2106"/>
                  </a:lnTo>
                  <a:lnTo>
                    <a:pt x="264" y="2557"/>
                  </a:lnTo>
                  <a:lnTo>
                    <a:pt x="358" y="3008"/>
                  </a:lnTo>
                  <a:lnTo>
                    <a:pt x="489" y="3459"/>
                  </a:lnTo>
                  <a:lnTo>
                    <a:pt x="640" y="3929"/>
                  </a:lnTo>
                  <a:lnTo>
                    <a:pt x="809" y="4380"/>
                  </a:lnTo>
                  <a:lnTo>
                    <a:pt x="1015" y="4812"/>
                  </a:lnTo>
                  <a:lnTo>
                    <a:pt x="1241" y="5245"/>
                  </a:lnTo>
                  <a:lnTo>
                    <a:pt x="1504" y="5677"/>
                  </a:lnTo>
                  <a:lnTo>
                    <a:pt x="1805" y="6072"/>
                  </a:lnTo>
                  <a:lnTo>
                    <a:pt x="2124" y="6467"/>
                  </a:lnTo>
                  <a:lnTo>
                    <a:pt x="2500" y="6824"/>
                  </a:lnTo>
                  <a:lnTo>
                    <a:pt x="2688" y="6993"/>
                  </a:lnTo>
                  <a:lnTo>
                    <a:pt x="2914" y="7162"/>
                  </a:lnTo>
                  <a:lnTo>
                    <a:pt x="3121" y="7312"/>
                  </a:lnTo>
                  <a:lnTo>
                    <a:pt x="3346" y="7463"/>
                  </a:lnTo>
                  <a:lnTo>
                    <a:pt x="3591" y="7594"/>
                  </a:lnTo>
                  <a:lnTo>
                    <a:pt x="3835" y="7745"/>
                  </a:lnTo>
                  <a:lnTo>
                    <a:pt x="4098" y="7858"/>
                  </a:lnTo>
                  <a:lnTo>
                    <a:pt x="4380" y="7970"/>
                  </a:lnTo>
                  <a:lnTo>
                    <a:pt x="4662" y="8083"/>
                  </a:lnTo>
                  <a:lnTo>
                    <a:pt x="4944" y="8177"/>
                  </a:lnTo>
                  <a:lnTo>
                    <a:pt x="5264" y="8271"/>
                  </a:lnTo>
                  <a:lnTo>
                    <a:pt x="5583" y="8346"/>
                  </a:lnTo>
                  <a:lnTo>
                    <a:pt x="5903" y="8421"/>
                  </a:lnTo>
                  <a:lnTo>
                    <a:pt x="6260" y="8459"/>
                  </a:lnTo>
                  <a:lnTo>
                    <a:pt x="6598" y="8515"/>
                  </a:lnTo>
                  <a:lnTo>
                    <a:pt x="6974" y="8534"/>
                  </a:lnTo>
                  <a:lnTo>
                    <a:pt x="7350" y="8572"/>
                  </a:lnTo>
                  <a:lnTo>
                    <a:pt x="8158" y="8572"/>
                  </a:lnTo>
                  <a:lnTo>
                    <a:pt x="8591" y="8553"/>
                  </a:lnTo>
                  <a:lnTo>
                    <a:pt x="9023" y="8515"/>
                  </a:lnTo>
                  <a:lnTo>
                    <a:pt x="9474" y="8459"/>
                  </a:lnTo>
                  <a:lnTo>
                    <a:pt x="9944" y="8403"/>
                  </a:lnTo>
                  <a:lnTo>
                    <a:pt x="10433" y="8327"/>
                  </a:lnTo>
                  <a:lnTo>
                    <a:pt x="10921" y="8234"/>
                  </a:lnTo>
                  <a:lnTo>
                    <a:pt x="11429" y="8121"/>
                  </a:lnTo>
                  <a:lnTo>
                    <a:pt x="11955" y="8008"/>
                  </a:lnTo>
                  <a:lnTo>
                    <a:pt x="12500" y="7858"/>
                  </a:lnTo>
                  <a:lnTo>
                    <a:pt x="13064" y="7707"/>
                  </a:lnTo>
                  <a:lnTo>
                    <a:pt x="13647" y="7538"/>
                  </a:lnTo>
                  <a:lnTo>
                    <a:pt x="14230" y="7350"/>
                  </a:lnTo>
                  <a:lnTo>
                    <a:pt x="14831" y="7143"/>
                  </a:lnTo>
                  <a:lnTo>
                    <a:pt x="16467" y="6579"/>
                  </a:lnTo>
                  <a:lnTo>
                    <a:pt x="18064" y="6053"/>
                  </a:lnTo>
                  <a:lnTo>
                    <a:pt x="19643" y="5564"/>
                  </a:lnTo>
                  <a:lnTo>
                    <a:pt x="21203" y="5113"/>
                  </a:lnTo>
                  <a:lnTo>
                    <a:pt x="22745" y="4681"/>
                  </a:lnTo>
                  <a:lnTo>
                    <a:pt x="24267" y="4286"/>
                  </a:lnTo>
                  <a:lnTo>
                    <a:pt x="25752" y="3929"/>
                  </a:lnTo>
                  <a:lnTo>
                    <a:pt x="27218" y="3609"/>
                  </a:lnTo>
                  <a:lnTo>
                    <a:pt x="28666" y="3327"/>
                  </a:lnTo>
                  <a:lnTo>
                    <a:pt x="30076" y="3064"/>
                  </a:lnTo>
                  <a:lnTo>
                    <a:pt x="31467" y="2839"/>
                  </a:lnTo>
                  <a:lnTo>
                    <a:pt x="32839" y="2651"/>
                  </a:lnTo>
                  <a:lnTo>
                    <a:pt x="34155" y="2500"/>
                  </a:lnTo>
                  <a:lnTo>
                    <a:pt x="35470" y="2388"/>
                  </a:lnTo>
                  <a:lnTo>
                    <a:pt x="36730" y="2294"/>
                  </a:lnTo>
                  <a:lnTo>
                    <a:pt x="37970" y="2237"/>
                  </a:lnTo>
                  <a:lnTo>
                    <a:pt x="39173" y="2237"/>
                  </a:lnTo>
                  <a:lnTo>
                    <a:pt x="40339" y="2256"/>
                  </a:lnTo>
                  <a:lnTo>
                    <a:pt x="41467" y="2312"/>
                  </a:lnTo>
                  <a:lnTo>
                    <a:pt x="42576" y="2406"/>
                  </a:lnTo>
                  <a:lnTo>
                    <a:pt x="43628" y="2519"/>
                  </a:lnTo>
                  <a:lnTo>
                    <a:pt x="44662" y="2688"/>
                  </a:lnTo>
                  <a:lnTo>
                    <a:pt x="45640" y="2895"/>
                  </a:lnTo>
                  <a:lnTo>
                    <a:pt x="46598" y="3121"/>
                  </a:lnTo>
                  <a:lnTo>
                    <a:pt x="47049" y="3252"/>
                  </a:lnTo>
                  <a:lnTo>
                    <a:pt x="47500" y="3403"/>
                  </a:lnTo>
                  <a:lnTo>
                    <a:pt x="47933" y="3553"/>
                  </a:lnTo>
                  <a:lnTo>
                    <a:pt x="48365" y="3703"/>
                  </a:lnTo>
                  <a:lnTo>
                    <a:pt x="48779" y="3873"/>
                  </a:lnTo>
                  <a:lnTo>
                    <a:pt x="49192" y="4042"/>
                  </a:lnTo>
                  <a:lnTo>
                    <a:pt x="49587" y="4230"/>
                  </a:lnTo>
                  <a:lnTo>
                    <a:pt x="49963" y="4436"/>
                  </a:lnTo>
                  <a:lnTo>
                    <a:pt x="50339" y="4643"/>
                  </a:lnTo>
                  <a:lnTo>
                    <a:pt x="50696" y="4850"/>
                  </a:lnTo>
                  <a:lnTo>
                    <a:pt x="51053" y="5076"/>
                  </a:lnTo>
                  <a:lnTo>
                    <a:pt x="51391" y="5301"/>
                  </a:lnTo>
                  <a:lnTo>
                    <a:pt x="51711" y="5546"/>
                  </a:lnTo>
                  <a:lnTo>
                    <a:pt x="52031" y="5790"/>
                  </a:lnTo>
                  <a:lnTo>
                    <a:pt x="52331" y="6053"/>
                  </a:lnTo>
                  <a:lnTo>
                    <a:pt x="52632" y="6316"/>
                  </a:lnTo>
                  <a:lnTo>
                    <a:pt x="52876" y="6542"/>
                  </a:lnTo>
                  <a:lnTo>
                    <a:pt x="53121" y="6749"/>
                  </a:lnTo>
                  <a:lnTo>
                    <a:pt x="53365" y="6937"/>
                  </a:lnTo>
                  <a:lnTo>
                    <a:pt x="53628" y="7106"/>
                  </a:lnTo>
                  <a:lnTo>
                    <a:pt x="53891" y="7256"/>
                  </a:lnTo>
                  <a:lnTo>
                    <a:pt x="54173" y="7406"/>
                  </a:lnTo>
                  <a:lnTo>
                    <a:pt x="54437" y="7538"/>
                  </a:lnTo>
                  <a:lnTo>
                    <a:pt x="54737" y="7651"/>
                  </a:lnTo>
                  <a:lnTo>
                    <a:pt x="55019" y="7745"/>
                  </a:lnTo>
                  <a:lnTo>
                    <a:pt x="55320" y="7839"/>
                  </a:lnTo>
                  <a:lnTo>
                    <a:pt x="55621" y="7914"/>
                  </a:lnTo>
                  <a:lnTo>
                    <a:pt x="55922" y="7989"/>
                  </a:lnTo>
                  <a:lnTo>
                    <a:pt x="56241" y="8046"/>
                  </a:lnTo>
                  <a:lnTo>
                    <a:pt x="56561" y="8083"/>
                  </a:lnTo>
                  <a:lnTo>
                    <a:pt x="56880" y="8121"/>
                  </a:lnTo>
                  <a:lnTo>
                    <a:pt x="57200" y="8140"/>
                  </a:lnTo>
                  <a:lnTo>
                    <a:pt x="57858" y="8140"/>
                  </a:lnTo>
                  <a:lnTo>
                    <a:pt x="58534" y="8102"/>
                  </a:lnTo>
                  <a:lnTo>
                    <a:pt x="59230" y="8027"/>
                  </a:lnTo>
                  <a:lnTo>
                    <a:pt x="59907" y="7914"/>
                  </a:lnTo>
                  <a:lnTo>
                    <a:pt x="60621" y="7764"/>
                  </a:lnTo>
                  <a:lnTo>
                    <a:pt x="61316" y="7594"/>
                  </a:lnTo>
                  <a:lnTo>
                    <a:pt x="62031" y="7369"/>
                  </a:lnTo>
                  <a:lnTo>
                    <a:pt x="62745" y="7124"/>
                  </a:lnTo>
                  <a:lnTo>
                    <a:pt x="63459" y="6861"/>
                  </a:lnTo>
                  <a:lnTo>
                    <a:pt x="64155" y="6579"/>
                  </a:lnTo>
                  <a:lnTo>
                    <a:pt x="64869" y="6260"/>
                  </a:lnTo>
                  <a:lnTo>
                    <a:pt x="65546" y="5921"/>
                  </a:lnTo>
                  <a:lnTo>
                    <a:pt x="66241" y="5564"/>
                  </a:lnTo>
                  <a:lnTo>
                    <a:pt x="66918" y="5207"/>
                  </a:lnTo>
                  <a:lnTo>
                    <a:pt x="67576" y="4812"/>
                  </a:lnTo>
                  <a:lnTo>
                    <a:pt x="68215" y="4418"/>
                  </a:lnTo>
                  <a:lnTo>
                    <a:pt x="68854" y="4023"/>
                  </a:lnTo>
                  <a:lnTo>
                    <a:pt x="69455" y="3609"/>
                  </a:lnTo>
                  <a:lnTo>
                    <a:pt x="70057" y="3177"/>
                  </a:lnTo>
                  <a:lnTo>
                    <a:pt x="70621" y="2764"/>
                  </a:lnTo>
                  <a:lnTo>
                    <a:pt x="71166" y="2331"/>
                  </a:lnTo>
                  <a:lnTo>
                    <a:pt x="71673" y="1918"/>
                  </a:lnTo>
                  <a:lnTo>
                    <a:pt x="72162" y="1504"/>
                  </a:lnTo>
                  <a:lnTo>
                    <a:pt x="72613" y="1091"/>
                  </a:lnTo>
                  <a:lnTo>
                    <a:pt x="726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1" name="Google Shape;1131;p23"/>
          <p:cNvGrpSpPr/>
          <p:nvPr/>
        </p:nvGrpSpPr>
        <p:grpSpPr>
          <a:xfrm rot="10800000">
            <a:off x="8587675" y="1338847"/>
            <a:ext cx="556335" cy="3804653"/>
            <a:chOff x="0" y="852322"/>
            <a:chExt cx="556335" cy="3804653"/>
          </a:xfrm>
        </p:grpSpPr>
        <p:sp>
          <p:nvSpPr>
            <p:cNvPr id="1132" name="Google Shape;1132;p23"/>
            <p:cNvSpPr/>
            <p:nvPr/>
          </p:nvSpPr>
          <p:spPr>
            <a:xfrm rot="-5400000">
              <a:off x="-1215778" y="2884861"/>
              <a:ext cx="2987892" cy="556335"/>
            </a:xfrm>
            <a:custGeom>
              <a:rect b="b" l="l" r="r" t="t"/>
              <a:pathLst>
                <a:path extrusionOk="0" h="11204" w="60170">
                  <a:moveTo>
                    <a:pt x="433" y="0"/>
                  </a:moveTo>
                  <a:lnTo>
                    <a:pt x="301" y="545"/>
                  </a:lnTo>
                  <a:lnTo>
                    <a:pt x="189" y="1072"/>
                  </a:lnTo>
                  <a:lnTo>
                    <a:pt x="113" y="1598"/>
                  </a:lnTo>
                  <a:lnTo>
                    <a:pt x="57" y="2106"/>
                  </a:lnTo>
                  <a:lnTo>
                    <a:pt x="19" y="2594"/>
                  </a:lnTo>
                  <a:lnTo>
                    <a:pt x="1" y="3064"/>
                  </a:lnTo>
                  <a:lnTo>
                    <a:pt x="19" y="3534"/>
                  </a:lnTo>
                  <a:lnTo>
                    <a:pt x="57" y="3985"/>
                  </a:lnTo>
                  <a:lnTo>
                    <a:pt x="95" y="4418"/>
                  </a:lnTo>
                  <a:lnTo>
                    <a:pt x="189" y="4850"/>
                  </a:lnTo>
                  <a:lnTo>
                    <a:pt x="283" y="5264"/>
                  </a:lnTo>
                  <a:lnTo>
                    <a:pt x="395" y="5658"/>
                  </a:lnTo>
                  <a:lnTo>
                    <a:pt x="527" y="6034"/>
                  </a:lnTo>
                  <a:lnTo>
                    <a:pt x="696" y="6410"/>
                  </a:lnTo>
                  <a:lnTo>
                    <a:pt x="865" y="6749"/>
                  </a:lnTo>
                  <a:lnTo>
                    <a:pt x="1072" y="7106"/>
                  </a:lnTo>
                  <a:lnTo>
                    <a:pt x="1298" y="7425"/>
                  </a:lnTo>
                  <a:lnTo>
                    <a:pt x="1523" y="7745"/>
                  </a:lnTo>
                  <a:lnTo>
                    <a:pt x="1786" y="8046"/>
                  </a:lnTo>
                  <a:lnTo>
                    <a:pt x="2068" y="8327"/>
                  </a:lnTo>
                  <a:lnTo>
                    <a:pt x="2350" y="8591"/>
                  </a:lnTo>
                  <a:lnTo>
                    <a:pt x="2670" y="8854"/>
                  </a:lnTo>
                  <a:lnTo>
                    <a:pt x="3008" y="9098"/>
                  </a:lnTo>
                  <a:lnTo>
                    <a:pt x="3347" y="9343"/>
                  </a:lnTo>
                  <a:lnTo>
                    <a:pt x="3722" y="9549"/>
                  </a:lnTo>
                  <a:lnTo>
                    <a:pt x="4098" y="9756"/>
                  </a:lnTo>
                  <a:lnTo>
                    <a:pt x="4493" y="9944"/>
                  </a:lnTo>
                  <a:lnTo>
                    <a:pt x="4907" y="10132"/>
                  </a:lnTo>
                  <a:lnTo>
                    <a:pt x="5339" y="10282"/>
                  </a:lnTo>
                  <a:lnTo>
                    <a:pt x="5790" y="10433"/>
                  </a:lnTo>
                  <a:lnTo>
                    <a:pt x="6260" y="10583"/>
                  </a:lnTo>
                  <a:lnTo>
                    <a:pt x="6730" y="10696"/>
                  </a:lnTo>
                  <a:lnTo>
                    <a:pt x="7238" y="10809"/>
                  </a:lnTo>
                  <a:lnTo>
                    <a:pt x="7745" y="10903"/>
                  </a:lnTo>
                  <a:lnTo>
                    <a:pt x="8271" y="10997"/>
                  </a:lnTo>
                  <a:lnTo>
                    <a:pt x="8798" y="11053"/>
                  </a:lnTo>
                  <a:lnTo>
                    <a:pt x="9362" y="11109"/>
                  </a:lnTo>
                  <a:lnTo>
                    <a:pt x="9925" y="11147"/>
                  </a:lnTo>
                  <a:lnTo>
                    <a:pt x="10489" y="11185"/>
                  </a:lnTo>
                  <a:lnTo>
                    <a:pt x="11091" y="11203"/>
                  </a:lnTo>
                  <a:lnTo>
                    <a:pt x="11692" y="11203"/>
                  </a:lnTo>
                  <a:lnTo>
                    <a:pt x="12313" y="11185"/>
                  </a:lnTo>
                  <a:lnTo>
                    <a:pt x="12933" y="11166"/>
                  </a:lnTo>
                  <a:lnTo>
                    <a:pt x="13572" y="11128"/>
                  </a:lnTo>
                  <a:lnTo>
                    <a:pt x="14230" y="11072"/>
                  </a:lnTo>
                  <a:lnTo>
                    <a:pt x="14888" y="11015"/>
                  </a:lnTo>
                  <a:lnTo>
                    <a:pt x="15565" y="10921"/>
                  </a:lnTo>
                  <a:lnTo>
                    <a:pt x="16241" y="10828"/>
                  </a:lnTo>
                  <a:lnTo>
                    <a:pt x="16937" y="10734"/>
                  </a:lnTo>
                  <a:lnTo>
                    <a:pt x="17651" y="10602"/>
                  </a:lnTo>
                  <a:lnTo>
                    <a:pt x="18365" y="10470"/>
                  </a:lnTo>
                  <a:lnTo>
                    <a:pt x="19098" y="10339"/>
                  </a:lnTo>
                  <a:lnTo>
                    <a:pt x="20565" y="10000"/>
                  </a:lnTo>
                  <a:lnTo>
                    <a:pt x="22087" y="9606"/>
                  </a:lnTo>
                  <a:lnTo>
                    <a:pt x="23629" y="9173"/>
                  </a:lnTo>
                  <a:lnTo>
                    <a:pt x="25207" y="8685"/>
                  </a:lnTo>
                  <a:lnTo>
                    <a:pt x="26805" y="8140"/>
                  </a:lnTo>
                  <a:lnTo>
                    <a:pt x="28441" y="7538"/>
                  </a:lnTo>
                  <a:lnTo>
                    <a:pt x="29192" y="7256"/>
                  </a:lnTo>
                  <a:lnTo>
                    <a:pt x="29944" y="7012"/>
                  </a:lnTo>
                  <a:lnTo>
                    <a:pt x="30677" y="6786"/>
                  </a:lnTo>
                  <a:lnTo>
                    <a:pt x="31392" y="6598"/>
                  </a:lnTo>
                  <a:lnTo>
                    <a:pt x="32087" y="6429"/>
                  </a:lnTo>
                  <a:lnTo>
                    <a:pt x="32783" y="6297"/>
                  </a:lnTo>
                  <a:lnTo>
                    <a:pt x="33441" y="6166"/>
                  </a:lnTo>
                  <a:lnTo>
                    <a:pt x="34098" y="6091"/>
                  </a:lnTo>
                  <a:lnTo>
                    <a:pt x="34738" y="6015"/>
                  </a:lnTo>
                  <a:lnTo>
                    <a:pt x="35358" y="5959"/>
                  </a:lnTo>
                  <a:lnTo>
                    <a:pt x="35978" y="5940"/>
                  </a:lnTo>
                  <a:lnTo>
                    <a:pt x="36580" y="5921"/>
                  </a:lnTo>
                  <a:lnTo>
                    <a:pt x="37162" y="5940"/>
                  </a:lnTo>
                  <a:lnTo>
                    <a:pt x="37726" y="5959"/>
                  </a:lnTo>
                  <a:lnTo>
                    <a:pt x="38290" y="5997"/>
                  </a:lnTo>
                  <a:lnTo>
                    <a:pt x="38835" y="6053"/>
                  </a:lnTo>
                  <a:lnTo>
                    <a:pt x="39362" y="6128"/>
                  </a:lnTo>
                  <a:lnTo>
                    <a:pt x="39888" y="6203"/>
                  </a:lnTo>
                  <a:lnTo>
                    <a:pt x="40414" y="6297"/>
                  </a:lnTo>
                  <a:lnTo>
                    <a:pt x="40922" y="6410"/>
                  </a:lnTo>
                  <a:lnTo>
                    <a:pt x="41899" y="6636"/>
                  </a:lnTo>
                  <a:lnTo>
                    <a:pt x="42839" y="6899"/>
                  </a:lnTo>
                  <a:lnTo>
                    <a:pt x="43741" y="7181"/>
                  </a:lnTo>
                  <a:lnTo>
                    <a:pt x="44625" y="7463"/>
                  </a:lnTo>
                  <a:lnTo>
                    <a:pt x="46316" y="8027"/>
                  </a:lnTo>
                  <a:lnTo>
                    <a:pt x="47125" y="8290"/>
                  </a:lnTo>
                  <a:lnTo>
                    <a:pt x="47914" y="8515"/>
                  </a:lnTo>
                  <a:lnTo>
                    <a:pt x="48704" y="8722"/>
                  </a:lnTo>
                  <a:lnTo>
                    <a:pt x="49080" y="8797"/>
                  </a:lnTo>
                  <a:lnTo>
                    <a:pt x="49474" y="8873"/>
                  </a:lnTo>
                  <a:lnTo>
                    <a:pt x="49850" y="8929"/>
                  </a:lnTo>
                  <a:lnTo>
                    <a:pt x="50226" y="8967"/>
                  </a:lnTo>
                  <a:lnTo>
                    <a:pt x="50602" y="9004"/>
                  </a:lnTo>
                  <a:lnTo>
                    <a:pt x="51373" y="9004"/>
                  </a:lnTo>
                  <a:lnTo>
                    <a:pt x="51749" y="8985"/>
                  </a:lnTo>
                  <a:lnTo>
                    <a:pt x="52125" y="8929"/>
                  </a:lnTo>
                  <a:lnTo>
                    <a:pt x="52501" y="8873"/>
                  </a:lnTo>
                  <a:lnTo>
                    <a:pt x="52895" y="8779"/>
                  </a:lnTo>
                  <a:lnTo>
                    <a:pt x="53271" y="8666"/>
                  </a:lnTo>
                  <a:lnTo>
                    <a:pt x="53666" y="8534"/>
                  </a:lnTo>
                  <a:lnTo>
                    <a:pt x="54042" y="8365"/>
                  </a:lnTo>
                  <a:lnTo>
                    <a:pt x="54437" y="8177"/>
                  </a:lnTo>
                  <a:lnTo>
                    <a:pt x="54832" y="7952"/>
                  </a:lnTo>
                  <a:lnTo>
                    <a:pt x="55226" y="7707"/>
                  </a:lnTo>
                  <a:lnTo>
                    <a:pt x="55640" y="7425"/>
                  </a:lnTo>
                  <a:lnTo>
                    <a:pt x="56035" y="7124"/>
                  </a:lnTo>
                  <a:lnTo>
                    <a:pt x="56448" y="6786"/>
                  </a:lnTo>
                  <a:lnTo>
                    <a:pt x="56880" y="6410"/>
                  </a:lnTo>
                  <a:lnTo>
                    <a:pt x="57294" y="5997"/>
                  </a:lnTo>
                  <a:lnTo>
                    <a:pt x="57726" y="5564"/>
                  </a:lnTo>
                  <a:lnTo>
                    <a:pt x="58159" y="5076"/>
                  </a:lnTo>
                  <a:lnTo>
                    <a:pt x="58610" y="4568"/>
                  </a:lnTo>
                  <a:lnTo>
                    <a:pt x="59061" y="4004"/>
                  </a:lnTo>
                  <a:lnTo>
                    <a:pt x="59230" y="3779"/>
                  </a:lnTo>
                  <a:lnTo>
                    <a:pt x="59380" y="3534"/>
                  </a:lnTo>
                  <a:lnTo>
                    <a:pt x="59531" y="3309"/>
                  </a:lnTo>
                  <a:lnTo>
                    <a:pt x="59644" y="3064"/>
                  </a:lnTo>
                  <a:lnTo>
                    <a:pt x="59775" y="2801"/>
                  </a:lnTo>
                  <a:lnTo>
                    <a:pt x="59869" y="2557"/>
                  </a:lnTo>
                  <a:lnTo>
                    <a:pt x="59944" y="2312"/>
                  </a:lnTo>
                  <a:lnTo>
                    <a:pt x="60020" y="2049"/>
                  </a:lnTo>
                  <a:lnTo>
                    <a:pt x="60076" y="1786"/>
                  </a:lnTo>
                  <a:lnTo>
                    <a:pt x="60114" y="1542"/>
                  </a:lnTo>
                  <a:lnTo>
                    <a:pt x="60151" y="1279"/>
                  </a:lnTo>
                  <a:lnTo>
                    <a:pt x="60170" y="1015"/>
                  </a:lnTo>
                  <a:lnTo>
                    <a:pt x="60170" y="752"/>
                  </a:lnTo>
                  <a:lnTo>
                    <a:pt x="60151" y="508"/>
                  </a:lnTo>
                  <a:lnTo>
                    <a:pt x="60132" y="245"/>
                  </a:lnTo>
                  <a:lnTo>
                    <a:pt x="60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3"/>
            <p:cNvSpPr/>
            <p:nvPr/>
          </p:nvSpPr>
          <p:spPr>
            <a:xfrm rot="-5400000">
              <a:off x="-1590093" y="2442415"/>
              <a:ext cx="3605830" cy="425643"/>
            </a:xfrm>
            <a:custGeom>
              <a:rect b="b" l="l" r="r" t="t"/>
              <a:pathLst>
                <a:path extrusionOk="0" h="8572" w="72614">
                  <a:moveTo>
                    <a:pt x="0" y="0"/>
                  </a:moveTo>
                  <a:lnTo>
                    <a:pt x="19" y="376"/>
                  </a:lnTo>
                  <a:lnTo>
                    <a:pt x="38" y="790"/>
                  </a:lnTo>
                  <a:lnTo>
                    <a:pt x="57" y="1222"/>
                  </a:lnTo>
                  <a:lnTo>
                    <a:pt x="113" y="1655"/>
                  </a:lnTo>
                  <a:lnTo>
                    <a:pt x="170" y="2106"/>
                  </a:lnTo>
                  <a:lnTo>
                    <a:pt x="264" y="2557"/>
                  </a:lnTo>
                  <a:lnTo>
                    <a:pt x="358" y="3008"/>
                  </a:lnTo>
                  <a:lnTo>
                    <a:pt x="489" y="3459"/>
                  </a:lnTo>
                  <a:lnTo>
                    <a:pt x="640" y="3929"/>
                  </a:lnTo>
                  <a:lnTo>
                    <a:pt x="809" y="4380"/>
                  </a:lnTo>
                  <a:lnTo>
                    <a:pt x="1015" y="4812"/>
                  </a:lnTo>
                  <a:lnTo>
                    <a:pt x="1241" y="5245"/>
                  </a:lnTo>
                  <a:lnTo>
                    <a:pt x="1504" y="5677"/>
                  </a:lnTo>
                  <a:lnTo>
                    <a:pt x="1805" y="6072"/>
                  </a:lnTo>
                  <a:lnTo>
                    <a:pt x="2124" y="6467"/>
                  </a:lnTo>
                  <a:lnTo>
                    <a:pt x="2500" y="6824"/>
                  </a:lnTo>
                  <a:lnTo>
                    <a:pt x="2688" y="6993"/>
                  </a:lnTo>
                  <a:lnTo>
                    <a:pt x="2914" y="7162"/>
                  </a:lnTo>
                  <a:lnTo>
                    <a:pt x="3121" y="7312"/>
                  </a:lnTo>
                  <a:lnTo>
                    <a:pt x="3346" y="7463"/>
                  </a:lnTo>
                  <a:lnTo>
                    <a:pt x="3591" y="7594"/>
                  </a:lnTo>
                  <a:lnTo>
                    <a:pt x="3835" y="7745"/>
                  </a:lnTo>
                  <a:lnTo>
                    <a:pt x="4098" y="7858"/>
                  </a:lnTo>
                  <a:lnTo>
                    <a:pt x="4380" y="7970"/>
                  </a:lnTo>
                  <a:lnTo>
                    <a:pt x="4662" y="8083"/>
                  </a:lnTo>
                  <a:lnTo>
                    <a:pt x="4944" y="8177"/>
                  </a:lnTo>
                  <a:lnTo>
                    <a:pt x="5264" y="8271"/>
                  </a:lnTo>
                  <a:lnTo>
                    <a:pt x="5583" y="8346"/>
                  </a:lnTo>
                  <a:lnTo>
                    <a:pt x="5903" y="8421"/>
                  </a:lnTo>
                  <a:lnTo>
                    <a:pt x="6260" y="8459"/>
                  </a:lnTo>
                  <a:lnTo>
                    <a:pt x="6598" y="8515"/>
                  </a:lnTo>
                  <a:lnTo>
                    <a:pt x="6974" y="8534"/>
                  </a:lnTo>
                  <a:lnTo>
                    <a:pt x="7350" y="8572"/>
                  </a:lnTo>
                  <a:lnTo>
                    <a:pt x="8158" y="8572"/>
                  </a:lnTo>
                  <a:lnTo>
                    <a:pt x="8591" y="8553"/>
                  </a:lnTo>
                  <a:lnTo>
                    <a:pt x="9023" y="8515"/>
                  </a:lnTo>
                  <a:lnTo>
                    <a:pt x="9474" y="8459"/>
                  </a:lnTo>
                  <a:lnTo>
                    <a:pt x="9944" y="8403"/>
                  </a:lnTo>
                  <a:lnTo>
                    <a:pt x="10433" y="8327"/>
                  </a:lnTo>
                  <a:lnTo>
                    <a:pt x="10921" y="8234"/>
                  </a:lnTo>
                  <a:lnTo>
                    <a:pt x="11429" y="8121"/>
                  </a:lnTo>
                  <a:lnTo>
                    <a:pt x="11955" y="8008"/>
                  </a:lnTo>
                  <a:lnTo>
                    <a:pt x="12500" y="7858"/>
                  </a:lnTo>
                  <a:lnTo>
                    <a:pt x="13064" y="7707"/>
                  </a:lnTo>
                  <a:lnTo>
                    <a:pt x="13647" y="7538"/>
                  </a:lnTo>
                  <a:lnTo>
                    <a:pt x="14230" y="7350"/>
                  </a:lnTo>
                  <a:lnTo>
                    <a:pt x="14831" y="7143"/>
                  </a:lnTo>
                  <a:lnTo>
                    <a:pt x="16467" y="6579"/>
                  </a:lnTo>
                  <a:lnTo>
                    <a:pt x="18064" y="6053"/>
                  </a:lnTo>
                  <a:lnTo>
                    <a:pt x="19643" y="5564"/>
                  </a:lnTo>
                  <a:lnTo>
                    <a:pt x="21203" y="5113"/>
                  </a:lnTo>
                  <a:lnTo>
                    <a:pt x="22745" y="4681"/>
                  </a:lnTo>
                  <a:lnTo>
                    <a:pt x="24267" y="4286"/>
                  </a:lnTo>
                  <a:lnTo>
                    <a:pt x="25752" y="3929"/>
                  </a:lnTo>
                  <a:lnTo>
                    <a:pt x="27218" y="3609"/>
                  </a:lnTo>
                  <a:lnTo>
                    <a:pt x="28666" y="3327"/>
                  </a:lnTo>
                  <a:lnTo>
                    <a:pt x="30076" y="3064"/>
                  </a:lnTo>
                  <a:lnTo>
                    <a:pt x="31467" y="2839"/>
                  </a:lnTo>
                  <a:lnTo>
                    <a:pt x="32839" y="2651"/>
                  </a:lnTo>
                  <a:lnTo>
                    <a:pt x="34155" y="2500"/>
                  </a:lnTo>
                  <a:lnTo>
                    <a:pt x="35470" y="2388"/>
                  </a:lnTo>
                  <a:lnTo>
                    <a:pt x="36730" y="2294"/>
                  </a:lnTo>
                  <a:lnTo>
                    <a:pt x="37970" y="2237"/>
                  </a:lnTo>
                  <a:lnTo>
                    <a:pt x="39173" y="2237"/>
                  </a:lnTo>
                  <a:lnTo>
                    <a:pt x="40339" y="2256"/>
                  </a:lnTo>
                  <a:lnTo>
                    <a:pt x="41467" y="2312"/>
                  </a:lnTo>
                  <a:lnTo>
                    <a:pt x="42576" y="2406"/>
                  </a:lnTo>
                  <a:lnTo>
                    <a:pt x="43628" y="2519"/>
                  </a:lnTo>
                  <a:lnTo>
                    <a:pt x="44662" y="2688"/>
                  </a:lnTo>
                  <a:lnTo>
                    <a:pt x="45640" y="2895"/>
                  </a:lnTo>
                  <a:lnTo>
                    <a:pt x="46598" y="3121"/>
                  </a:lnTo>
                  <a:lnTo>
                    <a:pt x="47049" y="3252"/>
                  </a:lnTo>
                  <a:lnTo>
                    <a:pt x="47500" y="3403"/>
                  </a:lnTo>
                  <a:lnTo>
                    <a:pt x="47933" y="3553"/>
                  </a:lnTo>
                  <a:lnTo>
                    <a:pt x="48365" y="3703"/>
                  </a:lnTo>
                  <a:lnTo>
                    <a:pt x="48779" y="3873"/>
                  </a:lnTo>
                  <a:lnTo>
                    <a:pt x="49192" y="4042"/>
                  </a:lnTo>
                  <a:lnTo>
                    <a:pt x="49587" y="4230"/>
                  </a:lnTo>
                  <a:lnTo>
                    <a:pt x="49963" y="4436"/>
                  </a:lnTo>
                  <a:lnTo>
                    <a:pt x="50339" y="4643"/>
                  </a:lnTo>
                  <a:lnTo>
                    <a:pt x="50696" y="4850"/>
                  </a:lnTo>
                  <a:lnTo>
                    <a:pt x="51053" y="5076"/>
                  </a:lnTo>
                  <a:lnTo>
                    <a:pt x="51391" y="5301"/>
                  </a:lnTo>
                  <a:lnTo>
                    <a:pt x="51711" y="5546"/>
                  </a:lnTo>
                  <a:lnTo>
                    <a:pt x="52031" y="5790"/>
                  </a:lnTo>
                  <a:lnTo>
                    <a:pt x="52331" y="6053"/>
                  </a:lnTo>
                  <a:lnTo>
                    <a:pt x="52632" y="6316"/>
                  </a:lnTo>
                  <a:lnTo>
                    <a:pt x="52876" y="6542"/>
                  </a:lnTo>
                  <a:lnTo>
                    <a:pt x="53121" y="6749"/>
                  </a:lnTo>
                  <a:lnTo>
                    <a:pt x="53365" y="6937"/>
                  </a:lnTo>
                  <a:lnTo>
                    <a:pt x="53628" y="7106"/>
                  </a:lnTo>
                  <a:lnTo>
                    <a:pt x="53891" y="7256"/>
                  </a:lnTo>
                  <a:lnTo>
                    <a:pt x="54173" y="7406"/>
                  </a:lnTo>
                  <a:lnTo>
                    <a:pt x="54437" y="7538"/>
                  </a:lnTo>
                  <a:lnTo>
                    <a:pt x="54737" y="7651"/>
                  </a:lnTo>
                  <a:lnTo>
                    <a:pt x="55019" y="7745"/>
                  </a:lnTo>
                  <a:lnTo>
                    <a:pt x="55320" y="7839"/>
                  </a:lnTo>
                  <a:lnTo>
                    <a:pt x="55621" y="7914"/>
                  </a:lnTo>
                  <a:lnTo>
                    <a:pt x="55922" y="7989"/>
                  </a:lnTo>
                  <a:lnTo>
                    <a:pt x="56241" y="8046"/>
                  </a:lnTo>
                  <a:lnTo>
                    <a:pt x="56561" y="8083"/>
                  </a:lnTo>
                  <a:lnTo>
                    <a:pt x="56880" y="8121"/>
                  </a:lnTo>
                  <a:lnTo>
                    <a:pt x="57200" y="8140"/>
                  </a:lnTo>
                  <a:lnTo>
                    <a:pt x="57858" y="8140"/>
                  </a:lnTo>
                  <a:lnTo>
                    <a:pt x="58534" y="8102"/>
                  </a:lnTo>
                  <a:lnTo>
                    <a:pt x="59230" y="8027"/>
                  </a:lnTo>
                  <a:lnTo>
                    <a:pt x="59907" y="7914"/>
                  </a:lnTo>
                  <a:lnTo>
                    <a:pt x="60621" y="7764"/>
                  </a:lnTo>
                  <a:lnTo>
                    <a:pt x="61316" y="7594"/>
                  </a:lnTo>
                  <a:lnTo>
                    <a:pt x="62031" y="7369"/>
                  </a:lnTo>
                  <a:lnTo>
                    <a:pt x="62745" y="7124"/>
                  </a:lnTo>
                  <a:lnTo>
                    <a:pt x="63459" y="6861"/>
                  </a:lnTo>
                  <a:lnTo>
                    <a:pt x="64155" y="6579"/>
                  </a:lnTo>
                  <a:lnTo>
                    <a:pt x="64869" y="6260"/>
                  </a:lnTo>
                  <a:lnTo>
                    <a:pt x="65546" y="5921"/>
                  </a:lnTo>
                  <a:lnTo>
                    <a:pt x="66241" y="5564"/>
                  </a:lnTo>
                  <a:lnTo>
                    <a:pt x="66918" y="5207"/>
                  </a:lnTo>
                  <a:lnTo>
                    <a:pt x="67576" y="4812"/>
                  </a:lnTo>
                  <a:lnTo>
                    <a:pt x="68215" y="4418"/>
                  </a:lnTo>
                  <a:lnTo>
                    <a:pt x="68854" y="4023"/>
                  </a:lnTo>
                  <a:lnTo>
                    <a:pt x="69455" y="3609"/>
                  </a:lnTo>
                  <a:lnTo>
                    <a:pt x="70057" y="3177"/>
                  </a:lnTo>
                  <a:lnTo>
                    <a:pt x="70621" y="2764"/>
                  </a:lnTo>
                  <a:lnTo>
                    <a:pt x="71166" y="2331"/>
                  </a:lnTo>
                  <a:lnTo>
                    <a:pt x="71673" y="1918"/>
                  </a:lnTo>
                  <a:lnTo>
                    <a:pt x="72162" y="1504"/>
                  </a:lnTo>
                  <a:lnTo>
                    <a:pt x="72613" y="1091"/>
                  </a:lnTo>
                  <a:lnTo>
                    <a:pt x="72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4" name="Google Shape;1134;p23"/>
          <p:cNvSpPr txBox="1"/>
          <p:nvPr>
            <p:ph idx="4" type="subTitle"/>
          </p:nvPr>
        </p:nvSpPr>
        <p:spPr>
          <a:xfrm>
            <a:off x="1917900" y="3359568"/>
            <a:ext cx="14631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b="1" sz="2000">
                <a:latin typeface="Elsie Swash Caps"/>
                <a:ea typeface="Elsie Swash Caps"/>
                <a:cs typeface="Elsie Swash Caps"/>
                <a:sym typeface="Elsie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1135" name="Google Shape;1135;p23"/>
          <p:cNvSpPr txBox="1"/>
          <p:nvPr>
            <p:ph idx="5" type="subTitle"/>
          </p:nvPr>
        </p:nvSpPr>
        <p:spPr>
          <a:xfrm>
            <a:off x="5769900" y="3359568"/>
            <a:ext cx="14631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b="1" sz="2000">
                <a:latin typeface="Elsie Swash Caps"/>
                <a:ea typeface="Elsie Swash Caps"/>
                <a:cs typeface="Elsie Swash Caps"/>
                <a:sym typeface="Elsie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grpSp>
        <p:nvGrpSpPr>
          <p:cNvPr id="1136" name="Google Shape;1136;p23"/>
          <p:cNvGrpSpPr/>
          <p:nvPr/>
        </p:nvGrpSpPr>
        <p:grpSpPr>
          <a:xfrm flipH="1">
            <a:off x="109156" y="3933518"/>
            <a:ext cx="698331" cy="539063"/>
            <a:chOff x="1684700" y="238125"/>
            <a:chExt cx="1698275" cy="1310950"/>
          </a:xfrm>
        </p:grpSpPr>
        <p:sp>
          <p:nvSpPr>
            <p:cNvPr id="1137" name="Google Shape;1137;p23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3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3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3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3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2" name="Google Shape;1142;p23"/>
          <p:cNvGrpSpPr/>
          <p:nvPr/>
        </p:nvGrpSpPr>
        <p:grpSpPr>
          <a:xfrm rot="10800000">
            <a:off x="7760181" y="1699443"/>
            <a:ext cx="698331" cy="539063"/>
            <a:chOff x="1684700" y="238125"/>
            <a:chExt cx="1698275" cy="1310950"/>
          </a:xfrm>
        </p:grpSpPr>
        <p:sp>
          <p:nvSpPr>
            <p:cNvPr id="1143" name="Google Shape;1143;p23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3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3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23"/>
          <p:cNvGrpSpPr/>
          <p:nvPr/>
        </p:nvGrpSpPr>
        <p:grpSpPr>
          <a:xfrm flipH="1" rot="2367911">
            <a:off x="-2007406" y="429277"/>
            <a:ext cx="5898591" cy="4432162"/>
            <a:chOff x="1483225" y="811475"/>
            <a:chExt cx="5898675" cy="4432225"/>
          </a:xfrm>
        </p:grpSpPr>
        <p:sp>
          <p:nvSpPr>
            <p:cNvPr id="1149" name="Google Shape;1149;p23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3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23"/>
          <p:cNvGrpSpPr/>
          <p:nvPr/>
        </p:nvGrpSpPr>
        <p:grpSpPr>
          <a:xfrm flipH="1" rot="4405026">
            <a:off x="6233236" y="149776"/>
            <a:ext cx="5898627" cy="4432189"/>
            <a:chOff x="1483225" y="811475"/>
            <a:chExt cx="5898675" cy="4432225"/>
          </a:xfrm>
        </p:grpSpPr>
        <p:sp>
          <p:nvSpPr>
            <p:cNvPr id="1154" name="Google Shape;1154;p23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3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3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9" name="Google Shape;1159;p24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160" name="Google Shape;1160;p24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161" name="Google Shape;1161;p24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62" name="Google Shape;1162;p24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163" name="Google Shape;1163;p24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4" name="Google Shape;1164;p24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65" name="Google Shape;1165;p24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166" name="Google Shape;1166;p24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7" name="Google Shape;1167;p24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68" name="Google Shape;1168;p24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24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24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24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24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24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75" name="Google Shape;1175;p24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6" name="Google Shape;1176;p24"/>
          <p:cNvSpPr txBox="1"/>
          <p:nvPr>
            <p:ph type="title"/>
          </p:nvPr>
        </p:nvSpPr>
        <p:spPr>
          <a:xfrm>
            <a:off x="829675" y="2630056"/>
            <a:ext cx="2175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7" name="Google Shape;1177;p24"/>
          <p:cNvSpPr txBox="1"/>
          <p:nvPr>
            <p:ph idx="1" type="subTitle"/>
          </p:nvPr>
        </p:nvSpPr>
        <p:spPr>
          <a:xfrm>
            <a:off x="829675" y="2995816"/>
            <a:ext cx="2175300" cy="10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78" name="Google Shape;1178;p24"/>
          <p:cNvSpPr txBox="1"/>
          <p:nvPr>
            <p:ph idx="2" type="title"/>
          </p:nvPr>
        </p:nvSpPr>
        <p:spPr>
          <a:xfrm>
            <a:off x="3479874" y="2630056"/>
            <a:ext cx="2175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9" name="Google Shape;1179;p24"/>
          <p:cNvSpPr txBox="1"/>
          <p:nvPr>
            <p:ph idx="3" type="subTitle"/>
          </p:nvPr>
        </p:nvSpPr>
        <p:spPr>
          <a:xfrm>
            <a:off x="3479874" y="2995816"/>
            <a:ext cx="2175300" cy="10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80" name="Google Shape;1180;p24"/>
          <p:cNvSpPr txBox="1"/>
          <p:nvPr>
            <p:ph idx="4" type="title"/>
          </p:nvPr>
        </p:nvSpPr>
        <p:spPr>
          <a:xfrm>
            <a:off x="6130073" y="2630056"/>
            <a:ext cx="2175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81" name="Google Shape;1181;p24"/>
          <p:cNvSpPr txBox="1"/>
          <p:nvPr>
            <p:ph idx="5" type="subTitle"/>
          </p:nvPr>
        </p:nvSpPr>
        <p:spPr>
          <a:xfrm>
            <a:off x="6130073" y="2995816"/>
            <a:ext cx="2175300" cy="10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82" name="Google Shape;1182;p24"/>
          <p:cNvSpPr txBox="1"/>
          <p:nvPr>
            <p:ph idx="6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183" name="Google Shape;1183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400000">
            <a:off x="837203" y="-83720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400000">
            <a:off x="6368603" y="236810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5" name="Google Shape;1185;p24"/>
          <p:cNvGrpSpPr/>
          <p:nvPr/>
        </p:nvGrpSpPr>
        <p:grpSpPr>
          <a:xfrm>
            <a:off x="7248873" y="3687600"/>
            <a:ext cx="1895138" cy="1455900"/>
            <a:chOff x="7248873" y="3687600"/>
            <a:chExt cx="1895138" cy="1455900"/>
          </a:xfrm>
        </p:grpSpPr>
        <p:sp>
          <p:nvSpPr>
            <p:cNvPr id="1186" name="Google Shape;1186;p24"/>
            <p:cNvSpPr/>
            <p:nvPr/>
          </p:nvSpPr>
          <p:spPr>
            <a:xfrm flipH="1" rot="10800000">
              <a:off x="7248873" y="3687600"/>
              <a:ext cx="1895134" cy="1455898"/>
            </a:xfrm>
            <a:custGeom>
              <a:rect b="b" l="l" r="r" t="t"/>
              <a:pathLst>
                <a:path extrusionOk="0" h="25415" w="33084">
                  <a:moveTo>
                    <a:pt x="2369" y="0"/>
                  </a:moveTo>
                  <a:lnTo>
                    <a:pt x="2143" y="433"/>
                  </a:lnTo>
                  <a:lnTo>
                    <a:pt x="1937" y="865"/>
                  </a:lnTo>
                  <a:lnTo>
                    <a:pt x="1749" y="1316"/>
                  </a:lnTo>
                  <a:lnTo>
                    <a:pt x="1561" y="1767"/>
                  </a:lnTo>
                  <a:lnTo>
                    <a:pt x="1392" y="2218"/>
                  </a:lnTo>
                  <a:lnTo>
                    <a:pt x="1241" y="2670"/>
                  </a:lnTo>
                  <a:lnTo>
                    <a:pt x="1091" y="3140"/>
                  </a:lnTo>
                  <a:lnTo>
                    <a:pt x="959" y="3609"/>
                  </a:lnTo>
                  <a:lnTo>
                    <a:pt x="658" y="4756"/>
                  </a:lnTo>
                  <a:lnTo>
                    <a:pt x="508" y="5358"/>
                  </a:lnTo>
                  <a:lnTo>
                    <a:pt x="395" y="5959"/>
                  </a:lnTo>
                  <a:lnTo>
                    <a:pt x="282" y="6561"/>
                  </a:lnTo>
                  <a:lnTo>
                    <a:pt x="189" y="7162"/>
                  </a:lnTo>
                  <a:lnTo>
                    <a:pt x="95" y="7764"/>
                  </a:lnTo>
                  <a:lnTo>
                    <a:pt x="38" y="8365"/>
                  </a:lnTo>
                  <a:lnTo>
                    <a:pt x="1" y="8967"/>
                  </a:lnTo>
                  <a:lnTo>
                    <a:pt x="1" y="9549"/>
                  </a:lnTo>
                  <a:lnTo>
                    <a:pt x="1" y="10132"/>
                  </a:lnTo>
                  <a:lnTo>
                    <a:pt x="38" y="10696"/>
                  </a:lnTo>
                  <a:lnTo>
                    <a:pt x="113" y="11241"/>
                  </a:lnTo>
                  <a:lnTo>
                    <a:pt x="207" y="11767"/>
                  </a:lnTo>
                  <a:lnTo>
                    <a:pt x="339" y="12275"/>
                  </a:lnTo>
                  <a:lnTo>
                    <a:pt x="489" y="12764"/>
                  </a:lnTo>
                  <a:lnTo>
                    <a:pt x="696" y="13215"/>
                  </a:lnTo>
                  <a:lnTo>
                    <a:pt x="809" y="13440"/>
                  </a:lnTo>
                  <a:lnTo>
                    <a:pt x="940" y="13647"/>
                  </a:lnTo>
                  <a:lnTo>
                    <a:pt x="1072" y="13854"/>
                  </a:lnTo>
                  <a:lnTo>
                    <a:pt x="1204" y="14061"/>
                  </a:lnTo>
                  <a:lnTo>
                    <a:pt x="1354" y="14249"/>
                  </a:lnTo>
                  <a:lnTo>
                    <a:pt x="1523" y="14418"/>
                  </a:lnTo>
                  <a:lnTo>
                    <a:pt x="1711" y="14587"/>
                  </a:lnTo>
                  <a:lnTo>
                    <a:pt x="1899" y="14756"/>
                  </a:lnTo>
                  <a:lnTo>
                    <a:pt x="2087" y="14906"/>
                  </a:lnTo>
                  <a:lnTo>
                    <a:pt x="2294" y="15057"/>
                  </a:lnTo>
                  <a:lnTo>
                    <a:pt x="2519" y="15188"/>
                  </a:lnTo>
                  <a:lnTo>
                    <a:pt x="2764" y="15320"/>
                  </a:lnTo>
                  <a:lnTo>
                    <a:pt x="3008" y="15433"/>
                  </a:lnTo>
                  <a:lnTo>
                    <a:pt x="3252" y="15527"/>
                  </a:lnTo>
                  <a:lnTo>
                    <a:pt x="3534" y="15621"/>
                  </a:lnTo>
                  <a:lnTo>
                    <a:pt x="3816" y="15696"/>
                  </a:lnTo>
                  <a:lnTo>
                    <a:pt x="4117" y="15771"/>
                  </a:lnTo>
                  <a:lnTo>
                    <a:pt x="4418" y="15828"/>
                  </a:lnTo>
                  <a:lnTo>
                    <a:pt x="4756" y="15865"/>
                  </a:lnTo>
                  <a:lnTo>
                    <a:pt x="5095" y="15903"/>
                  </a:lnTo>
                  <a:lnTo>
                    <a:pt x="5433" y="15922"/>
                  </a:lnTo>
                  <a:lnTo>
                    <a:pt x="5809" y="15922"/>
                  </a:lnTo>
                  <a:lnTo>
                    <a:pt x="6185" y="15903"/>
                  </a:lnTo>
                  <a:lnTo>
                    <a:pt x="6598" y="15884"/>
                  </a:lnTo>
                  <a:lnTo>
                    <a:pt x="6993" y="15846"/>
                  </a:lnTo>
                  <a:lnTo>
                    <a:pt x="7425" y="15790"/>
                  </a:lnTo>
                  <a:lnTo>
                    <a:pt x="7876" y="15734"/>
                  </a:lnTo>
                  <a:lnTo>
                    <a:pt x="8328" y="15658"/>
                  </a:lnTo>
                  <a:lnTo>
                    <a:pt x="8798" y="15546"/>
                  </a:lnTo>
                  <a:lnTo>
                    <a:pt x="9305" y="15433"/>
                  </a:lnTo>
                  <a:lnTo>
                    <a:pt x="9907" y="15301"/>
                  </a:lnTo>
                  <a:lnTo>
                    <a:pt x="10508" y="15188"/>
                  </a:lnTo>
                  <a:lnTo>
                    <a:pt x="11091" y="15094"/>
                  </a:lnTo>
                  <a:lnTo>
                    <a:pt x="11655" y="15038"/>
                  </a:lnTo>
                  <a:lnTo>
                    <a:pt x="12219" y="15000"/>
                  </a:lnTo>
                  <a:lnTo>
                    <a:pt x="12764" y="14982"/>
                  </a:lnTo>
                  <a:lnTo>
                    <a:pt x="13290" y="14982"/>
                  </a:lnTo>
                  <a:lnTo>
                    <a:pt x="13798" y="15000"/>
                  </a:lnTo>
                  <a:lnTo>
                    <a:pt x="14305" y="15038"/>
                  </a:lnTo>
                  <a:lnTo>
                    <a:pt x="14794" y="15094"/>
                  </a:lnTo>
                  <a:lnTo>
                    <a:pt x="15283" y="15170"/>
                  </a:lnTo>
                  <a:lnTo>
                    <a:pt x="15752" y="15264"/>
                  </a:lnTo>
                  <a:lnTo>
                    <a:pt x="16204" y="15376"/>
                  </a:lnTo>
                  <a:lnTo>
                    <a:pt x="16655" y="15508"/>
                  </a:lnTo>
                  <a:lnTo>
                    <a:pt x="17087" y="15658"/>
                  </a:lnTo>
                  <a:lnTo>
                    <a:pt x="17519" y="15809"/>
                  </a:lnTo>
                  <a:lnTo>
                    <a:pt x="17952" y="15978"/>
                  </a:lnTo>
                  <a:lnTo>
                    <a:pt x="18346" y="16166"/>
                  </a:lnTo>
                  <a:lnTo>
                    <a:pt x="18760" y="16354"/>
                  </a:lnTo>
                  <a:lnTo>
                    <a:pt x="19155" y="16561"/>
                  </a:lnTo>
                  <a:lnTo>
                    <a:pt x="19531" y="16786"/>
                  </a:lnTo>
                  <a:lnTo>
                    <a:pt x="19907" y="17012"/>
                  </a:lnTo>
                  <a:lnTo>
                    <a:pt x="20640" y="17482"/>
                  </a:lnTo>
                  <a:lnTo>
                    <a:pt x="21335" y="17989"/>
                  </a:lnTo>
                  <a:lnTo>
                    <a:pt x="22031" y="18516"/>
                  </a:lnTo>
                  <a:lnTo>
                    <a:pt x="22689" y="19079"/>
                  </a:lnTo>
                  <a:lnTo>
                    <a:pt x="23328" y="19643"/>
                  </a:lnTo>
                  <a:lnTo>
                    <a:pt x="23948" y="20207"/>
                  </a:lnTo>
                  <a:lnTo>
                    <a:pt x="24549" y="20771"/>
                  </a:lnTo>
                  <a:lnTo>
                    <a:pt x="25734" y="21880"/>
                  </a:lnTo>
                  <a:lnTo>
                    <a:pt x="26316" y="22425"/>
                  </a:lnTo>
                  <a:lnTo>
                    <a:pt x="26899" y="22933"/>
                  </a:lnTo>
                  <a:lnTo>
                    <a:pt x="27463" y="23403"/>
                  </a:lnTo>
                  <a:lnTo>
                    <a:pt x="28046" y="23835"/>
                  </a:lnTo>
                  <a:lnTo>
                    <a:pt x="28628" y="24249"/>
                  </a:lnTo>
                  <a:lnTo>
                    <a:pt x="28929" y="24418"/>
                  </a:lnTo>
                  <a:lnTo>
                    <a:pt x="29230" y="24587"/>
                  </a:lnTo>
                  <a:lnTo>
                    <a:pt x="29531" y="24756"/>
                  </a:lnTo>
                  <a:lnTo>
                    <a:pt x="29831" y="24888"/>
                  </a:lnTo>
                  <a:lnTo>
                    <a:pt x="30132" y="25019"/>
                  </a:lnTo>
                  <a:lnTo>
                    <a:pt x="30452" y="25132"/>
                  </a:lnTo>
                  <a:lnTo>
                    <a:pt x="30752" y="25226"/>
                  </a:lnTo>
                  <a:lnTo>
                    <a:pt x="31072" y="25301"/>
                  </a:lnTo>
                  <a:lnTo>
                    <a:pt x="31392" y="25358"/>
                  </a:lnTo>
                  <a:lnTo>
                    <a:pt x="31730" y="25395"/>
                  </a:lnTo>
                  <a:lnTo>
                    <a:pt x="32068" y="25414"/>
                  </a:lnTo>
                  <a:lnTo>
                    <a:pt x="32407" y="25414"/>
                  </a:lnTo>
                  <a:lnTo>
                    <a:pt x="32745" y="25395"/>
                  </a:lnTo>
                  <a:lnTo>
                    <a:pt x="33083" y="25339"/>
                  </a:lnTo>
                  <a:lnTo>
                    <a:pt x="330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 flipH="1" rot="10800000">
              <a:off x="7435159" y="3957928"/>
              <a:ext cx="1708852" cy="1185570"/>
            </a:xfrm>
            <a:custGeom>
              <a:rect b="b" l="l" r="r" t="t"/>
              <a:pathLst>
                <a:path extrusionOk="0" h="20696" w="29832">
                  <a:moveTo>
                    <a:pt x="2218" y="0"/>
                  </a:moveTo>
                  <a:lnTo>
                    <a:pt x="1749" y="1053"/>
                  </a:lnTo>
                  <a:lnTo>
                    <a:pt x="1523" y="1617"/>
                  </a:lnTo>
                  <a:lnTo>
                    <a:pt x="1297" y="2181"/>
                  </a:lnTo>
                  <a:lnTo>
                    <a:pt x="1091" y="2745"/>
                  </a:lnTo>
                  <a:lnTo>
                    <a:pt x="884" y="3327"/>
                  </a:lnTo>
                  <a:lnTo>
                    <a:pt x="696" y="3910"/>
                  </a:lnTo>
                  <a:lnTo>
                    <a:pt x="527" y="4493"/>
                  </a:lnTo>
                  <a:lnTo>
                    <a:pt x="376" y="5076"/>
                  </a:lnTo>
                  <a:lnTo>
                    <a:pt x="245" y="5658"/>
                  </a:lnTo>
                  <a:lnTo>
                    <a:pt x="151" y="6241"/>
                  </a:lnTo>
                  <a:lnTo>
                    <a:pt x="76" y="6805"/>
                  </a:lnTo>
                  <a:lnTo>
                    <a:pt x="19" y="7350"/>
                  </a:lnTo>
                  <a:lnTo>
                    <a:pt x="0" y="7895"/>
                  </a:lnTo>
                  <a:lnTo>
                    <a:pt x="19" y="8421"/>
                  </a:lnTo>
                  <a:lnTo>
                    <a:pt x="76" y="8929"/>
                  </a:lnTo>
                  <a:lnTo>
                    <a:pt x="170" y="9418"/>
                  </a:lnTo>
                  <a:lnTo>
                    <a:pt x="245" y="9662"/>
                  </a:lnTo>
                  <a:lnTo>
                    <a:pt x="301" y="9888"/>
                  </a:lnTo>
                  <a:lnTo>
                    <a:pt x="395" y="10113"/>
                  </a:lnTo>
                  <a:lnTo>
                    <a:pt x="489" y="10339"/>
                  </a:lnTo>
                  <a:lnTo>
                    <a:pt x="583" y="10546"/>
                  </a:lnTo>
                  <a:lnTo>
                    <a:pt x="715" y="10752"/>
                  </a:lnTo>
                  <a:lnTo>
                    <a:pt x="846" y="10940"/>
                  </a:lnTo>
                  <a:lnTo>
                    <a:pt x="978" y="11128"/>
                  </a:lnTo>
                  <a:lnTo>
                    <a:pt x="1128" y="11316"/>
                  </a:lnTo>
                  <a:lnTo>
                    <a:pt x="1297" y="11485"/>
                  </a:lnTo>
                  <a:lnTo>
                    <a:pt x="1485" y="11655"/>
                  </a:lnTo>
                  <a:lnTo>
                    <a:pt x="1673" y="11805"/>
                  </a:lnTo>
                  <a:lnTo>
                    <a:pt x="1880" y="11955"/>
                  </a:lnTo>
                  <a:lnTo>
                    <a:pt x="2106" y="12087"/>
                  </a:lnTo>
                  <a:lnTo>
                    <a:pt x="2350" y="12219"/>
                  </a:lnTo>
                  <a:lnTo>
                    <a:pt x="2594" y="12331"/>
                  </a:lnTo>
                  <a:lnTo>
                    <a:pt x="2858" y="12425"/>
                  </a:lnTo>
                  <a:lnTo>
                    <a:pt x="3140" y="12519"/>
                  </a:lnTo>
                  <a:lnTo>
                    <a:pt x="3440" y="12613"/>
                  </a:lnTo>
                  <a:lnTo>
                    <a:pt x="3741" y="12688"/>
                  </a:lnTo>
                  <a:lnTo>
                    <a:pt x="4079" y="12745"/>
                  </a:lnTo>
                  <a:lnTo>
                    <a:pt x="4418" y="12801"/>
                  </a:lnTo>
                  <a:lnTo>
                    <a:pt x="4794" y="12839"/>
                  </a:lnTo>
                  <a:lnTo>
                    <a:pt x="5170" y="12858"/>
                  </a:lnTo>
                  <a:lnTo>
                    <a:pt x="5564" y="12876"/>
                  </a:lnTo>
                  <a:lnTo>
                    <a:pt x="5978" y="12858"/>
                  </a:lnTo>
                  <a:lnTo>
                    <a:pt x="6410" y="12858"/>
                  </a:lnTo>
                  <a:lnTo>
                    <a:pt x="6861" y="12820"/>
                  </a:lnTo>
                  <a:lnTo>
                    <a:pt x="7331" y="12782"/>
                  </a:lnTo>
                  <a:lnTo>
                    <a:pt x="7820" y="12726"/>
                  </a:lnTo>
                  <a:lnTo>
                    <a:pt x="8797" y="12613"/>
                  </a:lnTo>
                  <a:lnTo>
                    <a:pt x="9775" y="12557"/>
                  </a:lnTo>
                  <a:lnTo>
                    <a:pt x="10715" y="12538"/>
                  </a:lnTo>
                  <a:lnTo>
                    <a:pt x="11636" y="12557"/>
                  </a:lnTo>
                  <a:lnTo>
                    <a:pt x="12557" y="12613"/>
                  </a:lnTo>
                  <a:lnTo>
                    <a:pt x="13440" y="12726"/>
                  </a:lnTo>
                  <a:lnTo>
                    <a:pt x="14305" y="12858"/>
                  </a:lnTo>
                  <a:lnTo>
                    <a:pt x="15151" y="13008"/>
                  </a:lnTo>
                  <a:lnTo>
                    <a:pt x="15997" y="13196"/>
                  </a:lnTo>
                  <a:lnTo>
                    <a:pt x="16805" y="13422"/>
                  </a:lnTo>
                  <a:lnTo>
                    <a:pt x="17594" y="13666"/>
                  </a:lnTo>
                  <a:lnTo>
                    <a:pt x="18365" y="13929"/>
                  </a:lnTo>
                  <a:lnTo>
                    <a:pt x="19117" y="14230"/>
                  </a:lnTo>
                  <a:lnTo>
                    <a:pt x="19850" y="14531"/>
                  </a:lnTo>
                  <a:lnTo>
                    <a:pt x="20564" y="14850"/>
                  </a:lnTo>
                  <a:lnTo>
                    <a:pt x="21260" y="15188"/>
                  </a:lnTo>
                  <a:lnTo>
                    <a:pt x="21937" y="15546"/>
                  </a:lnTo>
                  <a:lnTo>
                    <a:pt x="22594" y="15903"/>
                  </a:lnTo>
                  <a:lnTo>
                    <a:pt x="23234" y="16260"/>
                  </a:lnTo>
                  <a:lnTo>
                    <a:pt x="23854" y="16636"/>
                  </a:lnTo>
                  <a:lnTo>
                    <a:pt x="24455" y="17012"/>
                  </a:lnTo>
                  <a:lnTo>
                    <a:pt x="25038" y="17388"/>
                  </a:lnTo>
                  <a:lnTo>
                    <a:pt x="26147" y="18140"/>
                  </a:lnTo>
                  <a:lnTo>
                    <a:pt x="27181" y="18854"/>
                  </a:lnTo>
                  <a:lnTo>
                    <a:pt x="28140" y="19531"/>
                  </a:lnTo>
                  <a:lnTo>
                    <a:pt x="29023" y="20151"/>
                  </a:lnTo>
                  <a:lnTo>
                    <a:pt x="29831" y="20696"/>
                  </a:lnTo>
                  <a:lnTo>
                    <a:pt x="298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 flipH="1" rot="10800000">
              <a:off x="7821102" y="4225684"/>
              <a:ext cx="1322900" cy="917816"/>
            </a:xfrm>
            <a:custGeom>
              <a:rect b="b" l="l" r="r" t="t"/>
              <a:pathLst>
                <a:path extrusionOk="0" h="20696" w="29832">
                  <a:moveTo>
                    <a:pt x="2218" y="0"/>
                  </a:moveTo>
                  <a:lnTo>
                    <a:pt x="1749" y="1053"/>
                  </a:lnTo>
                  <a:lnTo>
                    <a:pt x="1523" y="1617"/>
                  </a:lnTo>
                  <a:lnTo>
                    <a:pt x="1297" y="2181"/>
                  </a:lnTo>
                  <a:lnTo>
                    <a:pt x="1091" y="2745"/>
                  </a:lnTo>
                  <a:lnTo>
                    <a:pt x="884" y="3327"/>
                  </a:lnTo>
                  <a:lnTo>
                    <a:pt x="696" y="3910"/>
                  </a:lnTo>
                  <a:lnTo>
                    <a:pt x="527" y="4493"/>
                  </a:lnTo>
                  <a:lnTo>
                    <a:pt x="376" y="5076"/>
                  </a:lnTo>
                  <a:lnTo>
                    <a:pt x="245" y="5658"/>
                  </a:lnTo>
                  <a:lnTo>
                    <a:pt x="151" y="6241"/>
                  </a:lnTo>
                  <a:lnTo>
                    <a:pt x="76" y="6805"/>
                  </a:lnTo>
                  <a:lnTo>
                    <a:pt x="19" y="7350"/>
                  </a:lnTo>
                  <a:lnTo>
                    <a:pt x="0" y="7895"/>
                  </a:lnTo>
                  <a:lnTo>
                    <a:pt x="19" y="8421"/>
                  </a:lnTo>
                  <a:lnTo>
                    <a:pt x="76" y="8929"/>
                  </a:lnTo>
                  <a:lnTo>
                    <a:pt x="170" y="9418"/>
                  </a:lnTo>
                  <a:lnTo>
                    <a:pt x="245" y="9662"/>
                  </a:lnTo>
                  <a:lnTo>
                    <a:pt x="301" y="9888"/>
                  </a:lnTo>
                  <a:lnTo>
                    <a:pt x="395" y="10113"/>
                  </a:lnTo>
                  <a:lnTo>
                    <a:pt x="489" y="10339"/>
                  </a:lnTo>
                  <a:lnTo>
                    <a:pt x="583" y="10546"/>
                  </a:lnTo>
                  <a:lnTo>
                    <a:pt x="715" y="10752"/>
                  </a:lnTo>
                  <a:lnTo>
                    <a:pt x="846" y="10940"/>
                  </a:lnTo>
                  <a:lnTo>
                    <a:pt x="978" y="11128"/>
                  </a:lnTo>
                  <a:lnTo>
                    <a:pt x="1128" y="11316"/>
                  </a:lnTo>
                  <a:lnTo>
                    <a:pt x="1297" y="11485"/>
                  </a:lnTo>
                  <a:lnTo>
                    <a:pt x="1485" y="11655"/>
                  </a:lnTo>
                  <a:lnTo>
                    <a:pt x="1673" y="11805"/>
                  </a:lnTo>
                  <a:lnTo>
                    <a:pt x="1880" y="11955"/>
                  </a:lnTo>
                  <a:lnTo>
                    <a:pt x="2106" y="12087"/>
                  </a:lnTo>
                  <a:lnTo>
                    <a:pt x="2350" y="12219"/>
                  </a:lnTo>
                  <a:lnTo>
                    <a:pt x="2594" y="12331"/>
                  </a:lnTo>
                  <a:lnTo>
                    <a:pt x="2858" y="12425"/>
                  </a:lnTo>
                  <a:lnTo>
                    <a:pt x="3140" y="12519"/>
                  </a:lnTo>
                  <a:lnTo>
                    <a:pt x="3440" y="12613"/>
                  </a:lnTo>
                  <a:lnTo>
                    <a:pt x="3741" y="12688"/>
                  </a:lnTo>
                  <a:lnTo>
                    <a:pt x="4079" y="12745"/>
                  </a:lnTo>
                  <a:lnTo>
                    <a:pt x="4418" y="12801"/>
                  </a:lnTo>
                  <a:lnTo>
                    <a:pt x="4794" y="12839"/>
                  </a:lnTo>
                  <a:lnTo>
                    <a:pt x="5170" y="12858"/>
                  </a:lnTo>
                  <a:lnTo>
                    <a:pt x="5564" y="12876"/>
                  </a:lnTo>
                  <a:lnTo>
                    <a:pt x="5978" y="12858"/>
                  </a:lnTo>
                  <a:lnTo>
                    <a:pt x="6410" y="12858"/>
                  </a:lnTo>
                  <a:lnTo>
                    <a:pt x="6861" y="12820"/>
                  </a:lnTo>
                  <a:lnTo>
                    <a:pt x="7331" y="12782"/>
                  </a:lnTo>
                  <a:lnTo>
                    <a:pt x="7820" y="12726"/>
                  </a:lnTo>
                  <a:lnTo>
                    <a:pt x="8797" y="12613"/>
                  </a:lnTo>
                  <a:lnTo>
                    <a:pt x="9775" y="12557"/>
                  </a:lnTo>
                  <a:lnTo>
                    <a:pt x="10715" y="12538"/>
                  </a:lnTo>
                  <a:lnTo>
                    <a:pt x="11636" y="12557"/>
                  </a:lnTo>
                  <a:lnTo>
                    <a:pt x="12557" y="12613"/>
                  </a:lnTo>
                  <a:lnTo>
                    <a:pt x="13440" y="12726"/>
                  </a:lnTo>
                  <a:lnTo>
                    <a:pt x="14305" y="12858"/>
                  </a:lnTo>
                  <a:lnTo>
                    <a:pt x="15151" y="13008"/>
                  </a:lnTo>
                  <a:lnTo>
                    <a:pt x="15997" y="13196"/>
                  </a:lnTo>
                  <a:lnTo>
                    <a:pt x="16805" y="13422"/>
                  </a:lnTo>
                  <a:lnTo>
                    <a:pt x="17594" y="13666"/>
                  </a:lnTo>
                  <a:lnTo>
                    <a:pt x="18365" y="13929"/>
                  </a:lnTo>
                  <a:lnTo>
                    <a:pt x="19117" y="14230"/>
                  </a:lnTo>
                  <a:lnTo>
                    <a:pt x="19850" y="14531"/>
                  </a:lnTo>
                  <a:lnTo>
                    <a:pt x="20564" y="14850"/>
                  </a:lnTo>
                  <a:lnTo>
                    <a:pt x="21260" y="15188"/>
                  </a:lnTo>
                  <a:lnTo>
                    <a:pt x="21937" y="15546"/>
                  </a:lnTo>
                  <a:lnTo>
                    <a:pt x="22594" y="15903"/>
                  </a:lnTo>
                  <a:lnTo>
                    <a:pt x="23234" y="16260"/>
                  </a:lnTo>
                  <a:lnTo>
                    <a:pt x="23854" y="16636"/>
                  </a:lnTo>
                  <a:lnTo>
                    <a:pt x="24455" y="17012"/>
                  </a:lnTo>
                  <a:lnTo>
                    <a:pt x="25038" y="17388"/>
                  </a:lnTo>
                  <a:lnTo>
                    <a:pt x="26147" y="18140"/>
                  </a:lnTo>
                  <a:lnTo>
                    <a:pt x="27181" y="18854"/>
                  </a:lnTo>
                  <a:lnTo>
                    <a:pt x="28140" y="19531"/>
                  </a:lnTo>
                  <a:lnTo>
                    <a:pt x="29023" y="20151"/>
                  </a:lnTo>
                  <a:lnTo>
                    <a:pt x="29831" y="20696"/>
                  </a:lnTo>
                  <a:lnTo>
                    <a:pt x="29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9" name="Google Shape;1189;p24"/>
          <p:cNvGrpSpPr/>
          <p:nvPr/>
        </p:nvGrpSpPr>
        <p:grpSpPr>
          <a:xfrm>
            <a:off x="0" y="-14078"/>
            <a:ext cx="556335" cy="3804653"/>
            <a:chOff x="0" y="852322"/>
            <a:chExt cx="556335" cy="3804653"/>
          </a:xfrm>
        </p:grpSpPr>
        <p:sp>
          <p:nvSpPr>
            <p:cNvPr id="1190" name="Google Shape;1190;p24"/>
            <p:cNvSpPr/>
            <p:nvPr/>
          </p:nvSpPr>
          <p:spPr>
            <a:xfrm rot="-5400000">
              <a:off x="-1590093" y="2442415"/>
              <a:ext cx="3605830" cy="425643"/>
            </a:xfrm>
            <a:custGeom>
              <a:rect b="b" l="l" r="r" t="t"/>
              <a:pathLst>
                <a:path extrusionOk="0" h="8572" w="72614">
                  <a:moveTo>
                    <a:pt x="0" y="0"/>
                  </a:moveTo>
                  <a:lnTo>
                    <a:pt x="19" y="376"/>
                  </a:lnTo>
                  <a:lnTo>
                    <a:pt x="38" y="790"/>
                  </a:lnTo>
                  <a:lnTo>
                    <a:pt x="57" y="1222"/>
                  </a:lnTo>
                  <a:lnTo>
                    <a:pt x="113" y="1655"/>
                  </a:lnTo>
                  <a:lnTo>
                    <a:pt x="170" y="2106"/>
                  </a:lnTo>
                  <a:lnTo>
                    <a:pt x="264" y="2557"/>
                  </a:lnTo>
                  <a:lnTo>
                    <a:pt x="358" y="3008"/>
                  </a:lnTo>
                  <a:lnTo>
                    <a:pt x="489" y="3459"/>
                  </a:lnTo>
                  <a:lnTo>
                    <a:pt x="640" y="3929"/>
                  </a:lnTo>
                  <a:lnTo>
                    <a:pt x="809" y="4380"/>
                  </a:lnTo>
                  <a:lnTo>
                    <a:pt x="1015" y="4812"/>
                  </a:lnTo>
                  <a:lnTo>
                    <a:pt x="1241" y="5245"/>
                  </a:lnTo>
                  <a:lnTo>
                    <a:pt x="1504" y="5677"/>
                  </a:lnTo>
                  <a:lnTo>
                    <a:pt x="1805" y="6072"/>
                  </a:lnTo>
                  <a:lnTo>
                    <a:pt x="2124" y="6467"/>
                  </a:lnTo>
                  <a:lnTo>
                    <a:pt x="2500" y="6824"/>
                  </a:lnTo>
                  <a:lnTo>
                    <a:pt x="2688" y="6993"/>
                  </a:lnTo>
                  <a:lnTo>
                    <a:pt x="2914" y="7162"/>
                  </a:lnTo>
                  <a:lnTo>
                    <a:pt x="3121" y="7312"/>
                  </a:lnTo>
                  <a:lnTo>
                    <a:pt x="3346" y="7463"/>
                  </a:lnTo>
                  <a:lnTo>
                    <a:pt x="3591" y="7594"/>
                  </a:lnTo>
                  <a:lnTo>
                    <a:pt x="3835" y="7745"/>
                  </a:lnTo>
                  <a:lnTo>
                    <a:pt x="4098" y="7858"/>
                  </a:lnTo>
                  <a:lnTo>
                    <a:pt x="4380" y="7970"/>
                  </a:lnTo>
                  <a:lnTo>
                    <a:pt x="4662" y="8083"/>
                  </a:lnTo>
                  <a:lnTo>
                    <a:pt x="4944" y="8177"/>
                  </a:lnTo>
                  <a:lnTo>
                    <a:pt x="5264" y="8271"/>
                  </a:lnTo>
                  <a:lnTo>
                    <a:pt x="5583" y="8346"/>
                  </a:lnTo>
                  <a:lnTo>
                    <a:pt x="5903" y="8421"/>
                  </a:lnTo>
                  <a:lnTo>
                    <a:pt x="6260" y="8459"/>
                  </a:lnTo>
                  <a:lnTo>
                    <a:pt x="6598" y="8515"/>
                  </a:lnTo>
                  <a:lnTo>
                    <a:pt x="6974" y="8534"/>
                  </a:lnTo>
                  <a:lnTo>
                    <a:pt x="7350" y="8572"/>
                  </a:lnTo>
                  <a:lnTo>
                    <a:pt x="8158" y="8572"/>
                  </a:lnTo>
                  <a:lnTo>
                    <a:pt x="8591" y="8553"/>
                  </a:lnTo>
                  <a:lnTo>
                    <a:pt x="9023" y="8515"/>
                  </a:lnTo>
                  <a:lnTo>
                    <a:pt x="9474" y="8459"/>
                  </a:lnTo>
                  <a:lnTo>
                    <a:pt x="9944" y="8403"/>
                  </a:lnTo>
                  <a:lnTo>
                    <a:pt x="10433" y="8327"/>
                  </a:lnTo>
                  <a:lnTo>
                    <a:pt x="10921" y="8234"/>
                  </a:lnTo>
                  <a:lnTo>
                    <a:pt x="11429" y="8121"/>
                  </a:lnTo>
                  <a:lnTo>
                    <a:pt x="11955" y="8008"/>
                  </a:lnTo>
                  <a:lnTo>
                    <a:pt x="12500" y="7858"/>
                  </a:lnTo>
                  <a:lnTo>
                    <a:pt x="13064" y="7707"/>
                  </a:lnTo>
                  <a:lnTo>
                    <a:pt x="13647" y="7538"/>
                  </a:lnTo>
                  <a:lnTo>
                    <a:pt x="14230" y="7350"/>
                  </a:lnTo>
                  <a:lnTo>
                    <a:pt x="14831" y="7143"/>
                  </a:lnTo>
                  <a:lnTo>
                    <a:pt x="16467" y="6579"/>
                  </a:lnTo>
                  <a:lnTo>
                    <a:pt x="18064" y="6053"/>
                  </a:lnTo>
                  <a:lnTo>
                    <a:pt x="19643" y="5564"/>
                  </a:lnTo>
                  <a:lnTo>
                    <a:pt x="21203" y="5113"/>
                  </a:lnTo>
                  <a:lnTo>
                    <a:pt x="22745" y="4681"/>
                  </a:lnTo>
                  <a:lnTo>
                    <a:pt x="24267" y="4286"/>
                  </a:lnTo>
                  <a:lnTo>
                    <a:pt x="25752" y="3929"/>
                  </a:lnTo>
                  <a:lnTo>
                    <a:pt x="27218" y="3609"/>
                  </a:lnTo>
                  <a:lnTo>
                    <a:pt x="28666" y="3327"/>
                  </a:lnTo>
                  <a:lnTo>
                    <a:pt x="30076" y="3064"/>
                  </a:lnTo>
                  <a:lnTo>
                    <a:pt x="31467" y="2839"/>
                  </a:lnTo>
                  <a:lnTo>
                    <a:pt x="32839" y="2651"/>
                  </a:lnTo>
                  <a:lnTo>
                    <a:pt x="34155" y="2500"/>
                  </a:lnTo>
                  <a:lnTo>
                    <a:pt x="35470" y="2388"/>
                  </a:lnTo>
                  <a:lnTo>
                    <a:pt x="36730" y="2294"/>
                  </a:lnTo>
                  <a:lnTo>
                    <a:pt x="37970" y="2237"/>
                  </a:lnTo>
                  <a:lnTo>
                    <a:pt x="39173" y="2237"/>
                  </a:lnTo>
                  <a:lnTo>
                    <a:pt x="40339" y="2256"/>
                  </a:lnTo>
                  <a:lnTo>
                    <a:pt x="41467" y="2312"/>
                  </a:lnTo>
                  <a:lnTo>
                    <a:pt x="42576" y="2406"/>
                  </a:lnTo>
                  <a:lnTo>
                    <a:pt x="43628" y="2519"/>
                  </a:lnTo>
                  <a:lnTo>
                    <a:pt x="44662" y="2688"/>
                  </a:lnTo>
                  <a:lnTo>
                    <a:pt x="45640" y="2895"/>
                  </a:lnTo>
                  <a:lnTo>
                    <a:pt x="46598" y="3121"/>
                  </a:lnTo>
                  <a:lnTo>
                    <a:pt x="47049" y="3252"/>
                  </a:lnTo>
                  <a:lnTo>
                    <a:pt x="47500" y="3403"/>
                  </a:lnTo>
                  <a:lnTo>
                    <a:pt x="47933" y="3553"/>
                  </a:lnTo>
                  <a:lnTo>
                    <a:pt x="48365" y="3703"/>
                  </a:lnTo>
                  <a:lnTo>
                    <a:pt x="48779" y="3873"/>
                  </a:lnTo>
                  <a:lnTo>
                    <a:pt x="49192" y="4042"/>
                  </a:lnTo>
                  <a:lnTo>
                    <a:pt x="49587" y="4230"/>
                  </a:lnTo>
                  <a:lnTo>
                    <a:pt x="49963" y="4436"/>
                  </a:lnTo>
                  <a:lnTo>
                    <a:pt x="50339" y="4643"/>
                  </a:lnTo>
                  <a:lnTo>
                    <a:pt x="50696" y="4850"/>
                  </a:lnTo>
                  <a:lnTo>
                    <a:pt x="51053" y="5076"/>
                  </a:lnTo>
                  <a:lnTo>
                    <a:pt x="51391" y="5301"/>
                  </a:lnTo>
                  <a:lnTo>
                    <a:pt x="51711" y="5546"/>
                  </a:lnTo>
                  <a:lnTo>
                    <a:pt x="52031" y="5790"/>
                  </a:lnTo>
                  <a:lnTo>
                    <a:pt x="52331" y="6053"/>
                  </a:lnTo>
                  <a:lnTo>
                    <a:pt x="52632" y="6316"/>
                  </a:lnTo>
                  <a:lnTo>
                    <a:pt x="52876" y="6542"/>
                  </a:lnTo>
                  <a:lnTo>
                    <a:pt x="53121" y="6749"/>
                  </a:lnTo>
                  <a:lnTo>
                    <a:pt x="53365" y="6937"/>
                  </a:lnTo>
                  <a:lnTo>
                    <a:pt x="53628" y="7106"/>
                  </a:lnTo>
                  <a:lnTo>
                    <a:pt x="53891" y="7256"/>
                  </a:lnTo>
                  <a:lnTo>
                    <a:pt x="54173" y="7406"/>
                  </a:lnTo>
                  <a:lnTo>
                    <a:pt x="54437" y="7538"/>
                  </a:lnTo>
                  <a:lnTo>
                    <a:pt x="54737" y="7651"/>
                  </a:lnTo>
                  <a:lnTo>
                    <a:pt x="55019" y="7745"/>
                  </a:lnTo>
                  <a:lnTo>
                    <a:pt x="55320" y="7839"/>
                  </a:lnTo>
                  <a:lnTo>
                    <a:pt x="55621" y="7914"/>
                  </a:lnTo>
                  <a:lnTo>
                    <a:pt x="55922" y="7989"/>
                  </a:lnTo>
                  <a:lnTo>
                    <a:pt x="56241" y="8046"/>
                  </a:lnTo>
                  <a:lnTo>
                    <a:pt x="56561" y="8083"/>
                  </a:lnTo>
                  <a:lnTo>
                    <a:pt x="56880" y="8121"/>
                  </a:lnTo>
                  <a:lnTo>
                    <a:pt x="57200" y="8140"/>
                  </a:lnTo>
                  <a:lnTo>
                    <a:pt x="57858" y="8140"/>
                  </a:lnTo>
                  <a:lnTo>
                    <a:pt x="58534" y="8102"/>
                  </a:lnTo>
                  <a:lnTo>
                    <a:pt x="59230" y="8027"/>
                  </a:lnTo>
                  <a:lnTo>
                    <a:pt x="59907" y="7914"/>
                  </a:lnTo>
                  <a:lnTo>
                    <a:pt x="60621" y="7764"/>
                  </a:lnTo>
                  <a:lnTo>
                    <a:pt x="61316" y="7594"/>
                  </a:lnTo>
                  <a:lnTo>
                    <a:pt x="62031" y="7369"/>
                  </a:lnTo>
                  <a:lnTo>
                    <a:pt x="62745" y="7124"/>
                  </a:lnTo>
                  <a:lnTo>
                    <a:pt x="63459" y="6861"/>
                  </a:lnTo>
                  <a:lnTo>
                    <a:pt x="64155" y="6579"/>
                  </a:lnTo>
                  <a:lnTo>
                    <a:pt x="64869" y="6260"/>
                  </a:lnTo>
                  <a:lnTo>
                    <a:pt x="65546" y="5921"/>
                  </a:lnTo>
                  <a:lnTo>
                    <a:pt x="66241" y="5564"/>
                  </a:lnTo>
                  <a:lnTo>
                    <a:pt x="66918" y="5207"/>
                  </a:lnTo>
                  <a:lnTo>
                    <a:pt x="67576" y="4812"/>
                  </a:lnTo>
                  <a:lnTo>
                    <a:pt x="68215" y="4418"/>
                  </a:lnTo>
                  <a:lnTo>
                    <a:pt x="68854" y="4023"/>
                  </a:lnTo>
                  <a:lnTo>
                    <a:pt x="69455" y="3609"/>
                  </a:lnTo>
                  <a:lnTo>
                    <a:pt x="70057" y="3177"/>
                  </a:lnTo>
                  <a:lnTo>
                    <a:pt x="70621" y="2764"/>
                  </a:lnTo>
                  <a:lnTo>
                    <a:pt x="71166" y="2331"/>
                  </a:lnTo>
                  <a:lnTo>
                    <a:pt x="71673" y="1918"/>
                  </a:lnTo>
                  <a:lnTo>
                    <a:pt x="72162" y="1504"/>
                  </a:lnTo>
                  <a:lnTo>
                    <a:pt x="72613" y="1091"/>
                  </a:lnTo>
                  <a:lnTo>
                    <a:pt x="72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 rot="-5400000">
              <a:off x="-1215778" y="2884861"/>
              <a:ext cx="2987892" cy="556335"/>
            </a:xfrm>
            <a:custGeom>
              <a:rect b="b" l="l" r="r" t="t"/>
              <a:pathLst>
                <a:path extrusionOk="0" h="11204" w="60170">
                  <a:moveTo>
                    <a:pt x="433" y="0"/>
                  </a:moveTo>
                  <a:lnTo>
                    <a:pt x="301" y="545"/>
                  </a:lnTo>
                  <a:lnTo>
                    <a:pt x="189" y="1072"/>
                  </a:lnTo>
                  <a:lnTo>
                    <a:pt x="113" y="1598"/>
                  </a:lnTo>
                  <a:lnTo>
                    <a:pt x="57" y="2106"/>
                  </a:lnTo>
                  <a:lnTo>
                    <a:pt x="19" y="2594"/>
                  </a:lnTo>
                  <a:lnTo>
                    <a:pt x="1" y="3064"/>
                  </a:lnTo>
                  <a:lnTo>
                    <a:pt x="19" y="3534"/>
                  </a:lnTo>
                  <a:lnTo>
                    <a:pt x="57" y="3985"/>
                  </a:lnTo>
                  <a:lnTo>
                    <a:pt x="95" y="4418"/>
                  </a:lnTo>
                  <a:lnTo>
                    <a:pt x="189" y="4850"/>
                  </a:lnTo>
                  <a:lnTo>
                    <a:pt x="283" y="5264"/>
                  </a:lnTo>
                  <a:lnTo>
                    <a:pt x="395" y="5658"/>
                  </a:lnTo>
                  <a:lnTo>
                    <a:pt x="527" y="6034"/>
                  </a:lnTo>
                  <a:lnTo>
                    <a:pt x="696" y="6410"/>
                  </a:lnTo>
                  <a:lnTo>
                    <a:pt x="865" y="6749"/>
                  </a:lnTo>
                  <a:lnTo>
                    <a:pt x="1072" y="7106"/>
                  </a:lnTo>
                  <a:lnTo>
                    <a:pt x="1298" y="7425"/>
                  </a:lnTo>
                  <a:lnTo>
                    <a:pt x="1523" y="7745"/>
                  </a:lnTo>
                  <a:lnTo>
                    <a:pt x="1786" y="8046"/>
                  </a:lnTo>
                  <a:lnTo>
                    <a:pt x="2068" y="8327"/>
                  </a:lnTo>
                  <a:lnTo>
                    <a:pt x="2350" y="8591"/>
                  </a:lnTo>
                  <a:lnTo>
                    <a:pt x="2670" y="8854"/>
                  </a:lnTo>
                  <a:lnTo>
                    <a:pt x="3008" y="9098"/>
                  </a:lnTo>
                  <a:lnTo>
                    <a:pt x="3347" y="9343"/>
                  </a:lnTo>
                  <a:lnTo>
                    <a:pt x="3722" y="9549"/>
                  </a:lnTo>
                  <a:lnTo>
                    <a:pt x="4098" y="9756"/>
                  </a:lnTo>
                  <a:lnTo>
                    <a:pt x="4493" y="9944"/>
                  </a:lnTo>
                  <a:lnTo>
                    <a:pt x="4907" y="10132"/>
                  </a:lnTo>
                  <a:lnTo>
                    <a:pt x="5339" y="10282"/>
                  </a:lnTo>
                  <a:lnTo>
                    <a:pt x="5790" y="10433"/>
                  </a:lnTo>
                  <a:lnTo>
                    <a:pt x="6260" y="10583"/>
                  </a:lnTo>
                  <a:lnTo>
                    <a:pt x="6730" y="10696"/>
                  </a:lnTo>
                  <a:lnTo>
                    <a:pt x="7238" y="10809"/>
                  </a:lnTo>
                  <a:lnTo>
                    <a:pt x="7745" y="10903"/>
                  </a:lnTo>
                  <a:lnTo>
                    <a:pt x="8271" y="10997"/>
                  </a:lnTo>
                  <a:lnTo>
                    <a:pt x="8798" y="11053"/>
                  </a:lnTo>
                  <a:lnTo>
                    <a:pt x="9362" y="11109"/>
                  </a:lnTo>
                  <a:lnTo>
                    <a:pt x="9925" y="11147"/>
                  </a:lnTo>
                  <a:lnTo>
                    <a:pt x="10489" y="11185"/>
                  </a:lnTo>
                  <a:lnTo>
                    <a:pt x="11091" y="11203"/>
                  </a:lnTo>
                  <a:lnTo>
                    <a:pt x="11692" y="11203"/>
                  </a:lnTo>
                  <a:lnTo>
                    <a:pt x="12313" y="11185"/>
                  </a:lnTo>
                  <a:lnTo>
                    <a:pt x="12933" y="11166"/>
                  </a:lnTo>
                  <a:lnTo>
                    <a:pt x="13572" y="11128"/>
                  </a:lnTo>
                  <a:lnTo>
                    <a:pt x="14230" y="11072"/>
                  </a:lnTo>
                  <a:lnTo>
                    <a:pt x="14888" y="11015"/>
                  </a:lnTo>
                  <a:lnTo>
                    <a:pt x="15565" y="10921"/>
                  </a:lnTo>
                  <a:lnTo>
                    <a:pt x="16241" y="10828"/>
                  </a:lnTo>
                  <a:lnTo>
                    <a:pt x="16937" y="10734"/>
                  </a:lnTo>
                  <a:lnTo>
                    <a:pt x="17651" y="10602"/>
                  </a:lnTo>
                  <a:lnTo>
                    <a:pt x="18365" y="10470"/>
                  </a:lnTo>
                  <a:lnTo>
                    <a:pt x="19098" y="10339"/>
                  </a:lnTo>
                  <a:lnTo>
                    <a:pt x="20565" y="10000"/>
                  </a:lnTo>
                  <a:lnTo>
                    <a:pt x="22087" y="9606"/>
                  </a:lnTo>
                  <a:lnTo>
                    <a:pt x="23629" y="9173"/>
                  </a:lnTo>
                  <a:lnTo>
                    <a:pt x="25207" y="8685"/>
                  </a:lnTo>
                  <a:lnTo>
                    <a:pt x="26805" y="8140"/>
                  </a:lnTo>
                  <a:lnTo>
                    <a:pt x="28441" y="7538"/>
                  </a:lnTo>
                  <a:lnTo>
                    <a:pt x="29192" y="7256"/>
                  </a:lnTo>
                  <a:lnTo>
                    <a:pt x="29944" y="7012"/>
                  </a:lnTo>
                  <a:lnTo>
                    <a:pt x="30677" y="6786"/>
                  </a:lnTo>
                  <a:lnTo>
                    <a:pt x="31392" y="6598"/>
                  </a:lnTo>
                  <a:lnTo>
                    <a:pt x="32087" y="6429"/>
                  </a:lnTo>
                  <a:lnTo>
                    <a:pt x="32783" y="6297"/>
                  </a:lnTo>
                  <a:lnTo>
                    <a:pt x="33441" y="6166"/>
                  </a:lnTo>
                  <a:lnTo>
                    <a:pt x="34098" y="6091"/>
                  </a:lnTo>
                  <a:lnTo>
                    <a:pt x="34738" y="6015"/>
                  </a:lnTo>
                  <a:lnTo>
                    <a:pt x="35358" y="5959"/>
                  </a:lnTo>
                  <a:lnTo>
                    <a:pt x="35978" y="5940"/>
                  </a:lnTo>
                  <a:lnTo>
                    <a:pt x="36580" y="5921"/>
                  </a:lnTo>
                  <a:lnTo>
                    <a:pt x="37162" y="5940"/>
                  </a:lnTo>
                  <a:lnTo>
                    <a:pt x="37726" y="5959"/>
                  </a:lnTo>
                  <a:lnTo>
                    <a:pt x="38290" y="5997"/>
                  </a:lnTo>
                  <a:lnTo>
                    <a:pt x="38835" y="6053"/>
                  </a:lnTo>
                  <a:lnTo>
                    <a:pt x="39362" y="6128"/>
                  </a:lnTo>
                  <a:lnTo>
                    <a:pt x="39888" y="6203"/>
                  </a:lnTo>
                  <a:lnTo>
                    <a:pt x="40414" y="6297"/>
                  </a:lnTo>
                  <a:lnTo>
                    <a:pt x="40922" y="6410"/>
                  </a:lnTo>
                  <a:lnTo>
                    <a:pt x="41899" y="6636"/>
                  </a:lnTo>
                  <a:lnTo>
                    <a:pt x="42839" y="6899"/>
                  </a:lnTo>
                  <a:lnTo>
                    <a:pt x="43741" y="7181"/>
                  </a:lnTo>
                  <a:lnTo>
                    <a:pt x="44625" y="7463"/>
                  </a:lnTo>
                  <a:lnTo>
                    <a:pt x="46316" y="8027"/>
                  </a:lnTo>
                  <a:lnTo>
                    <a:pt x="47125" y="8290"/>
                  </a:lnTo>
                  <a:lnTo>
                    <a:pt x="47914" y="8515"/>
                  </a:lnTo>
                  <a:lnTo>
                    <a:pt x="48704" y="8722"/>
                  </a:lnTo>
                  <a:lnTo>
                    <a:pt x="49080" y="8797"/>
                  </a:lnTo>
                  <a:lnTo>
                    <a:pt x="49474" y="8873"/>
                  </a:lnTo>
                  <a:lnTo>
                    <a:pt x="49850" y="8929"/>
                  </a:lnTo>
                  <a:lnTo>
                    <a:pt x="50226" y="8967"/>
                  </a:lnTo>
                  <a:lnTo>
                    <a:pt x="50602" y="9004"/>
                  </a:lnTo>
                  <a:lnTo>
                    <a:pt x="51373" y="9004"/>
                  </a:lnTo>
                  <a:lnTo>
                    <a:pt x="51749" y="8985"/>
                  </a:lnTo>
                  <a:lnTo>
                    <a:pt x="52125" y="8929"/>
                  </a:lnTo>
                  <a:lnTo>
                    <a:pt x="52501" y="8873"/>
                  </a:lnTo>
                  <a:lnTo>
                    <a:pt x="52895" y="8779"/>
                  </a:lnTo>
                  <a:lnTo>
                    <a:pt x="53271" y="8666"/>
                  </a:lnTo>
                  <a:lnTo>
                    <a:pt x="53666" y="8534"/>
                  </a:lnTo>
                  <a:lnTo>
                    <a:pt x="54042" y="8365"/>
                  </a:lnTo>
                  <a:lnTo>
                    <a:pt x="54437" y="8177"/>
                  </a:lnTo>
                  <a:lnTo>
                    <a:pt x="54832" y="7952"/>
                  </a:lnTo>
                  <a:lnTo>
                    <a:pt x="55226" y="7707"/>
                  </a:lnTo>
                  <a:lnTo>
                    <a:pt x="55640" y="7425"/>
                  </a:lnTo>
                  <a:lnTo>
                    <a:pt x="56035" y="7124"/>
                  </a:lnTo>
                  <a:lnTo>
                    <a:pt x="56448" y="6786"/>
                  </a:lnTo>
                  <a:lnTo>
                    <a:pt x="56880" y="6410"/>
                  </a:lnTo>
                  <a:lnTo>
                    <a:pt x="57294" y="5997"/>
                  </a:lnTo>
                  <a:lnTo>
                    <a:pt x="57726" y="5564"/>
                  </a:lnTo>
                  <a:lnTo>
                    <a:pt x="58159" y="5076"/>
                  </a:lnTo>
                  <a:lnTo>
                    <a:pt x="58610" y="4568"/>
                  </a:lnTo>
                  <a:lnTo>
                    <a:pt x="59061" y="4004"/>
                  </a:lnTo>
                  <a:lnTo>
                    <a:pt x="59230" y="3779"/>
                  </a:lnTo>
                  <a:lnTo>
                    <a:pt x="59380" y="3534"/>
                  </a:lnTo>
                  <a:lnTo>
                    <a:pt x="59531" y="3309"/>
                  </a:lnTo>
                  <a:lnTo>
                    <a:pt x="59644" y="3064"/>
                  </a:lnTo>
                  <a:lnTo>
                    <a:pt x="59775" y="2801"/>
                  </a:lnTo>
                  <a:lnTo>
                    <a:pt x="59869" y="2557"/>
                  </a:lnTo>
                  <a:lnTo>
                    <a:pt x="59944" y="2312"/>
                  </a:lnTo>
                  <a:lnTo>
                    <a:pt x="60020" y="2049"/>
                  </a:lnTo>
                  <a:lnTo>
                    <a:pt x="60076" y="1786"/>
                  </a:lnTo>
                  <a:lnTo>
                    <a:pt x="60114" y="1542"/>
                  </a:lnTo>
                  <a:lnTo>
                    <a:pt x="60151" y="1279"/>
                  </a:lnTo>
                  <a:lnTo>
                    <a:pt x="60170" y="1015"/>
                  </a:lnTo>
                  <a:lnTo>
                    <a:pt x="60170" y="752"/>
                  </a:lnTo>
                  <a:lnTo>
                    <a:pt x="60151" y="508"/>
                  </a:lnTo>
                  <a:lnTo>
                    <a:pt x="60132" y="245"/>
                  </a:lnTo>
                  <a:lnTo>
                    <a:pt x="60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 rot="10800000">
            <a:off x="1568169" y="4498743"/>
            <a:ext cx="698331" cy="539063"/>
            <a:chOff x="1684700" y="238125"/>
            <a:chExt cx="1698275" cy="1310950"/>
          </a:xfrm>
        </p:grpSpPr>
        <p:sp>
          <p:nvSpPr>
            <p:cNvPr id="1193" name="Google Shape;1193;p24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8" name="Google Shape;1198;p24"/>
          <p:cNvGrpSpPr/>
          <p:nvPr/>
        </p:nvGrpSpPr>
        <p:grpSpPr>
          <a:xfrm rot="10800000">
            <a:off x="8347806" y="3085693"/>
            <a:ext cx="698331" cy="539063"/>
            <a:chOff x="1684700" y="238125"/>
            <a:chExt cx="1698275" cy="1310950"/>
          </a:xfrm>
        </p:grpSpPr>
        <p:sp>
          <p:nvSpPr>
            <p:cNvPr id="1199" name="Google Shape;1199;p24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4" name="Google Shape;1204;p24"/>
          <p:cNvGrpSpPr/>
          <p:nvPr/>
        </p:nvGrpSpPr>
        <p:grpSpPr>
          <a:xfrm flipH="1" rot="5658755">
            <a:off x="-1121269" y="-2380456"/>
            <a:ext cx="5898860" cy="4432364"/>
            <a:chOff x="1483225" y="811475"/>
            <a:chExt cx="5898675" cy="4432225"/>
          </a:xfrm>
        </p:grpSpPr>
        <p:sp>
          <p:nvSpPr>
            <p:cNvPr id="1205" name="Google Shape;1205;p24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9" name="Google Shape;1209;p24"/>
          <p:cNvGrpSpPr/>
          <p:nvPr/>
        </p:nvGrpSpPr>
        <p:grpSpPr>
          <a:xfrm flipH="1" rot="-4595845">
            <a:off x="7800323" y="646299"/>
            <a:ext cx="5898885" cy="4432383"/>
            <a:chOff x="1483225" y="811475"/>
            <a:chExt cx="5898675" cy="4432225"/>
          </a:xfrm>
        </p:grpSpPr>
        <p:sp>
          <p:nvSpPr>
            <p:cNvPr id="1210" name="Google Shape;1210;p24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25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216" name="Google Shape;1216;p25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217" name="Google Shape;1217;p25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18" name="Google Shape;1218;p25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219" name="Google Shape;1219;p25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0" name="Google Shape;1220;p25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21" name="Google Shape;1221;p25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222" name="Google Shape;1222;p25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3" name="Google Shape;1223;p25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24" name="Google Shape;1224;p25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25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25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25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31" name="Google Shape;1231;p25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2" name="Google Shape;1232;p25"/>
          <p:cNvSpPr txBox="1"/>
          <p:nvPr>
            <p:ph type="title"/>
          </p:nvPr>
        </p:nvSpPr>
        <p:spPr>
          <a:xfrm>
            <a:off x="2450201" y="1677041"/>
            <a:ext cx="1978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33" name="Google Shape;1233;p25"/>
          <p:cNvSpPr txBox="1"/>
          <p:nvPr>
            <p:ph idx="1" type="subTitle"/>
          </p:nvPr>
        </p:nvSpPr>
        <p:spPr>
          <a:xfrm>
            <a:off x="2450201" y="1958766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4" name="Google Shape;1234;p25"/>
          <p:cNvSpPr txBox="1"/>
          <p:nvPr>
            <p:ph idx="2" type="title"/>
          </p:nvPr>
        </p:nvSpPr>
        <p:spPr>
          <a:xfrm>
            <a:off x="5879684" y="1677041"/>
            <a:ext cx="1978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35" name="Google Shape;1235;p25"/>
          <p:cNvSpPr txBox="1"/>
          <p:nvPr>
            <p:ph idx="3" type="subTitle"/>
          </p:nvPr>
        </p:nvSpPr>
        <p:spPr>
          <a:xfrm>
            <a:off x="5879680" y="1958766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6" name="Google Shape;1236;p25"/>
          <p:cNvSpPr txBox="1"/>
          <p:nvPr>
            <p:ph idx="4" type="title"/>
          </p:nvPr>
        </p:nvSpPr>
        <p:spPr>
          <a:xfrm>
            <a:off x="2444204" y="3281743"/>
            <a:ext cx="1978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37" name="Google Shape;1237;p25"/>
          <p:cNvSpPr txBox="1"/>
          <p:nvPr>
            <p:ph idx="5" type="subTitle"/>
          </p:nvPr>
        </p:nvSpPr>
        <p:spPr>
          <a:xfrm>
            <a:off x="2444204" y="3563468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8" name="Google Shape;1238;p25"/>
          <p:cNvSpPr txBox="1"/>
          <p:nvPr>
            <p:ph idx="6" type="title"/>
          </p:nvPr>
        </p:nvSpPr>
        <p:spPr>
          <a:xfrm>
            <a:off x="5879684" y="3281743"/>
            <a:ext cx="1978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39" name="Google Shape;1239;p25"/>
          <p:cNvSpPr txBox="1"/>
          <p:nvPr>
            <p:ph idx="7" type="subTitle"/>
          </p:nvPr>
        </p:nvSpPr>
        <p:spPr>
          <a:xfrm>
            <a:off x="5879680" y="3563468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0" name="Google Shape;1240;p25"/>
          <p:cNvSpPr txBox="1"/>
          <p:nvPr>
            <p:ph idx="8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241" name="Google Shape;124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10800000">
            <a:off x="3" y="153090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205803" y="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3" name="Google Shape;1243;p25"/>
          <p:cNvGrpSpPr/>
          <p:nvPr/>
        </p:nvGrpSpPr>
        <p:grpSpPr>
          <a:xfrm flipH="1">
            <a:off x="5275975" y="4117000"/>
            <a:ext cx="3869175" cy="1030769"/>
            <a:chOff x="-4352563" y="1675212"/>
            <a:chExt cx="3869175" cy="1030769"/>
          </a:xfrm>
        </p:grpSpPr>
        <p:sp>
          <p:nvSpPr>
            <p:cNvPr id="1244" name="Google Shape;1244;p25"/>
            <p:cNvSpPr/>
            <p:nvPr/>
          </p:nvSpPr>
          <p:spPr>
            <a:xfrm>
              <a:off x="-4352563" y="1933130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-4352563" y="16752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-4352563" y="2036613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7" name="Google Shape;1247;p25"/>
          <p:cNvGrpSpPr/>
          <p:nvPr/>
        </p:nvGrpSpPr>
        <p:grpSpPr>
          <a:xfrm flipH="1">
            <a:off x="-12172" y="-20175"/>
            <a:ext cx="3685905" cy="538996"/>
            <a:chOff x="-31013" y="-20175"/>
            <a:chExt cx="3685905" cy="538996"/>
          </a:xfrm>
        </p:grpSpPr>
        <p:sp>
          <p:nvSpPr>
            <p:cNvPr id="1248" name="Google Shape;1248;p25"/>
            <p:cNvSpPr/>
            <p:nvPr/>
          </p:nvSpPr>
          <p:spPr>
            <a:xfrm>
              <a:off x="-31013" y="-20175"/>
              <a:ext cx="2894628" cy="538996"/>
            </a:xfrm>
            <a:custGeom>
              <a:rect b="b" l="l" r="r" t="t"/>
              <a:pathLst>
                <a:path extrusionOk="0" h="11204" w="60170">
                  <a:moveTo>
                    <a:pt x="433" y="0"/>
                  </a:moveTo>
                  <a:lnTo>
                    <a:pt x="301" y="545"/>
                  </a:lnTo>
                  <a:lnTo>
                    <a:pt x="189" y="1072"/>
                  </a:lnTo>
                  <a:lnTo>
                    <a:pt x="113" y="1598"/>
                  </a:lnTo>
                  <a:lnTo>
                    <a:pt x="57" y="2106"/>
                  </a:lnTo>
                  <a:lnTo>
                    <a:pt x="19" y="2594"/>
                  </a:lnTo>
                  <a:lnTo>
                    <a:pt x="1" y="3064"/>
                  </a:lnTo>
                  <a:lnTo>
                    <a:pt x="19" y="3534"/>
                  </a:lnTo>
                  <a:lnTo>
                    <a:pt x="57" y="3985"/>
                  </a:lnTo>
                  <a:lnTo>
                    <a:pt x="95" y="4418"/>
                  </a:lnTo>
                  <a:lnTo>
                    <a:pt x="189" y="4850"/>
                  </a:lnTo>
                  <a:lnTo>
                    <a:pt x="283" y="5264"/>
                  </a:lnTo>
                  <a:lnTo>
                    <a:pt x="395" y="5658"/>
                  </a:lnTo>
                  <a:lnTo>
                    <a:pt x="527" y="6034"/>
                  </a:lnTo>
                  <a:lnTo>
                    <a:pt x="696" y="6410"/>
                  </a:lnTo>
                  <a:lnTo>
                    <a:pt x="865" y="6749"/>
                  </a:lnTo>
                  <a:lnTo>
                    <a:pt x="1072" y="7106"/>
                  </a:lnTo>
                  <a:lnTo>
                    <a:pt x="1298" y="7425"/>
                  </a:lnTo>
                  <a:lnTo>
                    <a:pt x="1523" y="7745"/>
                  </a:lnTo>
                  <a:lnTo>
                    <a:pt x="1786" y="8046"/>
                  </a:lnTo>
                  <a:lnTo>
                    <a:pt x="2068" y="8327"/>
                  </a:lnTo>
                  <a:lnTo>
                    <a:pt x="2350" y="8591"/>
                  </a:lnTo>
                  <a:lnTo>
                    <a:pt x="2670" y="8854"/>
                  </a:lnTo>
                  <a:lnTo>
                    <a:pt x="3008" y="9098"/>
                  </a:lnTo>
                  <a:lnTo>
                    <a:pt x="3347" y="9343"/>
                  </a:lnTo>
                  <a:lnTo>
                    <a:pt x="3722" y="9549"/>
                  </a:lnTo>
                  <a:lnTo>
                    <a:pt x="4098" y="9756"/>
                  </a:lnTo>
                  <a:lnTo>
                    <a:pt x="4493" y="9944"/>
                  </a:lnTo>
                  <a:lnTo>
                    <a:pt x="4907" y="10132"/>
                  </a:lnTo>
                  <a:lnTo>
                    <a:pt x="5339" y="10282"/>
                  </a:lnTo>
                  <a:lnTo>
                    <a:pt x="5790" y="10433"/>
                  </a:lnTo>
                  <a:lnTo>
                    <a:pt x="6260" y="10583"/>
                  </a:lnTo>
                  <a:lnTo>
                    <a:pt x="6730" y="10696"/>
                  </a:lnTo>
                  <a:lnTo>
                    <a:pt x="7238" y="10809"/>
                  </a:lnTo>
                  <a:lnTo>
                    <a:pt x="7745" y="10903"/>
                  </a:lnTo>
                  <a:lnTo>
                    <a:pt x="8271" y="10997"/>
                  </a:lnTo>
                  <a:lnTo>
                    <a:pt x="8798" y="11053"/>
                  </a:lnTo>
                  <a:lnTo>
                    <a:pt x="9362" y="11109"/>
                  </a:lnTo>
                  <a:lnTo>
                    <a:pt x="9925" y="11147"/>
                  </a:lnTo>
                  <a:lnTo>
                    <a:pt x="10489" y="11185"/>
                  </a:lnTo>
                  <a:lnTo>
                    <a:pt x="11091" y="11203"/>
                  </a:lnTo>
                  <a:lnTo>
                    <a:pt x="11692" y="11203"/>
                  </a:lnTo>
                  <a:lnTo>
                    <a:pt x="12313" y="11185"/>
                  </a:lnTo>
                  <a:lnTo>
                    <a:pt x="12933" y="11166"/>
                  </a:lnTo>
                  <a:lnTo>
                    <a:pt x="13572" y="11128"/>
                  </a:lnTo>
                  <a:lnTo>
                    <a:pt x="14230" y="11072"/>
                  </a:lnTo>
                  <a:lnTo>
                    <a:pt x="14888" y="11015"/>
                  </a:lnTo>
                  <a:lnTo>
                    <a:pt x="15565" y="10921"/>
                  </a:lnTo>
                  <a:lnTo>
                    <a:pt x="16241" y="10828"/>
                  </a:lnTo>
                  <a:lnTo>
                    <a:pt x="16937" y="10734"/>
                  </a:lnTo>
                  <a:lnTo>
                    <a:pt x="17651" y="10602"/>
                  </a:lnTo>
                  <a:lnTo>
                    <a:pt x="18365" y="10470"/>
                  </a:lnTo>
                  <a:lnTo>
                    <a:pt x="19098" y="10339"/>
                  </a:lnTo>
                  <a:lnTo>
                    <a:pt x="20565" y="10000"/>
                  </a:lnTo>
                  <a:lnTo>
                    <a:pt x="22087" y="9606"/>
                  </a:lnTo>
                  <a:lnTo>
                    <a:pt x="23629" y="9173"/>
                  </a:lnTo>
                  <a:lnTo>
                    <a:pt x="25207" y="8685"/>
                  </a:lnTo>
                  <a:lnTo>
                    <a:pt x="26805" y="8140"/>
                  </a:lnTo>
                  <a:lnTo>
                    <a:pt x="28441" y="7538"/>
                  </a:lnTo>
                  <a:lnTo>
                    <a:pt x="29192" y="7256"/>
                  </a:lnTo>
                  <a:lnTo>
                    <a:pt x="29944" y="7012"/>
                  </a:lnTo>
                  <a:lnTo>
                    <a:pt x="30677" y="6786"/>
                  </a:lnTo>
                  <a:lnTo>
                    <a:pt x="31392" y="6598"/>
                  </a:lnTo>
                  <a:lnTo>
                    <a:pt x="32087" y="6429"/>
                  </a:lnTo>
                  <a:lnTo>
                    <a:pt x="32783" y="6297"/>
                  </a:lnTo>
                  <a:lnTo>
                    <a:pt x="33441" y="6166"/>
                  </a:lnTo>
                  <a:lnTo>
                    <a:pt x="34098" y="6091"/>
                  </a:lnTo>
                  <a:lnTo>
                    <a:pt x="34738" y="6015"/>
                  </a:lnTo>
                  <a:lnTo>
                    <a:pt x="35358" y="5959"/>
                  </a:lnTo>
                  <a:lnTo>
                    <a:pt x="35978" y="5940"/>
                  </a:lnTo>
                  <a:lnTo>
                    <a:pt x="36580" y="5921"/>
                  </a:lnTo>
                  <a:lnTo>
                    <a:pt x="37162" y="5940"/>
                  </a:lnTo>
                  <a:lnTo>
                    <a:pt x="37726" y="5959"/>
                  </a:lnTo>
                  <a:lnTo>
                    <a:pt x="38290" y="5997"/>
                  </a:lnTo>
                  <a:lnTo>
                    <a:pt x="38835" y="6053"/>
                  </a:lnTo>
                  <a:lnTo>
                    <a:pt x="39362" y="6128"/>
                  </a:lnTo>
                  <a:lnTo>
                    <a:pt x="39888" y="6203"/>
                  </a:lnTo>
                  <a:lnTo>
                    <a:pt x="40414" y="6297"/>
                  </a:lnTo>
                  <a:lnTo>
                    <a:pt x="40922" y="6410"/>
                  </a:lnTo>
                  <a:lnTo>
                    <a:pt x="41899" y="6636"/>
                  </a:lnTo>
                  <a:lnTo>
                    <a:pt x="42839" y="6899"/>
                  </a:lnTo>
                  <a:lnTo>
                    <a:pt x="43741" y="7181"/>
                  </a:lnTo>
                  <a:lnTo>
                    <a:pt x="44625" y="7463"/>
                  </a:lnTo>
                  <a:lnTo>
                    <a:pt x="46316" y="8027"/>
                  </a:lnTo>
                  <a:lnTo>
                    <a:pt x="47125" y="8290"/>
                  </a:lnTo>
                  <a:lnTo>
                    <a:pt x="47914" y="8515"/>
                  </a:lnTo>
                  <a:lnTo>
                    <a:pt x="48704" y="8722"/>
                  </a:lnTo>
                  <a:lnTo>
                    <a:pt x="49080" y="8797"/>
                  </a:lnTo>
                  <a:lnTo>
                    <a:pt x="49474" y="8873"/>
                  </a:lnTo>
                  <a:lnTo>
                    <a:pt x="49850" y="8929"/>
                  </a:lnTo>
                  <a:lnTo>
                    <a:pt x="50226" y="8967"/>
                  </a:lnTo>
                  <a:lnTo>
                    <a:pt x="50602" y="9004"/>
                  </a:lnTo>
                  <a:lnTo>
                    <a:pt x="51373" y="9004"/>
                  </a:lnTo>
                  <a:lnTo>
                    <a:pt x="51749" y="8985"/>
                  </a:lnTo>
                  <a:lnTo>
                    <a:pt x="52125" y="8929"/>
                  </a:lnTo>
                  <a:lnTo>
                    <a:pt x="52501" y="8873"/>
                  </a:lnTo>
                  <a:lnTo>
                    <a:pt x="52895" y="8779"/>
                  </a:lnTo>
                  <a:lnTo>
                    <a:pt x="53271" y="8666"/>
                  </a:lnTo>
                  <a:lnTo>
                    <a:pt x="53666" y="8534"/>
                  </a:lnTo>
                  <a:lnTo>
                    <a:pt x="54042" y="8365"/>
                  </a:lnTo>
                  <a:lnTo>
                    <a:pt x="54437" y="8177"/>
                  </a:lnTo>
                  <a:lnTo>
                    <a:pt x="54832" y="7952"/>
                  </a:lnTo>
                  <a:lnTo>
                    <a:pt x="55226" y="7707"/>
                  </a:lnTo>
                  <a:lnTo>
                    <a:pt x="55640" y="7425"/>
                  </a:lnTo>
                  <a:lnTo>
                    <a:pt x="56035" y="7124"/>
                  </a:lnTo>
                  <a:lnTo>
                    <a:pt x="56448" y="6786"/>
                  </a:lnTo>
                  <a:lnTo>
                    <a:pt x="56880" y="6410"/>
                  </a:lnTo>
                  <a:lnTo>
                    <a:pt x="57294" y="5997"/>
                  </a:lnTo>
                  <a:lnTo>
                    <a:pt x="57726" y="5564"/>
                  </a:lnTo>
                  <a:lnTo>
                    <a:pt x="58159" y="5076"/>
                  </a:lnTo>
                  <a:lnTo>
                    <a:pt x="58610" y="4568"/>
                  </a:lnTo>
                  <a:lnTo>
                    <a:pt x="59061" y="4004"/>
                  </a:lnTo>
                  <a:lnTo>
                    <a:pt x="59230" y="3779"/>
                  </a:lnTo>
                  <a:lnTo>
                    <a:pt x="59380" y="3534"/>
                  </a:lnTo>
                  <a:lnTo>
                    <a:pt x="59531" y="3309"/>
                  </a:lnTo>
                  <a:lnTo>
                    <a:pt x="59644" y="3064"/>
                  </a:lnTo>
                  <a:lnTo>
                    <a:pt x="59775" y="2801"/>
                  </a:lnTo>
                  <a:lnTo>
                    <a:pt x="59869" y="2557"/>
                  </a:lnTo>
                  <a:lnTo>
                    <a:pt x="59944" y="2312"/>
                  </a:lnTo>
                  <a:lnTo>
                    <a:pt x="60020" y="2049"/>
                  </a:lnTo>
                  <a:lnTo>
                    <a:pt x="60076" y="1786"/>
                  </a:lnTo>
                  <a:lnTo>
                    <a:pt x="60114" y="1542"/>
                  </a:lnTo>
                  <a:lnTo>
                    <a:pt x="60151" y="1279"/>
                  </a:lnTo>
                  <a:lnTo>
                    <a:pt x="60170" y="1015"/>
                  </a:lnTo>
                  <a:lnTo>
                    <a:pt x="60170" y="752"/>
                  </a:lnTo>
                  <a:lnTo>
                    <a:pt x="60151" y="508"/>
                  </a:lnTo>
                  <a:lnTo>
                    <a:pt x="60132" y="245"/>
                  </a:lnTo>
                  <a:lnTo>
                    <a:pt x="600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161614" y="-20175"/>
              <a:ext cx="3493278" cy="412377"/>
            </a:xfrm>
            <a:custGeom>
              <a:rect b="b" l="l" r="r" t="t"/>
              <a:pathLst>
                <a:path extrusionOk="0" h="8572" w="72614">
                  <a:moveTo>
                    <a:pt x="0" y="0"/>
                  </a:moveTo>
                  <a:lnTo>
                    <a:pt x="19" y="376"/>
                  </a:lnTo>
                  <a:lnTo>
                    <a:pt x="38" y="790"/>
                  </a:lnTo>
                  <a:lnTo>
                    <a:pt x="57" y="1222"/>
                  </a:lnTo>
                  <a:lnTo>
                    <a:pt x="113" y="1655"/>
                  </a:lnTo>
                  <a:lnTo>
                    <a:pt x="170" y="2106"/>
                  </a:lnTo>
                  <a:lnTo>
                    <a:pt x="264" y="2557"/>
                  </a:lnTo>
                  <a:lnTo>
                    <a:pt x="358" y="3008"/>
                  </a:lnTo>
                  <a:lnTo>
                    <a:pt x="489" y="3459"/>
                  </a:lnTo>
                  <a:lnTo>
                    <a:pt x="640" y="3929"/>
                  </a:lnTo>
                  <a:lnTo>
                    <a:pt x="809" y="4380"/>
                  </a:lnTo>
                  <a:lnTo>
                    <a:pt x="1015" y="4812"/>
                  </a:lnTo>
                  <a:lnTo>
                    <a:pt x="1241" y="5245"/>
                  </a:lnTo>
                  <a:lnTo>
                    <a:pt x="1504" y="5677"/>
                  </a:lnTo>
                  <a:lnTo>
                    <a:pt x="1805" y="6072"/>
                  </a:lnTo>
                  <a:lnTo>
                    <a:pt x="2124" y="6467"/>
                  </a:lnTo>
                  <a:lnTo>
                    <a:pt x="2500" y="6824"/>
                  </a:lnTo>
                  <a:lnTo>
                    <a:pt x="2688" y="6993"/>
                  </a:lnTo>
                  <a:lnTo>
                    <a:pt x="2914" y="7162"/>
                  </a:lnTo>
                  <a:lnTo>
                    <a:pt x="3121" y="7312"/>
                  </a:lnTo>
                  <a:lnTo>
                    <a:pt x="3346" y="7463"/>
                  </a:lnTo>
                  <a:lnTo>
                    <a:pt x="3591" y="7594"/>
                  </a:lnTo>
                  <a:lnTo>
                    <a:pt x="3835" y="7745"/>
                  </a:lnTo>
                  <a:lnTo>
                    <a:pt x="4098" y="7858"/>
                  </a:lnTo>
                  <a:lnTo>
                    <a:pt x="4380" y="7970"/>
                  </a:lnTo>
                  <a:lnTo>
                    <a:pt x="4662" y="8083"/>
                  </a:lnTo>
                  <a:lnTo>
                    <a:pt x="4944" y="8177"/>
                  </a:lnTo>
                  <a:lnTo>
                    <a:pt x="5264" y="8271"/>
                  </a:lnTo>
                  <a:lnTo>
                    <a:pt x="5583" y="8346"/>
                  </a:lnTo>
                  <a:lnTo>
                    <a:pt x="5903" y="8421"/>
                  </a:lnTo>
                  <a:lnTo>
                    <a:pt x="6260" y="8459"/>
                  </a:lnTo>
                  <a:lnTo>
                    <a:pt x="6598" y="8515"/>
                  </a:lnTo>
                  <a:lnTo>
                    <a:pt x="6974" y="8534"/>
                  </a:lnTo>
                  <a:lnTo>
                    <a:pt x="7350" y="8572"/>
                  </a:lnTo>
                  <a:lnTo>
                    <a:pt x="8158" y="8572"/>
                  </a:lnTo>
                  <a:lnTo>
                    <a:pt x="8591" y="8553"/>
                  </a:lnTo>
                  <a:lnTo>
                    <a:pt x="9023" y="8515"/>
                  </a:lnTo>
                  <a:lnTo>
                    <a:pt x="9474" y="8459"/>
                  </a:lnTo>
                  <a:lnTo>
                    <a:pt x="9944" y="8403"/>
                  </a:lnTo>
                  <a:lnTo>
                    <a:pt x="10433" y="8327"/>
                  </a:lnTo>
                  <a:lnTo>
                    <a:pt x="10921" y="8234"/>
                  </a:lnTo>
                  <a:lnTo>
                    <a:pt x="11429" y="8121"/>
                  </a:lnTo>
                  <a:lnTo>
                    <a:pt x="11955" y="8008"/>
                  </a:lnTo>
                  <a:lnTo>
                    <a:pt x="12500" y="7858"/>
                  </a:lnTo>
                  <a:lnTo>
                    <a:pt x="13064" y="7707"/>
                  </a:lnTo>
                  <a:lnTo>
                    <a:pt x="13647" y="7538"/>
                  </a:lnTo>
                  <a:lnTo>
                    <a:pt x="14230" y="7350"/>
                  </a:lnTo>
                  <a:lnTo>
                    <a:pt x="14831" y="7143"/>
                  </a:lnTo>
                  <a:lnTo>
                    <a:pt x="16467" y="6579"/>
                  </a:lnTo>
                  <a:lnTo>
                    <a:pt x="18064" y="6053"/>
                  </a:lnTo>
                  <a:lnTo>
                    <a:pt x="19643" y="5564"/>
                  </a:lnTo>
                  <a:lnTo>
                    <a:pt x="21203" y="5113"/>
                  </a:lnTo>
                  <a:lnTo>
                    <a:pt x="22745" y="4681"/>
                  </a:lnTo>
                  <a:lnTo>
                    <a:pt x="24267" y="4286"/>
                  </a:lnTo>
                  <a:lnTo>
                    <a:pt x="25752" y="3929"/>
                  </a:lnTo>
                  <a:lnTo>
                    <a:pt x="27218" y="3609"/>
                  </a:lnTo>
                  <a:lnTo>
                    <a:pt x="28666" y="3327"/>
                  </a:lnTo>
                  <a:lnTo>
                    <a:pt x="30076" y="3064"/>
                  </a:lnTo>
                  <a:lnTo>
                    <a:pt x="31467" y="2839"/>
                  </a:lnTo>
                  <a:lnTo>
                    <a:pt x="32839" y="2651"/>
                  </a:lnTo>
                  <a:lnTo>
                    <a:pt x="34155" y="2500"/>
                  </a:lnTo>
                  <a:lnTo>
                    <a:pt x="35470" y="2388"/>
                  </a:lnTo>
                  <a:lnTo>
                    <a:pt x="36730" y="2294"/>
                  </a:lnTo>
                  <a:lnTo>
                    <a:pt x="37970" y="2237"/>
                  </a:lnTo>
                  <a:lnTo>
                    <a:pt x="39173" y="2237"/>
                  </a:lnTo>
                  <a:lnTo>
                    <a:pt x="40339" y="2256"/>
                  </a:lnTo>
                  <a:lnTo>
                    <a:pt x="41467" y="2312"/>
                  </a:lnTo>
                  <a:lnTo>
                    <a:pt x="42576" y="2406"/>
                  </a:lnTo>
                  <a:lnTo>
                    <a:pt x="43628" y="2519"/>
                  </a:lnTo>
                  <a:lnTo>
                    <a:pt x="44662" y="2688"/>
                  </a:lnTo>
                  <a:lnTo>
                    <a:pt x="45640" y="2895"/>
                  </a:lnTo>
                  <a:lnTo>
                    <a:pt x="46598" y="3121"/>
                  </a:lnTo>
                  <a:lnTo>
                    <a:pt x="47049" y="3252"/>
                  </a:lnTo>
                  <a:lnTo>
                    <a:pt x="47500" y="3403"/>
                  </a:lnTo>
                  <a:lnTo>
                    <a:pt x="47933" y="3553"/>
                  </a:lnTo>
                  <a:lnTo>
                    <a:pt x="48365" y="3703"/>
                  </a:lnTo>
                  <a:lnTo>
                    <a:pt x="48779" y="3873"/>
                  </a:lnTo>
                  <a:lnTo>
                    <a:pt x="49192" y="4042"/>
                  </a:lnTo>
                  <a:lnTo>
                    <a:pt x="49587" y="4230"/>
                  </a:lnTo>
                  <a:lnTo>
                    <a:pt x="49963" y="4436"/>
                  </a:lnTo>
                  <a:lnTo>
                    <a:pt x="50339" y="4643"/>
                  </a:lnTo>
                  <a:lnTo>
                    <a:pt x="50696" y="4850"/>
                  </a:lnTo>
                  <a:lnTo>
                    <a:pt x="51053" y="5076"/>
                  </a:lnTo>
                  <a:lnTo>
                    <a:pt x="51391" y="5301"/>
                  </a:lnTo>
                  <a:lnTo>
                    <a:pt x="51711" y="5546"/>
                  </a:lnTo>
                  <a:lnTo>
                    <a:pt x="52031" y="5790"/>
                  </a:lnTo>
                  <a:lnTo>
                    <a:pt x="52331" y="6053"/>
                  </a:lnTo>
                  <a:lnTo>
                    <a:pt x="52632" y="6316"/>
                  </a:lnTo>
                  <a:lnTo>
                    <a:pt x="52876" y="6542"/>
                  </a:lnTo>
                  <a:lnTo>
                    <a:pt x="53121" y="6749"/>
                  </a:lnTo>
                  <a:lnTo>
                    <a:pt x="53365" y="6937"/>
                  </a:lnTo>
                  <a:lnTo>
                    <a:pt x="53628" y="7106"/>
                  </a:lnTo>
                  <a:lnTo>
                    <a:pt x="53891" y="7256"/>
                  </a:lnTo>
                  <a:lnTo>
                    <a:pt x="54173" y="7406"/>
                  </a:lnTo>
                  <a:lnTo>
                    <a:pt x="54437" y="7538"/>
                  </a:lnTo>
                  <a:lnTo>
                    <a:pt x="54737" y="7651"/>
                  </a:lnTo>
                  <a:lnTo>
                    <a:pt x="55019" y="7745"/>
                  </a:lnTo>
                  <a:lnTo>
                    <a:pt x="55320" y="7839"/>
                  </a:lnTo>
                  <a:lnTo>
                    <a:pt x="55621" y="7914"/>
                  </a:lnTo>
                  <a:lnTo>
                    <a:pt x="55922" y="7989"/>
                  </a:lnTo>
                  <a:lnTo>
                    <a:pt x="56241" y="8046"/>
                  </a:lnTo>
                  <a:lnTo>
                    <a:pt x="56561" y="8083"/>
                  </a:lnTo>
                  <a:lnTo>
                    <a:pt x="56880" y="8121"/>
                  </a:lnTo>
                  <a:lnTo>
                    <a:pt x="57200" y="8140"/>
                  </a:lnTo>
                  <a:lnTo>
                    <a:pt x="57858" y="8140"/>
                  </a:lnTo>
                  <a:lnTo>
                    <a:pt x="58534" y="8102"/>
                  </a:lnTo>
                  <a:lnTo>
                    <a:pt x="59230" y="8027"/>
                  </a:lnTo>
                  <a:lnTo>
                    <a:pt x="59907" y="7914"/>
                  </a:lnTo>
                  <a:lnTo>
                    <a:pt x="60621" y="7764"/>
                  </a:lnTo>
                  <a:lnTo>
                    <a:pt x="61316" y="7594"/>
                  </a:lnTo>
                  <a:lnTo>
                    <a:pt x="62031" y="7369"/>
                  </a:lnTo>
                  <a:lnTo>
                    <a:pt x="62745" y="7124"/>
                  </a:lnTo>
                  <a:lnTo>
                    <a:pt x="63459" y="6861"/>
                  </a:lnTo>
                  <a:lnTo>
                    <a:pt x="64155" y="6579"/>
                  </a:lnTo>
                  <a:lnTo>
                    <a:pt x="64869" y="6260"/>
                  </a:lnTo>
                  <a:lnTo>
                    <a:pt x="65546" y="5921"/>
                  </a:lnTo>
                  <a:lnTo>
                    <a:pt x="66241" y="5564"/>
                  </a:lnTo>
                  <a:lnTo>
                    <a:pt x="66918" y="5207"/>
                  </a:lnTo>
                  <a:lnTo>
                    <a:pt x="67576" y="4812"/>
                  </a:lnTo>
                  <a:lnTo>
                    <a:pt x="68215" y="4418"/>
                  </a:lnTo>
                  <a:lnTo>
                    <a:pt x="68854" y="4023"/>
                  </a:lnTo>
                  <a:lnTo>
                    <a:pt x="69455" y="3609"/>
                  </a:lnTo>
                  <a:lnTo>
                    <a:pt x="70057" y="3177"/>
                  </a:lnTo>
                  <a:lnTo>
                    <a:pt x="70621" y="2764"/>
                  </a:lnTo>
                  <a:lnTo>
                    <a:pt x="71166" y="2331"/>
                  </a:lnTo>
                  <a:lnTo>
                    <a:pt x="71673" y="1918"/>
                  </a:lnTo>
                  <a:lnTo>
                    <a:pt x="72162" y="1504"/>
                  </a:lnTo>
                  <a:lnTo>
                    <a:pt x="72613" y="1091"/>
                  </a:lnTo>
                  <a:lnTo>
                    <a:pt x="726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25"/>
          <p:cNvGrpSpPr/>
          <p:nvPr/>
        </p:nvGrpSpPr>
        <p:grpSpPr>
          <a:xfrm rot="5400000">
            <a:off x="8367131" y="3525143"/>
            <a:ext cx="698331" cy="539063"/>
            <a:chOff x="1684700" y="238125"/>
            <a:chExt cx="1698275" cy="1310950"/>
          </a:xfrm>
        </p:grpSpPr>
        <p:sp>
          <p:nvSpPr>
            <p:cNvPr id="1251" name="Google Shape;1251;p25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25"/>
          <p:cNvGrpSpPr/>
          <p:nvPr/>
        </p:nvGrpSpPr>
        <p:grpSpPr>
          <a:xfrm rot="5400000">
            <a:off x="8681" y="548493"/>
            <a:ext cx="698331" cy="539063"/>
            <a:chOff x="1684700" y="238125"/>
            <a:chExt cx="1698275" cy="1310950"/>
          </a:xfrm>
        </p:grpSpPr>
        <p:sp>
          <p:nvSpPr>
            <p:cNvPr id="1257" name="Google Shape;1257;p25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25"/>
          <p:cNvGrpSpPr/>
          <p:nvPr/>
        </p:nvGrpSpPr>
        <p:grpSpPr>
          <a:xfrm rot="-3156867">
            <a:off x="-3035493" y="-666760"/>
            <a:ext cx="5898914" cy="4432405"/>
            <a:chOff x="1483225" y="811475"/>
            <a:chExt cx="5898675" cy="4432225"/>
          </a:xfrm>
        </p:grpSpPr>
        <p:sp>
          <p:nvSpPr>
            <p:cNvPr id="1263" name="Google Shape;1263;p25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7" name="Google Shape;1267;p25"/>
          <p:cNvGrpSpPr/>
          <p:nvPr/>
        </p:nvGrpSpPr>
        <p:grpSpPr>
          <a:xfrm>
            <a:off x="7175775" y="1270750"/>
            <a:ext cx="5898675" cy="4432225"/>
            <a:chOff x="1483225" y="811475"/>
            <a:chExt cx="5898675" cy="4432225"/>
          </a:xfrm>
        </p:grpSpPr>
        <p:sp>
          <p:nvSpPr>
            <p:cNvPr id="1268" name="Google Shape;1268;p25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6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274" name="Google Shape;1274;p26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275" name="Google Shape;1275;p26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76" name="Google Shape;1276;p26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277" name="Google Shape;1277;p26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8" name="Google Shape;1278;p26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79" name="Google Shape;1279;p26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280" name="Google Shape;1280;p26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1" name="Google Shape;1281;p26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82" name="Google Shape;1282;p26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26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26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26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26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26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26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89" name="Google Shape;1289;p26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0" name="Google Shape;1290;p26"/>
          <p:cNvSpPr txBox="1"/>
          <p:nvPr>
            <p:ph type="title"/>
          </p:nvPr>
        </p:nvSpPr>
        <p:spPr>
          <a:xfrm>
            <a:off x="1895135" y="1241687"/>
            <a:ext cx="1986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91" name="Google Shape;1291;p26"/>
          <p:cNvSpPr txBox="1"/>
          <p:nvPr>
            <p:ph idx="1" type="subTitle"/>
          </p:nvPr>
        </p:nvSpPr>
        <p:spPr>
          <a:xfrm>
            <a:off x="1895135" y="1599612"/>
            <a:ext cx="2194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2" name="Google Shape;1292;p26"/>
          <p:cNvSpPr txBox="1"/>
          <p:nvPr>
            <p:ph idx="2" type="title"/>
          </p:nvPr>
        </p:nvSpPr>
        <p:spPr>
          <a:xfrm>
            <a:off x="6159448" y="1218059"/>
            <a:ext cx="1986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93" name="Google Shape;1293;p26"/>
          <p:cNvSpPr txBox="1"/>
          <p:nvPr>
            <p:ph idx="3" type="subTitle"/>
          </p:nvPr>
        </p:nvSpPr>
        <p:spPr>
          <a:xfrm>
            <a:off x="6159448" y="1575984"/>
            <a:ext cx="2194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4" name="Google Shape;1294;p26"/>
          <p:cNvSpPr txBox="1"/>
          <p:nvPr>
            <p:ph idx="4" type="title"/>
          </p:nvPr>
        </p:nvSpPr>
        <p:spPr>
          <a:xfrm>
            <a:off x="1895135" y="2412003"/>
            <a:ext cx="1986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95" name="Google Shape;1295;p26"/>
          <p:cNvSpPr txBox="1"/>
          <p:nvPr>
            <p:ph idx="5" type="subTitle"/>
          </p:nvPr>
        </p:nvSpPr>
        <p:spPr>
          <a:xfrm>
            <a:off x="1895135" y="2766363"/>
            <a:ext cx="2194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6" name="Google Shape;1296;p26"/>
          <p:cNvSpPr txBox="1"/>
          <p:nvPr>
            <p:ph idx="6" type="title"/>
          </p:nvPr>
        </p:nvSpPr>
        <p:spPr>
          <a:xfrm>
            <a:off x="6159448" y="2418924"/>
            <a:ext cx="1986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97" name="Google Shape;1297;p26"/>
          <p:cNvSpPr txBox="1"/>
          <p:nvPr>
            <p:ph idx="7" type="subTitle"/>
          </p:nvPr>
        </p:nvSpPr>
        <p:spPr>
          <a:xfrm>
            <a:off x="6159448" y="2766363"/>
            <a:ext cx="2194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8" name="Google Shape;1298;p26"/>
          <p:cNvSpPr txBox="1"/>
          <p:nvPr>
            <p:ph idx="8" type="title"/>
          </p:nvPr>
        </p:nvSpPr>
        <p:spPr>
          <a:xfrm>
            <a:off x="1895135" y="3582319"/>
            <a:ext cx="1986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99" name="Google Shape;1299;p26"/>
          <p:cNvSpPr txBox="1"/>
          <p:nvPr>
            <p:ph idx="9" type="subTitle"/>
          </p:nvPr>
        </p:nvSpPr>
        <p:spPr>
          <a:xfrm>
            <a:off x="1895135" y="3940239"/>
            <a:ext cx="2191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0" name="Google Shape;1300;p26"/>
          <p:cNvSpPr txBox="1"/>
          <p:nvPr>
            <p:ph idx="13" type="title"/>
          </p:nvPr>
        </p:nvSpPr>
        <p:spPr>
          <a:xfrm>
            <a:off x="6159448" y="3619788"/>
            <a:ext cx="1986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01" name="Google Shape;1301;p26"/>
          <p:cNvSpPr txBox="1"/>
          <p:nvPr>
            <p:ph idx="14" type="subTitle"/>
          </p:nvPr>
        </p:nvSpPr>
        <p:spPr>
          <a:xfrm>
            <a:off x="6159448" y="3977713"/>
            <a:ext cx="2194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2" name="Google Shape;1302;p26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303" name="Google Shape;1303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400000">
            <a:off x="6368603" y="236810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" y="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5" name="Google Shape;1305;p26"/>
          <p:cNvGrpSpPr/>
          <p:nvPr/>
        </p:nvGrpSpPr>
        <p:grpSpPr>
          <a:xfrm flipH="1" rot="-5400000">
            <a:off x="1415297" y="-1415291"/>
            <a:ext cx="484790" cy="3315374"/>
            <a:chOff x="0" y="852322"/>
            <a:chExt cx="556335" cy="3804653"/>
          </a:xfrm>
        </p:grpSpPr>
        <p:sp>
          <p:nvSpPr>
            <p:cNvPr id="1306" name="Google Shape;1306;p26"/>
            <p:cNvSpPr/>
            <p:nvPr/>
          </p:nvSpPr>
          <p:spPr>
            <a:xfrm rot="-5400000">
              <a:off x="-1215778" y="2884861"/>
              <a:ext cx="2987892" cy="556335"/>
            </a:xfrm>
            <a:custGeom>
              <a:rect b="b" l="l" r="r" t="t"/>
              <a:pathLst>
                <a:path extrusionOk="0" h="11204" w="60170">
                  <a:moveTo>
                    <a:pt x="433" y="0"/>
                  </a:moveTo>
                  <a:lnTo>
                    <a:pt x="301" y="545"/>
                  </a:lnTo>
                  <a:lnTo>
                    <a:pt x="189" y="1072"/>
                  </a:lnTo>
                  <a:lnTo>
                    <a:pt x="113" y="1598"/>
                  </a:lnTo>
                  <a:lnTo>
                    <a:pt x="57" y="2106"/>
                  </a:lnTo>
                  <a:lnTo>
                    <a:pt x="19" y="2594"/>
                  </a:lnTo>
                  <a:lnTo>
                    <a:pt x="1" y="3064"/>
                  </a:lnTo>
                  <a:lnTo>
                    <a:pt x="19" y="3534"/>
                  </a:lnTo>
                  <a:lnTo>
                    <a:pt x="57" y="3985"/>
                  </a:lnTo>
                  <a:lnTo>
                    <a:pt x="95" y="4418"/>
                  </a:lnTo>
                  <a:lnTo>
                    <a:pt x="189" y="4850"/>
                  </a:lnTo>
                  <a:lnTo>
                    <a:pt x="283" y="5264"/>
                  </a:lnTo>
                  <a:lnTo>
                    <a:pt x="395" y="5658"/>
                  </a:lnTo>
                  <a:lnTo>
                    <a:pt x="527" y="6034"/>
                  </a:lnTo>
                  <a:lnTo>
                    <a:pt x="696" y="6410"/>
                  </a:lnTo>
                  <a:lnTo>
                    <a:pt x="865" y="6749"/>
                  </a:lnTo>
                  <a:lnTo>
                    <a:pt x="1072" y="7106"/>
                  </a:lnTo>
                  <a:lnTo>
                    <a:pt x="1298" y="7425"/>
                  </a:lnTo>
                  <a:lnTo>
                    <a:pt x="1523" y="7745"/>
                  </a:lnTo>
                  <a:lnTo>
                    <a:pt x="1786" y="8046"/>
                  </a:lnTo>
                  <a:lnTo>
                    <a:pt x="2068" y="8327"/>
                  </a:lnTo>
                  <a:lnTo>
                    <a:pt x="2350" y="8591"/>
                  </a:lnTo>
                  <a:lnTo>
                    <a:pt x="2670" y="8854"/>
                  </a:lnTo>
                  <a:lnTo>
                    <a:pt x="3008" y="9098"/>
                  </a:lnTo>
                  <a:lnTo>
                    <a:pt x="3347" y="9343"/>
                  </a:lnTo>
                  <a:lnTo>
                    <a:pt x="3722" y="9549"/>
                  </a:lnTo>
                  <a:lnTo>
                    <a:pt x="4098" y="9756"/>
                  </a:lnTo>
                  <a:lnTo>
                    <a:pt x="4493" y="9944"/>
                  </a:lnTo>
                  <a:lnTo>
                    <a:pt x="4907" y="10132"/>
                  </a:lnTo>
                  <a:lnTo>
                    <a:pt x="5339" y="10282"/>
                  </a:lnTo>
                  <a:lnTo>
                    <a:pt x="5790" y="10433"/>
                  </a:lnTo>
                  <a:lnTo>
                    <a:pt x="6260" y="10583"/>
                  </a:lnTo>
                  <a:lnTo>
                    <a:pt x="6730" y="10696"/>
                  </a:lnTo>
                  <a:lnTo>
                    <a:pt x="7238" y="10809"/>
                  </a:lnTo>
                  <a:lnTo>
                    <a:pt x="7745" y="10903"/>
                  </a:lnTo>
                  <a:lnTo>
                    <a:pt x="8271" y="10997"/>
                  </a:lnTo>
                  <a:lnTo>
                    <a:pt x="8798" y="11053"/>
                  </a:lnTo>
                  <a:lnTo>
                    <a:pt x="9362" y="11109"/>
                  </a:lnTo>
                  <a:lnTo>
                    <a:pt x="9925" y="11147"/>
                  </a:lnTo>
                  <a:lnTo>
                    <a:pt x="10489" y="11185"/>
                  </a:lnTo>
                  <a:lnTo>
                    <a:pt x="11091" y="11203"/>
                  </a:lnTo>
                  <a:lnTo>
                    <a:pt x="11692" y="11203"/>
                  </a:lnTo>
                  <a:lnTo>
                    <a:pt x="12313" y="11185"/>
                  </a:lnTo>
                  <a:lnTo>
                    <a:pt x="12933" y="11166"/>
                  </a:lnTo>
                  <a:lnTo>
                    <a:pt x="13572" y="11128"/>
                  </a:lnTo>
                  <a:lnTo>
                    <a:pt x="14230" y="11072"/>
                  </a:lnTo>
                  <a:lnTo>
                    <a:pt x="14888" y="11015"/>
                  </a:lnTo>
                  <a:lnTo>
                    <a:pt x="15565" y="10921"/>
                  </a:lnTo>
                  <a:lnTo>
                    <a:pt x="16241" y="10828"/>
                  </a:lnTo>
                  <a:lnTo>
                    <a:pt x="16937" y="10734"/>
                  </a:lnTo>
                  <a:lnTo>
                    <a:pt x="17651" y="10602"/>
                  </a:lnTo>
                  <a:lnTo>
                    <a:pt x="18365" y="10470"/>
                  </a:lnTo>
                  <a:lnTo>
                    <a:pt x="19098" y="10339"/>
                  </a:lnTo>
                  <a:lnTo>
                    <a:pt x="20565" y="10000"/>
                  </a:lnTo>
                  <a:lnTo>
                    <a:pt x="22087" y="9606"/>
                  </a:lnTo>
                  <a:lnTo>
                    <a:pt x="23629" y="9173"/>
                  </a:lnTo>
                  <a:lnTo>
                    <a:pt x="25207" y="8685"/>
                  </a:lnTo>
                  <a:lnTo>
                    <a:pt x="26805" y="8140"/>
                  </a:lnTo>
                  <a:lnTo>
                    <a:pt x="28441" y="7538"/>
                  </a:lnTo>
                  <a:lnTo>
                    <a:pt x="29192" y="7256"/>
                  </a:lnTo>
                  <a:lnTo>
                    <a:pt x="29944" y="7012"/>
                  </a:lnTo>
                  <a:lnTo>
                    <a:pt x="30677" y="6786"/>
                  </a:lnTo>
                  <a:lnTo>
                    <a:pt x="31392" y="6598"/>
                  </a:lnTo>
                  <a:lnTo>
                    <a:pt x="32087" y="6429"/>
                  </a:lnTo>
                  <a:lnTo>
                    <a:pt x="32783" y="6297"/>
                  </a:lnTo>
                  <a:lnTo>
                    <a:pt x="33441" y="6166"/>
                  </a:lnTo>
                  <a:lnTo>
                    <a:pt x="34098" y="6091"/>
                  </a:lnTo>
                  <a:lnTo>
                    <a:pt x="34738" y="6015"/>
                  </a:lnTo>
                  <a:lnTo>
                    <a:pt x="35358" y="5959"/>
                  </a:lnTo>
                  <a:lnTo>
                    <a:pt x="35978" y="5940"/>
                  </a:lnTo>
                  <a:lnTo>
                    <a:pt x="36580" y="5921"/>
                  </a:lnTo>
                  <a:lnTo>
                    <a:pt x="37162" y="5940"/>
                  </a:lnTo>
                  <a:lnTo>
                    <a:pt x="37726" y="5959"/>
                  </a:lnTo>
                  <a:lnTo>
                    <a:pt x="38290" y="5997"/>
                  </a:lnTo>
                  <a:lnTo>
                    <a:pt x="38835" y="6053"/>
                  </a:lnTo>
                  <a:lnTo>
                    <a:pt x="39362" y="6128"/>
                  </a:lnTo>
                  <a:lnTo>
                    <a:pt x="39888" y="6203"/>
                  </a:lnTo>
                  <a:lnTo>
                    <a:pt x="40414" y="6297"/>
                  </a:lnTo>
                  <a:lnTo>
                    <a:pt x="40922" y="6410"/>
                  </a:lnTo>
                  <a:lnTo>
                    <a:pt x="41899" y="6636"/>
                  </a:lnTo>
                  <a:lnTo>
                    <a:pt x="42839" y="6899"/>
                  </a:lnTo>
                  <a:lnTo>
                    <a:pt x="43741" y="7181"/>
                  </a:lnTo>
                  <a:lnTo>
                    <a:pt x="44625" y="7463"/>
                  </a:lnTo>
                  <a:lnTo>
                    <a:pt x="46316" y="8027"/>
                  </a:lnTo>
                  <a:lnTo>
                    <a:pt x="47125" y="8290"/>
                  </a:lnTo>
                  <a:lnTo>
                    <a:pt x="47914" y="8515"/>
                  </a:lnTo>
                  <a:lnTo>
                    <a:pt x="48704" y="8722"/>
                  </a:lnTo>
                  <a:lnTo>
                    <a:pt x="49080" y="8797"/>
                  </a:lnTo>
                  <a:lnTo>
                    <a:pt x="49474" y="8873"/>
                  </a:lnTo>
                  <a:lnTo>
                    <a:pt x="49850" y="8929"/>
                  </a:lnTo>
                  <a:lnTo>
                    <a:pt x="50226" y="8967"/>
                  </a:lnTo>
                  <a:lnTo>
                    <a:pt x="50602" y="9004"/>
                  </a:lnTo>
                  <a:lnTo>
                    <a:pt x="51373" y="9004"/>
                  </a:lnTo>
                  <a:lnTo>
                    <a:pt x="51749" y="8985"/>
                  </a:lnTo>
                  <a:lnTo>
                    <a:pt x="52125" y="8929"/>
                  </a:lnTo>
                  <a:lnTo>
                    <a:pt x="52501" y="8873"/>
                  </a:lnTo>
                  <a:lnTo>
                    <a:pt x="52895" y="8779"/>
                  </a:lnTo>
                  <a:lnTo>
                    <a:pt x="53271" y="8666"/>
                  </a:lnTo>
                  <a:lnTo>
                    <a:pt x="53666" y="8534"/>
                  </a:lnTo>
                  <a:lnTo>
                    <a:pt x="54042" y="8365"/>
                  </a:lnTo>
                  <a:lnTo>
                    <a:pt x="54437" y="8177"/>
                  </a:lnTo>
                  <a:lnTo>
                    <a:pt x="54832" y="7952"/>
                  </a:lnTo>
                  <a:lnTo>
                    <a:pt x="55226" y="7707"/>
                  </a:lnTo>
                  <a:lnTo>
                    <a:pt x="55640" y="7425"/>
                  </a:lnTo>
                  <a:lnTo>
                    <a:pt x="56035" y="7124"/>
                  </a:lnTo>
                  <a:lnTo>
                    <a:pt x="56448" y="6786"/>
                  </a:lnTo>
                  <a:lnTo>
                    <a:pt x="56880" y="6410"/>
                  </a:lnTo>
                  <a:lnTo>
                    <a:pt x="57294" y="5997"/>
                  </a:lnTo>
                  <a:lnTo>
                    <a:pt x="57726" y="5564"/>
                  </a:lnTo>
                  <a:lnTo>
                    <a:pt x="58159" y="5076"/>
                  </a:lnTo>
                  <a:lnTo>
                    <a:pt x="58610" y="4568"/>
                  </a:lnTo>
                  <a:lnTo>
                    <a:pt x="59061" y="4004"/>
                  </a:lnTo>
                  <a:lnTo>
                    <a:pt x="59230" y="3779"/>
                  </a:lnTo>
                  <a:lnTo>
                    <a:pt x="59380" y="3534"/>
                  </a:lnTo>
                  <a:lnTo>
                    <a:pt x="59531" y="3309"/>
                  </a:lnTo>
                  <a:lnTo>
                    <a:pt x="59644" y="3064"/>
                  </a:lnTo>
                  <a:lnTo>
                    <a:pt x="59775" y="2801"/>
                  </a:lnTo>
                  <a:lnTo>
                    <a:pt x="59869" y="2557"/>
                  </a:lnTo>
                  <a:lnTo>
                    <a:pt x="59944" y="2312"/>
                  </a:lnTo>
                  <a:lnTo>
                    <a:pt x="60020" y="2049"/>
                  </a:lnTo>
                  <a:lnTo>
                    <a:pt x="60076" y="1786"/>
                  </a:lnTo>
                  <a:lnTo>
                    <a:pt x="60114" y="1542"/>
                  </a:lnTo>
                  <a:lnTo>
                    <a:pt x="60151" y="1279"/>
                  </a:lnTo>
                  <a:lnTo>
                    <a:pt x="60170" y="1015"/>
                  </a:lnTo>
                  <a:lnTo>
                    <a:pt x="60170" y="752"/>
                  </a:lnTo>
                  <a:lnTo>
                    <a:pt x="60151" y="508"/>
                  </a:lnTo>
                  <a:lnTo>
                    <a:pt x="60132" y="245"/>
                  </a:lnTo>
                  <a:lnTo>
                    <a:pt x="60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 rot="-5400000">
              <a:off x="-1590093" y="2442415"/>
              <a:ext cx="3605830" cy="425643"/>
            </a:xfrm>
            <a:custGeom>
              <a:rect b="b" l="l" r="r" t="t"/>
              <a:pathLst>
                <a:path extrusionOk="0" h="8572" w="72614">
                  <a:moveTo>
                    <a:pt x="0" y="0"/>
                  </a:moveTo>
                  <a:lnTo>
                    <a:pt x="19" y="376"/>
                  </a:lnTo>
                  <a:lnTo>
                    <a:pt x="38" y="790"/>
                  </a:lnTo>
                  <a:lnTo>
                    <a:pt x="57" y="1222"/>
                  </a:lnTo>
                  <a:lnTo>
                    <a:pt x="113" y="1655"/>
                  </a:lnTo>
                  <a:lnTo>
                    <a:pt x="170" y="2106"/>
                  </a:lnTo>
                  <a:lnTo>
                    <a:pt x="264" y="2557"/>
                  </a:lnTo>
                  <a:lnTo>
                    <a:pt x="358" y="3008"/>
                  </a:lnTo>
                  <a:lnTo>
                    <a:pt x="489" y="3459"/>
                  </a:lnTo>
                  <a:lnTo>
                    <a:pt x="640" y="3929"/>
                  </a:lnTo>
                  <a:lnTo>
                    <a:pt x="809" y="4380"/>
                  </a:lnTo>
                  <a:lnTo>
                    <a:pt x="1015" y="4812"/>
                  </a:lnTo>
                  <a:lnTo>
                    <a:pt x="1241" y="5245"/>
                  </a:lnTo>
                  <a:lnTo>
                    <a:pt x="1504" y="5677"/>
                  </a:lnTo>
                  <a:lnTo>
                    <a:pt x="1805" y="6072"/>
                  </a:lnTo>
                  <a:lnTo>
                    <a:pt x="2124" y="6467"/>
                  </a:lnTo>
                  <a:lnTo>
                    <a:pt x="2500" y="6824"/>
                  </a:lnTo>
                  <a:lnTo>
                    <a:pt x="2688" y="6993"/>
                  </a:lnTo>
                  <a:lnTo>
                    <a:pt x="2914" y="7162"/>
                  </a:lnTo>
                  <a:lnTo>
                    <a:pt x="3121" y="7312"/>
                  </a:lnTo>
                  <a:lnTo>
                    <a:pt x="3346" y="7463"/>
                  </a:lnTo>
                  <a:lnTo>
                    <a:pt x="3591" y="7594"/>
                  </a:lnTo>
                  <a:lnTo>
                    <a:pt x="3835" y="7745"/>
                  </a:lnTo>
                  <a:lnTo>
                    <a:pt x="4098" y="7858"/>
                  </a:lnTo>
                  <a:lnTo>
                    <a:pt x="4380" y="7970"/>
                  </a:lnTo>
                  <a:lnTo>
                    <a:pt x="4662" y="8083"/>
                  </a:lnTo>
                  <a:lnTo>
                    <a:pt x="4944" y="8177"/>
                  </a:lnTo>
                  <a:lnTo>
                    <a:pt x="5264" y="8271"/>
                  </a:lnTo>
                  <a:lnTo>
                    <a:pt x="5583" y="8346"/>
                  </a:lnTo>
                  <a:lnTo>
                    <a:pt x="5903" y="8421"/>
                  </a:lnTo>
                  <a:lnTo>
                    <a:pt x="6260" y="8459"/>
                  </a:lnTo>
                  <a:lnTo>
                    <a:pt x="6598" y="8515"/>
                  </a:lnTo>
                  <a:lnTo>
                    <a:pt x="6974" y="8534"/>
                  </a:lnTo>
                  <a:lnTo>
                    <a:pt x="7350" y="8572"/>
                  </a:lnTo>
                  <a:lnTo>
                    <a:pt x="8158" y="8572"/>
                  </a:lnTo>
                  <a:lnTo>
                    <a:pt x="8591" y="8553"/>
                  </a:lnTo>
                  <a:lnTo>
                    <a:pt x="9023" y="8515"/>
                  </a:lnTo>
                  <a:lnTo>
                    <a:pt x="9474" y="8459"/>
                  </a:lnTo>
                  <a:lnTo>
                    <a:pt x="9944" y="8403"/>
                  </a:lnTo>
                  <a:lnTo>
                    <a:pt x="10433" y="8327"/>
                  </a:lnTo>
                  <a:lnTo>
                    <a:pt x="10921" y="8234"/>
                  </a:lnTo>
                  <a:lnTo>
                    <a:pt x="11429" y="8121"/>
                  </a:lnTo>
                  <a:lnTo>
                    <a:pt x="11955" y="8008"/>
                  </a:lnTo>
                  <a:lnTo>
                    <a:pt x="12500" y="7858"/>
                  </a:lnTo>
                  <a:lnTo>
                    <a:pt x="13064" y="7707"/>
                  </a:lnTo>
                  <a:lnTo>
                    <a:pt x="13647" y="7538"/>
                  </a:lnTo>
                  <a:lnTo>
                    <a:pt x="14230" y="7350"/>
                  </a:lnTo>
                  <a:lnTo>
                    <a:pt x="14831" y="7143"/>
                  </a:lnTo>
                  <a:lnTo>
                    <a:pt x="16467" y="6579"/>
                  </a:lnTo>
                  <a:lnTo>
                    <a:pt x="18064" y="6053"/>
                  </a:lnTo>
                  <a:lnTo>
                    <a:pt x="19643" y="5564"/>
                  </a:lnTo>
                  <a:lnTo>
                    <a:pt x="21203" y="5113"/>
                  </a:lnTo>
                  <a:lnTo>
                    <a:pt x="22745" y="4681"/>
                  </a:lnTo>
                  <a:lnTo>
                    <a:pt x="24267" y="4286"/>
                  </a:lnTo>
                  <a:lnTo>
                    <a:pt x="25752" y="3929"/>
                  </a:lnTo>
                  <a:lnTo>
                    <a:pt x="27218" y="3609"/>
                  </a:lnTo>
                  <a:lnTo>
                    <a:pt x="28666" y="3327"/>
                  </a:lnTo>
                  <a:lnTo>
                    <a:pt x="30076" y="3064"/>
                  </a:lnTo>
                  <a:lnTo>
                    <a:pt x="31467" y="2839"/>
                  </a:lnTo>
                  <a:lnTo>
                    <a:pt x="32839" y="2651"/>
                  </a:lnTo>
                  <a:lnTo>
                    <a:pt x="34155" y="2500"/>
                  </a:lnTo>
                  <a:lnTo>
                    <a:pt x="35470" y="2388"/>
                  </a:lnTo>
                  <a:lnTo>
                    <a:pt x="36730" y="2294"/>
                  </a:lnTo>
                  <a:lnTo>
                    <a:pt x="37970" y="2237"/>
                  </a:lnTo>
                  <a:lnTo>
                    <a:pt x="39173" y="2237"/>
                  </a:lnTo>
                  <a:lnTo>
                    <a:pt x="40339" y="2256"/>
                  </a:lnTo>
                  <a:lnTo>
                    <a:pt x="41467" y="2312"/>
                  </a:lnTo>
                  <a:lnTo>
                    <a:pt x="42576" y="2406"/>
                  </a:lnTo>
                  <a:lnTo>
                    <a:pt x="43628" y="2519"/>
                  </a:lnTo>
                  <a:lnTo>
                    <a:pt x="44662" y="2688"/>
                  </a:lnTo>
                  <a:lnTo>
                    <a:pt x="45640" y="2895"/>
                  </a:lnTo>
                  <a:lnTo>
                    <a:pt x="46598" y="3121"/>
                  </a:lnTo>
                  <a:lnTo>
                    <a:pt x="47049" y="3252"/>
                  </a:lnTo>
                  <a:lnTo>
                    <a:pt x="47500" y="3403"/>
                  </a:lnTo>
                  <a:lnTo>
                    <a:pt x="47933" y="3553"/>
                  </a:lnTo>
                  <a:lnTo>
                    <a:pt x="48365" y="3703"/>
                  </a:lnTo>
                  <a:lnTo>
                    <a:pt x="48779" y="3873"/>
                  </a:lnTo>
                  <a:lnTo>
                    <a:pt x="49192" y="4042"/>
                  </a:lnTo>
                  <a:lnTo>
                    <a:pt x="49587" y="4230"/>
                  </a:lnTo>
                  <a:lnTo>
                    <a:pt x="49963" y="4436"/>
                  </a:lnTo>
                  <a:lnTo>
                    <a:pt x="50339" y="4643"/>
                  </a:lnTo>
                  <a:lnTo>
                    <a:pt x="50696" y="4850"/>
                  </a:lnTo>
                  <a:lnTo>
                    <a:pt x="51053" y="5076"/>
                  </a:lnTo>
                  <a:lnTo>
                    <a:pt x="51391" y="5301"/>
                  </a:lnTo>
                  <a:lnTo>
                    <a:pt x="51711" y="5546"/>
                  </a:lnTo>
                  <a:lnTo>
                    <a:pt x="52031" y="5790"/>
                  </a:lnTo>
                  <a:lnTo>
                    <a:pt x="52331" y="6053"/>
                  </a:lnTo>
                  <a:lnTo>
                    <a:pt x="52632" y="6316"/>
                  </a:lnTo>
                  <a:lnTo>
                    <a:pt x="52876" y="6542"/>
                  </a:lnTo>
                  <a:lnTo>
                    <a:pt x="53121" y="6749"/>
                  </a:lnTo>
                  <a:lnTo>
                    <a:pt x="53365" y="6937"/>
                  </a:lnTo>
                  <a:lnTo>
                    <a:pt x="53628" y="7106"/>
                  </a:lnTo>
                  <a:lnTo>
                    <a:pt x="53891" y="7256"/>
                  </a:lnTo>
                  <a:lnTo>
                    <a:pt x="54173" y="7406"/>
                  </a:lnTo>
                  <a:lnTo>
                    <a:pt x="54437" y="7538"/>
                  </a:lnTo>
                  <a:lnTo>
                    <a:pt x="54737" y="7651"/>
                  </a:lnTo>
                  <a:lnTo>
                    <a:pt x="55019" y="7745"/>
                  </a:lnTo>
                  <a:lnTo>
                    <a:pt x="55320" y="7839"/>
                  </a:lnTo>
                  <a:lnTo>
                    <a:pt x="55621" y="7914"/>
                  </a:lnTo>
                  <a:lnTo>
                    <a:pt x="55922" y="7989"/>
                  </a:lnTo>
                  <a:lnTo>
                    <a:pt x="56241" y="8046"/>
                  </a:lnTo>
                  <a:lnTo>
                    <a:pt x="56561" y="8083"/>
                  </a:lnTo>
                  <a:lnTo>
                    <a:pt x="56880" y="8121"/>
                  </a:lnTo>
                  <a:lnTo>
                    <a:pt x="57200" y="8140"/>
                  </a:lnTo>
                  <a:lnTo>
                    <a:pt x="57858" y="8140"/>
                  </a:lnTo>
                  <a:lnTo>
                    <a:pt x="58534" y="8102"/>
                  </a:lnTo>
                  <a:lnTo>
                    <a:pt x="59230" y="8027"/>
                  </a:lnTo>
                  <a:lnTo>
                    <a:pt x="59907" y="7914"/>
                  </a:lnTo>
                  <a:lnTo>
                    <a:pt x="60621" y="7764"/>
                  </a:lnTo>
                  <a:lnTo>
                    <a:pt x="61316" y="7594"/>
                  </a:lnTo>
                  <a:lnTo>
                    <a:pt x="62031" y="7369"/>
                  </a:lnTo>
                  <a:lnTo>
                    <a:pt x="62745" y="7124"/>
                  </a:lnTo>
                  <a:lnTo>
                    <a:pt x="63459" y="6861"/>
                  </a:lnTo>
                  <a:lnTo>
                    <a:pt x="64155" y="6579"/>
                  </a:lnTo>
                  <a:lnTo>
                    <a:pt x="64869" y="6260"/>
                  </a:lnTo>
                  <a:lnTo>
                    <a:pt x="65546" y="5921"/>
                  </a:lnTo>
                  <a:lnTo>
                    <a:pt x="66241" y="5564"/>
                  </a:lnTo>
                  <a:lnTo>
                    <a:pt x="66918" y="5207"/>
                  </a:lnTo>
                  <a:lnTo>
                    <a:pt x="67576" y="4812"/>
                  </a:lnTo>
                  <a:lnTo>
                    <a:pt x="68215" y="4418"/>
                  </a:lnTo>
                  <a:lnTo>
                    <a:pt x="68854" y="4023"/>
                  </a:lnTo>
                  <a:lnTo>
                    <a:pt x="69455" y="3609"/>
                  </a:lnTo>
                  <a:lnTo>
                    <a:pt x="70057" y="3177"/>
                  </a:lnTo>
                  <a:lnTo>
                    <a:pt x="70621" y="2764"/>
                  </a:lnTo>
                  <a:lnTo>
                    <a:pt x="71166" y="2331"/>
                  </a:lnTo>
                  <a:lnTo>
                    <a:pt x="71673" y="1918"/>
                  </a:lnTo>
                  <a:lnTo>
                    <a:pt x="72162" y="1504"/>
                  </a:lnTo>
                  <a:lnTo>
                    <a:pt x="72613" y="1091"/>
                  </a:lnTo>
                  <a:lnTo>
                    <a:pt x="72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8" name="Google Shape;1308;p26"/>
          <p:cNvGrpSpPr/>
          <p:nvPr/>
        </p:nvGrpSpPr>
        <p:grpSpPr>
          <a:xfrm flipH="1">
            <a:off x="5837408" y="3450"/>
            <a:ext cx="3301567" cy="879555"/>
            <a:chOff x="12" y="12"/>
            <a:chExt cx="3869175" cy="1030769"/>
          </a:xfrm>
        </p:grpSpPr>
        <p:sp>
          <p:nvSpPr>
            <p:cNvPr id="1309" name="Google Shape;1309;p26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2" name="Google Shape;1312;p26"/>
          <p:cNvGrpSpPr/>
          <p:nvPr/>
        </p:nvGrpSpPr>
        <p:grpSpPr>
          <a:xfrm rot="10800000">
            <a:off x="8242056" y="792843"/>
            <a:ext cx="698331" cy="539063"/>
            <a:chOff x="1684700" y="238125"/>
            <a:chExt cx="1698275" cy="1310950"/>
          </a:xfrm>
        </p:grpSpPr>
        <p:sp>
          <p:nvSpPr>
            <p:cNvPr id="1313" name="Google Shape;1313;p26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8" name="Google Shape;1318;p26"/>
          <p:cNvGrpSpPr/>
          <p:nvPr/>
        </p:nvGrpSpPr>
        <p:grpSpPr>
          <a:xfrm rot="10800000">
            <a:off x="167381" y="4406218"/>
            <a:ext cx="698331" cy="539063"/>
            <a:chOff x="1684700" y="238125"/>
            <a:chExt cx="1698275" cy="1310950"/>
          </a:xfrm>
        </p:grpSpPr>
        <p:sp>
          <p:nvSpPr>
            <p:cNvPr id="1319" name="Google Shape;1319;p26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4" name="Google Shape;1324;p26"/>
          <p:cNvGrpSpPr/>
          <p:nvPr/>
        </p:nvGrpSpPr>
        <p:grpSpPr>
          <a:xfrm rot="-5400000">
            <a:off x="5405238" y="-1153740"/>
            <a:ext cx="5898675" cy="4432225"/>
            <a:chOff x="1483225" y="811475"/>
            <a:chExt cx="5898675" cy="4432225"/>
          </a:xfrm>
        </p:grpSpPr>
        <p:sp>
          <p:nvSpPr>
            <p:cNvPr id="1325" name="Google Shape;1325;p26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9" name="Google Shape;1329;p26"/>
          <p:cNvGrpSpPr/>
          <p:nvPr/>
        </p:nvGrpSpPr>
        <p:grpSpPr>
          <a:xfrm>
            <a:off x="-320025" y="-2977712"/>
            <a:ext cx="5898675" cy="4432225"/>
            <a:chOff x="1483225" y="811475"/>
            <a:chExt cx="5898675" cy="4432225"/>
          </a:xfrm>
        </p:grpSpPr>
        <p:sp>
          <p:nvSpPr>
            <p:cNvPr id="1330" name="Google Shape;1330;p26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oogle Shape;1335;p27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336" name="Google Shape;1336;p27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337" name="Google Shape;1337;p27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38" name="Google Shape;1338;p27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339" name="Google Shape;1339;p27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0" name="Google Shape;1340;p27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41" name="Google Shape;1341;p27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342" name="Google Shape;1342;p27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3" name="Google Shape;1343;p27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44" name="Google Shape;1344;p27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27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27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27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27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27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27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51" name="Google Shape;1351;p27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2" name="Google Shape;1352;p27"/>
          <p:cNvSpPr txBox="1"/>
          <p:nvPr>
            <p:ph hasCustomPrompt="1" type="title"/>
          </p:nvPr>
        </p:nvSpPr>
        <p:spPr>
          <a:xfrm>
            <a:off x="714600" y="492588"/>
            <a:ext cx="4209600" cy="6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53" name="Google Shape;1353;p27"/>
          <p:cNvSpPr txBox="1"/>
          <p:nvPr>
            <p:ph idx="1" type="subTitle"/>
          </p:nvPr>
        </p:nvSpPr>
        <p:spPr>
          <a:xfrm>
            <a:off x="714600" y="1306946"/>
            <a:ext cx="420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54" name="Google Shape;1354;p27"/>
          <p:cNvSpPr txBox="1"/>
          <p:nvPr>
            <p:ph hasCustomPrompt="1" idx="2" type="title"/>
          </p:nvPr>
        </p:nvSpPr>
        <p:spPr>
          <a:xfrm>
            <a:off x="2467200" y="1983500"/>
            <a:ext cx="4209600" cy="6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55" name="Google Shape;1355;p27"/>
          <p:cNvSpPr txBox="1"/>
          <p:nvPr>
            <p:ph idx="3" type="subTitle"/>
          </p:nvPr>
        </p:nvSpPr>
        <p:spPr>
          <a:xfrm>
            <a:off x="2467200" y="2796079"/>
            <a:ext cx="420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56" name="Google Shape;1356;p27"/>
          <p:cNvSpPr txBox="1"/>
          <p:nvPr>
            <p:ph hasCustomPrompt="1" idx="4" type="title"/>
          </p:nvPr>
        </p:nvSpPr>
        <p:spPr>
          <a:xfrm>
            <a:off x="4219800" y="3474412"/>
            <a:ext cx="4209600" cy="6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57" name="Google Shape;1357;p27"/>
          <p:cNvSpPr txBox="1"/>
          <p:nvPr>
            <p:ph idx="5" type="subTitle"/>
          </p:nvPr>
        </p:nvSpPr>
        <p:spPr>
          <a:xfrm>
            <a:off x="4219800" y="4285212"/>
            <a:ext cx="420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pic>
        <p:nvPicPr>
          <p:cNvPr id="1358" name="Google Shape;1358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400000">
            <a:off x="837203" y="236810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400000">
            <a:off x="6368603" y="-83720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0" name="Google Shape;1360;p27"/>
          <p:cNvGrpSpPr/>
          <p:nvPr/>
        </p:nvGrpSpPr>
        <p:grpSpPr>
          <a:xfrm>
            <a:off x="8044877" y="-20682"/>
            <a:ext cx="1099126" cy="3583673"/>
            <a:chOff x="9403527" y="1839994"/>
            <a:chExt cx="1099126" cy="3583673"/>
          </a:xfrm>
        </p:grpSpPr>
        <p:sp>
          <p:nvSpPr>
            <p:cNvPr id="1361" name="Google Shape;1361;p27"/>
            <p:cNvSpPr/>
            <p:nvPr/>
          </p:nvSpPr>
          <p:spPr>
            <a:xfrm flipH="1" rot="-5400000">
              <a:off x="8362993" y="3285132"/>
              <a:ext cx="3299452" cy="977620"/>
            </a:xfrm>
            <a:custGeom>
              <a:rect b="b" l="l" r="r" t="t"/>
              <a:pathLst>
                <a:path extrusionOk="0" h="16486" w="55640">
                  <a:moveTo>
                    <a:pt x="10997" y="0"/>
                  </a:moveTo>
                  <a:lnTo>
                    <a:pt x="10546" y="19"/>
                  </a:lnTo>
                  <a:lnTo>
                    <a:pt x="10095" y="38"/>
                  </a:lnTo>
                  <a:lnTo>
                    <a:pt x="9662" y="76"/>
                  </a:lnTo>
                  <a:lnTo>
                    <a:pt x="9230" y="132"/>
                  </a:lnTo>
                  <a:lnTo>
                    <a:pt x="8798" y="207"/>
                  </a:lnTo>
                  <a:lnTo>
                    <a:pt x="8384" y="282"/>
                  </a:lnTo>
                  <a:lnTo>
                    <a:pt x="7970" y="376"/>
                  </a:lnTo>
                  <a:lnTo>
                    <a:pt x="7576" y="489"/>
                  </a:lnTo>
                  <a:lnTo>
                    <a:pt x="7181" y="621"/>
                  </a:lnTo>
                  <a:lnTo>
                    <a:pt x="6805" y="752"/>
                  </a:lnTo>
                  <a:lnTo>
                    <a:pt x="6429" y="903"/>
                  </a:lnTo>
                  <a:lnTo>
                    <a:pt x="6072" y="1072"/>
                  </a:lnTo>
                  <a:lnTo>
                    <a:pt x="5715" y="1260"/>
                  </a:lnTo>
                  <a:lnTo>
                    <a:pt x="5358" y="1448"/>
                  </a:lnTo>
                  <a:lnTo>
                    <a:pt x="5019" y="1636"/>
                  </a:lnTo>
                  <a:lnTo>
                    <a:pt x="4700" y="1861"/>
                  </a:lnTo>
                  <a:lnTo>
                    <a:pt x="4380" y="2087"/>
                  </a:lnTo>
                  <a:lnTo>
                    <a:pt x="4079" y="2312"/>
                  </a:lnTo>
                  <a:lnTo>
                    <a:pt x="3779" y="2557"/>
                  </a:lnTo>
                  <a:lnTo>
                    <a:pt x="3497" y="2820"/>
                  </a:lnTo>
                  <a:lnTo>
                    <a:pt x="3215" y="3083"/>
                  </a:lnTo>
                  <a:lnTo>
                    <a:pt x="2952" y="3346"/>
                  </a:lnTo>
                  <a:lnTo>
                    <a:pt x="2688" y="3628"/>
                  </a:lnTo>
                  <a:lnTo>
                    <a:pt x="2444" y="3929"/>
                  </a:lnTo>
                  <a:lnTo>
                    <a:pt x="2219" y="4230"/>
                  </a:lnTo>
                  <a:lnTo>
                    <a:pt x="1993" y="4549"/>
                  </a:lnTo>
                  <a:lnTo>
                    <a:pt x="1786" y="4869"/>
                  </a:lnTo>
                  <a:lnTo>
                    <a:pt x="1579" y="5188"/>
                  </a:lnTo>
                  <a:lnTo>
                    <a:pt x="1391" y="5527"/>
                  </a:lnTo>
                  <a:lnTo>
                    <a:pt x="1222" y="5865"/>
                  </a:lnTo>
                  <a:lnTo>
                    <a:pt x="1053" y="6203"/>
                  </a:lnTo>
                  <a:lnTo>
                    <a:pt x="903" y="6560"/>
                  </a:lnTo>
                  <a:lnTo>
                    <a:pt x="752" y="6918"/>
                  </a:lnTo>
                  <a:lnTo>
                    <a:pt x="640" y="7294"/>
                  </a:lnTo>
                  <a:lnTo>
                    <a:pt x="527" y="7670"/>
                  </a:lnTo>
                  <a:lnTo>
                    <a:pt x="414" y="8045"/>
                  </a:lnTo>
                  <a:lnTo>
                    <a:pt x="320" y="8421"/>
                  </a:lnTo>
                  <a:lnTo>
                    <a:pt x="245" y="8816"/>
                  </a:lnTo>
                  <a:lnTo>
                    <a:pt x="188" y="9192"/>
                  </a:lnTo>
                  <a:lnTo>
                    <a:pt x="132" y="9606"/>
                  </a:lnTo>
                  <a:lnTo>
                    <a:pt x="94" y="10000"/>
                  </a:lnTo>
                  <a:lnTo>
                    <a:pt x="38" y="10940"/>
                  </a:lnTo>
                  <a:lnTo>
                    <a:pt x="1" y="11842"/>
                  </a:lnTo>
                  <a:lnTo>
                    <a:pt x="1" y="12707"/>
                  </a:lnTo>
                  <a:lnTo>
                    <a:pt x="1" y="13534"/>
                  </a:lnTo>
                  <a:lnTo>
                    <a:pt x="38" y="14324"/>
                  </a:lnTo>
                  <a:lnTo>
                    <a:pt x="94" y="15076"/>
                  </a:lnTo>
                  <a:lnTo>
                    <a:pt x="188" y="15809"/>
                  </a:lnTo>
                  <a:lnTo>
                    <a:pt x="282" y="16485"/>
                  </a:lnTo>
                  <a:lnTo>
                    <a:pt x="55640" y="16429"/>
                  </a:lnTo>
                  <a:lnTo>
                    <a:pt x="55358" y="15809"/>
                  </a:lnTo>
                  <a:lnTo>
                    <a:pt x="55057" y="15226"/>
                  </a:lnTo>
                  <a:lnTo>
                    <a:pt x="54737" y="14681"/>
                  </a:lnTo>
                  <a:lnTo>
                    <a:pt x="54437" y="14173"/>
                  </a:lnTo>
                  <a:lnTo>
                    <a:pt x="54117" y="13703"/>
                  </a:lnTo>
                  <a:lnTo>
                    <a:pt x="53798" y="13290"/>
                  </a:lnTo>
                  <a:lnTo>
                    <a:pt x="53478" y="12876"/>
                  </a:lnTo>
                  <a:lnTo>
                    <a:pt x="53140" y="12519"/>
                  </a:lnTo>
                  <a:lnTo>
                    <a:pt x="52801" y="12200"/>
                  </a:lnTo>
                  <a:lnTo>
                    <a:pt x="52463" y="11899"/>
                  </a:lnTo>
                  <a:lnTo>
                    <a:pt x="52106" y="11617"/>
                  </a:lnTo>
                  <a:lnTo>
                    <a:pt x="51749" y="11373"/>
                  </a:lnTo>
                  <a:lnTo>
                    <a:pt x="51392" y="11166"/>
                  </a:lnTo>
                  <a:lnTo>
                    <a:pt x="51034" y="10959"/>
                  </a:lnTo>
                  <a:lnTo>
                    <a:pt x="50658" y="10790"/>
                  </a:lnTo>
                  <a:lnTo>
                    <a:pt x="50283" y="10658"/>
                  </a:lnTo>
                  <a:lnTo>
                    <a:pt x="49907" y="10527"/>
                  </a:lnTo>
                  <a:lnTo>
                    <a:pt x="49512" y="10414"/>
                  </a:lnTo>
                  <a:lnTo>
                    <a:pt x="49117" y="10339"/>
                  </a:lnTo>
                  <a:lnTo>
                    <a:pt x="48722" y="10264"/>
                  </a:lnTo>
                  <a:lnTo>
                    <a:pt x="48309" y="10226"/>
                  </a:lnTo>
                  <a:lnTo>
                    <a:pt x="47895" y="10188"/>
                  </a:lnTo>
                  <a:lnTo>
                    <a:pt x="47463" y="10151"/>
                  </a:lnTo>
                  <a:lnTo>
                    <a:pt x="46166" y="10151"/>
                  </a:lnTo>
                  <a:lnTo>
                    <a:pt x="45245" y="10207"/>
                  </a:lnTo>
                  <a:lnTo>
                    <a:pt x="44324" y="10264"/>
                  </a:lnTo>
                  <a:lnTo>
                    <a:pt x="43346" y="10339"/>
                  </a:lnTo>
                  <a:lnTo>
                    <a:pt x="42350" y="10433"/>
                  </a:lnTo>
                  <a:lnTo>
                    <a:pt x="41316" y="10489"/>
                  </a:lnTo>
                  <a:lnTo>
                    <a:pt x="40264" y="10545"/>
                  </a:lnTo>
                  <a:lnTo>
                    <a:pt x="39173" y="10583"/>
                  </a:lnTo>
                  <a:lnTo>
                    <a:pt x="38610" y="10583"/>
                  </a:lnTo>
                  <a:lnTo>
                    <a:pt x="38046" y="10564"/>
                  </a:lnTo>
                  <a:lnTo>
                    <a:pt x="37463" y="10545"/>
                  </a:lnTo>
                  <a:lnTo>
                    <a:pt x="36880" y="10508"/>
                  </a:lnTo>
                  <a:lnTo>
                    <a:pt x="36279" y="10451"/>
                  </a:lnTo>
                  <a:lnTo>
                    <a:pt x="35677" y="10376"/>
                  </a:lnTo>
                  <a:lnTo>
                    <a:pt x="35057" y="10282"/>
                  </a:lnTo>
                  <a:lnTo>
                    <a:pt x="34437" y="10188"/>
                  </a:lnTo>
                  <a:lnTo>
                    <a:pt x="33816" y="10057"/>
                  </a:lnTo>
                  <a:lnTo>
                    <a:pt x="33177" y="9906"/>
                  </a:lnTo>
                  <a:lnTo>
                    <a:pt x="32519" y="9737"/>
                  </a:lnTo>
                  <a:lnTo>
                    <a:pt x="31861" y="9549"/>
                  </a:lnTo>
                  <a:lnTo>
                    <a:pt x="31185" y="9324"/>
                  </a:lnTo>
                  <a:lnTo>
                    <a:pt x="30508" y="9079"/>
                  </a:lnTo>
                  <a:lnTo>
                    <a:pt x="29813" y="8797"/>
                  </a:lnTo>
                  <a:lnTo>
                    <a:pt x="29117" y="8497"/>
                  </a:lnTo>
                  <a:lnTo>
                    <a:pt x="28403" y="8177"/>
                  </a:lnTo>
                  <a:lnTo>
                    <a:pt x="27689" y="7801"/>
                  </a:lnTo>
                  <a:lnTo>
                    <a:pt x="26955" y="7406"/>
                  </a:lnTo>
                  <a:lnTo>
                    <a:pt x="26222" y="6974"/>
                  </a:lnTo>
                  <a:lnTo>
                    <a:pt x="25470" y="6504"/>
                  </a:lnTo>
                  <a:lnTo>
                    <a:pt x="24719" y="5997"/>
                  </a:lnTo>
                  <a:lnTo>
                    <a:pt x="23948" y="5451"/>
                  </a:lnTo>
                  <a:lnTo>
                    <a:pt x="23158" y="4869"/>
                  </a:lnTo>
                  <a:lnTo>
                    <a:pt x="22576" y="4418"/>
                  </a:lnTo>
                  <a:lnTo>
                    <a:pt x="21993" y="4004"/>
                  </a:lnTo>
                  <a:lnTo>
                    <a:pt x="21410" y="3609"/>
                  </a:lnTo>
                  <a:lnTo>
                    <a:pt x="20846" y="3252"/>
                  </a:lnTo>
                  <a:lnTo>
                    <a:pt x="20282" y="2895"/>
                  </a:lnTo>
                  <a:lnTo>
                    <a:pt x="19719" y="2576"/>
                  </a:lnTo>
                  <a:lnTo>
                    <a:pt x="19155" y="2256"/>
                  </a:lnTo>
                  <a:lnTo>
                    <a:pt x="18610" y="1974"/>
                  </a:lnTo>
                  <a:lnTo>
                    <a:pt x="18064" y="1711"/>
                  </a:lnTo>
                  <a:lnTo>
                    <a:pt x="17519" y="1466"/>
                  </a:lnTo>
                  <a:lnTo>
                    <a:pt x="16974" y="1241"/>
                  </a:lnTo>
                  <a:lnTo>
                    <a:pt x="16448" y="1034"/>
                  </a:lnTo>
                  <a:lnTo>
                    <a:pt x="15922" y="865"/>
                  </a:lnTo>
                  <a:lnTo>
                    <a:pt x="15395" y="696"/>
                  </a:lnTo>
                  <a:lnTo>
                    <a:pt x="14888" y="545"/>
                  </a:lnTo>
                  <a:lnTo>
                    <a:pt x="14380" y="414"/>
                  </a:lnTo>
                  <a:lnTo>
                    <a:pt x="13873" y="301"/>
                  </a:lnTo>
                  <a:lnTo>
                    <a:pt x="13384" y="207"/>
                  </a:lnTo>
                  <a:lnTo>
                    <a:pt x="12876" y="132"/>
                  </a:lnTo>
                  <a:lnTo>
                    <a:pt x="12407" y="76"/>
                  </a:lnTo>
                  <a:lnTo>
                    <a:pt x="11918" y="38"/>
                  </a:lnTo>
                  <a:lnTo>
                    <a:pt x="11448" y="19"/>
                  </a:lnTo>
                  <a:lnTo>
                    <a:pt x="10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7"/>
            <p:cNvSpPr/>
            <p:nvPr/>
          </p:nvSpPr>
          <p:spPr>
            <a:xfrm flipH="1" rot="-5400000">
              <a:off x="9178365" y="2065156"/>
              <a:ext cx="1549450" cy="1099126"/>
            </a:xfrm>
            <a:custGeom>
              <a:rect b="b" l="l" r="r" t="t"/>
              <a:pathLst>
                <a:path extrusionOk="0" h="18535" w="26129">
                  <a:moveTo>
                    <a:pt x="0" y="0"/>
                  </a:moveTo>
                  <a:lnTo>
                    <a:pt x="19" y="18534"/>
                  </a:lnTo>
                  <a:lnTo>
                    <a:pt x="26128" y="18497"/>
                  </a:lnTo>
                  <a:lnTo>
                    <a:pt x="25959" y="18064"/>
                  </a:lnTo>
                  <a:lnTo>
                    <a:pt x="25790" y="17632"/>
                  </a:lnTo>
                  <a:lnTo>
                    <a:pt x="25602" y="17237"/>
                  </a:lnTo>
                  <a:lnTo>
                    <a:pt x="25414" y="16861"/>
                  </a:lnTo>
                  <a:lnTo>
                    <a:pt x="25207" y="16504"/>
                  </a:lnTo>
                  <a:lnTo>
                    <a:pt x="25000" y="16185"/>
                  </a:lnTo>
                  <a:lnTo>
                    <a:pt x="24794" y="15865"/>
                  </a:lnTo>
                  <a:lnTo>
                    <a:pt x="24549" y="15564"/>
                  </a:lnTo>
                  <a:lnTo>
                    <a:pt x="24324" y="15301"/>
                  </a:lnTo>
                  <a:lnTo>
                    <a:pt x="24079" y="15038"/>
                  </a:lnTo>
                  <a:lnTo>
                    <a:pt x="23835" y="14794"/>
                  </a:lnTo>
                  <a:lnTo>
                    <a:pt x="23572" y="14568"/>
                  </a:lnTo>
                  <a:lnTo>
                    <a:pt x="23309" y="14361"/>
                  </a:lnTo>
                  <a:lnTo>
                    <a:pt x="23027" y="14154"/>
                  </a:lnTo>
                  <a:lnTo>
                    <a:pt x="22745" y="13966"/>
                  </a:lnTo>
                  <a:lnTo>
                    <a:pt x="22463" y="13797"/>
                  </a:lnTo>
                  <a:lnTo>
                    <a:pt x="22181" y="13647"/>
                  </a:lnTo>
                  <a:lnTo>
                    <a:pt x="21880" y="13497"/>
                  </a:lnTo>
                  <a:lnTo>
                    <a:pt x="21579" y="13365"/>
                  </a:lnTo>
                  <a:lnTo>
                    <a:pt x="21278" y="13233"/>
                  </a:lnTo>
                  <a:lnTo>
                    <a:pt x="20658" y="13008"/>
                  </a:lnTo>
                  <a:lnTo>
                    <a:pt x="20019" y="12820"/>
                  </a:lnTo>
                  <a:lnTo>
                    <a:pt x="19361" y="12651"/>
                  </a:lnTo>
                  <a:lnTo>
                    <a:pt x="18703" y="12500"/>
                  </a:lnTo>
                  <a:lnTo>
                    <a:pt x="17369" y="12256"/>
                  </a:lnTo>
                  <a:lnTo>
                    <a:pt x="16015" y="11993"/>
                  </a:lnTo>
                  <a:lnTo>
                    <a:pt x="15339" y="11861"/>
                  </a:lnTo>
                  <a:lnTo>
                    <a:pt x="14662" y="11711"/>
                  </a:lnTo>
                  <a:lnTo>
                    <a:pt x="14004" y="11523"/>
                  </a:lnTo>
                  <a:lnTo>
                    <a:pt x="13365" y="11316"/>
                  </a:lnTo>
                  <a:lnTo>
                    <a:pt x="12726" y="11091"/>
                  </a:lnTo>
                  <a:lnTo>
                    <a:pt x="12425" y="10959"/>
                  </a:lnTo>
                  <a:lnTo>
                    <a:pt x="12106" y="10809"/>
                  </a:lnTo>
                  <a:lnTo>
                    <a:pt x="11805" y="10658"/>
                  </a:lnTo>
                  <a:lnTo>
                    <a:pt x="11504" y="10489"/>
                  </a:lnTo>
                  <a:lnTo>
                    <a:pt x="11222" y="10301"/>
                  </a:lnTo>
                  <a:lnTo>
                    <a:pt x="10921" y="10113"/>
                  </a:lnTo>
                  <a:lnTo>
                    <a:pt x="10639" y="9906"/>
                  </a:lnTo>
                  <a:lnTo>
                    <a:pt x="10376" y="9681"/>
                  </a:lnTo>
                  <a:lnTo>
                    <a:pt x="10094" y="9455"/>
                  </a:lnTo>
                  <a:lnTo>
                    <a:pt x="9831" y="9192"/>
                  </a:lnTo>
                  <a:lnTo>
                    <a:pt x="9587" y="8910"/>
                  </a:lnTo>
                  <a:lnTo>
                    <a:pt x="9342" y="8628"/>
                  </a:lnTo>
                  <a:lnTo>
                    <a:pt x="9098" y="8327"/>
                  </a:lnTo>
                  <a:lnTo>
                    <a:pt x="8854" y="7989"/>
                  </a:lnTo>
                  <a:lnTo>
                    <a:pt x="8647" y="7651"/>
                  </a:lnTo>
                  <a:lnTo>
                    <a:pt x="8421" y="7275"/>
                  </a:lnTo>
                  <a:lnTo>
                    <a:pt x="8215" y="6880"/>
                  </a:lnTo>
                  <a:lnTo>
                    <a:pt x="8027" y="6466"/>
                  </a:lnTo>
                  <a:lnTo>
                    <a:pt x="7857" y="6109"/>
                  </a:lnTo>
                  <a:lnTo>
                    <a:pt x="7669" y="5771"/>
                  </a:lnTo>
                  <a:lnTo>
                    <a:pt x="7481" y="5451"/>
                  </a:lnTo>
                  <a:lnTo>
                    <a:pt x="7294" y="5132"/>
                  </a:lnTo>
                  <a:lnTo>
                    <a:pt x="7087" y="4812"/>
                  </a:lnTo>
                  <a:lnTo>
                    <a:pt x="6880" y="4512"/>
                  </a:lnTo>
                  <a:lnTo>
                    <a:pt x="6654" y="4230"/>
                  </a:lnTo>
                  <a:lnTo>
                    <a:pt x="6429" y="3948"/>
                  </a:lnTo>
                  <a:lnTo>
                    <a:pt x="6203" y="3684"/>
                  </a:lnTo>
                  <a:lnTo>
                    <a:pt x="5959" y="3440"/>
                  </a:lnTo>
                  <a:lnTo>
                    <a:pt x="5470" y="2951"/>
                  </a:lnTo>
                  <a:lnTo>
                    <a:pt x="4944" y="2519"/>
                  </a:lnTo>
                  <a:lnTo>
                    <a:pt x="4418" y="2106"/>
                  </a:lnTo>
                  <a:lnTo>
                    <a:pt x="3872" y="1730"/>
                  </a:lnTo>
                  <a:lnTo>
                    <a:pt x="3327" y="1391"/>
                  </a:lnTo>
                  <a:lnTo>
                    <a:pt x="2763" y="1090"/>
                  </a:lnTo>
                  <a:lnTo>
                    <a:pt x="2200" y="827"/>
                  </a:lnTo>
                  <a:lnTo>
                    <a:pt x="1636" y="583"/>
                  </a:lnTo>
                  <a:lnTo>
                    <a:pt x="1090" y="357"/>
                  </a:lnTo>
                  <a:lnTo>
                    <a:pt x="545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 flipH="1" rot="-5400000">
              <a:off x="9169439" y="2346027"/>
              <a:ext cx="1837055" cy="829370"/>
            </a:xfrm>
            <a:custGeom>
              <a:rect b="b" l="l" r="r" t="t"/>
              <a:pathLst>
                <a:path extrusionOk="0" h="13986" w="30979">
                  <a:moveTo>
                    <a:pt x="1" y="0"/>
                  </a:moveTo>
                  <a:lnTo>
                    <a:pt x="20" y="13985"/>
                  </a:lnTo>
                  <a:lnTo>
                    <a:pt x="30978" y="13948"/>
                  </a:lnTo>
                  <a:lnTo>
                    <a:pt x="30621" y="13308"/>
                  </a:lnTo>
                  <a:lnTo>
                    <a:pt x="30264" y="12651"/>
                  </a:lnTo>
                  <a:lnTo>
                    <a:pt x="29888" y="12011"/>
                  </a:lnTo>
                  <a:lnTo>
                    <a:pt x="29493" y="11391"/>
                  </a:lnTo>
                  <a:lnTo>
                    <a:pt x="29099" y="10771"/>
                  </a:lnTo>
                  <a:lnTo>
                    <a:pt x="28685" y="10169"/>
                  </a:lnTo>
                  <a:lnTo>
                    <a:pt x="28272" y="9587"/>
                  </a:lnTo>
                  <a:lnTo>
                    <a:pt x="27858" y="9060"/>
                  </a:lnTo>
                  <a:lnTo>
                    <a:pt x="27445" y="8534"/>
                  </a:lnTo>
                  <a:lnTo>
                    <a:pt x="27012" y="8064"/>
                  </a:lnTo>
                  <a:lnTo>
                    <a:pt x="26599" y="7651"/>
                  </a:lnTo>
                  <a:lnTo>
                    <a:pt x="26166" y="7275"/>
                  </a:lnTo>
                  <a:lnTo>
                    <a:pt x="25941" y="7105"/>
                  </a:lnTo>
                  <a:lnTo>
                    <a:pt x="25734" y="6955"/>
                  </a:lnTo>
                  <a:lnTo>
                    <a:pt x="25527" y="6823"/>
                  </a:lnTo>
                  <a:lnTo>
                    <a:pt x="25320" y="6692"/>
                  </a:lnTo>
                  <a:lnTo>
                    <a:pt x="25095" y="6598"/>
                  </a:lnTo>
                  <a:lnTo>
                    <a:pt x="24888" y="6504"/>
                  </a:lnTo>
                  <a:lnTo>
                    <a:pt x="24681" y="6429"/>
                  </a:lnTo>
                  <a:lnTo>
                    <a:pt x="24475" y="6372"/>
                  </a:lnTo>
                  <a:lnTo>
                    <a:pt x="24061" y="6316"/>
                  </a:lnTo>
                  <a:lnTo>
                    <a:pt x="23591" y="6278"/>
                  </a:lnTo>
                  <a:lnTo>
                    <a:pt x="23065" y="6260"/>
                  </a:lnTo>
                  <a:lnTo>
                    <a:pt x="22520" y="6260"/>
                  </a:lnTo>
                  <a:lnTo>
                    <a:pt x="21918" y="6278"/>
                  </a:lnTo>
                  <a:lnTo>
                    <a:pt x="21298" y="6316"/>
                  </a:lnTo>
                  <a:lnTo>
                    <a:pt x="19945" y="6429"/>
                  </a:lnTo>
                  <a:lnTo>
                    <a:pt x="17012" y="6729"/>
                  </a:lnTo>
                  <a:lnTo>
                    <a:pt x="15452" y="6861"/>
                  </a:lnTo>
                  <a:lnTo>
                    <a:pt x="14681" y="6899"/>
                  </a:lnTo>
                  <a:lnTo>
                    <a:pt x="13892" y="6936"/>
                  </a:lnTo>
                  <a:lnTo>
                    <a:pt x="13102" y="6974"/>
                  </a:lnTo>
                  <a:lnTo>
                    <a:pt x="12332" y="6974"/>
                  </a:lnTo>
                  <a:lnTo>
                    <a:pt x="11580" y="6955"/>
                  </a:lnTo>
                  <a:lnTo>
                    <a:pt x="10828" y="6917"/>
                  </a:lnTo>
                  <a:lnTo>
                    <a:pt x="10095" y="6842"/>
                  </a:lnTo>
                  <a:lnTo>
                    <a:pt x="9381" y="6748"/>
                  </a:lnTo>
                  <a:lnTo>
                    <a:pt x="8685" y="6617"/>
                  </a:lnTo>
                  <a:lnTo>
                    <a:pt x="8027" y="6448"/>
                  </a:lnTo>
                  <a:lnTo>
                    <a:pt x="7689" y="6335"/>
                  </a:lnTo>
                  <a:lnTo>
                    <a:pt x="7388" y="6241"/>
                  </a:lnTo>
                  <a:lnTo>
                    <a:pt x="7087" y="6109"/>
                  </a:lnTo>
                  <a:lnTo>
                    <a:pt x="6787" y="5978"/>
                  </a:lnTo>
                  <a:lnTo>
                    <a:pt x="6505" y="5846"/>
                  </a:lnTo>
                  <a:lnTo>
                    <a:pt x="6223" y="5696"/>
                  </a:lnTo>
                  <a:lnTo>
                    <a:pt x="5960" y="5526"/>
                  </a:lnTo>
                  <a:lnTo>
                    <a:pt x="5696" y="5357"/>
                  </a:lnTo>
                  <a:lnTo>
                    <a:pt x="5452" y="5169"/>
                  </a:lnTo>
                  <a:lnTo>
                    <a:pt x="5208" y="4963"/>
                  </a:lnTo>
                  <a:lnTo>
                    <a:pt x="5001" y="4756"/>
                  </a:lnTo>
                  <a:lnTo>
                    <a:pt x="4775" y="4511"/>
                  </a:lnTo>
                  <a:lnTo>
                    <a:pt x="4587" y="4286"/>
                  </a:lnTo>
                  <a:lnTo>
                    <a:pt x="4399" y="4023"/>
                  </a:lnTo>
                  <a:lnTo>
                    <a:pt x="4230" y="3760"/>
                  </a:lnTo>
                  <a:lnTo>
                    <a:pt x="4080" y="3459"/>
                  </a:lnTo>
                  <a:lnTo>
                    <a:pt x="3892" y="3120"/>
                  </a:lnTo>
                  <a:lnTo>
                    <a:pt x="3685" y="2801"/>
                  </a:lnTo>
                  <a:lnTo>
                    <a:pt x="3478" y="2500"/>
                  </a:lnTo>
                  <a:lnTo>
                    <a:pt x="3272" y="2218"/>
                  </a:lnTo>
                  <a:lnTo>
                    <a:pt x="3046" y="1955"/>
                  </a:lnTo>
                  <a:lnTo>
                    <a:pt x="2802" y="1711"/>
                  </a:lnTo>
                  <a:lnTo>
                    <a:pt x="2557" y="1466"/>
                  </a:lnTo>
                  <a:lnTo>
                    <a:pt x="2294" y="1260"/>
                  </a:lnTo>
                  <a:lnTo>
                    <a:pt x="2031" y="1053"/>
                  </a:lnTo>
                  <a:lnTo>
                    <a:pt x="1749" y="865"/>
                  </a:lnTo>
                  <a:lnTo>
                    <a:pt x="1467" y="677"/>
                  </a:lnTo>
                  <a:lnTo>
                    <a:pt x="1185" y="526"/>
                  </a:lnTo>
                  <a:lnTo>
                    <a:pt x="903" y="376"/>
                  </a:lnTo>
                  <a:lnTo>
                    <a:pt x="602" y="244"/>
                  </a:lnTo>
                  <a:lnTo>
                    <a:pt x="302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 flipH="1" rot="-5400000">
              <a:off x="8687897" y="3440611"/>
              <a:ext cx="3006332" cy="620930"/>
            </a:xfrm>
            <a:custGeom>
              <a:rect b="b" l="l" r="r" t="t"/>
              <a:pathLst>
                <a:path extrusionOk="0" h="10471" w="50697">
                  <a:moveTo>
                    <a:pt x="15828" y="0"/>
                  </a:moveTo>
                  <a:lnTo>
                    <a:pt x="15170" y="19"/>
                  </a:lnTo>
                  <a:lnTo>
                    <a:pt x="14512" y="94"/>
                  </a:lnTo>
                  <a:lnTo>
                    <a:pt x="13836" y="188"/>
                  </a:lnTo>
                  <a:lnTo>
                    <a:pt x="13140" y="339"/>
                  </a:lnTo>
                  <a:lnTo>
                    <a:pt x="12445" y="508"/>
                  </a:lnTo>
                  <a:lnTo>
                    <a:pt x="11749" y="733"/>
                  </a:lnTo>
                  <a:lnTo>
                    <a:pt x="11054" y="997"/>
                  </a:lnTo>
                  <a:lnTo>
                    <a:pt x="10339" y="1279"/>
                  </a:lnTo>
                  <a:lnTo>
                    <a:pt x="9644" y="1598"/>
                  </a:lnTo>
                  <a:lnTo>
                    <a:pt x="8948" y="1955"/>
                  </a:lnTo>
                  <a:lnTo>
                    <a:pt x="8234" y="2350"/>
                  </a:lnTo>
                  <a:lnTo>
                    <a:pt x="7557" y="2764"/>
                  </a:lnTo>
                  <a:lnTo>
                    <a:pt x="6862" y="3215"/>
                  </a:lnTo>
                  <a:lnTo>
                    <a:pt x="6185" y="3685"/>
                  </a:lnTo>
                  <a:lnTo>
                    <a:pt x="5527" y="4192"/>
                  </a:lnTo>
                  <a:lnTo>
                    <a:pt x="4888" y="4718"/>
                  </a:lnTo>
                  <a:lnTo>
                    <a:pt x="4249" y="5282"/>
                  </a:lnTo>
                  <a:lnTo>
                    <a:pt x="3629" y="5865"/>
                  </a:lnTo>
                  <a:lnTo>
                    <a:pt x="3046" y="6467"/>
                  </a:lnTo>
                  <a:lnTo>
                    <a:pt x="2463" y="7087"/>
                  </a:lnTo>
                  <a:lnTo>
                    <a:pt x="1918" y="7726"/>
                  </a:lnTo>
                  <a:lnTo>
                    <a:pt x="1392" y="8384"/>
                  </a:lnTo>
                  <a:lnTo>
                    <a:pt x="903" y="9061"/>
                  </a:lnTo>
                  <a:lnTo>
                    <a:pt x="433" y="9756"/>
                  </a:lnTo>
                  <a:lnTo>
                    <a:pt x="1" y="10470"/>
                  </a:lnTo>
                  <a:lnTo>
                    <a:pt x="1" y="10470"/>
                  </a:lnTo>
                  <a:lnTo>
                    <a:pt x="50697" y="10414"/>
                  </a:lnTo>
                  <a:lnTo>
                    <a:pt x="50603" y="10038"/>
                  </a:lnTo>
                  <a:lnTo>
                    <a:pt x="50452" y="9681"/>
                  </a:lnTo>
                  <a:lnTo>
                    <a:pt x="50264" y="9305"/>
                  </a:lnTo>
                  <a:lnTo>
                    <a:pt x="50151" y="9136"/>
                  </a:lnTo>
                  <a:lnTo>
                    <a:pt x="50039" y="8948"/>
                  </a:lnTo>
                  <a:lnTo>
                    <a:pt x="49907" y="8779"/>
                  </a:lnTo>
                  <a:lnTo>
                    <a:pt x="49757" y="8628"/>
                  </a:lnTo>
                  <a:lnTo>
                    <a:pt x="49588" y="8459"/>
                  </a:lnTo>
                  <a:lnTo>
                    <a:pt x="49418" y="8309"/>
                  </a:lnTo>
                  <a:lnTo>
                    <a:pt x="49212" y="8158"/>
                  </a:lnTo>
                  <a:lnTo>
                    <a:pt x="49005" y="8008"/>
                  </a:lnTo>
                  <a:lnTo>
                    <a:pt x="48779" y="7876"/>
                  </a:lnTo>
                  <a:lnTo>
                    <a:pt x="48535" y="7745"/>
                  </a:lnTo>
                  <a:lnTo>
                    <a:pt x="48291" y="7632"/>
                  </a:lnTo>
                  <a:lnTo>
                    <a:pt x="48009" y="7519"/>
                  </a:lnTo>
                  <a:lnTo>
                    <a:pt x="47708" y="7425"/>
                  </a:lnTo>
                  <a:lnTo>
                    <a:pt x="47407" y="7331"/>
                  </a:lnTo>
                  <a:lnTo>
                    <a:pt x="47069" y="7256"/>
                  </a:lnTo>
                  <a:lnTo>
                    <a:pt x="46712" y="7181"/>
                  </a:lnTo>
                  <a:lnTo>
                    <a:pt x="46336" y="7124"/>
                  </a:lnTo>
                  <a:lnTo>
                    <a:pt x="45941" y="7087"/>
                  </a:lnTo>
                  <a:lnTo>
                    <a:pt x="45527" y="7049"/>
                  </a:lnTo>
                  <a:lnTo>
                    <a:pt x="45095" y="7030"/>
                  </a:lnTo>
                  <a:lnTo>
                    <a:pt x="44625" y="7030"/>
                  </a:lnTo>
                  <a:lnTo>
                    <a:pt x="44155" y="7049"/>
                  </a:lnTo>
                  <a:lnTo>
                    <a:pt x="43648" y="7068"/>
                  </a:lnTo>
                  <a:lnTo>
                    <a:pt x="43103" y="7124"/>
                  </a:lnTo>
                  <a:lnTo>
                    <a:pt x="42557" y="7181"/>
                  </a:lnTo>
                  <a:lnTo>
                    <a:pt x="41956" y="7256"/>
                  </a:lnTo>
                  <a:lnTo>
                    <a:pt x="40922" y="7388"/>
                  </a:lnTo>
                  <a:lnTo>
                    <a:pt x="39926" y="7482"/>
                  </a:lnTo>
                  <a:lnTo>
                    <a:pt x="38967" y="7557"/>
                  </a:lnTo>
                  <a:lnTo>
                    <a:pt x="38027" y="7613"/>
                  </a:lnTo>
                  <a:lnTo>
                    <a:pt x="36223" y="7613"/>
                  </a:lnTo>
                  <a:lnTo>
                    <a:pt x="35377" y="7576"/>
                  </a:lnTo>
                  <a:lnTo>
                    <a:pt x="34550" y="7500"/>
                  </a:lnTo>
                  <a:lnTo>
                    <a:pt x="33742" y="7425"/>
                  </a:lnTo>
                  <a:lnTo>
                    <a:pt x="32971" y="7312"/>
                  </a:lnTo>
                  <a:lnTo>
                    <a:pt x="32219" y="7181"/>
                  </a:lnTo>
                  <a:lnTo>
                    <a:pt x="31486" y="7012"/>
                  </a:lnTo>
                  <a:lnTo>
                    <a:pt x="30772" y="6843"/>
                  </a:lnTo>
                  <a:lnTo>
                    <a:pt x="30076" y="6655"/>
                  </a:lnTo>
                  <a:lnTo>
                    <a:pt x="29418" y="6448"/>
                  </a:lnTo>
                  <a:lnTo>
                    <a:pt x="28760" y="6222"/>
                  </a:lnTo>
                  <a:lnTo>
                    <a:pt x="28121" y="5978"/>
                  </a:lnTo>
                  <a:lnTo>
                    <a:pt x="27501" y="5715"/>
                  </a:lnTo>
                  <a:lnTo>
                    <a:pt x="26900" y="5452"/>
                  </a:lnTo>
                  <a:lnTo>
                    <a:pt x="26298" y="5151"/>
                  </a:lnTo>
                  <a:lnTo>
                    <a:pt x="25715" y="4869"/>
                  </a:lnTo>
                  <a:lnTo>
                    <a:pt x="25151" y="4549"/>
                  </a:lnTo>
                  <a:lnTo>
                    <a:pt x="24587" y="4230"/>
                  </a:lnTo>
                  <a:lnTo>
                    <a:pt x="24042" y="3910"/>
                  </a:lnTo>
                  <a:lnTo>
                    <a:pt x="22952" y="3252"/>
                  </a:lnTo>
                  <a:lnTo>
                    <a:pt x="21900" y="2557"/>
                  </a:lnTo>
                  <a:lnTo>
                    <a:pt x="19813" y="1128"/>
                  </a:lnTo>
                  <a:lnTo>
                    <a:pt x="19569" y="978"/>
                  </a:lnTo>
                  <a:lnTo>
                    <a:pt x="19324" y="827"/>
                  </a:lnTo>
                  <a:lnTo>
                    <a:pt x="19061" y="696"/>
                  </a:lnTo>
                  <a:lnTo>
                    <a:pt x="18798" y="564"/>
                  </a:lnTo>
                  <a:lnTo>
                    <a:pt x="18516" y="470"/>
                  </a:lnTo>
                  <a:lnTo>
                    <a:pt x="18234" y="358"/>
                  </a:lnTo>
                  <a:lnTo>
                    <a:pt x="17952" y="282"/>
                  </a:lnTo>
                  <a:lnTo>
                    <a:pt x="17670" y="207"/>
                  </a:lnTo>
                  <a:lnTo>
                    <a:pt x="17369" y="151"/>
                  </a:lnTo>
                  <a:lnTo>
                    <a:pt x="17069" y="94"/>
                  </a:lnTo>
                  <a:lnTo>
                    <a:pt x="16768" y="57"/>
                  </a:lnTo>
                  <a:lnTo>
                    <a:pt x="16448" y="19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5" name="Google Shape;1365;p27"/>
          <p:cNvGrpSpPr/>
          <p:nvPr/>
        </p:nvGrpSpPr>
        <p:grpSpPr>
          <a:xfrm>
            <a:off x="0" y="1354707"/>
            <a:ext cx="556335" cy="3804653"/>
            <a:chOff x="0" y="852322"/>
            <a:chExt cx="556335" cy="3804653"/>
          </a:xfrm>
        </p:grpSpPr>
        <p:sp>
          <p:nvSpPr>
            <p:cNvPr id="1366" name="Google Shape;1366;p27"/>
            <p:cNvSpPr/>
            <p:nvPr/>
          </p:nvSpPr>
          <p:spPr>
            <a:xfrm rot="-5400000">
              <a:off x="-1215778" y="2884861"/>
              <a:ext cx="2987892" cy="556335"/>
            </a:xfrm>
            <a:custGeom>
              <a:rect b="b" l="l" r="r" t="t"/>
              <a:pathLst>
                <a:path extrusionOk="0" h="11204" w="60170">
                  <a:moveTo>
                    <a:pt x="433" y="0"/>
                  </a:moveTo>
                  <a:lnTo>
                    <a:pt x="301" y="545"/>
                  </a:lnTo>
                  <a:lnTo>
                    <a:pt x="189" y="1072"/>
                  </a:lnTo>
                  <a:lnTo>
                    <a:pt x="113" y="1598"/>
                  </a:lnTo>
                  <a:lnTo>
                    <a:pt x="57" y="2106"/>
                  </a:lnTo>
                  <a:lnTo>
                    <a:pt x="19" y="2594"/>
                  </a:lnTo>
                  <a:lnTo>
                    <a:pt x="1" y="3064"/>
                  </a:lnTo>
                  <a:lnTo>
                    <a:pt x="19" y="3534"/>
                  </a:lnTo>
                  <a:lnTo>
                    <a:pt x="57" y="3985"/>
                  </a:lnTo>
                  <a:lnTo>
                    <a:pt x="95" y="4418"/>
                  </a:lnTo>
                  <a:lnTo>
                    <a:pt x="189" y="4850"/>
                  </a:lnTo>
                  <a:lnTo>
                    <a:pt x="283" y="5264"/>
                  </a:lnTo>
                  <a:lnTo>
                    <a:pt x="395" y="5658"/>
                  </a:lnTo>
                  <a:lnTo>
                    <a:pt x="527" y="6034"/>
                  </a:lnTo>
                  <a:lnTo>
                    <a:pt x="696" y="6410"/>
                  </a:lnTo>
                  <a:lnTo>
                    <a:pt x="865" y="6749"/>
                  </a:lnTo>
                  <a:lnTo>
                    <a:pt x="1072" y="7106"/>
                  </a:lnTo>
                  <a:lnTo>
                    <a:pt x="1298" y="7425"/>
                  </a:lnTo>
                  <a:lnTo>
                    <a:pt x="1523" y="7745"/>
                  </a:lnTo>
                  <a:lnTo>
                    <a:pt x="1786" y="8046"/>
                  </a:lnTo>
                  <a:lnTo>
                    <a:pt x="2068" y="8327"/>
                  </a:lnTo>
                  <a:lnTo>
                    <a:pt x="2350" y="8591"/>
                  </a:lnTo>
                  <a:lnTo>
                    <a:pt x="2670" y="8854"/>
                  </a:lnTo>
                  <a:lnTo>
                    <a:pt x="3008" y="9098"/>
                  </a:lnTo>
                  <a:lnTo>
                    <a:pt x="3347" y="9343"/>
                  </a:lnTo>
                  <a:lnTo>
                    <a:pt x="3722" y="9549"/>
                  </a:lnTo>
                  <a:lnTo>
                    <a:pt x="4098" y="9756"/>
                  </a:lnTo>
                  <a:lnTo>
                    <a:pt x="4493" y="9944"/>
                  </a:lnTo>
                  <a:lnTo>
                    <a:pt x="4907" y="10132"/>
                  </a:lnTo>
                  <a:lnTo>
                    <a:pt x="5339" y="10282"/>
                  </a:lnTo>
                  <a:lnTo>
                    <a:pt x="5790" y="10433"/>
                  </a:lnTo>
                  <a:lnTo>
                    <a:pt x="6260" y="10583"/>
                  </a:lnTo>
                  <a:lnTo>
                    <a:pt x="6730" y="10696"/>
                  </a:lnTo>
                  <a:lnTo>
                    <a:pt x="7238" y="10809"/>
                  </a:lnTo>
                  <a:lnTo>
                    <a:pt x="7745" y="10903"/>
                  </a:lnTo>
                  <a:lnTo>
                    <a:pt x="8271" y="10997"/>
                  </a:lnTo>
                  <a:lnTo>
                    <a:pt x="8798" y="11053"/>
                  </a:lnTo>
                  <a:lnTo>
                    <a:pt x="9362" y="11109"/>
                  </a:lnTo>
                  <a:lnTo>
                    <a:pt x="9925" y="11147"/>
                  </a:lnTo>
                  <a:lnTo>
                    <a:pt x="10489" y="11185"/>
                  </a:lnTo>
                  <a:lnTo>
                    <a:pt x="11091" y="11203"/>
                  </a:lnTo>
                  <a:lnTo>
                    <a:pt x="11692" y="11203"/>
                  </a:lnTo>
                  <a:lnTo>
                    <a:pt x="12313" y="11185"/>
                  </a:lnTo>
                  <a:lnTo>
                    <a:pt x="12933" y="11166"/>
                  </a:lnTo>
                  <a:lnTo>
                    <a:pt x="13572" y="11128"/>
                  </a:lnTo>
                  <a:lnTo>
                    <a:pt x="14230" y="11072"/>
                  </a:lnTo>
                  <a:lnTo>
                    <a:pt x="14888" y="11015"/>
                  </a:lnTo>
                  <a:lnTo>
                    <a:pt x="15565" y="10921"/>
                  </a:lnTo>
                  <a:lnTo>
                    <a:pt x="16241" y="10828"/>
                  </a:lnTo>
                  <a:lnTo>
                    <a:pt x="16937" y="10734"/>
                  </a:lnTo>
                  <a:lnTo>
                    <a:pt x="17651" y="10602"/>
                  </a:lnTo>
                  <a:lnTo>
                    <a:pt x="18365" y="10470"/>
                  </a:lnTo>
                  <a:lnTo>
                    <a:pt x="19098" y="10339"/>
                  </a:lnTo>
                  <a:lnTo>
                    <a:pt x="20565" y="10000"/>
                  </a:lnTo>
                  <a:lnTo>
                    <a:pt x="22087" y="9606"/>
                  </a:lnTo>
                  <a:lnTo>
                    <a:pt x="23629" y="9173"/>
                  </a:lnTo>
                  <a:lnTo>
                    <a:pt x="25207" y="8685"/>
                  </a:lnTo>
                  <a:lnTo>
                    <a:pt x="26805" y="8140"/>
                  </a:lnTo>
                  <a:lnTo>
                    <a:pt x="28441" y="7538"/>
                  </a:lnTo>
                  <a:lnTo>
                    <a:pt x="29192" y="7256"/>
                  </a:lnTo>
                  <a:lnTo>
                    <a:pt x="29944" y="7012"/>
                  </a:lnTo>
                  <a:lnTo>
                    <a:pt x="30677" y="6786"/>
                  </a:lnTo>
                  <a:lnTo>
                    <a:pt x="31392" y="6598"/>
                  </a:lnTo>
                  <a:lnTo>
                    <a:pt x="32087" y="6429"/>
                  </a:lnTo>
                  <a:lnTo>
                    <a:pt x="32783" y="6297"/>
                  </a:lnTo>
                  <a:lnTo>
                    <a:pt x="33441" y="6166"/>
                  </a:lnTo>
                  <a:lnTo>
                    <a:pt x="34098" y="6091"/>
                  </a:lnTo>
                  <a:lnTo>
                    <a:pt x="34738" y="6015"/>
                  </a:lnTo>
                  <a:lnTo>
                    <a:pt x="35358" y="5959"/>
                  </a:lnTo>
                  <a:lnTo>
                    <a:pt x="35978" y="5940"/>
                  </a:lnTo>
                  <a:lnTo>
                    <a:pt x="36580" y="5921"/>
                  </a:lnTo>
                  <a:lnTo>
                    <a:pt x="37162" y="5940"/>
                  </a:lnTo>
                  <a:lnTo>
                    <a:pt x="37726" y="5959"/>
                  </a:lnTo>
                  <a:lnTo>
                    <a:pt x="38290" y="5997"/>
                  </a:lnTo>
                  <a:lnTo>
                    <a:pt x="38835" y="6053"/>
                  </a:lnTo>
                  <a:lnTo>
                    <a:pt x="39362" y="6128"/>
                  </a:lnTo>
                  <a:lnTo>
                    <a:pt x="39888" y="6203"/>
                  </a:lnTo>
                  <a:lnTo>
                    <a:pt x="40414" y="6297"/>
                  </a:lnTo>
                  <a:lnTo>
                    <a:pt x="40922" y="6410"/>
                  </a:lnTo>
                  <a:lnTo>
                    <a:pt x="41899" y="6636"/>
                  </a:lnTo>
                  <a:lnTo>
                    <a:pt x="42839" y="6899"/>
                  </a:lnTo>
                  <a:lnTo>
                    <a:pt x="43741" y="7181"/>
                  </a:lnTo>
                  <a:lnTo>
                    <a:pt x="44625" y="7463"/>
                  </a:lnTo>
                  <a:lnTo>
                    <a:pt x="46316" y="8027"/>
                  </a:lnTo>
                  <a:lnTo>
                    <a:pt x="47125" y="8290"/>
                  </a:lnTo>
                  <a:lnTo>
                    <a:pt x="47914" y="8515"/>
                  </a:lnTo>
                  <a:lnTo>
                    <a:pt x="48704" y="8722"/>
                  </a:lnTo>
                  <a:lnTo>
                    <a:pt x="49080" y="8797"/>
                  </a:lnTo>
                  <a:lnTo>
                    <a:pt x="49474" y="8873"/>
                  </a:lnTo>
                  <a:lnTo>
                    <a:pt x="49850" y="8929"/>
                  </a:lnTo>
                  <a:lnTo>
                    <a:pt x="50226" y="8967"/>
                  </a:lnTo>
                  <a:lnTo>
                    <a:pt x="50602" y="9004"/>
                  </a:lnTo>
                  <a:lnTo>
                    <a:pt x="51373" y="9004"/>
                  </a:lnTo>
                  <a:lnTo>
                    <a:pt x="51749" y="8985"/>
                  </a:lnTo>
                  <a:lnTo>
                    <a:pt x="52125" y="8929"/>
                  </a:lnTo>
                  <a:lnTo>
                    <a:pt x="52501" y="8873"/>
                  </a:lnTo>
                  <a:lnTo>
                    <a:pt x="52895" y="8779"/>
                  </a:lnTo>
                  <a:lnTo>
                    <a:pt x="53271" y="8666"/>
                  </a:lnTo>
                  <a:lnTo>
                    <a:pt x="53666" y="8534"/>
                  </a:lnTo>
                  <a:lnTo>
                    <a:pt x="54042" y="8365"/>
                  </a:lnTo>
                  <a:lnTo>
                    <a:pt x="54437" y="8177"/>
                  </a:lnTo>
                  <a:lnTo>
                    <a:pt x="54832" y="7952"/>
                  </a:lnTo>
                  <a:lnTo>
                    <a:pt x="55226" y="7707"/>
                  </a:lnTo>
                  <a:lnTo>
                    <a:pt x="55640" y="7425"/>
                  </a:lnTo>
                  <a:lnTo>
                    <a:pt x="56035" y="7124"/>
                  </a:lnTo>
                  <a:lnTo>
                    <a:pt x="56448" y="6786"/>
                  </a:lnTo>
                  <a:lnTo>
                    <a:pt x="56880" y="6410"/>
                  </a:lnTo>
                  <a:lnTo>
                    <a:pt x="57294" y="5997"/>
                  </a:lnTo>
                  <a:lnTo>
                    <a:pt x="57726" y="5564"/>
                  </a:lnTo>
                  <a:lnTo>
                    <a:pt x="58159" y="5076"/>
                  </a:lnTo>
                  <a:lnTo>
                    <a:pt x="58610" y="4568"/>
                  </a:lnTo>
                  <a:lnTo>
                    <a:pt x="59061" y="4004"/>
                  </a:lnTo>
                  <a:lnTo>
                    <a:pt x="59230" y="3779"/>
                  </a:lnTo>
                  <a:lnTo>
                    <a:pt x="59380" y="3534"/>
                  </a:lnTo>
                  <a:lnTo>
                    <a:pt x="59531" y="3309"/>
                  </a:lnTo>
                  <a:lnTo>
                    <a:pt x="59644" y="3064"/>
                  </a:lnTo>
                  <a:lnTo>
                    <a:pt x="59775" y="2801"/>
                  </a:lnTo>
                  <a:lnTo>
                    <a:pt x="59869" y="2557"/>
                  </a:lnTo>
                  <a:lnTo>
                    <a:pt x="59944" y="2312"/>
                  </a:lnTo>
                  <a:lnTo>
                    <a:pt x="60020" y="2049"/>
                  </a:lnTo>
                  <a:lnTo>
                    <a:pt x="60076" y="1786"/>
                  </a:lnTo>
                  <a:lnTo>
                    <a:pt x="60114" y="1542"/>
                  </a:lnTo>
                  <a:lnTo>
                    <a:pt x="60151" y="1279"/>
                  </a:lnTo>
                  <a:lnTo>
                    <a:pt x="60170" y="1015"/>
                  </a:lnTo>
                  <a:lnTo>
                    <a:pt x="60170" y="752"/>
                  </a:lnTo>
                  <a:lnTo>
                    <a:pt x="60151" y="508"/>
                  </a:lnTo>
                  <a:lnTo>
                    <a:pt x="60132" y="245"/>
                  </a:lnTo>
                  <a:lnTo>
                    <a:pt x="60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 rot="-5400000">
              <a:off x="-1590093" y="2442415"/>
              <a:ext cx="3605830" cy="425643"/>
            </a:xfrm>
            <a:custGeom>
              <a:rect b="b" l="l" r="r" t="t"/>
              <a:pathLst>
                <a:path extrusionOk="0" h="8572" w="72614">
                  <a:moveTo>
                    <a:pt x="0" y="0"/>
                  </a:moveTo>
                  <a:lnTo>
                    <a:pt x="19" y="376"/>
                  </a:lnTo>
                  <a:lnTo>
                    <a:pt x="38" y="790"/>
                  </a:lnTo>
                  <a:lnTo>
                    <a:pt x="57" y="1222"/>
                  </a:lnTo>
                  <a:lnTo>
                    <a:pt x="113" y="1655"/>
                  </a:lnTo>
                  <a:lnTo>
                    <a:pt x="170" y="2106"/>
                  </a:lnTo>
                  <a:lnTo>
                    <a:pt x="264" y="2557"/>
                  </a:lnTo>
                  <a:lnTo>
                    <a:pt x="358" y="3008"/>
                  </a:lnTo>
                  <a:lnTo>
                    <a:pt x="489" y="3459"/>
                  </a:lnTo>
                  <a:lnTo>
                    <a:pt x="640" y="3929"/>
                  </a:lnTo>
                  <a:lnTo>
                    <a:pt x="809" y="4380"/>
                  </a:lnTo>
                  <a:lnTo>
                    <a:pt x="1015" y="4812"/>
                  </a:lnTo>
                  <a:lnTo>
                    <a:pt x="1241" y="5245"/>
                  </a:lnTo>
                  <a:lnTo>
                    <a:pt x="1504" y="5677"/>
                  </a:lnTo>
                  <a:lnTo>
                    <a:pt x="1805" y="6072"/>
                  </a:lnTo>
                  <a:lnTo>
                    <a:pt x="2124" y="6467"/>
                  </a:lnTo>
                  <a:lnTo>
                    <a:pt x="2500" y="6824"/>
                  </a:lnTo>
                  <a:lnTo>
                    <a:pt x="2688" y="6993"/>
                  </a:lnTo>
                  <a:lnTo>
                    <a:pt x="2914" y="7162"/>
                  </a:lnTo>
                  <a:lnTo>
                    <a:pt x="3121" y="7312"/>
                  </a:lnTo>
                  <a:lnTo>
                    <a:pt x="3346" y="7463"/>
                  </a:lnTo>
                  <a:lnTo>
                    <a:pt x="3591" y="7594"/>
                  </a:lnTo>
                  <a:lnTo>
                    <a:pt x="3835" y="7745"/>
                  </a:lnTo>
                  <a:lnTo>
                    <a:pt x="4098" y="7858"/>
                  </a:lnTo>
                  <a:lnTo>
                    <a:pt x="4380" y="7970"/>
                  </a:lnTo>
                  <a:lnTo>
                    <a:pt x="4662" y="8083"/>
                  </a:lnTo>
                  <a:lnTo>
                    <a:pt x="4944" y="8177"/>
                  </a:lnTo>
                  <a:lnTo>
                    <a:pt x="5264" y="8271"/>
                  </a:lnTo>
                  <a:lnTo>
                    <a:pt x="5583" y="8346"/>
                  </a:lnTo>
                  <a:lnTo>
                    <a:pt x="5903" y="8421"/>
                  </a:lnTo>
                  <a:lnTo>
                    <a:pt x="6260" y="8459"/>
                  </a:lnTo>
                  <a:lnTo>
                    <a:pt x="6598" y="8515"/>
                  </a:lnTo>
                  <a:lnTo>
                    <a:pt x="6974" y="8534"/>
                  </a:lnTo>
                  <a:lnTo>
                    <a:pt x="7350" y="8572"/>
                  </a:lnTo>
                  <a:lnTo>
                    <a:pt x="8158" y="8572"/>
                  </a:lnTo>
                  <a:lnTo>
                    <a:pt x="8591" y="8553"/>
                  </a:lnTo>
                  <a:lnTo>
                    <a:pt x="9023" y="8515"/>
                  </a:lnTo>
                  <a:lnTo>
                    <a:pt x="9474" y="8459"/>
                  </a:lnTo>
                  <a:lnTo>
                    <a:pt x="9944" y="8403"/>
                  </a:lnTo>
                  <a:lnTo>
                    <a:pt x="10433" y="8327"/>
                  </a:lnTo>
                  <a:lnTo>
                    <a:pt x="10921" y="8234"/>
                  </a:lnTo>
                  <a:lnTo>
                    <a:pt x="11429" y="8121"/>
                  </a:lnTo>
                  <a:lnTo>
                    <a:pt x="11955" y="8008"/>
                  </a:lnTo>
                  <a:lnTo>
                    <a:pt x="12500" y="7858"/>
                  </a:lnTo>
                  <a:lnTo>
                    <a:pt x="13064" y="7707"/>
                  </a:lnTo>
                  <a:lnTo>
                    <a:pt x="13647" y="7538"/>
                  </a:lnTo>
                  <a:lnTo>
                    <a:pt x="14230" y="7350"/>
                  </a:lnTo>
                  <a:lnTo>
                    <a:pt x="14831" y="7143"/>
                  </a:lnTo>
                  <a:lnTo>
                    <a:pt x="16467" y="6579"/>
                  </a:lnTo>
                  <a:lnTo>
                    <a:pt x="18064" y="6053"/>
                  </a:lnTo>
                  <a:lnTo>
                    <a:pt x="19643" y="5564"/>
                  </a:lnTo>
                  <a:lnTo>
                    <a:pt x="21203" y="5113"/>
                  </a:lnTo>
                  <a:lnTo>
                    <a:pt x="22745" y="4681"/>
                  </a:lnTo>
                  <a:lnTo>
                    <a:pt x="24267" y="4286"/>
                  </a:lnTo>
                  <a:lnTo>
                    <a:pt x="25752" y="3929"/>
                  </a:lnTo>
                  <a:lnTo>
                    <a:pt x="27218" y="3609"/>
                  </a:lnTo>
                  <a:lnTo>
                    <a:pt x="28666" y="3327"/>
                  </a:lnTo>
                  <a:lnTo>
                    <a:pt x="30076" y="3064"/>
                  </a:lnTo>
                  <a:lnTo>
                    <a:pt x="31467" y="2839"/>
                  </a:lnTo>
                  <a:lnTo>
                    <a:pt x="32839" y="2651"/>
                  </a:lnTo>
                  <a:lnTo>
                    <a:pt x="34155" y="2500"/>
                  </a:lnTo>
                  <a:lnTo>
                    <a:pt x="35470" y="2388"/>
                  </a:lnTo>
                  <a:lnTo>
                    <a:pt x="36730" y="2294"/>
                  </a:lnTo>
                  <a:lnTo>
                    <a:pt x="37970" y="2237"/>
                  </a:lnTo>
                  <a:lnTo>
                    <a:pt x="39173" y="2237"/>
                  </a:lnTo>
                  <a:lnTo>
                    <a:pt x="40339" y="2256"/>
                  </a:lnTo>
                  <a:lnTo>
                    <a:pt x="41467" y="2312"/>
                  </a:lnTo>
                  <a:lnTo>
                    <a:pt x="42576" y="2406"/>
                  </a:lnTo>
                  <a:lnTo>
                    <a:pt x="43628" y="2519"/>
                  </a:lnTo>
                  <a:lnTo>
                    <a:pt x="44662" y="2688"/>
                  </a:lnTo>
                  <a:lnTo>
                    <a:pt x="45640" y="2895"/>
                  </a:lnTo>
                  <a:lnTo>
                    <a:pt x="46598" y="3121"/>
                  </a:lnTo>
                  <a:lnTo>
                    <a:pt x="47049" y="3252"/>
                  </a:lnTo>
                  <a:lnTo>
                    <a:pt x="47500" y="3403"/>
                  </a:lnTo>
                  <a:lnTo>
                    <a:pt x="47933" y="3553"/>
                  </a:lnTo>
                  <a:lnTo>
                    <a:pt x="48365" y="3703"/>
                  </a:lnTo>
                  <a:lnTo>
                    <a:pt x="48779" y="3873"/>
                  </a:lnTo>
                  <a:lnTo>
                    <a:pt x="49192" y="4042"/>
                  </a:lnTo>
                  <a:lnTo>
                    <a:pt x="49587" y="4230"/>
                  </a:lnTo>
                  <a:lnTo>
                    <a:pt x="49963" y="4436"/>
                  </a:lnTo>
                  <a:lnTo>
                    <a:pt x="50339" y="4643"/>
                  </a:lnTo>
                  <a:lnTo>
                    <a:pt x="50696" y="4850"/>
                  </a:lnTo>
                  <a:lnTo>
                    <a:pt x="51053" y="5076"/>
                  </a:lnTo>
                  <a:lnTo>
                    <a:pt x="51391" y="5301"/>
                  </a:lnTo>
                  <a:lnTo>
                    <a:pt x="51711" y="5546"/>
                  </a:lnTo>
                  <a:lnTo>
                    <a:pt x="52031" y="5790"/>
                  </a:lnTo>
                  <a:lnTo>
                    <a:pt x="52331" y="6053"/>
                  </a:lnTo>
                  <a:lnTo>
                    <a:pt x="52632" y="6316"/>
                  </a:lnTo>
                  <a:lnTo>
                    <a:pt x="52876" y="6542"/>
                  </a:lnTo>
                  <a:lnTo>
                    <a:pt x="53121" y="6749"/>
                  </a:lnTo>
                  <a:lnTo>
                    <a:pt x="53365" y="6937"/>
                  </a:lnTo>
                  <a:lnTo>
                    <a:pt x="53628" y="7106"/>
                  </a:lnTo>
                  <a:lnTo>
                    <a:pt x="53891" y="7256"/>
                  </a:lnTo>
                  <a:lnTo>
                    <a:pt x="54173" y="7406"/>
                  </a:lnTo>
                  <a:lnTo>
                    <a:pt x="54437" y="7538"/>
                  </a:lnTo>
                  <a:lnTo>
                    <a:pt x="54737" y="7651"/>
                  </a:lnTo>
                  <a:lnTo>
                    <a:pt x="55019" y="7745"/>
                  </a:lnTo>
                  <a:lnTo>
                    <a:pt x="55320" y="7839"/>
                  </a:lnTo>
                  <a:lnTo>
                    <a:pt x="55621" y="7914"/>
                  </a:lnTo>
                  <a:lnTo>
                    <a:pt x="55922" y="7989"/>
                  </a:lnTo>
                  <a:lnTo>
                    <a:pt x="56241" y="8046"/>
                  </a:lnTo>
                  <a:lnTo>
                    <a:pt x="56561" y="8083"/>
                  </a:lnTo>
                  <a:lnTo>
                    <a:pt x="56880" y="8121"/>
                  </a:lnTo>
                  <a:lnTo>
                    <a:pt x="57200" y="8140"/>
                  </a:lnTo>
                  <a:lnTo>
                    <a:pt x="57858" y="8140"/>
                  </a:lnTo>
                  <a:lnTo>
                    <a:pt x="58534" y="8102"/>
                  </a:lnTo>
                  <a:lnTo>
                    <a:pt x="59230" y="8027"/>
                  </a:lnTo>
                  <a:lnTo>
                    <a:pt x="59907" y="7914"/>
                  </a:lnTo>
                  <a:lnTo>
                    <a:pt x="60621" y="7764"/>
                  </a:lnTo>
                  <a:lnTo>
                    <a:pt x="61316" y="7594"/>
                  </a:lnTo>
                  <a:lnTo>
                    <a:pt x="62031" y="7369"/>
                  </a:lnTo>
                  <a:lnTo>
                    <a:pt x="62745" y="7124"/>
                  </a:lnTo>
                  <a:lnTo>
                    <a:pt x="63459" y="6861"/>
                  </a:lnTo>
                  <a:lnTo>
                    <a:pt x="64155" y="6579"/>
                  </a:lnTo>
                  <a:lnTo>
                    <a:pt x="64869" y="6260"/>
                  </a:lnTo>
                  <a:lnTo>
                    <a:pt x="65546" y="5921"/>
                  </a:lnTo>
                  <a:lnTo>
                    <a:pt x="66241" y="5564"/>
                  </a:lnTo>
                  <a:lnTo>
                    <a:pt x="66918" y="5207"/>
                  </a:lnTo>
                  <a:lnTo>
                    <a:pt x="67576" y="4812"/>
                  </a:lnTo>
                  <a:lnTo>
                    <a:pt x="68215" y="4418"/>
                  </a:lnTo>
                  <a:lnTo>
                    <a:pt x="68854" y="4023"/>
                  </a:lnTo>
                  <a:lnTo>
                    <a:pt x="69455" y="3609"/>
                  </a:lnTo>
                  <a:lnTo>
                    <a:pt x="70057" y="3177"/>
                  </a:lnTo>
                  <a:lnTo>
                    <a:pt x="70621" y="2764"/>
                  </a:lnTo>
                  <a:lnTo>
                    <a:pt x="71166" y="2331"/>
                  </a:lnTo>
                  <a:lnTo>
                    <a:pt x="71673" y="1918"/>
                  </a:lnTo>
                  <a:lnTo>
                    <a:pt x="72162" y="1504"/>
                  </a:lnTo>
                  <a:lnTo>
                    <a:pt x="72613" y="1091"/>
                  </a:lnTo>
                  <a:lnTo>
                    <a:pt x="72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8" name="Google Shape;1368;p27"/>
          <p:cNvGrpSpPr/>
          <p:nvPr/>
        </p:nvGrpSpPr>
        <p:grpSpPr>
          <a:xfrm rot="10800000">
            <a:off x="8329981" y="3678868"/>
            <a:ext cx="698331" cy="539063"/>
            <a:chOff x="1684700" y="238125"/>
            <a:chExt cx="1698275" cy="1310950"/>
          </a:xfrm>
        </p:grpSpPr>
        <p:sp>
          <p:nvSpPr>
            <p:cNvPr id="1369" name="Google Shape;1369;p27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7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10800000">
            <a:off x="215931" y="221918"/>
            <a:ext cx="698331" cy="539063"/>
            <a:chOff x="1684700" y="238125"/>
            <a:chExt cx="1698275" cy="1310950"/>
          </a:xfrm>
        </p:grpSpPr>
        <p:sp>
          <p:nvSpPr>
            <p:cNvPr id="1375" name="Google Shape;1375;p27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7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0" name="Google Shape;1380;p27"/>
          <p:cNvGrpSpPr/>
          <p:nvPr/>
        </p:nvGrpSpPr>
        <p:grpSpPr>
          <a:xfrm flipH="1">
            <a:off x="5490150" y="-2198137"/>
            <a:ext cx="5898675" cy="4432225"/>
            <a:chOff x="1483225" y="811475"/>
            <a:chExt cx="5898675" cy="4432225"/>
          </a:xfrm>
        </p:grpSpPr>
        <p:sp>
          <p:nvSpPr>
            <p:cNvPr id="1381" name="Google Shape;1381;p27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7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7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7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5" name="Google Shape;1385;p27"/>
          <p:cNvGrpSpPr/>
          <p:nvPr/>
        </p:nvGrpSpPr>
        <p:grpSpPr>
          <a:xfrm flipH="1">
            <a:off x="-558675" y="3134550"/>
            <a:ext cx="5898675" cy="4432225"/>
            <a:chOff x="1483225" y="811475"/>
            <a:chExt cx="5898675" cy="4432225"/>
          </a:xfrm>
        </p:grpSpPr>
        <p:sp>
          <p:nvSpPr>
            <p:cNvPr id="1386" name="Google Shape;1386;p27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28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392" name="Google Shape;1392;p28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393" name="Google Shape;1393;p28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94" name="Google Shape;1394;p28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395" name="Google Shape;1395;p28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6" name="Google Shape;1396;p28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97" name="Google Shape;1397;p28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398" name="Google Shape;1398;p28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9" name="Google Shape;1399;p28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00" name="Google Shape;1400;p28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28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28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28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07" name="Google Shape;1407;p28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8" name="Google Shape;1408;p28"/>
          <p:cNvSpPr txBox="1"/>
          <p:nvPr>
            <p:ph type="title"/>
          </p:nvPr>
        </p:nvSpPr>
        <p:spPr>
          <a:xfrm>
            <a:off x="1412626" y="2942145"/>
            <a:ext cx="2305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9" name="Google Shape;1409;p28"/>
          <p:cNvSpPr txBox="1"/>
          <p:nvPr>
            <p:ph idx="1" type="subTitle"/>
          </p:nvPr>
        </p:nvSpPr>
        <p:spPr>
          <a:xfrm>
            <a:off x="1412626" y="3374743"/>
            <a:ext cx="2305500" cy="7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0" name="Google Shape;1410;p28"/>
          <p:cNvSpPr txBox="1"/>
          <p:nvPr>
            <p:ph idx="2" type="title"/>
          </p:nvPr>
        </p:nvSpPr>
        <p:spPr>
          <a:xfrm>
            <a:off x="5425874" y="2942145"/>
            <a:ext cx="2305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1" name="Google Shape;1411;p28"/>
          <p:cNvSpPr txBox="1"/>
          <p:nvPr>
            <p:ph idx="3" type="subTitle"/>
          </p:nvPr>
        </p:nvSpPr>
        <p:spPr>
          <a:xfrm>
            <a:off x="5425874" y="3374743"/>
            <a:ext cx="2305500" cy="7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2" name="Google Shape;1412;p28"/>
          <p:cNvSpPr txBox="1"/>
          <p:nvPr>
            <p:ph hasCustomPrompt="1" idx="4" type="title"/>
          </p:nvPr>
        </p:nvSpPr>
        <p:spPr>
          <a:xfrm>
            <a:off x="2103976" y="2579815"/>
            <a:ext cx="9228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3" name="Google Shape;1413;p28"/>
          <p:cNvSpPr txBox="1"/>
          <p:nvPr>
            <p:ph hasCustomPrompt="1" idx="5" type="title"/>
          </p:nvPr>
        </p:nvSpPr>
        <p:spPr>
          <a:xfrm>
            <a:off x="6117224" y="2579815"/>
            <a:ext cx="9228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4" name="Google Shape;1414;p28"/>
          <p:cNvSpPr txBox="1"/>
          <p:nvPr>
            <p:ph idx="6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415" name="Google Shape;1415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" y="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205803" y="153090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7" name="Google Shape;1417;p28"/>
          <p:cNvGrpSpPr/>
          <p:nvPr/>
        </p:nvGrpSpPr>
        <p:grpSpPr>
          <a:xfrm>
            <a:off x="7360698" y="0"/>
            <a:ext cx="1783310" cy="1369932"/>
            <a:chOff x="7360698" y="0"/>
            <a:chExt cx="1783310" cy="1369932"/>
          </a:xfrm>
        </p:grpSpPr>
        <p:sp>
          <p:nvSpPr>
            <p:cNvPr id="1418" name="Google Shape;1418;p28"/>
            <p:cNvSpPr/>
            <p:nvPr/>
          </p:nvSpPr>
          <p:spPr>
            <a:xfrm>
              <a:off x="7360698" y="0"/>
              <a:ext cx="1783310" cy="1369932"/>
            </a:xfrm>
            <a:custGeom>
              <a:rect b="b" l="l" r="r" t="t"/>
              <a:pathLst>
                <a:path extrusionOk="0" h="25415" w="33084">
                  <a:moveTo>
                    <a:pt x="2369" y="0"/>
                  </a:moveTo>
                  <a:lnTo>
                    <a:pt x="2143" y="433"/>
                  </a:lnTo>
                  <a:lnTo>
                    <a:pt x="1937" y="865"/>
                  </a:lnTo>
                  <a:lnTo>
                    <a:pt x="1749" y="1316"/>
                  </a:lnTo>
                  <a:lnTo>
                    <a:pt x="1561" y="1767"/>
                  </a:lnTo>
                  <a:lnTo>
                    <a:pt x="1392" y="2218"/>
                  </a:lnTo>
                  <a:lnTo>
                    <a:pt x="1241" y="2670"/>
                  </a:lnTo>
                  <a:lnTo>
                    <a:pt x="1091" y="3140"/>
                  </a:lnTo>
                  <a:lnTo>
                    <a:pt x="959" y="3609"/>
                  </a:lnTo>
                  <a:lnTo>
                    <a:pt x="658" y="4756"/>
                  </a:lnTo>
                  <a:lnTo>
                    <a:pt x="508" y="5358"/>
                  </a:lnTo>
                  <a:lnTo>
                    <a:pt x="395" y="5959"/>
                  </a:lnTo>
                  <a:lnTo>
                    <a:pt x="282" y="6561"/>
                  </a:lnTo>
                  <a:lnTo>
                    <a:pt x="189" y="7162"/>
                  </a:lnTo>
                  <a:lnTo>
                    <a:pt x="95" y="7764"/>
                  </a:lnTo>
                  <a:lnTo>
                    <a:pt x="38" y="8365"/>
                  </a:lnTo>
                  <a:lnTo>
                    <a:pt x="1" y="8967"/>
                  </a:lnTo>
                  <a:lnTo>
                    <a:pt x="1" y="9549"/>
                  </a:lnTo>
                  <a:lnTo>
                    <a:pt x="1" y="10132"/>
                  </a:lnTo>
                  <a:lnTo>
                    <a:pt x="38" y="10696"/>
                  </a:lnTo>
                  <a:lnTo>
                    <a:pt x="113" y="11241"/>
                  </a:lnTo>
                  <a:lnTo>
                    <a:pt x="207" y="11767"/>
                  </a:lnTo>
                  <a:lnTo>
                    <a:pt x="339" y="12275"/>
                  </a:lnTo>
                  <a:lnTo>
                    <a:pt x="489" y="12764"/>
                  </a:lnTo>
                  <a:lnTo>
                    <a:pt x="696" y="13215"/>
                  </a:lnTo>
                  <a:lnTo>
                    <a:pt x="809" y="13440"/>
                  </a:lnTo>
                  <a:lnTo>
                    <a:pt x="940" y="13647"/>
                  </a:lnTo>
                  <a:lnTo>
                    <a:pt x="1072" y="13854"/>
                  </a:lnTo>
                  <a:lnTo>
                    <a:pt x="1204" y="14061"/>
                  </a:lnTo>
                  <a:lnTo>
                    <a:pt x="1354" y="14249"/>
                  </a:lnTo>
                  <a:lnTo>
                    <a:pt x="1523" y="14418"/>
                  </a:lnTo>
                  <a:lnTo>
                    <a:pt x="1711" y="14587"/>
                  </a:lnTo>
                  <a:lnTo>
                    <a:pt x="1899" y="14756"/>
                  </a:lnTo>
                  <a:lnTo>
                    <a:pt x="2087" y="14906"/>
                  </a:lnTo>
                  <a:lnTo>
                    <a:pt x="2294" y="15057"/>
                  </a:lnTo>
                  <a:lnTo>
                    <a:pt x="2519" y="15188"/>
                  </a:lnTo>
                  <a:lnTo>
                    <a:pt x="2764" y="15320"/>
                  </a:lnTo>
                  <a:lnTo>
                    <a:pt x="3008" y="15433"/>
                  </a:lnTo>
                  <a:lnTo>
                    <a:pt x="3252" y="15527"/>
                  </a:lnTo>
                  <a:lnTo>
                    <a:pt x="3534" y="15621"/>
                  </a:lnTo>
                  <a:lnTo>
                    <a:pt x="3816" y="15696"/>
                  </a:lnTo>
                  <a:lnTo>
                    <a:pt x="4117" y="15771"/>
                  </a:lnTo>
                  <a:lnTo>
                    <a:pt x="4418" y="15828"/>
                  </a:lnTo>
                  <a:lnTo>
                    <a:pt x="4756" y="15865"/>
                  </a:lnTo>
                  <a:lnTo>
                    <a:pt x="5095" y="15903"/>
                  </a:lnTo>
                  <a:lnTo>
                    <a:pt x="5433" y="15922"/>
                  </a:lnTo>
                  <a:lnTo>
                    <a:pt x="5809" y="15922"/>
                  </a:lnTo>
                  <a:lnTo>
                    <a:pt x="6185" y="15903"/>
                  </a:lnTo>
                  <a:lnTo>
                    <a:pt x="6598" y="15884"/>
                  </a:lnTo>
                  <a:lnTo>
                    <a:pt x="6993" y="15846"/>
                  </a:lnTo>
                  <a:lnTo>
                    <a:pt x="7425" y="15790"/>
                  </a:lnTo>
                  <a:lnTo>
                    <a:pt x="7876" y="15734"/>
                  </a:lnTo>
                  <a:lnTo>
                    <a:pt x="8328" y="15658"/>
                  </a:lnTo>
                  <a:lnTo>
                    <a:pt x="8798" y="15546"/>
                  </a:lnTo>
                  <a:lnTo>
                    <a:pt x="9305" y="15433"/>
                  </a:lnTo>
                  <a:lnTo>
                    <a:pt x="9907" y="15301"/>
                  </a:lnTo>
                  <a:lnTo>
                    <a:pt x="10508" y="15188"/>
                  </a:lnTo>
                  <a:lnTo>
                    <a:pt x="11091" y="15094"/>
                  </a:lnTo>
                  <a:lnTo>
                    <a:pt x="11655" y="15038"/>
                  </a:lnTo>
                  <a:lnTo>
                    <a:pt x="12219" y="15000"/>
                  </a:lnTo>
                  <a:lnTo>
                    <a:pt x="12764" y="14982"/>
                  </a:lnTo>
                  <a:lnTo>
                    <a:pt x="13290" y="14982"/>
                  </a:lnTo>
                  <a:lnTo>
                    <a:pt x="13798" y="15000"/>
                  </a:lnTo>
                  <a:lnTo>
                    <a:pt x="14305" y="15038"/>
                  </a:lnTo>
                  <a:lnTo>
                    <a:pt x="14794" y="15094"/>
                  </a:lnTo>
                  <a:lnTo>
                    <a:pt x="15283" y="15170"/>
                  </a:lnTo>
                  <a:lnTo>
                    <a:pt x="15752" y="15264"/>
                  </a:lnTo>
                  <a:lnTo>
                    <a:pt x="16204" y="15376"/>
                  </a:lnTo>
                  <a:lnTo>
                    <a:pt x="16655" y="15508"/>
                  </a:lnTo>
                  <a:lnTo>
                    <a:pt x="17087" y="15658"/>
                  </a:lnTo>
                  <a:lnTo>
                    <a:pt x="17519" y="15809"/>
                  </a:lnTo>
                  <a:lnTo>
                    <a:pt x="17952" y="15978"/>
                  </a:lnTo>
                  <a:lnTo>
                    <a:pt x="18346" y="16166"/>
                  </a:lnTo>
                  <a:lnTo>
                    <a:pt x="18760" y="16354"/>
                  </a:lnTo>
                  <a:lnTo>
                    <a:pt x="19155" y="16561"/>
                  </a:lnTo>
                  <a:lnTo>
                    <a:pt x="19531" y="16786"/>
                  </a:lnTo>
                  <a:lnTo>
                    <a:pt x="19907" y="17012"/>
                  </a:lnTo>
                  <a:lnTo>
                    <a:pt x="20640" y="17482"/>
                  </a:lnTo>
                  <a:lnTo>
                    <a:pt x="21335" y="17989"/>
                  </a:lnTo>
                  <a:lnTo>
                    <a:pt x="22031" y="18516"/>
                  </a:lnTo>
                  <a:lnTo>
                    <a:pt x="22689" y="19079"/>
                  </a:lnTo>
                  <a:lnTo>
                    <a:pt x="23328" y="19643"/>
                  </a:lnTo>
                  <a:lnTo>
                    <a:pt x="23948" y="20207"/>
                  </a:lnTo>
                  <a:lnTo>
                    <a:pt x="24549" y="20771"/>
                  </a:lnTo>
                  <a:lnTo>
                    <a:pt x="25734" y="21880"/>
                  </a:lnTo>
                  <a:lnTo>
                    <a:pt x="26316" y="22425"/>
                  </a:lnTo>
                  <a:lnTo>
                    <a:pt x="26899" y="22933"/>
                  </a:lnTo>
                  <a:lnTo>
                    <a:pt x="27463" y="23403"/>
                  </a:lnTo>
                  <a:lnTo>
                    <a:pt x="28046" y="23835"/>
                  </a:lnTo>
                  <a:lnTo>
                    <a:pt x="28628" y="24249"/>
                  </a:lnTo>
                  <a:lnTo>
                    <a:pt x="28929" y="24418"/>
                  </a:lnTo>
                  <a:lnTo>
                    <a:pt x="29230" y="24587"/>
                  </a:lnTo>
                  <a:lnTo>
                    <a:pt x="29531" y="24756"/>
                  </a:lnTo>
                  <a:lnTo>
                    <a:pt x="29831" y="24888"/>
                  </a:lnTo>
                  <a:lnTo>
                    <a:pt x="30132" y="25019"/>
                  </a:lnTo>
                  <a:lnTo>
                    <a:pt x="30452" y="25132"/>
                  </a:lnTo>
                  <a:lnTo>
                    <a:pt x="30752" y="25226"/>
                  </a:lnTo>
                  <a:lnTo>
                    <a:pt x="31072" y="25301"/>
                  </a:lnTo>
                  <a:lnTo>
                    <a:pt x="31392" y="25358"/>
                  </a:lnTo>
                  <a:lnTo>
                    <a:pt x="31730" y="25395"/>
                  </a:lnTo>
                  <a:lnTo>
                    <a:pt x="32068" y="25414"/>
                  </a:lnTo>
                  <a:lnTo>
                    <a:pt x="32407" y="25414"/>
                  </a:lnTo>
                  <a:lnTo>
                    <a:pt x="32745" y="25395"/>
                  </a:lnTo>
                  <a:lnTo>
                    <a:pt x="33083" y="25339"/>
                  </a:lnTo>
                  <a:lnTo>
                    <a:pt x="330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7535988" y="0"/>
              <a:ext cx="1608019" cy="1115566"/>
            </a:xfrm>
            <a:custGeom>
              <a:rect b="b" l="l" r="r" t="t"/>
              <a:pathLst>
                <a:path extrusionOk="0" h="20696" w="29832">
                  <a:moveTo>
                    <a:pt x="2218" y="0"/>
                  </a:moveTo>
                  <a:lnTo>
                    <a:pt x="1749" y="1053"/>
                  </a:lnTo>
                  <a:lnTo>
                    <a:pt x="1523" y="1617"/>
                  </a:lnTo>
                  <a:lnTo>
                    <a:pt x="1297" y="2181"/>
                  </a:lnTo>
                  <a:lnTo>
                    <a:pt x="1091" y="2745"/>
                  </a:lnTo>
                  <a:lnTo>
                    <a:pt x="884" y="3327"/>
                  </a:lnTo>
                  <a:lnTo>
                    <a:pt x="696" y="3910"/>
                  </a:lnTo>
                  <a:lnTo>
                    <a:pt x="527" y="4493"/>
                  </a:lnTo>
                  <a:lnTo>
                    <a:pt x="376" y="5076"/>
                  </a:lnTo>
                  <a:lnTo>
                    <a:pt x="245" y="5658"/>
                  </a:lnTo>
                  <a:lnTo>
                    <a:pt x="151" y="6241"/>
                  </a:lnTo>
                  <a:lnTo>
                    <a:pt x="76" y="6805"/>
                  </a:lnTo>
                  <a:lnTo>
                    <a:pt x="19" y="7350"/>
                  </a:lnTo>
                  <a:lnTo>
                    <a:pt x="0" y="7895"/>
                  </a:lnTo>
                  <a:lnTo>
                    <a:pt x="19" y="8421"/>
                  </a:lnTo>
                  <a:lnTo>
                    <a:pt x="76" y="8929"/>
                  </a:lnTo>
                  <a:lnTo>
                    <a:pt x="170" y="9418"/>
                  </a:lnTo>
                  <a:lnTo>
                    <a:pt x="245" y="9662"/>
                  </a:lnTo>
                  <a:lnTo>
                    <a:pt x="301" y="9888"/>
                  </a:lnTo>
                  <a:lnTo>
                    <a:pt x="395" y="10113"/>
                  </a:lnTo>
                  <a:lnTo>
                    <a:pt x="489" y="10339"/>
                  </a:lnTo>
                  <a:lnTo>
                    <a:pt x="583" y="10546"/>
                  </a:lnTo>
                  <a:lnTo>
                    <a:pt x="715" y="10752"/>
                  </a:lnTo>
                  <a:lnTo>
                    <a:pt x="846" y="10940"/>
                  </a:lnTo>
                  <a:lnTo>
                    <a:pt x="978" y="11128"/>
                  </a:lnTo>
                  <a:lnTo>
                    <a:pt x="1128" y="11316"/>
                  </a:lnTo>
                  <a:lnTo>
                    <a:pt x="1297" y="11485"/>
                  </a:lnTo>
                  <a:lnTo>
                    <a:pt x="1485" y="11655"/>
                  </a:lnTo>
                  <a:lnTo>
                    <a:pt x="1673" y="11805"/>
                  </a:lnTo>
                  <a:lnTo>
                    <a:pt x="1880" y="11955"/>
                  </a:lnTo>
                  <a:lnTo>
                    <a:pt x="2106" y="12087"/>
                  </a:lnTo>
                  <a:lnTo>
                    <a:pt x="2350" y="12219"/>
                  </a:lnTo>
                  <a:lnTo>
                    <a:pt x="2594" y="12331"/>
                  </a:lnTo>
                  <a:lnTo>
                    <a:pt x="2858" y="12425"/>
                  </a:lnTo>
                  <a:lnTo>
                    <a:pt x="3140" y="12519"/>
                  </a:lnTo>
                  <a:lnTo>
                    <a:pt x="3440" y="12613"/>
                  </a:lnTo>
                  <a:lnTo>
                    <a:pt x="3741" y="12688"/>
                  </a:lnTo>
                  <a:lnTo>
                    <a:pt x="4079" y="12745"/>
                  </a:lnTo>
                  <a:lnTo>
                    <a:pt x="4418" y="12801"/>
                  </a:lnTo>
                  <a:lnTo>
                    <a:pt x="4794" y="12839"/>
                  </a:lnTo>
                  <a:lnTo>
                    <a:pt x="5170" y="12858"/>
                  </a:lnTo>
                  <a:lnTo>
                    <a:pt x="5564" y="12876"/>
                  </a:lnTo>
                  <a:lnTo>
                    <a:pt x="5978" y="12858"/>
                  </a:lnTo>
                  <a:lnTo>
                    <a:pt x="6410" y="12858"/>
                  </a:lnTo>
                  <a:lnTo>
                    <a:pt x="6861" y="12820"/>
                  </a:lnTo>
                  <a:lnTo>
                    <a:pt x="7331" y="12782"/>
                  </a:lnTo>
                  <a:lnTo>
                    <a:pt x="7820" y="12726"/>
                  </a:lnTo>
                  <a:lnTo>
                    <a:pt x="8797" y="12613"/>
                  </a:lnTo>
                  <a:lnTo>
                    <a:pt x="9775" y="12557"/>
                  </a:lnTo>
                  <a:lnTo>
                    <a:pt x="10715" y="12538"/>
                  </a:lnTo>
                  <a:lnTo>
                    <a:pt x="11636" y="12557"/>
                  </a:lnTo>
                  <a:lnTo>
                    <a:pt x="12557" y="12613"/>
                  </a:lnTo>
                  <a:lnTo>
                    <a:pt x="13440" y="12726"/>
                  </a:lnTo>
                  <a:lnTo>
                    <a:pt x="14305" y="12858"/>
                  </a:lnTo>
                  <a:lnTo>
                    <a:pt x="15151" y="13008"/>
                  </a:lnTo>
                  <a:lnTo>
                    <a:pt x="15997" y="13196"/>
                  </a:lnTo>
                  <a:lnTo>
                    <a:pt x="16805" y="13422"/>
                  </a:lnTo>
                  <a:lnTo>
                    <a:pt x="17594" y="13666"/>
                  </a:lnTo>
                  <a:lnTo>
                    <a:pt x="18365" y="13929"/>
                  </a:lnTo>
                  <a:lnTo>
                    <a:pt x="19117" y="14230"/>
                  </a:lnTo>
                  <a:lnTo>
                    <a:pt x="19850" y="14531"/>
                  </a:lnTo>
                  <a:lnTo>
                    <a:pt x="20564" y="14850"/>
                  </a:lnTo>
                  <a:lnTo>
                    <a:pt x="21260" y="15188"/>
                  </a:lnTo>
                  <a:lnTo>
                    <a:pt x="21937" y="15546"/>
                  </a:lnTo>
                  <a:lnTo>
                    <a:pt x="22594" y="15903"/>
                  </a:lnTo>
                  <a:lnTo>
                    <a:pt x="23234" y="16260"/>
                  </a:lnTo>
                  <a:lnTo>
                    <a:pt x="23854" y="16636"/>
                  </a:lnTo>
                  <a:lnTo>
                    <a:pt x="24455" y="17012"/>
                  </a:lnTo>
                  <a:lnTo>
                    <a:pt x="25038" y="17388"/>
                  </a:lnTo>
                  <a:lnTo>
                    <a:pt x="26147" y="18140"/>
                  </a:lnTo>
                  <a:lnTo>
                    <a:pt x="27181" y="18854"/>
                  </a:lnTo>
                  <a:lnTo>
                    <a:pt x="28140" y="19531"/>
                  </a:lnTo>
                  <a:lnTo>
                    <a:pt x="29023" y="20151"/>
                  </a:lnTo>
                  <a:lnTo>
                    <a:pt x="29831" y="20696"/>
                  </a:lnTo>
                  <a:lnTo>
                    <a:pt x="29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0" name="Google Shape;1420;p28"/>
          <p:cNvGrpSpPr/>
          <p:nvPr/>
        </p:nvGrpSpPr>
        <p:grpSpPr>
          <a:xfrm flipH="1">
            <a:off x="-72305" y="2056811"/>
            <a:ext cx="2305471" cy="3077157"/>
            <a:chOff x="5383088" y="0"/>
            <a:chExt cx="3855947" cy="5146607"/>
          </a:xfrm>
        </p:grpSpPr>
        <p:sp>
          <p:nvSpPr>
            <p:cNvPr id="1421" name="Google Shape;1421;p28"/>
            <p:cNvSpPr/>
            <p:nvPr/>
          </p:nvSpPr>
          <p:spPr>
            <a:xfrm>
              <a:off x="8631825" y="0"/>
              <a:ext cx="607210" cy="2828679"/>
            </a:xfrm>
            <a:custGeom>
              <a:rect b="b" l="l" r="r" t="t"/>
              <a:pathLst>
                <a:path extrusionOk="0" h="117739" w="29348">
                  <a:moveTo>
                    <a:pt x="1860" y="77900"/>
                  </a:moveTo>
                  <a:cubicBezTo>
                    <a:pt x="2077" y="65766"/>
                    <a:pt x="939" y="50002"/>
                    <a:pt x="3485" y="40847"/>
                  </a:cubicBezTo>
                  <a:cubicBezTo>
                    <a:pt x="6031" y="31692"/>
                    <a:pt x="14103" y="29363"/>
                    <a:pt x="17136" y="22971"/>
                  </a:cubicBezTo>
                  <a:cubicBezTo>
                    <a:pt x="20170" y="16579"/>
                    <a:pt x="19898" y="5745"/>
                    <a:pt x="21686" y="2495"/>
                  </a:cubicBezTo>
                  <a:cubicBezTo>
                    <a:pt x="23474" y="-755"/>
                    <a:pt x="27320" y="-1134"/>
                    <a:pt x="27862" y="3470"/>
                  </a:cubicBezTo>
                  <a:cubicBezTo>
                    <a:pt x="28404" y="8075"/>
                    <a:pt x="24883" y="12788"/>
                    <a:pt x="24937" y="30122"/>
                  </a:cubicBezTo>
                  <a:cubicBezTo>
                    <a:pt x="24991" y="47457"/>
                    <a:pt x="31979" y="93555"/>
                    <a:pt x="28187" y="107477"/>
                  </a:cubicBezTo>
                  <a:cubicBezTo>
                    <a:pt x="24395" y="121399"/>
                    <a:pt x="6573" y="118583"/>
                    <a:pt x="2185" y="113653"/>
                  </a:cubicBezTo>
                  <a:cubicBezTo>
                    <a:pt x="-2203" y="108724"/>
                    <a:pt x="1643" y="90034"/>
                    <a:pt x="1860" y="7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422" name="Google Shape;1422;p28"/>
            <p:cNvSpPr/>
            <p:nvPr/>
          </p:nvSpPr>
          <p:spPr>
            <a:xfrm>
              <a:off x="5383088" y="1268007"/>
              <a:ext cx="3761226" cy="3878601"/>
            </a:xfrm>
            <a:custGeom>
              <a:rect b="b" l="l" r="r" t="t"/>
              <a:pathLst>
                <a:path extrusionOk="0" h="97581" w="94628">
                  <a:moveTo>
                    <a:pt x="84349" y="0"/>
                  </a:moveTo>
                  <a:lnTo>
                    <a:pt x="84137" y="449"/>
                  </a:lnTo>
                  <a:lnTo>
                    <a:pt x="83948" y="898"/>
                  </a:lnTo>
                  <a:lnTo>
                    <a:pt x="83782" y="1371"/>
                  </a:lnTo>
                  <a:lnTo>
                    <a:pt x="83617" y="1820"/>
                  </a:lnTo>
                  <a:lnTo>
                    <a:pt x="83475" y="2292"/>
                  </a:lnTo>
                  <a:lnTo>
                    <a:pt x="83333" y="2765"/>
                  </a:lnTo>
                  <a:lnTo>
                    <a:pt x="83121" y="3734"/>
                  </a:lnTo>
                  <a:lnTo>
                    <a:pt x="82932" y="4702"/>
                  </a:lnTo>
                  <a:lnTo>
                    <a:pt x="82790" y="5695"/>
                  </a:lnTo>
                  <a:lnTo>
                    <a:pt x="82672" y="6711"/>
                  </a:lnTo>
                  <a:lnTo>
                    <a:pt x="82601" y="7727"/>
                  </a:lnTo>
                  <a:lnTo>
                    <a:pt x="82554" y="8766"/>
                  </a:lnTo>
                  <a:lnTo>
                    <a:pt x="82530" y="9806"/>
                  </a:lnTo>
                  <a:lnTo>
                    <a:pt x="82530" y="11885"/>
                  </a:lnTo>
                  <a:lnTo>
                    <a:pt x="82530" y="13988"/>
                  </a:lnTo>
                  <a:lnTo>
                    <a:pt x="82554" y="16067"/>
                  </a:lnTo>
                  <a:lnTo>
                    <a:pt x="82530" y="19233"/>
                  </a:lnTo>
                  <a:lnTo>
                    <a:pt x="82506" y="20816"/>
                  </a:lnTo>
                  <a:lnTo>
                    <a:pt x="82483" y="22423"/>
                  </a:lnTo>
                  <a:lnTo>
                    <a:pt x="82412" y="24029"/>
                  </a:lnTo>
                  <a:lnTo>
                    <a:pt x="82317" y="25636"/>
                  </a:lnTo>
                  <a:lnTo>
                    <a:pt x="82199" y="27243"/>
                  </a:lnTo>
                  <a:lnTo>
                    <a:pt x="82034" y="28826"/>
                  </a:lnTo>
                  <a:lnTo>
                    <a:pt x="81821" y="30409"/>
                  </a:lnTo>
                  <a:lnTo>
                    <a:pt x="81679" y="31212"/>
                  </a:lnTo>
                  <a:lnTo>
                    <a:pt x="81538" y="31992"/>
                  </a:lnTo>
                  <a:lnTo>
                    <a:pt x="81372" y="32771"/>
                  </a:lnTo>
                  <a:lnTo>
                    <a:pt x="81207" y="33551"/>
                  </a:lnTo>
                  <a:lnTo>
                    <a:pt x="81018" y="34307"/>
                  </a:lnTo>
                  <a:lnTo>
                    <a:pt x="80805" y="35063"/>
                  </a:lnTo>
                  <a:lnTo>
                    <a:pt x="80569" y="35819"/>
                  </a:lnTo>
                  <a:lnTo>
                    <a:pt x="80333" y="36575"/>
                  </a:lnTo>
                  <a:lnTo>
                    <a:pt x="80049" y="37308"/>
                  </a:lnTo>
                  <a:lnTo>
                    <a:pt x="79766" y="38040"/>
                  </a:lnTo>
                  <a:lnTo>
                    <a:pt x="79458" y="38773"/>
                  </a:lnTo>
                  <a:lnTo>
                    <a:pt x="79104" y="39482"/>
                  </a:lnTo>
                  <a:lnTo>
                    <a:pt x="78750" y="40190"/>
                  </a:lnTo>
                  <a:lnTo>
                    <a:pt x="78372" y="40899"/>
                  </a:lnTo>
                  <a:lnTo>
                    <a:pt x="77875" y="41703"/>
                  </a:lnTo>
                  <a:lnTo>
                    <a:pt x="77403" y="42435"/>
                  </a:lnTo>
                  <a:lnTo>
                    <a:pt x="76930" y="43120"/>
                  </a:lnTo>
                  <a:lnTo>
                    <a:pt x="76434" y="43758"/>
                  </a:lnTo>
                  <a:lnTo>
                    <a:pt x="75962" y="44325"/>
                  </a:lnTo>
                  <a:lnTo>
                    <a:pt x="75465" y="44845"/>
                  </a:lnTo>
                  <a:lnTo>
                    <a:pt x="74969" y="45294"/>
                  </a:lnTo>
                  <a:lnTo>
                    <a:pt x="74497" y="45719"/>
                  </a:lnTo>
                  <a:lnTo>
                    <a:pt x="74001" y="46097"/>
                  </a:lnTo>
                  <a:lnTo>
                    <a:pt x="73481" y="46428"/>
                  </a:lnTo>
                  <a:lnTo>
                    <a:pt x="72985" y="46735"/>
                  </a:lnTo>
                  <a:lnTo>
                    <a:pt x="72488" y="47019"/>
                  </a:lnTo>
                  <a:lnTo>
                    <a:pt x="71969" y="47255"/>
                  </a:lnTo>
                  <a:lnTo>
                    <a:pt x="71449" y="47468"/>
                  </a:lnTo>
                  <a:lnTo>
                    <a:pt x="70929" y="47657"/>
                  </a:lnTo>
                  <a:lnTo>
                    <a:pt x="70386" y="47822"/>
                  </a:lnTo>
                  <a:lnTo>
                    <a:pt x="69842" y="47987"/>
                  </a:lnTo>
                  <a:lnTo>
                    <a:pt x="69299" y="48129"/>
                  </a:lnTo>
                  <a:lnTo>
                    <a:pt x="68188" y="48389"/>
                  </a:lnTo>
                  <a:lnTo>
                    <a:pt x="65826" y="48885"/>
                  </a:lnTo>
                  <a:lnTo>
                    <a:pt x="64573" y="49169"/>
                  </a:lnTo>
                  <a:lnTo>
                    <a:pt x="63935" y="49334"/>
                  </a:lnTo>
                  <a:lnTo>
                    <a:pt x="63274" y="49523"/>
                  </a:lnTo>
                  <a:lnTo>
                    <a:pt x="62612" y="49736"/>
                  </a:lnTo>
                  <a:lnTo>
                    <a:pt x="61927" y="49972"/>
                  </a:lnTo>
                  <a:lnTo>
                    <a:pt x="61242" y="50232"/>
                  </a:lnTo>
                  <a:lnTo>
                    <a:pt x="60533" y="50539"/>
                  </a:lnTo>
                  <a:lnTo>
                    <a:pt x="59919" y="50823"/>
                  </a:lnTo>
                  <a:lnTo>
                    <a:pt x="59352" y="51130"/>
                  </a:lnTo>
                  <a:lnTo>
                    <a:pt x="58808" y="51461"/>
                  </a:lnTo>
                  <a:lnTo>
                    <a:pt x="58312" y="51815"/>
                  </a:lnTo>
                  <a:lnTo>
                    <a:pt x="57840" y="52193"/>
                  </a:lnTo>
                  <a:lnTo>
                    <a:pt x="57391" y="52595"/>
                  </a:lnTo>
                  <a:lnTo>
                    <a:pt x="56989" y="52996"/>
                  </a:lnTo>
                  <a:lnTo>
                    <a:pt x="56611" y="53422"/>
                  </a:lnTo>
                  <a:lnTo>
                    <a:pt x="56280" y="53871"/>
                  </a:lnTo>
                  <a:lnTo>
                    <a:pt x="55949" y="54320"/>
                  </a:lnTo>
                  <a:lnTo>
                    <a:pt x="55666" y="54792"/>
                  </a:lnTo>
                  <a:lnTo>
                    <a:pt x="55382" y="55288"/>
                  </a:lnTo>
                  <a:lnTo>
                    <a:pt x="55146" y="55784"/>
                  </a:lnTo>
                  <a:lnTo>
                    <a:pt x="54910" y="56304"/>
                  </a:lnTo>
                  <a:lnTo>
                    <a:pt x="54721" y="56848"/>
                  </a:lnTo>
                  <a:lnTo>
                    <a:pt x="54532" y="57367"/>
                  </a:lnTo>
                  <a:lnTo>
                    <a:pt x="54366" y="57934"/>
                  </a:lnTo>
                  <a:lnTo>
                    <a:pt x="54225" y="58502"/>
                  </a:lnTo>
                  <a:lnTo>
                    <a:pt x="54083" y="59069"/>
                  </a:lnTo>
                  <a:lnTo>
                    <a:pt x="53965" y="59636"/>
                  </a:lnTo>
                  <a:lnTo>
                    <a:pt x="53776" y="60817"/>
                  </a:lnTo>
                  <a:lnTo>
                    <a:pt x="53610" y="62046"/>
                  </a:lnTo>
                  <a:lnTo>
                    <a:pt x="53492" y="63274"/>
                  </a:lnTo>
                  <a:lnTo>
                    <a:pt x="53398" y="64503"/>
                  </a:lnTo>
                  <a:lnTo>
                    <a:pt x="53209" y="67007"/>
                  </a:lnTo>
                  <a:lnTo>
                    <a:pt x="53114" y="68260"/>
                  </a:lnTo>
                  <a:lnTo>
                    <a:pt x="52996" y="69512"/>
                  </a:lnTo>
                  <a:lnTo>
                    <a:pt x="52854" y="70740"/>
                  </a:lnTo>
                  <a:lnTo>
                    <a:pt x="52665" y="71945"/>
                  </a:lnTo>
                  <a:lnTo>
                    <a:pt x="52547" y="72536"/>
                  </a:lnTo>
                  <a:lnTo>
                    <a:pt x="52405" y="73127"/>
                  </a:lnTo>
                  <a:lnTo>
                    <a:pt x="52264" y="73694"/>
                  </a:lnTo>
                  <a:lnTo>
                    <a:pt x="52122" y="74261"/>
                  </a:lnTo>
                  <a:lnTo>
                    <a:pt x="51933" y="74828"/>
                  </a:lnTo>
                  <a:lnTo>
                    <a:pt x="51744" y="75371"/>
                  </a:lnTo>
                  <a:lnTo>
                    <a:pt x="51531" y="75915"/>
                  </a:lnTo>
                  <a:lnTo>
                    <a:pt x="51295" y="76435"/>
                  </a:lnTo>
                  <a:lnTo>
                    <a:pt x="51035" y="76954"/>
                  </a:lnTo>
                  <a:lnTo>
                    <a:pt x="50751" y="77451"/>
                  </a:lnTo>
                  <a:lnTo>
                    <a:pt x="50444" y="77923"/>
                  </a:lnTo>
                  <a:lnTo>
                    <a:pt x="50113" y="78396"/>
                  </a:lnTo>
                  <a:lnTo>
                    <a:pt x="49735" y="78845"/>
                  </a:lnTo>
                  <a:lnTo>
                    <a:pt x="49334" y="79294"/>
                  </a:lnTo>
                  <a:lnTo>
                    <a:pt x="48909" y="79719"/>
                  </a:lnTo>
                  <a:lnTo>
                    <a:pt x="48460" y="80120"/>
                  </a:lnTo>
                  <a:lnTo>
                    <a:pt x="47963" y="80499"/>
                  </a:lnTo>
                  <a:lnTo>
                    <a:pt x="47444" y="80877"/>
                  </a:lnTo>
                  <a:lnTo>
                    <a:pt x="46900" y="81207"/>
                  </a:lnTo>
                  <a:lnTo>
                    <a:pt x="46286" y="81538"/>
                  </a:lnTo>
                  <a:lnTo>
                    <a:pt x="45648" y="81845"/>
                  </a:lnTo>
                  <a:lnTo>
                    <a:pt x="44986" y="82129"/>
                  </a:lnTo>
                  <a:lnTo>
                    <a:pt x="44254" y="82389"/>
                  </a:lnTo>
                  <a:lnTo>
                    <a:pt x="43498" y="82625"/>
                  </a:lnTo>
                  <a:lnTo>
                    <a:pt x="42765" y="82814"/>
                  </a:lnTo>
                  <a:lnTo>
                    <a:pt x="42009" y="82956"/>
                  </a:lnTo>
                  <a:lnTo>
                    <a:pt x="41253" y="83050"/>
                  </a:lnTo>
                  <a:lnTo>
                    <a:pt x="40497" y="83145"/>
                  </a:lnTo>
                  <a:lnTo>
                    <a:pt x="39718" y="83168"/>
                  </a:lnTo>
                  <a:lnTo>
                    <a:pt x="38961" y="83192"/>
                  </a:lnTo>
                  <a:lnTo>
                    <a:pt x="38182" y="83168"/>
                  </a:lnTo>
                  <a:lnTo>
                    <a:pt x="37402" y="83121"/>
                  </a:lnTo>
                  <a:lnTo>
                    <a:pt x="36599" y="83050"/>
                  </a:lnTo>
                  <a:lnTo>
                    <a:pt x="35819" y="82956"/>
                  </a:lnTo>
                  <a:lnTo>
                    <a:pt x="35016" y="82861"/>
                  </a:lnTo>
                  <a:lnTo>
                    <a:pt x="34236" y="82743"/>
                  </a:lnTo>
                  <a:lnTo>
                    <a:pt x="32629" y="82460"/>
                  </a:lnTo>
                  <a:lnTo>
                    <a:pt x="31023" y="82129"/>
                  </a:lnTo>
                  <a:lnTo>
                    <a:pt x="29416" y="81798"/>
                  </a:lnTo>
                  <a:lnTo>
                    <a:pt x="27809" y="81491"/>
                  </a:lnTo>
                  <a:lnTo>
                    <a:pt x="26203" y="81207"/>
                  </a:lnTo>
                  <a:lnTo>
                    <a:pt x="25399" y="81066"/>
                  </a:lnTo>
                  <a:lnTo>
                    <a:pt x="24620" y="80971"/>
                  </a:lnTo>
                  <a:lnTo>
                    <a:pt x="23816" y="80877"/>
                  </a:lnTo>
                  <a:lnTo>
                    <a:pt x="23013" y="80782"/>
                  </a:lnTo>
                  <a:lnTo>
                    <a:pt x="22233" y="80735"/>
                  </a:lnTo>
                  <a:lnTo>
                    <a:pt x="21430" y="80711"/>
                  </a:lnTo>
                  <a:lnTo>
                    <a:pt x="20650" y="80711"/>
                  </a:lnTo>
                  <a:lnTo>
                    <a:pt x="19871" y="80735"/>
                  </a:lnTo>
                  <a:lnTo>
                    <a:pt x="19091" y="80806"/>
                  </a:lnTo>
                  <a:lnTo>
                    <a:pt x="18311" y="80900"/>
                  </a:lnTo>
                  <a:lnTo>
                    <a:pt x="17626" y="81018"/>
                  </a:lnTo>
                  <a:lnTo>
                    <a:pt x="16965" y="81136"/>
                  </a:lnTo>
                  <a:lnTo>
                    <a:pt x="16303" y="81278"/>
                  </a:lnTo>
                  <a:lnTo>
                    <a:pt x="15618" y="81444"/>
                  </a:lnTo>
                  <a:lnTo>
                    <a:pt x="14956" y="81609"/>
                  </a:lnTo>
                  <a:lnTo>
                    <a:pt x="14295" y="81822"/>
                  </a:lnTo>
                  <a:lnTo>
                    <a:pt x="13657" y="82034"/>
                  </a:lnTo>
                  <a:lnTo>
                    <a:pt x="13019" y="82247"/>
                  </a:lnTo>
                  <a:lnTo>
                    <a:pt x="12381" y="82507"/>
                  </a:lnTo>
                  <a:lnTo>
                    <a:pt x="11743" y="82767"/>
                  </a:lnTo>
                  <a:lnTo>
                    <a:pt x="11105" y="83050"/>
                  </a:lnTo>
                  <a:lnTo>
                    <a:pt x="10491" y="83334"/>
                  </a:lnTo>
                  <a:lnTo>
                    <a:pt x="9900" y="83665"/>
                  </a:lnTo>
                  <a:lnTo>
                    <a:pt x="9309" y="83995"/>
                  </a:lnTo>
                  <a:lnTo>
                    <a:pt x="8719" y="84350"/>
                  </a:lnTo>
                  <a:lnTo>
                    <a:pt x="8152" y="84728"/>
                  </a:lnTo>
                  <a:lnTo>
                    <a:pt x="7585" y="85106"/>
                  </a:lnTo>
                  <a:lnTo>
                    <a:pt x="7041" y="85507"/>
                  </a:lnTo>
                  <a:lnTo>
                    <a:pt x="6521" y="85933"/>
                  </a:lnTo>
                  <a:lnTo>
                    <a:pt x="6002" y="86382"/>
                  </a:lnTo>
                  <a:lnTo>
                    <a:pt x="5482" y="86854"/>
                  </a:lnTo>
                  <a:lnTo>
                    <a:pt x="5009" y="87327"/>
                  </a:lnTo>
                  <a:lnTo>
                    <a:pt x="4537" y="87823"/>
                  </a:lnTo>
                  <a:lnTo>
                    <a:pt x="4064" y="88343"/>
                  </a:lnTo>
                  <a:lnTo>
                    <a:pt x="3639" y="88886"/>
                  </a:lnTo>
                  <a:lnTo>
                    <a:pt x="3214" y="89453"/>
                  </a:lnTo>
                  <a:lnTo>
                    <a:pt x="2812" y="90020"/>
                  </a:lnTo>
                  <a:lnTo>
                    <a:pt x="2434" y="90611"/>
                  </a:lnTo>
                  <a:lnTo>
                    <a:pt x="2079" y="91225"/>
                  </a:lnTo>
                  <a:lnTo>
                    <a:pt x="1749" y="91863"/>
                  </a:lnTo>
                  <a:lnTo>
                    <a:pt x="1418" y="92525"/>
                  </a:lnTo>
                  <a:lnTo>
                    <a:pt x="1134" y="93186"/>
                  </a:lnTo>
                  <a:lnTo>
                    <a:pt x="851" y="93848"/>
                  </a:lnTo>
                  <a:lnTo>
                    <a:pt x="638" y="94486"/>
                  </a:lnTo>
                  <a:lnTo>
                    <a:pt x="449" y="95077"/>
                  </a:lnTo>
                  <a:lnTo>
                    <a:pt x="284" y="95644"/>
                  </a:lnTo>
                  <a:lnTo>
                    <a:pt x="166" y="96187"/>
                  </a:lnTo>
                  <a:lnTo>
                    <a:pt x="95" y="96683"/>
                  </a:lnTo>
                  <a:lnTo>
                    <a:pt x="24" y="97156"/>
                  </a:lnTo>
                  <a:lnTo>
                    <a:pt x="0" y="97581"/>
                  </a:lnTo>
                  <a:lnTo>
                    <a:pt x="94627" y="97581"/>
                  </a:lnTo>
                  <a:lnTo>
                    <a:pt x="94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8"/>
            <p:cNvSpPr/>
            <p:nvPr/>
          </p:nvSpPr>
          <p:spPr>
            <a:xfrm>
              <a:off x="5727778" y="1513090"/>
              <a:ext cx="3416536" cy="3633518"/>
            </a:xfrm>
            <a:custGeom>
              <a:rect b="b" l="l" r="r" t="t"/>
              <a:pathLst>
                <a:path extrusionOk="0" h="91415" w="85956">
                  <a:moveTo>
                    <a:pt x="85956" y="0"/>
                  </a:moveTo>
                  <a:lnTo>
                    <a:pt x="85530" y="213"/>
                  </a:lnTo>
                  <a:lnTo>
                    <a:pt x="85105" y="426"/>
                  </a:lnTo>
                  <a:lnTo>
                    <a:pt x="84680" y="638"/>
                  </a:lnTo>
                  <a:lnTo>
                    <a:pt x="84302" y="875"/>
                  </a:lnTo>
                  <a:lnTo>
                    <a:pt x="83900" y="1111"/>
                  </a:lnTo>
                  <a:lnTo>
                    <a:pt x="83522" y="1371"/>
                  </a:lnTo>
                  <a:lnTo>
                    <a:pt x="83168" y="1631"/>
                  </a:lnTo>
                  <a:lnTo>
                    <a:pt x="82813" y="1914"/>
                  </a:lnTo>
                  <a:lnTo>
                    <a:pt x="82459" y="2198"/>
                  </a:lnTo>
                  <a:lnTo>
                    <a:pt x="82128" y="2505"/>
                  </a:lnTo>
                  <a:lnTo>
                    <a:pt x="81797" y="2812"/>
                  </a:lnTo>
                  <a:lnTo>
                    <a:pt x="81490" y="3143"/>
                  </a:lnTo>
                  <a:lnTo>
                    <a:pt x="81183" y="3474"/>
                  </a:lnTo>
                  <a:lnTo>
                    <a:pt x="80900" y="3828"/>
                  </a:lnTo>
                  <a:lnTo>
                    <a:pt x="80616" y="4183"/>
                  </a:lnTo>
                  <a:lnTo>
                    <a:pt x="80356" y="4537"/>
                  </a:lnTo>
                  <a:lnTo>
                    <a:pt x="80096" y="4915"/>
                  </a:lnTo>
                  <a:lnTo>
                    <a:pt x="79860" y="5317"/>
                  </a:lnTo>
                  <a:lnTo>
                    <a:pt x="79624" y="5718"/>
                  </a:lnTo>
                  <a:lnTo>
                    <a:pt x="79411" y="6120"/>
                  </a:lnTo>
                  <a:lnTo>
                    <a:pt x="79198" y="6545"/>
                  </a:lnTo>
                  <a:lnTo>
                    <a:pt x="78986" y="6971"/>
                  </a:lnTo>
                  <a:lnTo>
                    <a:pt x="78797" y="7419"/>
                  </a:lnTo>
                  <a:lnTo>
                    <a:pt x="78608" y="7892"/>
                  </a:lnTo>
                  <a:lnTo>
                    <a:pt x="78301" y="8837"/>
                  </a:lnTo>
                  <a:lnTo>
                    <a:pt x="78017" y="9806"/>
                  </a:lnTo>
                  <a:lnTo>
                    <a:pt x="77781" y="10845"/>
                  </a:lnTo>
                  <a:lnTo>
                    <a:pt x="77592" y="11932"/>
                  </a:lnTo>
                  <a:lnTo>
                    <a:pt x="77521" y="12452"/>
                  </a:lnTo>
                  <a:lnTo>
                    <a:pt x="77474" y="12995"/>
                  </a:lnTo>
                  <a:lnTo>
                    <a:pt x="77426" y="13563"/>
                  </a:lnTo>
                  <a:lnTo>
                    <a:pt x="77403" y="14130"/>
                  </a:lnTo>
                  <a:lnTo>
                    <a:pt x="77403" y="14720"/>
                  </a:lnTo>
                  <a:lnTo>
                    <a:pt x="77403" y="15335"/>
                  </a:lnTo>
                  <a:lnTo>
                    <a:pt x="77474" y="16587"/>
                  </a:lnTo>
                  <a:lnTo>
                    <a:pt x="77592" y="17863"/>
                  </a:lnTo>
                  <a:lnTo>
                    <a:pt x="77733" y="19209"/>
                  </a:lnTo>
                  <a:lnTo>
                    <a:pt x="77922" y="20580"/>
                  </a:lnTo>
                  <a:lnTo>
                    <a:pt x="78135" y="21997"/>
                  </a:lnTo>
                  <a:lnTo>
                    <a:pt x="78395" y="23415"/>
                  </a:lnTo>
                  <a:lnTo>
                    <a:pt x="78655" y="24880"/>
                  </a:lnTo>
                  <a:lnTo>
                    <a:pt x="79198" y="27857"/>
                  </a:lnTo>
                  <a:lnTo>
                    <a:pt x="79718" y="30858"/>
                  </a:lnTo>
                  <a:lnTo>
                    <a:pt x="79978" y="32370"/>
                  </a:lnTo>
                  <a:lnTo>
                    <a:pt x="80214" y="33858"/>
                  </a:lnTo>
                  <a:lnTo>
                    <a:pt x="80403" y="35347"/>
                  </a:lnTo>
                  <a:lnTo>
                    <a:pt x="80569" y="36835"/>
                  </a:lnTo>
                  <a:lnTo>
                    <a:pt x="80687" y="38300"/>
                  </a:lnTo>
                  <a:lnTo>
                    <a:pt x="80781" y="39742"/>
                  </a:lnTo>
                  <a:lnTo>
                    <a:pt x="80805" y="40427"/>
                  </a:lnTo>
                  <a:lnTo>
                    <a:pt x="80805" y="41136"/>
                  </a:lnTo>
                  <a:lnTo>
                    <a:pt x="80805" y="41821"/>
                  </a:lnTo>
                  <a:lnTo>
                    <a:pt x="80781" y="42506"/>
                  </a:lnTo>
                  <a:lnTo>
                    <a:pt x="80734" y="43191"/>
                  </a:lnTo>
                  <a:lnTo>
                    <a:pt x="80663" y="43853"/>
                  </a:lnTo>
                  <a:lnTo>
                    <a:pt x="80592" y="44491"/>
                  </a:lnTo>
                  <a:lnTo>
                    <a:pt x="80498" y="45129"/>
                  </a:lnTo>
                  <a:lnTo>
                    <a:pt x="80380" y="45766"/>
                  </a:lnTo>
                  <a:lnTo>
                    <a:pt x="80262" y="46381"/>
                  </a:lnTo>
                  <a:lnTo>
                    <a:pt x="80096" y="46995"/>
                  </a:lnTo>
                  <a:lnTo>
                    <a:pt x="79907" y="47586"/>
                  </a:lnTo>
                  <a:lnTo>
                    <a:pt x="79718" y="48153"/>
                  </a:lnTo>
                  <a:lnTo>
                    <a:pt x="79482" y="48720"/>
                  </a:lnTo>
                  <a:lnTo>
                    <a:pt x="79246" y="49263"/>
                  </a:lnTo>
                  <a:lnTo>
                    <a:pt x="78962" y="49783"/>
                  </a:lnTo>
                  <a:lnTo>
                    <a:pt x="78679" y="50303"/>
                  </a:lnTo>
                  <a:lnTo>
                    <a:pt x="78348" y="50799"/>
                  </a:lnTo>
                  <a:lnTo>
                    <a:pt x="77993" y="51272"/>
                  </a:lnTo>
                  <a:lnTo>
                    <a:pt x="77592" y="51744"/>
                  </a:lnTo>
                  <a:lnTo>
                    <a:pt x="77190" y="52169"/>
                  </a:lnTo>
                  <a:lnTo>
                    <a:pt x="76741" y="52595"/>
                  </a:lnTo>
                  <a:lnTo>
                    <a:pt x="76269" y="52996"/>
                  </a:lnTo>
                  <a:lnTo>
                    <a:pt x="75772" y="53374"/>
                  </a:lnTo>
                  <a:lnTo>
                    <a:pt x="75182" y="53776"/>
                  </a:lnTo>
                  <a:lnTo>
                    <a:pt x="74591" y="54083"/>
                  </a:lnTo>
                  <a:lnTo>
                    <a:pt x="74000" y="54367"/>
                  </a:lnTo>
                  <a:lnTo>
                    <a:pt x="73386" y="54603"/>
                  </a:lnTo>
                  <a:lnTo>
                    <a:pt x="72772" y="54792"/>
                  </a:lnTo>
                  <a:lnTo>
                    <a:pt x="72157" y="54957"/>
                  </a:lnTo>
                  <a:lnTo>
                    <a:pt x="71543" y="55076"/>
                  </a:lnTo>
                  <a:lnTo>
                    <a:pt x="70929" y="55170"/>
                  </a:lnTo>
                  <a:lnTo>
                    <a:pt x="70291" y="55241"/>
                  </a:lnTo>
                  <a:lnTo>
                    <a:pt x="69677" y="55288"/>
                  </a:lnTo>
                  <a:lnTo>
                    <a:pt x="68424" y="55336"/>
                  </a:lnTo>
                  <a:lnTo>
                    <a:pt x="67172" y="55359"/>
                  </a:lnTo>
                  <a:lnTo>
                    <a:pt x="65943" y="55406"/>
                  </a:lnTo>
                  <a:lnTo>
                    <a:pt x="65353" y="55430"/>
                  </a:lnTo>
                  <a:lnTo>
                    <a:pt x="64739" y="55477"/>
                  </a:lnTo>
                  <a:lnTo>
                    <a:pt x="64148" y="55548"/>
                  </a:lnTo>
                  <a:lnTo>
                    <a:pt x="63557" y="55643"/>
                  </a:lnTo>
                  <a:lnTo>
                    <a:pt x="62966" y="55761"/>
                  </a:lnTo>
                  <a:lnTo>
                    <a:pt x="62399" y="55926"/>
                  </a:lnTo>
                  <a:lnTo>
                    <a:pt x="61832" y="56115"/>
                  </a:lnTo>
                  <a:lnTo>
                    <a:pt x="61289" y="56328"/>
                  </a:lnTo>
                  <a:lnTo>
                    <a:pt x="60746" y="56611"/>
                  </a:lnTo>
                  <a:lnTo>
                    <a:pt x="60226" y="56942"/>
                  </a:lnTo>
                  <a:lnTo>
                    <a:pt x="59706" y="57320"/>
                  </a:lnTo>
                  <a:lnTo>
                    <a:pt x="59210" y="57769"/>
                  </a:lnTo>
                  <a:lnTo>
                    <a:pt x="58973" y="58005"/>
                  </a:lnTo>
                  <a:lnTo>
                    <a:pt x="58737" y="58265"/>
                  </a:lnTo>
                  <a:lnTo>
                    <a:pt x="58501" y="58549"/>
                  </a:lnTo>
                  <a:lnTo>
                    <a:pt x="58265" y="58832"/>
                  </a:lnTo>
                  <a:lnTo>
                    <a:pt x="58028" y="59139"/>
                  </a:lnTo>
                  <a:lnTo>
                    <a:pt x="57816" y="59470"/>
                  </a:lnTo>
                  <a:lnTo>
                    <a:pt x="57390" y="60203"/>
                  </a:lnTo>
                  <a:lnTo>
                    <a:pt x="57083" y="60770"/>
                  </a:lnTo>
                  <a:lnTo>
                    <a:pt x="56823" y="61360"/>
                  </a:lnTo>
                  <a:lnTo>
                    <a:pt x="56587" y="61928"/>
                  </a:lnTo>
                  <a:lnTo>
                    <a:pt x="56398" y="62518"/>
                  </a:lnTo>
                  <a:lnTo>
                    <a:pt x="56233" y="63109"/>
                  </a:lnTo>
                  <a:lnTo>
                    <a:pt x="56115" y="63723"/>
                  </a:lnTo>
                  <a:lnTo>
                    <a:pt x="56020" y="64314"/>
                  </a:lnTo>
                  <a:lnTo>
                    <a:pt x="55949" y="64905"/>
                  </a:lnTo>
                  <a:lnTo>
                    <a:pt x="55878" y="65519"/>
                  </a:lnTo>
                  <a:lnTo>
                    <a:pt x="55855" y="66110"/>
                  </a:lnTo>
                  <a:lnTo>
                    <a:pt x="55855" y="66724"/>
                  </a:lnTo>
                  <a:lnTo>
                    <a:pt x="55855" y="67338"/>
                  </a:lnTo>
                  <a:lnTo>
                    <a:pt x="55902" y="68567"/>
                  </a:lnTo>
                  <a:lnTo>
                    <a:pt x="55996" y="69772"/>
                  </a:lnTo>
                  <a:lnTo>
                    <a:pt x="56209" y="72229"/>
                  </a:lnTo>
                  <a:lnTo>
                    <a:pt x="56304" y="73458"/>
                  </a:lnTo>
                  <a:lnTo>
                    <a:pt x="56374" y="74663"/>
                  </a:lnTo>
                  <a:lnTo>
                    <a:pt x="56398" y="75277"/>
                  </a:lnTo>
                  <a:lnTo>
                    <a:pt x="56398" y="75891"/>
                  </a:lnTo>
                  <a:lnTo>
                    <a:pt x="56374" y="76482"/>
                  </a:lnTo>
                  <a:lnTo>
                    <a:pt x="56351" y="77096"/>
                  </a:lnTo>
                  <a:lnTo>
                    <a:pt x="56304" y="77687"/>
                  </a:lnTo>
                  <a:lnTo>
                    <a:pt x="56209" y="78278"/>
                  </a:lnTo>
                  <a:lnTo>
                    <a:pt x="56115" y="78868"/>
                  </a:lnTo>
                  <a:lnTo>
                    <a:pt x="55973" y="79459"/>
                  </a:lnTo>
                  <a:lnTo>
                    <a:pt x="55784" y="80168"/>
                  </a:lnTo>
                  <a:lnTo>
                    <a:pt x="55548" y="80829"/>
                  </a:lnTo>
                  <a:lnTo>
                    <a:pt x="55288" y="81444"/>
                  </a:lnTo>
                  <a:lnTo>
                    <a:pt x="55004" y="82011"/>
                  </a:lnTo>
                  <a:lnTo>
                    <a:pt x="54697" y="82554"/>
                  </a:lnTo>
                  <a:lnTo>
                    <a:pt x="54366" y="83050"/>
                  </a:lnTo>
                  <a:lnTo>
                    <a:pt x="54012" y="83523"/>
                  </a:lnTo>
                  <a:lnTo>
                    <a:pt x="53634" y="83948"/>
                  </a:lnTo>
                  <a:lnTo>
                    <a:pt x="53208" y="84350"/>
                  </a:lnTo>
                  <a:lnTo>
                    <a:pt x="52783" y="84728"/>
                  </a:lnTo>
                  <a:lnTo>
                    <a:pt x="52334" y="85059"/>
                  </a:lnTo>
                  <a:lnTo>
                    <a:pt x="51862" y="85366"/>
                  </a:lnTo>
                  <a:lnTo>
                    <a:pt x="51366" y="85626"/>
                  </a:lnTo>
                  <a:lnTo>
                    <a:pt x="50846" y="85862"/>
                  </a:lnTo>
                  <a:lnTo>
                    <a:pt x="50326" y="86075"/>
                  </a:lnTo>
                  <a:lnTo>
                    <a:pt x="49759" y="86264"/>
                  </a:lnTo>
                  <a:lnTo>
                    <a:pt x="49192" y="86429"/>
                  </a:lnTo>
                  <a:lnTo>
                    <a:pt x="48601" y="86571"/>
                  </a:lnTo>
                  <a:lnTo>
                    <a:pt x="48010" y="86689"/>
                  </a:lnTo>
                  <a:lnTo>
                    <a:pt x="47396" y="86760"/>
                  </a:lnTo>
                  <a:lnTo>
                    <a:pt x="46758" y="86831"/>
                  </a:lnTo>
                  <a:lnTo>
                    <a:pt x="46120" y="86878"/>
                  </a:lnTo>
                  <a:lnTo>
                    <a:pt x="45459" y="86901"/>
                  </a:lnTo>
                  <a:lnTo>
                    <a:pt x="44797" y="86901"/>
                  </a:lnTo>
                  <a:lnTo>
                    <a:pt x="44112" y="86878"/>
                  </a:lnTo>
                  <a:lnTo>
                    <a:pt x="43427" y="86854"/>
                  </a:lnTo>
                  <a:lnTo>
                    <a:pt x="42718" y="86807"/>
                  </a:lnTo>
                  <a:lnTo>
                    <a:pt x="42009" y="86736"/>
                  </a:lnTo>
                  <a:lnTo>
                    <a:pt x="40568" y="86571"/>
                  </a:lnTo>
                  <a:lnTo>
                    <a:pt x="39103" y="86334"/>
                  </a:lnTo>
                  <a:lnTo>
                    <a:pt x="37614" y="86075"/>
                  </a:lnTo>
                  <a:lnTo>
                    <a:pt x="36126" y="85767"/>
                  </a:lnTo>
                  <a:lnTo>
                    <a:pt x="34614" y="85413"/>
                  </a:lnTo>
                  <a:lnTo>
                    <a:pt x="33102" y="85059"/>
                  </a:lnTo>
                  <a:lnTo>
                    <a:pt x="30125" y="84326"/>
                  </a:lnTo>
                  <a:lnTo>
                    <a:pt x="27219" y="83570"/>
                  </a:lnTo>
                  <a:lnTo>
                    <a:pt x="25801" y="83216"/>
                  </a:lnTo>
                  <a:lnTo>
                    <a:pt x="24431" y="82908"/>
                  </a:lnTo>
                  <a:lnTo>
                    <a:pt x="23084" y="82601"/>
                  </a:lnTo>
                  <a:lnTo>
                    <a:pt x="21808" y="82365"/>
                  </a:lnTo>
                  <a:lnTo>
                    <a:pt x="20579" y="82152"/>
                  </a:lnTo>
                  <a:lnTo>
                    <a:pt x="19422" y="81987"/>
                  </a:lnTo>
                  <a:lnTo>
                    <a:pt x="18854" y="81940"/>
                  </a:lnTo>
                  <a:lnTo>
                    <a:pt x="18311" y="81916"/>
                  </a:lnTo>
                  <a:lnTo>
                    <a:pt x="17791" y="81893"/>
                  </a:lnTo>
                  <a:lnTo>
                    <a:pt x="17295" y="81893"/>
                  </a:lnTo>
                  <a:lnTo>
                    <a:pt x="16634" y="81916"/>
                  </a:lnTo>
                  <a:lnTo>
                    <a:pt x="15948" y="81963"/>
                  </a:lnTo>
                  <a:lnTo>
                    <a:pt x="15287" y="82011"/>
                  </a:lnTo>
                  <a:lnTo>
                    <a:pt x="14625" y="82105"/>
                  </a:lnTo>
                  <a:lnTo>
                    <a:pt x="13964" y="82200"/>
                  </a:lnTo>
                  <a:lnTo>
                    <a:pt x="13302" y="82318"/>
                  </a:lnTo>
                  <a:lnTo>
                    <a:pt x="12641" y="82460"/>
                  </a:lnTo>
                  <a:lnTo>
                    <a:pt x="11979" y="82625"/>
                  </a:lnTo>
                  <a:lnTo>
                    <a:pt x="11341" y="82790"/>
                  </a:lnTo>
                  <a:lnTo>
                    <a:pt x="10703" y="83003"/>
                  </a:lnTo>
                  <a:lnTo>
                    <a:pt x="10065" y="83216"/>
                  </a:lnTo>
                  <a:lnTo>
                    <a:pt x="9451" y="83428"/>
                  </a:lnTo>
                  <a:lnTo>
                    <a:pt x="8837" y="83688"/>
                  </a:lnTo>
                  <a:lnTo>
                    <a:pt x="8222" y="83948"/>
                  </a:lnTo>
                  <a:lnTo>
                    <a:pt x="7632" y="84232"/>
                  </a:lnTo>
                  <a:lnTo>
                    <a:pt x="7065" y="84515"/>
                  </a:lnTo>
                  <a:lnTo>
                    <a:pt x="6497" y="84846"/>
                  </a:lnTo>
                  <a:lnTo>
                    <a:pt x="5930" y="85177"/>
                  </a:lnTo>
                  <a:lnTo>
                    <a:pt x="5387" y="85507"/>
                  </a:lnTo>
                  <a:lnTo>
                    <a:pt x="4867" y="85886"/>
                  </a:lnTo>
                  <a:lnTo>
                    <a:pt x="4347" y="86264"/>
                  </a:lnTo>
                  <a:lnTo>
                    <a:pt x="3875" y="86665"/>
                  </a:lnTo>
                  <a:lnTo>
                    <a:pt x="3379" y="87067"/>
                  </a:lnTo>
                  <a:lnTo>
                    <a:pt x="2930" y="87492"/>
                  </a:lnTo>
                  <a:lnTo>
                    <a:pt x="2481" y="87941"/>
                  </a:lnTo>
                  <a:lnTo>
                    <a:pt x="2079" y="88390"/>
                  </a:lnTo>
                  <a:lnTo>
                    <a:pt x="1678" y="88863"/>
                  </a:lnTo>
                  <a:lnTo>
                    <a:pt x="1299" y="89335"/>
                  </a:lnTo>
                  <a:lnTo>
                    <a:pt x="945" y="89831"/>
                  </a:lnTo>
                  <a:lnTo>
                    <a:pt x="591" y="90351"/>
                  </a:lnTo>
                  <a:lnTo>
                    <a:pt x="284" y="90871"/>
                  </a:lnTo>
                  <a:lnTo>
                    <a:pt x="0" y="91414"/>
                  </a:lnTo>
                  <a:lnTo>
                    <a:pt x="85956" y="91414"/>
                  </a:lnTo>
                  <a:lnTo>
                    <a:pt x="85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8"/>
            <p:cNvSpPr/>
            <p:nvPr/>
          </p:nvSpPr>
          <p:spPr>
            <a:xfrm>
              <a:off x="8158218" y="4248791"/>
              <a:ext cx="986096" cy="897817"/>
            </a:xfrm>
            <a:custGeom>
              <a:rect b="b" l="l" r="r" t="t"/>
              <a:pathLst>
                <a:path extrusionOk="0" h="22588" w="24809">
                  <a:moveTo>
                    <a:pt x="24809" y="0"/>
                  </a:moveTo>
                  <a:lnTo>
                    <a:pt x="23911" y="189"/>
                  </a:lnTo>
                  <a:lnTo>
                    <a:pt x="22990" y="355"/>
                  </a:lnTo>
                  <a:lnTo>
                    <a:pt x="22045" y="496"/>
                  </a:lnTo>
                  <a:lnTo>
                    <a:pt x="21076" y="638"/>
                  </a:lnTo>
                  <a:lnTo>
                    <a:pt x="19233" y="874"/>
                  </a:lnTo>
                  <a:lnTo>
                    <a:pt x="17461" y="1158"/>
                  </a:lnTo>
                  <a:lnTo>
                    <a:pt x="16587" y="1300"/>
                  </a:lnTo>
                  <a:lnTo>
                    <a:pt x="15713" y="1465"/>
                  </a:lnTo>
                  <a:lnTo>
                    <a:pt x="14886" y="1654"/>
                  </a:lnTo>
                  <a:lnTo>
                    <a:pt x="14059" y="1843"/>
                  </a:lnTo>
                  <a:lnTo>
                    <a:pt x="13255" y="2056"/>
                  </a:lnTo>
                  <a:lnTo>
                    <a:pt x="12452" y="2292"/>
                  </a:lnTo>
                  <a:lnTo>
                    <a:pt x="11672" y="2552"/>
                  </a:lnTo>
                  <a:lnTo>
                    <a:pt x="10916" y="2812"/>
                  </a:lnTo>
                  <a:lnTo>
                    <a:pt x="10184" y="3095"/>
                  </a:lnTo>
                  <a:lnTo>
                    <a:pt x="9475" y="3426"/>
                  </a:lnTo>
                  <a:lnTo>
                    <a:pt x="8790" y="3757"/>
                  </a:lnTo>
                  <a:lnTo>
                    <a:pt x="8105" y="4135"/>
                  </a:lnTo>
                  <a:lnTo>
                    <a:pt x="7467" y="4537"/>
                  </a:lnTo>
                  <a:lnTo>
                    <a:pt x="6829" y="4962"/>
                  </a:lnTo>
                  <a:lnTo>
                    <a:pt x="6238" y="5434"/>
                  </a:lnTo>
                  <a:lnTo>
                    <a:pt x="5647" y="5931"/>
                  </a:lnTo>
                  <a:lnTo>
                    <a:pt x="5104" y="6450"/>
                  </a:lnTo>
                  <a:lnTo>
                    <a:pt x="4561" y="7017"/>
                  </a:lnTo>
                  <a:lnTo>
                    <a:pt x="4064" y="7608"/>
                  </a:lnTo>
                  <a:lnTo>
                    <a:pt x="3592" y="8246"/>
                  </a:lnTo>
                  <a:lnTo>
                    <a:pt x="3143" y="8931"/>
                  </a:lnTo>
                  <a:lnTo>
                    <a:pt x="2718" y="9664"/>
                  </a:lnTo>
                  <a:lnTo>
                    <a:pt x="2340" y="10420"/>
                  </a:lnTo>
                  <a:lnTo>
                    <a:pt x="1985" y="11247"/>
                  </a:lnTo>
                  <a:lnTo>
                    <a:pt x="1654" y="12097"/>
                  </a:lnTo>
                  <a:lnTo>
                    <a:pt x="1347" y="12995"/>
                  </a:lnTo>
                  <a:lnTo>
                    <a:pt x="1087" y="13964"/>
                  </a:lnTo>
                  <a:lnTo>
                    <a:pt x="851" y="14956"/>
                  </a:lnTo>
                  <a:lnTo>
                    <a:pt x="686" y="15901"/>
                  </a:lnTo>
                  <a:lnTo>
                    <a:pt x="544" y="16846"/>
                  </a:lnTo>
                  <a:lnTo>
                    <a:pt x="426" y="17815"/>
                  </a:lnTo>
                  <a:lnTo>
                    <a:pt x="331" y="18784"/>
                  </a:lnTo>
                  <a:lnTo>
                    <a:pt x="166" y="20698"/>
                  </a:lnTo>
                  <a:lnTo>
                    <a:pt x="0" y="22588"/>
                  </a:lnTo>
                  <a:lnTo>
                    <a:pt x="24809" y="22588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5" name="Google Shape;1425;p28"/>
          <p:cNvGrpSpPr/>
          <p:nvPr/>
        </p:nvGrpSpPr>
        <p:grpSpPr>
          <a:xfrm rot="5400000">
            <a:off x="6638481" y="176068"/>
            <a:ext cx="698331" cy="539063"/>
            <a:chOff x="1684700" y="238125"/>
            <a:chExt cx="1698275" cy="1310950"/>
          </a:xfrm>
        </p:grpSpPr>
        <p:sp>
          <p:nvSpPr>
            <p:cNvPr id="1426" name="Google Shape;1426;p28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8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1" name="Google Shape;1431;p28"/>
          <p:cNvGrpSpPr/>
          <p:nvPr/>
        </p:nvGrpSpPr>
        <p:grpSpPr>
          <a:xfrm rot="10800000">
            <a:off x="2401456" y="4459168"/>
            <a:ext cx="698331" cy="539063"/>
            <a:chOff x="1684700" y="238125"/>
            <a:chExt cx="1698275" cy="1310950"/>
          </a:xfrm>
        </p:grpSpPr>
        <p:sp>
          <p:nvSpPr>
            <p:cNvPr id="1432" name="Google Shape;1432;p28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8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8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8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7" name="Google Shape;1437;p28"/>
          <p:cNvGrpSpPr/>
          <p:nvPr/>
        </p:nvGrpSpPr>
        <p:grpSpPr>
          <a:xfrm rot="-5542713">
            <a:off x="5194528" y="-944066"/>
            <a:ext cx="5898448" cy="4432054"/>
            <a:chOff x="1483225" y="811475"/>
            <a:chExt cx="5898675" cy="4432225"/>
          </a:xfrm>
        </p:grpSpPr>
        <p:sp>
          <p:nvSpPr>
            <p:cNvPr id="1438" name="Google Shape;1438;p28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8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8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8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2" name="Google Shape;1442;p28"/>
          <p:cNvGrpSpPr/>
          <p:nvPr/>
        </p:nvGrpSpPr>
        <p:grpSpPr>
          <a:xfrm flipH="1">
            <a:off x="-3525725" y="996700"/>
            <a:ext cx="5898675" cy="4432225"/>
            <a:chOff x="1483225" y="811475"/>
            <a:chExt cx="5898675" cy="4432225"/>
          </a:xfrm>
        </p:grpSpPr>
        <p:sp>
          <p:nvSpPr>
            <p:cNvPr id="1443" name="Google Shape;1443;p28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8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8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8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solidFill>
          <a:schemeClr val="lt2"/>
        </a:solidFill>
      </p:bgPr>
    </p:bg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Google Shape;1448;p29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449" name="Google Shape;1449;p29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450" name="Google Shape;1450;p29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FFFFFF">
                  <a:alpha val="117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51" name="Google Shape;1451;p29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452" name="Google Shape;1452;p29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3" name="Google Shape;1453;p29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54" name="Google Shape;1454;p29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455" name="Google Shape;1455;p29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6" name="Google Shape;1456;p29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57" name="Google Shape;1457;p29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29"/>
              <p:cNvSpPr/>
              <p:nvPr/>
            </p:nvSpPr>
            <p:spPr>
              <a:xfrm>
                <a:off x="8030750" y="175"/>
                <a:ext cx="1113248" cy="5143478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29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solidFill>
                <a:srgbClr val="FFFF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64" name="Google Shape;1464;p29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5" name="Google Shape;1465;p29"/>
          <p:cNvSpPr txBox="1"/>
          <p:nvPr>
            <p:ph type="title"/>
          </p:nvPr>
        </p:nvSpPr>
        <p:spPr>
          <a:xfrm>
            <a:off x="2424600" y="557137"/>
            <a:ext cx="42948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7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66" name="Google Shape;1466;p29"/>
          <p:cNvSpPr txBox="1"/>
          <p:nvPr>
            <p:ph idx="1" type="subTitle"/>
          </p:nvPr>
        </p:nvSpPr>
        <p:spPr>
          <a:xfrm>
            <a:off x="2854650" y="1645000"/>
            <a:ext cx="3434700" cy="10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467" name="Google Shape;1467;p29"/>
          <p:cNvGrpSpPr/>
          <p:nvPr/>
        </p:nvGrpSpPr>
        <p:grpSpPr>
          <a:xfrm>
            <a:off x="12" y="12"/>
            <a:ext cx="3869175" cy="1030769"/>
            <a:chOff x="12" y="12"/>
            <a:chExt cx="3869175" cy="1030769"/>
          </a:xfrm>
        </p:grpSpPr>
        <p:sp>
          <p:nvSpPr>
            <p:cNvPr id="1468" name="Google Shape;1468;p29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9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9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71" name="Google Shape;1471;p2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5400000">
            <a:off x="1183238" y="1921200"/>
            <a:ext cx="2039075" cy="44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2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104938" y="1398"/>
            <a:ext cx="2039075" cy="440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3" name="Google Shape;1473;p29"/>
          <p:cNvGrpSpPr/>
          <p:nvPr/>
        </p:nvGrpSpPr>
        <p:grpSpPr>
          <a:xfrm flipH="1" rot="10800000">
            <a:off x="8044865" y="1559832"/>
            <a:ext cx="1099126" cy="3583673"/>
            <a:chOff x="9403527" y="1839994"/>
            <a:chExt cx="1099126" cy="3583673"/>
          </a:xfrm>
        </p:grpSpPr>
        <p:sp>
          <p:nvSpPr>
            <p:cNvPr id="1474" name="Google Shape;1474;p29"/>
            <p:cNvSpPr/>
            <p:nvPr/>
          </p:nvSpPr>
          <p:spPr>
            <a:xfrm flipH="1" rot="-5400000">
              <a:off x="8362993" y="3285132"/>
              <a:ext cx="3299452" cy="977620"/>
            </a:xfrm>
            <a:custGeom>
              <a:rect b="b" l="l" r="r" t="t"/>
              <a:pathLst>
                <a:path extrusionOk="0" h="16486" w="55640">
                  <a:moveTo>
                    <a:pt x="10997" y="0"/>
                  </a:moveTo>
                  <a:lnTo>
                    <a:pt x="10546" y="19"/>
                  </a:lnTo>
                  <a:lnTo>
                    <a:pt x="10095" y="38"/>
                  </a:lnTo>
                  <a:lnTo>
                    <a:pt x="9662" y="76"/>
                  </a:lnTo>
                  <a:lnTo>
                    <a:pt x="9230" y="132"/>
                  </a:lnTo>
                  <a:lnTo>
                    <a:pt x="8798" y="207"/>
                  </a:lnTo>
                  <a:lnTo>
                    <a:pt x="8384" y="282"/>
                  </a:lnTo>
                  <a:lnTo>
                    <a:pt x="7970" y="376"/>
                  </a:lnTo>
                  <a:lnTo>
                    <a:pt x="7576" y="489"/>
                  </a:lnTo>
                  <a:lnTo>
                    <a:pt x="7181" y="621"/>
                  </a:lnTo>
                  <a:lnTo>
                    <a:pt x="6805" y="752"/>
                  </a:lnTo>
                  <a:lnTo>
                    <a:pt x="6429" y="903"/>
                  </a:lnTo>
                  <a:lnTo>
                    <a:pt x="6072" y="1072"/>
                  </a:lnTo>
                  <a:lnTo>
                    <a:pt x="5715" y="1260"/>
                  </a:lnTo>
                  <a:lnTo>
                    <a:pt x="5358" y="1448"/>
                  </a:lnTo>
                  <a:lnTo>
                    <a:pt x="5019" y="1636"/>
                  </a:lnTo>
                  <a:lnTo>
                    <a:pt x="4700" y="1861"/>
                  </a:lnTo>
                  <a:lnTo>
                    <a:pt x="4380" y="2087"/>
                  </a:lnTo>
                  <a:lnTo>
                    <a:pt x="4079" y="2312"/>
                  </a:lnTo>
                  <a:lnTo>
                    <a:pt x="3779" y="2557"/>
                  </a:lnTo>
                  <a:lnTo>
                    <a:pt x="3497" y="2820"/>
                  </a:lnTo>
                  <a:lnTo>
                    <a:pt x="3215" y="3083"/>
                  </a:lnTo>
                  <a:lnTo>
                    <a:pt x="2952" y="3346"/>
                  </a:lnTo>
                  <a:lnTo>
                    <a:pt x="2688" y="3628"/>
                  </a:lnTo>
                  <a:lnTo>
                    <a:pt x="2444" y="3929"/>
                  </a:lnTo>
                  <a:lnTo>
                    <a:pt x="2219" y="4230"/>
                  </a:lnTo>
                  <a:lnTo>
                    <a:pt x="1993" y="4549"/>
                  </a:lnTo>
                  <a:lnTo>
                    <a:pt x="1786" y="4869"/>
                  </a:lnTo>
                  <a:lnTo>
                    <a:pt x="1579" y="5188"/>
                  </a:lnTo>
                  <a:lnTo>
                    <a:pt x="1391" y="5527"/>
                  </a:lnTo>
                  <a:lnTo>
                    <a:pt x="1222" y="5865"/>
                  </a:lnTo>
                  <a:lnTo>
                    <a:pt x="1053" y="6203"/>
                  </a:lnTo>
                  <a:lnTo>
                    <a:pt x="903" y="6560"/>
                  </a:lnTo>
                  <a:lnTo>
                    <a:pt x="752" y="6918"/>
                  </a:lnTo>
                  <a:lnTo>
                    <a:pt x="640" y="7294"/>
                  </a:lnTo>
                  <a:lnTo>
                    <a:pt x="527" y="7670"/>
                  </a:lnTo>
                  <a:lnTo>
                    <a:pt x="414" y="8045"/>
                  </a:lnTo>
                  <a:lnTo>
                    <a:pt x="320" y="8421"/>
                  </a:lnTo>
                  <a:lnTo>
                    <a:pt x="245" y="8816"/>
                  </a:lnTo>
                  <a:lnTo>
                    <a:pt x="188" y="9192"/>
                  </a:lnTo>
                  <a:lnTo>
                    <a:pt x="132" y="9606"/>
                  </a:lnTo>
                  <a:lnTo>
                    <a:pt x="94" y="10000"/>
                  </a:lnTo>
                  <a:lnTo>
                    <a:pt x="38" y="10940"/>
                  </a:lnTo>
                  <a:lnTo>
                    <a:pt x="1" y="11842"/>
                  </a:lnTo>
                  <a:lnTo>
                    <a:pt x="1" y="12707"/>
                  </a:lnTo>
                  <a:lnTo>
                    <a:pt x="1" y="13534"/>
                  </a:lnTo>
                  <a:lnTo>
                    <a:pt x="38" y="14324"/>
                  </a:lnTo>
                  <a:lnTo>
                    <a:pt x="94" y="15076"/>
                  </a:lnTo>
                  <a:lnTo>
                    <a:pt x="188" y="15809"/>
                  </a:lnTo>
                  <a:lnTo>
                    <a:pt x="282" y="16485"/>
                  </a:lnTo>
                  <a:lnTo>
                    <a:pt x="55640" y="16429"/>
                  </a:lnTo>
                  <a:lnTo>
                    <a:pt x="55358" y="15809"/>
                  </a:lnTo>
                  <a:lnTo>
                    <a:pt x="55057" y="15226"/>
                  </a:lnTo>
                  <a:lnTo>
                    <a:pt x="54737" y="14681"/>
                  </a:lnTo>
                  <a:lnTo>
                    <a:pt x="54437" y="14173"/>
                  </a:lnTo>
                  <a:lnTo>
                    <a:pt x="54117" y="13703"/>
                  </a:lnTo>
                  <a:lnTo>
                    <a:pt x="53798" y="13290"/>
                  </a:lnTo>
                  <a:lnTo>
                    <a:pt x="53478" y="12876"/>
                  </a:lnTo>
                  <a:lnTo>
                    <a:pt x="53140" y="12519"/>
                  </a:lnTo>
                  <a:lnTo>
                    <a:pt x="52801" y="12200"/>
                  </a:lnTo>
                  <a:lnTo>
                    <a:pt x="52463" y="11899"/>
                  </a:lnTo>
                  <a:lnTo>
                    <a:pt x="52106" y="11617"/>
                  </a:lnTo>
                  <a:lnTo>
                    <a:pt x="51749" y="11373"/>
                  </a:lnTo>
                  <a:lnTo>
                    <a:pt x="51392" y="11166"/>
                  </a:lnTo>
                  <a:lnTo>
                    <a:pt x="51034" y="10959"/>
                  </a:lnTo>
                  <a:lnTo>
                    <a:pt x="50658" y="10790"/>
                  </a:lnTo>
                  <a:lnTo>
                    <a:pt x="50283" y="10658"/>
                  </a:lnTo>
                  <a:lnTo>
                    <a:pt x="49907" y="10527"/>
                  </a:lnTo>
                  <a:lnTo>
                    <a:pt x="49512" y="10414"/>
                  </a:lnTo>
                  <a:lnTo>
                    <a:pt x="49117" y="10339"/>
                  </a:lnTo>
                  <a:lnTo>
                    <a:pt x="48722" y="10264"/>
                  </a:lnTo>
                  <a:lnTo>
                    <a:pt x="48309" y="10226"/>
                  </a:lnTo>
                  <a:lnTo>
                    <a:pt x="47895" y="10188"/>
                  </a:lnTo>
                  <a:lnTo>
                    <a:pt x="47463" y="10151"/>
                  </a:lnTo>
                  <a:lnTo>
                    <a:pt x="46166" y="10151"/>
                  </a:lnTo>
                  <a:lnTo>
                    <a:pt x="45245" y="10207"/>
                  </a:lnTo>
                  <a:lnTo>
                    <a:pt x="44324" y="10264"/>
                  </a:lnTo>
                  <a:lnTo>
                    <a:pt x="43346" y="10339"/>
                  </a:lnTo>
                  <a:lnTo>
                    <a:pt x="42350" y="10433"/>
                  </a:lnTo>
                  <a:lnTo>
                    <a:pt x="41316" y="10489"/>
                  </a:lnTo>
                  <a:lnTo>
                    <a:pt x="40264" y="10545"/>
                  </a:lnTo>
                  <a:lnTo>
                    <a:pt x="39173" y="10583"/>
                  </a:lnTo>
                  <a:lnTo>
                    <a:pt x="38610" y="10583"/>
                  </a:lnTo>
                  <a:lnTo>
                    <a:pt x="38046" y="10564"/>
                  </a:lnTo>
                  <a:lnTo>
                    <a:pt x="37463" y="10545"/>
                  </a:lnTo>
                  <a:lnTo>
                    <a:pt x="36880" y="10508"/>
                  </a:lnTo>
                  <a:lnTo>
                    <a:pt x="36279" y="10451"/>
                  </a:lnTo>
                  <a:lnTo>
                    <a:pt x="35677" y="10376"/>
                  </a:lnTo>
                  <a:lnTo>
                    <a:pt x="35057" y="10282"/>
                  </a:lnTo>
                  <a:lnTo>
                    <a:pt x="34437" y="10188"/>
                  </a:lnTo>
                  <a:lnTo>
                    <a:pt x="33816" y="10057"/>
                  </a:lnTo>
                  <a:lnTo>
                    <a:pt x="33177" y="9906"/>
                  </a:lnTo>
                  <a:lnTo>
                    <a:pt x="32519" y="9737"/>
                  </a:lnTo>
                  <a:lnTo>
                    <a:pt x="31861" y="9549"/>
                  </a:lnTo>
                  <a:lnTo>
                    <a:pt x="31185" y="9324"/>
                  </a:lnTo>
                  <a:lnTo>
                    <a:pt x="30508" y="9079"/>
                  </a:lnTo>
                  <a:lnTo>
                    <a:pt x="29813" y="8797"/>
                  </a:lnTo>
                  <a:lnTo>
                    <a:pt x="29117" y="8497"/>
                  </a:lnTo>
                  <a:lnTo>
                    <a:pt x="28403" y="8177"/>
                  </a:lnTo>
                  <a:lnTo>
                    <a:pt x="27689" y="7801"/>
                  </a:lnTo>
                  <a:lnTo>
                    <a:pt x="26955" y="7406"/>
                  </a:lnTo>
                  <a:lnTo>
                    <a:pt x="26222" y="6974"/>
                  </a:lnTo>
                  <a:lnTo>
                    <a:pt x="25470" y="6504"/>
                  </a:lnTo>
                  <a:lnTo>
                    <a:pt x="24719" y="5997"/>
                  </a:lnTo>
                  <a:lnTo>
                    <a:pt x="23948" y="5451"/>
                  </a:lnTo>
                  <a:lnTo>
                    <a:pt x="23158" y="4869"/>
                  </a:lnTo>
                  <a:lnTo>
                    <a:pt x="22576" y="4418"/>
                  </a:lnTo>
                  <a:lnTo>
                    <a:pt x="21993" y="4004"/>
                  </a:lnTo>
                  <a:lnTo>
                    <a:pt x="21410" y="3609"/>
                  </a:lnTo>
                  <a:lnTo>
                    <a:pt x="20846" y="3252"/>
                  </a:lnTo>
                  <a:lnTo>
                    <a:pt x="20282" y="2895"/>
                  </a:lnTo>
                  <a:lnTo>
                    <a:pt x="19719" y="2576"/>
                  </a:lnTo>
                  <a:lnTo>
                    <a:pt x="19155" y="2256"/>
                  </a:lnTo>
                  <a:lnTo>
                    <a:pt x="18610" y="1974"/>
                  </a:lnTo>
                  <a:lnTo>
                    <a:pt x="18064" y="1711"/>
                  </a:lnTo>
                  <a:lnTo>
                    <a:pt x="17519" y="1466"/>
                  </a:lnTo>
                  <a:lnTo>
                    <a:pt x="16974" y="1241"/>
                  </a:lnTo>
                  <a:lnTo>
                    <a:pt x="16448" y="1034"/>
                  </a:lnTo>
                  <a:lnTo>
                    <a:pt x="15922" y="865"/>
                  </a:lnTo>
                  <a:lnTo>
                    <a:pt x="15395" y="696"/>
                  </a:lnTo>
                  <a:lnTo>
                    <a:pt x="14888" y="545"/>
                  </a:lnTo>
                  <a:lnTo>
                    <a:pt x="14380" y="414"/>
                  </a:lnTo>
                  <a:lnTo>
                    <a:pt x="13873" y="301"/>
                  </a:lnTo>
                  <a:lnTo>
                    <a:pt x="13384" y="207"/>
                  </a:lnTo>
                  <a:lnTo>
                    <a:pt x="12876" y="132"/>
                  </a:lnTo>
                  <a:lnTo>
                    <a:pt x="12407" y="76"/>
                  </a:lnTo>
                  <a:lnTo>
                    <a:pt x="11918" y="38"/>
                  </a:lnTo>
                  <a:lnTo>
                    <a:pt x="11448" y="19"/>
                  </a:lnTo>
                  <a:lnTo>
                    <a:pt x="10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 flipH="1" rot="-5400000">
              <a:off x="9178365" y="2065156"/>
              <a:ext cx="1549450" cy="1099126"/>
            </a:xfrm>
            <a:custGeom>
              <a:rect b="b" l="l" r="r" t="t"/>
              <a:pathLst>
                <a:path extrusionOk="0" h="18535" w="26129">
                  <a:moveTo>
                    <a:pt x="0" y="0"/>
                  </a:moveTo>
                  <a:lnTo>
                    <a:pt x="19" y="18534"/>
                  </a:lnTo>
                  <a:lnTo>
                    <a:pt x="26128" y="18497"/>
                  </a:lnTo>
                  <a:lnTo>
                    <a:pt x="25959" y="18064"/>
                  </a:lnTo>
                  <a:lnTo>
                    <a:pt x="25790" y="17632"/>
                  </a:lnTo>
                  <a:lnTo>
                    <a:pt x="25602" y="17237"/>
                  </a:lnTo>
                  <a:lnTo>
                    <a:pt x="25414" y="16861"/>
                  </a:lnTo>
                  <a:lnTo>
                    <a:pt x="25207" y="16504"/>
                  </a:lnTo>
                  <a:lnTo>
                    <a:pt x="25000" y="16185"/>
                  </a:lnTo>
                  <a:lnTo>
                    <a:pt x="24794" y="15865"/>
                  </a:lnTo>
                  <a:lnTo>
                    <a:pt x="24549" y="15564"/>
                  </a:lnTo>
                  <a:lnTo>
                    <a:pt x="24324" y="15301"/>
                  </a:lnTo>
                  <a:lnTo>
                    <a:pt x="24079" y="15038"/>
                  </a:lnTo>
                  <a:lnTo>
                    <a:pt x="23835" y="14794"/>
                  </a:lnTo>
                  <a:lnTo>
                    <a:pt x="23572" y="14568"/>
                  </a:lnTo>
                  <a:lnTo>
                    <a:pt x="23309" y="14361"/>
                  </a:lnTo>
                  <a:lnTo>
                    <a:pt x="23027" y="14154"/>
                  </a:lnTo>
                  <a:lnTo>
                    <a:pt x="22745" y="13966"/>
                  </a:lnTo>
                  <a:lnTo>
                    <a:pt x="22463" y="13797"/>
                  </a:lnTo>
                  <a:lnTo>
                    <a:pt x="22181" y="13647"/>
                  </a:lnTo>
                  <a:lnTo>
                    <a:pt x="21880" y="13497"/>
                  </a:lnTo>
                  <a:lnTo>
                    <a:pt x="21579" y="13365"/>
                  </a:lnTo>
                  <a:lnTo>
                    <a:pt x="21278" y="13233"/>
                  </a:lnTo>
                  <a:lnTo>
                    <a:pt x="20658" y="13008"/>
                  </a:lnTo>
                  <a:lnTo>
                    <a:pt x="20019" y="12820"/>
                  </a:lnTo>
                  <a:lnTo>
                    <a:pt x="19361" y="12651"/>
                  </a:lnTo>
                  <a:lnTo>
                    <a:pt x="18703" y="12500"/>
                  </a:lnTo>
                  <a:lnTo>
                    <a:pt x="17369" y="12256"/>
                  </a:lnTo>
                  <a:lnTo>
                    <a:pt x="16015" y="11993"/>
                  </a:lnTo>
                  <a:lnTo>
                    <a:pt x="15339" y="11861"/>
                  </a:lnTo>
                  <a:lnTo>
                    <a:pt x="14662" y="11711"/>
                  </a:lnTo>
                  <a:lnTo>
                    <a:pt x="14004" y="11523"/>
                  </a:lnTo>
                  <a:lnTo>
                    <a:pt x="13365" y="11316"/>
                  </a:lnTo>
                  <a:lnTo>
                    <a:pt x="12726" y="11091"/>
                  </a:lnTo>
                  <a:lnTo>
                    <a:pt x="12425" y="10959"/>
                  </a:lnTo>
                  <a:lnTo>
                    <a:pt x="12106" y="10809"/>
                  </a:lnTo>
                  <a:lnTo>
                    <a:pt x="11805" y="10658"/>
                  </a:lnTo>
                  <a:lnTo>
                    <a:pt x="11504" y="10489"/>
                  </a:lnTo>
                  <a:lnTo>
                    <a:pt x="11222" y="10301"/>
                  </a:lnTo>
                  <a:lnTo>
                    <a:pt x="10921" y="10113"/>
                  </a:lnTo>
                  <a:lnTo>
                    <a:pt x="10639" y="9906"/>
                  </a:lnTo>
                  <a:lnTo>
                    <a:pt x="10376" y="9681"/>
                  </a:lnTo>
                  <a:lnTo>
                    <a:pt x="10094" y="9455"/>
                  </a:lnTo>
                  <a:lnTo>
                    <a:pt x="9831" y="9192"/>
                  </a:lnTo>
                  <a:lnTo>
                    <a:pt x="9587" y="8910"/>
                  </a:lnTo>
                  <a:lnTo>
                    <a:pt x="9342" y="8628"/>
                  </a:lnTo>
                  <a:lnTo>
                    <a:pt x="9098" y="8327"/>
                  </a:lnTo>
                  <a:lnTo>
                    <a:pt x="8854" y="7989"/>
                  </a:lnTo>
                  <a:lnTo>
                    <a:pt x="8647" y="7651"/>
                  </a:lnTo>
                  <a:lnTo>
                    <a:pt x="8421" y="7275"/>
                  </a:lnTo>
                  <a:lnTo>
                    <a:pt x="8215" y="6880"/>
                  </a:lnTo>
                  <a:lnTo>
                    <a:pt x="8027" y="6466"/>
                  </a:lnTo>
                  <a:lnTo>
                    <a:pt x="7857" y="6109"/>
                  </a:lnTo>
                  <a:lnTo>
                    <a:pt x="7669" y="5771"/>
                  </a:lnTo>
                  <a:lnTo>
                    <a:pt x="7481" y="5451"/>
                  </a:lnTo>
                  <a:lnTo>
                    <a:pt x="7294" y="5132"/>
                  </a:lnTo>
                  <a:lnTo>
                    <a:pt x="7087" y="4812"/>
                  </a:lnTo>
                  <a:lnTo>
                    <a:pt x="6880" y="4512"/>
                  </a:lnTo>
                  <a:lnTo>
                    <a:pt x="6654" y="4230"/>
                  </a:lnTo>
                  <a:lnTo>
                    <a:pt x="6429" y="3948"/>
                  </a:lnTo>
                  <a:lnTo>
                    <a:pt x="6203" y="3684"/>
                  </a:lnTo>
                  <a:lnTo>
                    <a:pt x="5959" y="3440"/>
                  </a:lnTo>
                  <a:lnTo>
                    <a:pt x="5470" y="2951"/>
                  </a:lnTo>
                  <a:lnTo>
                    <a:pt x="4944" y="2519"/>
                  </a:lnTo>
                  <a:lnTo>
                    <a:pt x="4418" y="2106"/>
                  </a:lnTo>
                  <a:lnTo>
                    <a:pt x="3872" y="1730"/>
                  </a:lnTo>
                  <a:lnTo>
                    <a:pt x="3327" y="1391"/>
                  </a:lnTo>
                  <a:lnTo>
                    <a:pt x="2763" y="1090"/>
                  </a:lnTo>
                  <a:lnTo>
                    <a:pt x="2200" y="827"/>
                  </a:lnTo>
                  <a:lnTo>
                    <a:pt x="1636" y="583"/>
                  </a:lnTo>
                  <a:lnTo>
                    <a:pt x="1090" y="357"/>
                  </a:lnTo>
                  <a:lnTo>
                    <a:pt x="545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 flipH="1" rot="-5400000">
              <a:off x="9169439" y="2346027"/>
              <a:ext cx="1837055" cy="829370"/>
            </a:xfrm>
            <a:custGeom>
              <a:rect b="b" l="l" r="r" t="t"/>
              <a:pathLst>
                <a:path extrusionOk="0" h="13986" w="30979">
                  <a:moveTo>
                    <a:pt x="1" y="0"/>
                  </a:moveTo>
                  <a:lnTo>
                    <a:pt x="20" y="13985"/>
                  </a:lnTo>
                  <a:lnTo>
                    <a:pt x="30978" y="13948"/>
                  </a:lnTo>
                  <a:lnTo>
                    <a:pt x="30621" y="13308"/>
                  </a:lnTo>
                  <a:lnTo>
                    <a:pt x="30264" y="12651"/>
                  </a:lnTo>
                  <a:lnTo>
                    <a:pt x="29888" y="12011"/>
                  </a:lnTo>
                  <a:lnTo>
                    <a:pt x="29493" y="11391"/>
                  </a:lnTo>
                  <a:lnTo>
                    <a:pt x="29099" y="10771"/>
                  </a:lnTo>
                  <a:lnTo>
                    <a:pt x="28685" y="10169"/>
                  </a:lnTo>
                  <a:lnTo>
                    <a:pt x="28272" y="9587"/>
                  </a:lnTo>
                  <a:lnTo>
                    <a:pt x="27858" y="9060"/>
                  </a:lnTo>
                  <a:lnTo>
                    <a:pt x="27445" y="8534"/>
                  </a:lnTo>
                  <a:lnTo>
                    <a:pt x="27012" y="8064"/>
                  </a:lnTo>
                  <a:lnTo>
                    <a:pt x="26599" y="7651"/>
                  </a:lnTo>
                  <a:lnTo>
                    <a:pt x="26166" y="7275"/>
                  </a:lnTo>
                  <a:lnTo>
                    <a:pt x="25941" y="7105"/>
                  </a:lnTo>
                  <a:lnTo>
                    <a:pt x="25734" y="6955"/>
                  </a:lnTo>
                  <a:lnTo>
                    <a:pt x="25527" y="6823"/>
                  </a:lnTo>
                  <a:lnTo>
                    <a:pt x="25320" y="6692"/>
                  </a:lnTo>
                  <a:lnTo>
                    <a:pt x="25095" y="6598"/>
                  </a:lnTo>
                  <a:lnTo>
                    <a:pt x="24888" y="6504"/>
                  </a:lnTo>
                  <a:lnTo>
                    <a:pt x="24681" y="6429"/>
                  </a:lnTo>
                  <a:lnTo>
                    <a:pt x="24475" y="6372"/>
                  </a:lnTo>
                  <a:lnTo>
                    <a:pt x="24061" y="6316"/>
                  </a:lnTo>
                  <a:lnTo>
                    <a:pt x="23591" y="6278"/>
                  </a:lnTo>
                  <a:lnTo>
                    <a:pt x="23065" y="6260"/>
                  </a:lnTo>
                  <a:lnTo>
                    <a:pt x="22520" y="6260"/>
                  </a:lnTo>
                  <a:lnTo>
                    <a:pt x="21918" y="6278"/>
                  </a:lnTo>
                  <a:lnTo>
                    <a:pt x="21298" y="6316"/>
                  </a:lnTo>
                  <a:lnTo>
                    <a:pt x="19945" y="6429"/>
                  </a:lnTo>
                  <a:lnTo>
                    <a:pt x="17012" y="6729"/>
                  </a:lnTo>
                  <a:lnTo>
                    <a:pt x="15452" y="6861"/>
                  </a:lnTo>
                  <a:lnTo>
                    <a:pt x="14681" y="6899"/>
                  </a:lnTo>
                  <a:lnTo>
                    <a:pt x="13892" y="6936"/>
                  </a:lnTo>
                  <a:lnTo>
                    <a:pt x="13102" y="6974"/>
                  </a:lnTo>
                  <a:lnTo>
                    <a:pt x="12332" y="6974"/>
                  </a:lnTo>
                  <a:lnTo>
                    <a:pt x="11580" y="6955"/>
                  </a:lnTo>
                  <a:lnTo>
                    <a:pt x="10828" y="6917"/>
                  </a:lnTo>
                  <a:lnTo>
                    <a:pt x="10095" y="6842"/>
                  </a:lnTo>
                  <a:lnTo>
                    <a:pt x="9381" y="6748"/>
                  </a:lnTo>
                  <a:lnTo>
                    <a:pt x="8685" y="6617"/>
                  </a:lnTo>
                  <a:lnTo>
                    <a:pt x="8027" y="6448"/>
                  </a:lnTo>
                  <a:lnTo>
                    <a:pt x="7689" y="6335"/>
                  </a:lnTo>
                  <a:lnTo>
                    <a:pt x="7388" y="6241"/>
                  </a:lnTo>
                  <a:lnTo>
                    <a:pt x="7087" y="6109"/>
                  </a:lnTo>
                  <a:lnTo>
                    <a:pt x="6787" y="5978"/>
                  </a:lnTo>
                  <a:lnTo>
                    <a:pt x="6505" y="5846"/>
                  </a:lnTo>
                  <a:lnTo>
                    <a:pt x="6223" y="5696"/>
                  </a:lnTo>
                  <a:lnTo>
                    <a:pt x="5960" y="5526"/>
                  </a:lnTo>
                  <a:lnTo>
                    <a:pt x="5696" y="5357"/>
                  </a:lnTo>
                  <a:lnTo>
                    <a:pt x="5452" y="5169"/>
                  </a:lnTo>
                  <a:lnTo>
                    <a:pt x="5208" y="4963"/>
                  </a:lnTo>
                  <a:lnTo>
                    <a:pt x="5001" y="4756"/>
                  </a:lnTo>
                  <a:lnTo>
                    <a:pt x="4775" y="4511"/>
                  </a:lnTo>
                  <a:lnTo>
                    <a:pt x="4587" y="4286"/>
                  </a:lnTo>
                  <a:lnTo>
                    <a:pt x="4399" y="4023"/>
                  </a:lnTo>
                  <a:lnTo>
                    <a:pt x="4230" y="3760"/>
                  </a:lnTo>
                  <a:lnTo>
                    <a:pt x="4080" y="3459"/>
                  </a:lnTo>
                  <a:lnTo>
                    <a:pt x="3892" y="3120"/>
                  </a:lnTo>
                  <a:lnTo>
                    <a:pt x="3685" y="2801"/>
                  </a:lnTo>
                  <a:lnTo>
                    <a:pt x="3478" y="2500"/>
                  </a:lnTo>
                  <a:lnTo>
                    <a:pt x="3272" y="2218"/>
                  </a:lnTo>
                  <a:lnTo>
                    <a:pt x="3046" y="1955"/>
                  </a:lnTo>
                  <a:lnTo>
                    <a:pt x="2802" y="1711"/>
                  </a:lnTo>
                  <a:lnTo>
                    <a:pt x="2557" y="1466"/>
                  </a:lnTo>
                  <a:lnTo>
                    <a:pt x="2294" y="1260"/>
                  </a:lnTo>
                  <a:lnTo>
                    <a:pt x="2031" y="1053"/>
                  </a:lnTo>
                  <a:lnTo>
                    <a:pt x="1749" y="865"/>
                  </a:lnTo>
                  <a:lnTo>
                    <a:pt x="1467" y="677"/>
                  </a:lnTo>
                  <a:lnTo>
                    <a:pt x="1185" y="526"/>
                  </a:lnTo>
                  <a:lnTo>
                    <a:pt x="903" y="376"/>
                  </a:lnTo>
                  <a:lnTo>
                    <a:pt x="602" y="244"/>
                  </a:lnTo>
                  <a:lnTo>
                    <a:pt x="302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 flipH="1" rot="-5400000">
              <a:off x="8687897" y="3440611"/>
              <a:ext cx="3006332" cy="620930"/>
            </a:xfrm>
            <a:custGeom>
              <a:rect b="b" l="l" r="r" t="t"/>
              <a:pathLst>
                <a:path extrusionOk="0" h="10471" w="50697">
                  <a:moveTo>
                    <a:pt x="15828" y="0"/>
                  </a:moveTo>
                  <a:lnTo>
                    <a:pt x="15170" y="19"/>
                  </a:lnTo>
                  <a:lnTo>
                    <a:pt x="14512" y="94"/>
                  </a:lnTo>
                  <a:lnTo>
                    <a:pt x="13836" y="188"/>
                  </a:lnTo>
                  <a:lnTo>
                    <a:pt x="13140" y="339"/>
                  </a:lnTo>
                  <a:lnTo>
                    <a:pt x="12445" y="508"/>
                  </a:lnTo>
                  <a:lnTo>
                    <a:pt x="11749" y="733"/>
                  </a:lnTo>
                  <a:lnTo>
                    <a:pt x="11054" y="997"/>
                  </a:lnTo>
                  <a:lnTo>
                    <a:pt x="10339" y="1279"/>
                  </a:lnTo>
                  <a:lnTo>
                    <a:pt x="9644" y="1598"/>
                  </a:lnTo>
                  <a:lnTo>
                    <a:pt x="8948" y="1955"/>
                  </a:lnTo>
                  <a:lnTo>
                    <a:pt x="8234" y="2350"/>
                  </a:lnTo>
                  <a:lnTo>
                    <a:pt x="7557" y="2764"/>
                  </a:lnTo>
                  <a:lnTo>
                    <a:pt x="6862" y="3215"/>
                  </a:lnTo>
                  <a:lnTo>
                    <a:pt x="6185" y="3685"/>
                  </a:lnTo>
                  <a:lnTo>
                    <a:pt x="5527" y="4192"/>
                  </a:lnTo>
                  <a:lnTo>
                    <a:pt x="4888" y="4718"/>
                  </a:lnTo>
                  <a:lnTo>
                    <a:pt x="4249" y="5282"/>
                  </a:lnTo>
                  <a:lnTo>
                    <a:pt x="3629" y="5865"/>
                  </a:lnTo>
                  <a:lnTo>
                    <a:pt x="3046" y="6467"/>
                  </a:lnTo>
                  <a:lnTo>
                    <a:pt x="2463" y="7087"/>
                  </a:lnTo>
                  <a:lnTo>
                    <a:pt x="1918" y="7726"/>
                  </a:lnTo>
                  <a:lnTo>
                    <a:pt x="1392" y="8384"/>
                  </a:lnTo>
                  <a:lnTo>
                    <a:pt x="903" y="9061"/>
                  </a:lnTo>
                  <a:lnTo>
                    <a:pt x="433" y="9756"/>
                  </a:lnTo>
                  <a:lnTo>
                    <a:pt x="1" y="10470"/>
                  </a:lnTo>
                  <a:lnTo>
                    <a:pt x="1" y="10470"/>
                  </a:lnTo>
                  <a:lnTo>
                    <a:pt x="50697" y="10414"/>
                  </a:lnTo>
                  <a:lnTo>
                    <a:pt x="50603" y="10038"/>
                  </a:lnTo>
                  <a:lnTo>
                    <a:pt x="50452" y="9681"/>
                  </a:lnTo>
                  <a:lnTo>
                    <a:pt x="50264" y="9305"/>
                  </a:lnTo>
                  <a:lnTo>
                    <a:pt x="50151" y="9136"/>
                  </a:lnTo>
                  <a:lnTo>
                    <a:pt x="50039" y="8948"/>
                  </a:lnTo>
                  <a:lnTo>
                    <a:pt x="49907" y="8779"/>
                  </a:lnTo>
                  <a:lnTo>
                    <a:pt x="49757" y="8628"/>
                  </a:lnTo>
                  <a:lnTo>
                    <a:pt x="49588" y="8459"/>
                  </a:lnTo>
                  <a:lnTo>
                    <a:pt x="49418" y="8309"/>
                  </a:lnTo>
                  <a:lnTo>
                    <a:pt x="49212" y="8158"/>
                  </a:lnTo>
                  <a:lnTo>
                    <a:pt x="49005" y="8008"/>
                  </a:lnTo>
                  <a:lnTo>
                    <a:pt x="48779" y="7876"/>
                  </a:lnTo>
                  <a:lnTo>
                    <a:pt x="48535" y="7745"/>
                  </a:lnTo>
                  <a:lnTo>
                    <a:pt x="48291" y="7632"/>
                  </a:lnTo>
                  <a:lnTo>
                    <a:pt x="48009" y="7519"/>
                  </a:lnTo>
                  <a:lnTo>
                    <a:pt x="47708" y="7425"/>
                  </a:lnTo>
                  <a:lnTo>
                    <a:pt x="47407" y="7331"/>
                  </a:lnTo>
                  <a:lnTo>
                    <a:pt x="47069" y="7256"/>
                  </a:lnTo>
                  <a:lnTo>
                    <a:pt x="46712" y="7181"/>
                  </a:lnTo>
                  <a:lnTo>
                    <a:pt x="46336" y="7124"/>
                  </a:lnTo>
                  <a:lnTo>
                    <a:pt x="45941" y="7087"/>
                  </a:lnTo>
                  <a:lnTo>
                    <a:pt x="45527" y="7049"/>
                  </a:lnTo>
                  <a:lnTo>
                    <a:pt x="45095" y="7030"/>
                  </a:lnTo>
                  <a:lnTo>
                    <a:pt x="44625" y="7030"/>
                  </a:lnTo>
                  <a:lnTo>
                    <a:pt x="44155" y="7049"/>
                  </a:lnTo>
                  <a:lnTo>
                    <a:pt x="43648" y="7068"/>
                  </a:lnTo>
                  <a:lnTo>
                    <a:pt x="43103" y="7124"/>
                  </a:lnTo>
                  <a:lnTo>
                    <a:pt x="42557" y="7181"/>
                  </a:lnTo>
                  <a:lnTo>
                    <a:pt x="41956" y="7256"/>
                  </a:lnTo>
                  <a:lnTo>
                    <a:pt x="40922" y="7388"/>
                  </a:lnTo>
                  <a:lnTo>
                    <a:pt x="39926" y="7482"/>
                  </a:lnTo>
                  <a:lnTo>
                    <a:pt x="38967" y="7557"/>
                  </a:lnTo>
                  <a:lnTo>
                    <a:pt x="38027" y="7613"/>
                  </a:lnTo>
                  <a:lnTo>
                    <a:pt x="36223" y="7613"/>
                  </a:lnTo>
                  <a:lnTo>
                    <a:pt x="35377" y="7576"/>
                  </a:lnTo>
                  <a:lnTo>
                    <a:pt x="34550" y="7500"/>
                  </a:lnTo>
                  <a:lnTo>
                    <a:pt x="33742" y="7425"/>
                  </a:lnTo>
                  <a:lnTo>
                    <a:pt x="32971" y="7312"/>
                  </a:lnTo>
                  <a:lnTo>
                    <a:pt x="32219" y="7181"/>
                  </a:lnTo>
                  <a:lnTo>
                    <a:pt x="31486" y="7012"/>
                  </a:lnTo>
                  <a:lnTo>
                    <a:pt x="30772" y="6843"/>
                  </a:lnTo>
                  <a:lnTo>
                    <a:pt x="30076" y="6655"/>
                  </a:lnTo>
                  <a:lnTo>
                    <a:pt x="29418" y="6448"/>
                  </a:lnTo>
                  <a:lnTo>
                    <a:pt x="28760" y="6222"/>
                  </a:lnTo>
                  <a:lnTo>
                    <a:pt x="28121" y="5978"/>
                  </a:lnTo>
                  <a:lnTo>
                    <a:pt x="27501" y="5715"/>
                  </a:lnTo>
                  <a:lnTo>
                    <a:pt x="26900" y="5452"/>
                  </a:lnTo>
                  <a:lnTo>
                    <a:pt x="26298" y="5151"/>
                  </a:lnTo>
                  <a:lnTo>
                    <a:pt x="25715" y="4869"/>
                  </a:lnTo>
                  <a:lnTo>
                    <a:pt x="25151" y="4549"/>
                  </a:lnTo>
                  <a:lnTo>
                    <a:pt x="24587" y="4230"/>
                  </a:lnTo>
                  <a:lnTo>
                    <a:pt x="24042" y="3910"/>
                  </a:lnTo>
                  <a:lnTo>
                    <a:pt x="22952" y="3252"/>
                  </a:lnTo>
                  <a:lnTo>
                    <a:pt x="21900" y="2557"/>
                  </a:lnTo>
                  <a:lnTo>
                    <a:pt x="19813" y="1128"/>
                  </a:lnTo>
                  <a:lnTo>
                    <a:pt x="19569" y="978"/>
                  </a:lnTo>
                  <a:lnTo>
                    <a:pt x="19324" y="827"/>
                  </a:lnTo>
                  <a:lnTo>
                    <a:pt x="19061" y="696"/>
                  </a:lnTo>
                  <a:lnTo>
                    <a:pt x="18798" y="564"/>
                  </a:lnTo>
                  <a:lnTo>
                    <a:pt x="18516" y="470"/>
                  </a:lnTo>
                  <a:lnTo>
                    <a:pt x="18234" y="358"/>
                  </a:lnTo>
                  <a:lnTo>
                    <a:pt x="17952" y="282"/>
                  </a:lnTo>
                  <a:lnTo>
                    <a:pt x="17670" y="207"/>
                  </a:lnTo>
                  <a:lnTo>
                    <a:pt x="17369" y="151"/>
                  </a:lnTo>
                  <a:lnTo>
                    <a:pt x="17069" y="94"/>
                  </a:lnTo>
                  <a:lnTo>
                    <a:pt x="16768" y="57"/>
                  </a:lnTo>
                  <a:lnTo>
                    <a:pt x="16448" y="19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8" name="Google Shape;1478;p29"/>
          <p:cNvGrpSpPr/>
          <p:nvPr/>
        </p:nvGrpSpPr>
        <p:grpSpPr>
          <a:xfrm>
            <a:off x="5274787" y="12"/>
            <a:ext cx="3869175" cy="1030769"/>
            <a:chOff x="5334437" y="12"/>
            <a:chExt cx="3869175" cy="1030769"/>
          </a:xfrm>
        </p:grpSpPr>
        <p:sp>
          <p:nvSpPr>
            <p:cNvPr id="1479" name="Google Shape;1479;p29"/>
            <p:cNvSpPr/>
            <p:nvPr/>
          </p:nvSpPr>
          <p:spPr>
            <a:xfrm rot="10800000">
              <a:off x="5334437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9"/>
            <p:cNvSpPr/>
            <p:nvPr/>
          </p:nvSpPr>
          <p:spPr>
            <a:xfrm rot="10800000">
              <a:off x="7487454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 rot="10800000">
              <a:off x="7081103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2" name="Google Shape;1482;p29"/>
          <p:cNvGrpSpPr/>
          <p:nvPr/>
        </p:nvGrpSpPr>
        <p:grpSpPr>
          <a:xfrm flipH="1" rot="10800000">
            <a:off x="0" y="1338847"/>
            <a:ext cx="556335" cy="3804653"/>
            <a:chOff x="0" y="852322"/>
            <a:chExt cx="556335" cy="3804653"/>
          </a:xfrm>
        </p:grpSpPr>
        <p:sp>
          <p:nvSpPr>
            <p:cNvPr id="1483" name="Google Shape;1483;p29"/>
            <p:cNvSpPr/>
            <p:nvPr/>
          </p:nvSpPr>
          <p:spPr>
            <a:xfrm rot="-5400000">
              <a:off x="-1215778" y="2884861"/>
              <a:ext cx="2987892" cy="556335"/>
            </a:xfrm>
            <a:custGeom>
              <a:rect b="b" l="l" r="r" t="t"/>
              <a:pathLst>
                <a:path extrusionOk="0" h="11204" w="60170">
                  <a:moveTo>
                    <a:pt x="433" y="0"/>
                  </a:moveTo>
                  <a:lnTo>
                    <a:pt x="301" y="545"/>
                  </a:lnTo>
                  <a:lnTo>
                    <a:pt x="189" y="1072"/>
                  </a:lnTo>
                  <a:lnTo>
                    <a:pt x="113" y="1598"/>
                  </a:lnTo>
                  <a:lnTo>
                    <a:pt x="57" y="2106"/>
                  </a:lnTo>
                  <a:lnTo>
                    <a:pt x="19" y="2594"/>
                  </a:lnTo>
                  <a:lnTo>
                    <a:pt x="1" y="3064"/>
                  </a:lnTo>
                  <a:lnTo>
                    <a:pt x="19" y="3534"/>
                  </a:lnTo>
                  <a:lnTo>
                    <a:pt x="57" y="3985"/>
                  </a:lnTo>
                  <a:lnTo>
                    <a:pt x="95" y="4418"/>
                  </a:lnTo>
                  <a:lnTo>
                    <a:pt x="189" y="4850"/>
                  </a:lnTo>
                  <a:lnTo>
                    <a:pt x="283" y="5264"/>
                  </a:lnTo>
                  <a:lnTo>
                    <a:pt x="395" y="5658"/>
                  </a:lnTo>
                  <a:lnTo>
                    <a:pt x="527" y="6034"/>
                  </a:lnTo>
                  <a:lnTo>
                    <a:pt x="696" y="6410"/>
                  </a:lnTo>
                  <a:lnTo>
                    <a:pt x="865" y="6749"/>
                  </a:lnTo>
                  <a:lnTo>
                    <a:pt x="1072" y="7106"/>
                  </a:lnTo>
                  <a:lnTo>
                    <a:pt x="1298" y="7425"/>
                  </a:lnTo>
                  <a:lnTo>
                    <a:pt x="1523" y="7745"/>
                  </a:lnTo>
                  <a:lnTo>
                    <a:pt x="1786" y="8046"/>
                  </a:lnTo>
                  <a:lnTo>
                    <a:pt x="2068" y="8327"/>
                  </a:lnTo>
                  <a:lnTo>
                    <a:pt x="2350" y="8591"/>
                  </a:lnTo>
                  <a:lnTo>
                    <a:pt x="2670" y="8854"/>
                  </a:lnTo>
                  <a:lnTo>
                    <a:pt x="3008" y="9098"/>
                  </a:lnTo>
                  <a:lnTo>
                    <a:pt x="3347" y="9343"/>
                  </a:lnTo>
                  <a:lnTo>
                    <a:pt x="3722" y="9549"/>
                  </a:lnTo>
                  <a:lnTo>
                    <a:pt x="4098" y="9756"/>
                  </a:lnTo>
                  <a:lnTo>
                    <a:pt x="4493" y="9944"/>
                  </a:lnTo>
                  <a:lnTo>
                    <a:pt x="4907" y="10132"/>
                  </a:lnTo>
                  <a:lnTo>
                    <a:pt x="5339" y="10282"/>
                  </a:lnTo>
                  <a:lnTo>
                    <a:pt x="5790" y="10433"/>
                  </a:lnTo>
                  <a:lnTo>
                    <a:pt x="6260" y="10583"/>
                  </a:lnTo>
                  <a:lnTo>
                    <a:pt x="6730" y="10696"/>
                  </a:lnTo>
                  <a:lnTo>
                    <a:pt x="7238" y="10809"/>
                  </a:lnTo>
                  <a:lnTo>
                    <a:pt x="7745" y="10903"/>
                  </a:lnTo>
                  <a:lnTo>
                    <a:pt x="8271" y="10997"/>
                  </a:lnTo>
                  <a:lnTo>
                    <a:pt x="8798" y="11053"/>
                  </a:lnTo>
                  <a:lnTo>
                    <a:pt x="9362" y="11109"/>
                  </a:lnTo>
                  <a:lnTo>
                    <a:pt x="9925" y="11147"/>
                  </a:lnTo>
                  <a:lnTo>
                    <a:pt x="10489" y="11185"/>
                  </a:lnTo>
                  <a:lnTo>
                    <a:pt x="11091" y="11203"/>
                  </a:lnTo>
                  <a:lnTo>
                    <a:pt x="11692" y="11203"/>
                  </a:lnTo>
                  <a:lnTo>
                    <a:pt x="12313" y="11185"/>
                  </a:lnTo>
                  <a:lnTo>
                    <a:pt x="12933" y="11166"/>
                  </a:lnTo>
                  <a:lnTo>
                    <a:pt x="13572" y="11128"/>
                  </a:lnTo>
                  <a:lnTo>
                    <a:pt x="14230" y="11072"/>
                  </a:lnTo>
                  <a:lnTo>
                    <a:pt x="14888" y="11015"/>
                  </a:lnTo>
                  <a:lnTo>
                    <a:pt x="15565" y="10921"/>
                  </a:lnTo>
                  <a:lnTo>
                    <a:pt x="16241" y="10828"/>
                  </a:lnTo>
                  <a:lnTo>
                    <a:pt x="16937" y="10734"/>
                  </a:lnTo>
                  <a:lnTo>
                    <a:pt x="17651" y="10602"/>
                  </a:lnTo>
                  <a:lnTo>
                    <a:pt x="18365" y="10470"/>
                  </a:lnTo>
                  <a:lnTo>
                    <a:pt x="19098" y="10339"/>
                  </a:lnTo>
                  <a:lnTo>
                    <a:pt x="20565" y="10000"/>
                  </a:lnTo>
                  <a:lnTo>
                    <a:pt x="22087" y="9606"/>
                  </a:lnTo>
                  <a:lnTo>
                    <a:pt x="23629" y="9173"/>
                  </a:lnTo>
                  <a:lnTo>
                    <a:pt x="25207" y="8685"/>
                  </a:lnTo>
                  <a:lnTo>
                    <a:pt x="26805" y="8140"/>
                  </a:lnTo>
                  <a:lnTo>
                    <a:pt x="28441" y="7538"/>
                  </a:lnTo>
                  <a:lnTo>
                    <a:pt x="29192" y="7256"/>
                  </a:lnTo>
                  <a:lnTo>
                    <a:pt x="29944" y="7012"/>
                  </a:lnTo>
                  <a:lnTo>
                    <a:pt x="30677" y="6786"/>
                  </a:lnTo>
                  <a:lnTo>
                    <a:pt x="31392" y="6598"/>
                  </a:lnTo>
                  <a:lnTo>
                    <a:pt x="32087" y="6429"/>
                  </a:lnTo>
                  <a:lnTo>
                    <a:pt x="32783" y="6297"/>
                  </a:lnTo>
                  <a:lnTo>
                    <a:pt x="33441" y="6166"/>
                  </a:lnTo>
                  <a:lnTo>
                    <a:pt x="34098" y="6091"/>
                  </a:lnTo>
                  <a:lnTo>
                    <a:pt x="34738" y="6015"/>
                  </a:lnTo>
                  <a:lnTo>
                    <a:pt x="35358" y="5959"/>
                  </a:lnTo>
                  <a:lnTo>
                    <a:pt x="35978" y="5940"/>
                  </a:lnTo>
                  <a:lnTo>
                    <a:pt x="36580" y="5921"/>
                  </a:lnTo>
                  <a:lnTo>
                    <a:pt x="37162" y="5940"/>
                  </a:lnTo>
                  <a:lnTo>
                    <a:pt x="37726" y="5959"/>
                  </a:lnTo>
                  <a:lnTo>
                    <a:pt x="38290" y="5997"/>
                  </a:lnTo>
                  <a:lnTo>
                    <a:pt x="38835" y="6053"/>
                  </a:lnTo>
                  <a:lnTo>
                    <a:pt x="39362" y="6128"/>
                  </a:lnTo>
                  <a:lnTo>
                    <a:pt x="39888" y="6203"/>
                  </a:lnTo>
                  <a:lnTo>
                    <a:pt x="40414" y="6297"/>
                  </a:lnTo>
                  <a:lnTo>
                    <a:pt x="40922" y="6410"/>
                  </a:lnTo>
                  <a:lnTo>
                    <a:pt x="41899" y="6636"/>
                  </a:lnTo>
                  <a:lnTo>
                    <a:pt x="42839" y="6899"/>
                  </a:lnTo>
                  <a:lnTo>
                    <a:pt x="43741" y="7181"/>
                  </a:lnTo>
                  <a:lnTo>
                    <a:pt x="44625" y="7463"/>
                  </a:lnTo>
                  <a:lnTo>
                    <a:pt x="46316" y="8027"/>
                  </a:lnTo>
                  <a:lnTo>
                    <a:pt x="47125" y="8290"/>
                  </a:lnTo>
                  <a:lnTo>
                    <a:pt x="47914" y="8515"/>
                  </a:lnTo>
                  <a:lnTo>
                    <a:pt x="48704" y="8722"/>
                  </a:lnTo>
                  <a:lnTo>
                    <a:pt x="49080" y="8797"/>
                  </a:lnTo>
                  <a:lnTo>
                    <a:pt x="49474" y="8873"/>
                  </a:lnTo>
                  <a:lnTo>
                    <a:pt x="49850" y="8929"/>
                  </a:lnTo>
                  <a:lnTo>
                    <a:pt x="50226" y="8967"/>
                  </a:lnTo>
                  <a:lnTo>
                    <a:pt x="50602" y="9004"/>
                  </a:lnTo>
                  <a:lnTo>
                    <a:pt x="51373" y="9004"/>
                  </a:lnTo>
                  <a:lnTo>
                    <a:pt x="51749" y="8985"/>
                  </a:lnTo>
                  <a:lnTo>
                    <a:pt x="52125" y="8929"/>
                  </a:lnTo>
                  <a:lnTo>
                    <a:pt x="52501" y="8873"/>
                  </a:lnTo>
                  <a:lnTo>
                    <a:pt x="52895" y="8779"/>
                  </a:lnTo>
                  <a:lnTo>
                    <a:pt x="53271" y="8666"/>
                  </a:lnTo>
                  <a:lnTo>
                    <a:pt x="53666" y="8534"/>
                  </a:lnTo>
                  <a:lnTo>
                    <a:pt x="54042" y="8365"/>
                  </a:lnTo>
                  <a:lnTo>
                    <a:pt x="54437" y="8177"/>
                  </a:lnTo>
                  <a:lnTo>
                    <a:pt x="54832" y="7952"/>
                  </a:lnTo>
                  <a:lnTo>
                    <a:pt x="55226" y="7707"/>
                  </a:lnTo>
                  <a:lnTo>
                    <a:pt x="55640" y="7425"/>
                  </a:lnTo>
                  <a:lnTo>
                    <a:pt x="56035" y="7124"/>
                  </a:lnTo>
                  <a:lnTo>
                    <a:pt x="56448" y="6786"/>
                  </a:lnTo>
                  <a:lnTo>
                    <a:pt x="56880" y="6410"/>
                  </a:lnTo>
                  <a:lnTo>
                    <a:pt x="57294" y="5997"/>
                  </a:lnTo>
                  <a:lnTo>
                    <a:pt x="57726" y="5564"/>
                  </a:lnTo>
                  <a:lnTo>
                    <a:pt x="58159" y="5076"/>
                  </a:lnTo>
                  <a:lnTo>
                    <a:pt x="58610" y="4568"/>
                  </a:lnTo>
                  <a:lnTo>
                    <a:pt x="59061" y="4004"/>
                  </a:lnTo>
                  <a:lnTo>
                    <a:pt x="59230" y="3779"/>
                  </a:lnTo>
                  <a:lnTo>
                    <a:pt x="59380" y="3534"/>
                  </a:lnTo>
                  <a:lnTo>
                    <a:pt x="59531" y="3309"/>
                  </a:lnTo>
                  <a:lnTo>
                    <a:pt x="59644" y="3064"/>
                  </a:lnTo>
                  <a:lnTo>
                    <a:pt x="59775" y="2801"/>
                  </a:lnTo>
                  <a:lnTo>
                    <a:pt x="59869" y="2557"/>
                  </a:lnTo>
                  <a:lnTo>
                    <a:pt x="59944" y="2312"/>
                  </a:lnTo>
                  <a:lnTo>
                    <a:pt x="60020" y="2049"/>
                  </a:lnTo>
                  <a:lnTo>
                    <a:pt x="60076" y="1786"/>
                  </a:lnTo>
                  <a:lnTo>
                    <a:pt x="60114" y="1542"/>
                  </a:lnTo>
                  <a:lnTo>
                    <a:pt x="60151" y="1279"/>
                  </a:lnTo>
                  <a:lnTo>
                    <a:pt x="60170" y="1015"/>
                  </a:lnTo>
                  <a:lnTo>
                    <a:pt x="60170" y="752"/>
                  </a:lnTo>
                  <a:lnTo>
                    <a:pt x="60151" y="508"/>
                  </a:lnTo>
                  <a:lnTo>
                    <a:pt x="60132" y="245"/>
                  </a:lnTo>
                  <a:lnTo>
                    <a:pt x="60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9"/>
            <p:cNvSpPr/>
            <p:nvPr/>
          </p:nvSpPr>
          <p:spPr>
            <a:xfrm rot="-5400000">
              <a:off x="-1590093" y="2442415"/>
              <a:ext cx="3605830" cy="425643"/>
            </a:xfrm>
            <a:custGeom>
              <a:rect b="b" l="l" r="r" t="t"/>
              <a:pathLst>
                <a:path extrusionOk="0" h="8572" w="72614">
                  <a:moveTo>
                    <a:pt x="0" y="0"/>
                  </a:moveTo>
                  <a:lnTo>
                    <a:pt x="19" y="376"/>
                  </a:lnTo>
                  <a:lnTo>
                    <a:pt x="38" y="790"/>
                  </a:lnTo>
                  <a:lnTo>
                    <a:pt x="57" y="1222"/>
                  </a:lnTo>
                  <a:lnTo>
                    <a:pt x="113" y="1655"/>
                  </a:lnTo>
                  <a:lnTo>
                    <a:pt x="170" y="2106"/>
                  </a:lnTo>
                  <a:lnTo>
                    <a:pt x="264" y="2557"/>
                  </a:lnTo>
                  <a:lnTo>
                    <a:pt x="358" y="3008"/>
                  </a:lnTo>
                  <a:lnTo>
                    <a:pt x="489" y="3459"/>
                  </a:lnTo>
                  <a:lnTo>
                    <a:pt x="640" y="3929"/>
                  </a:lnTo>
                  <a:lnTo>
                    <a:pt x="809" y="4380"/>
                  </a:lnTo>
                  <a:lnTo>
                    <a:pt x="1015" y="4812"/>
                  </a:lnTo>
                  <a:lnTo>
                    <a:pt x="1241" y="5245"/>
                  </a:lnTo>
                  <a:lnTo>
                    <a:pt x="1504" y="5677"/>
                  </a:lnTo>
                  <a:lnTo>
                    <a:pt x="1805" y="6072"/>
                  </a:lnTo>
                  <a:lnTo>
                    <a:pt x="2124" y="6467"/>
                  </a:lnTo>
                  <a:lnTo>
                    <a:pt x="2500" y="6824"/>
                  </a:lnTo>
                  <a:lnTo>
                    <a:pt x="2688" y="6993"/>
                  </a:lnTo>
                  <a:lnTo>
                    <a:pt x="2914" y="7162"/>
                  </a:lnTo>
                  <a:lnTo>
                    <a:pt x="3121" y="7312"/>
                  </a:lnTo>
                  <a:lnTo>
                    <a:pt x="3346" y="7463"/>
                  </a:lnTo>
                  <a:lnTo>
                    <a:pt x="3591" y="7594"/>
                  </a:lnTo>
                  <a:lnTo>
                    <a:pt x="3835" y="7745"/>
                  </a:lnTo>
                  <a:lnTo>
                    <a:pt x="4098" y="7858"/>
                  </a:lnTo>
                  <a:lnTo>
                    <a:pt x="4380" y="7970"/>
                  </a:lnTo>
                  <a:lnTo>
                    <a:pt x="4662" y="8083"/>
                  </a:lnTo>
                  <a:lnTo>
                    <a:pt x="4944" y="8177"/>
                  </a:lnTo>
                  <a:lnTo>
                    <a:pt x="5264" y="8271"/>
                  </a:lnTo>
                  <a:lnTo>
                    <a:pt x="5583" y="8346"/>
                  </a:lnTo>
                  <a:lnTo>
                    <a:pt x="5903" y="8421"/>
                  </a:lnTo>
                  <a:lnTo>
                    <a:pt x="6260" y="8459"/>
                  </a:lnTo>
                  <a:lnTo>
                    <a:pt x="6598" y="8515"/>
                  </a:lnTo>
                  <a:lnTo>
                    <a:pt x="6974" y="8534"/>
                  </a:lnTo>
                  <a:lnTo>
                    <a:pt x="7350" y="8572"/>
                  </a:lnTo>
                  <a:lnTo>
                    <a:pt x="8158" y="8572"/>
                  </a:lnTo>
                  <a:lnTo>
                    <a:pt x="8591" y="8553"/>
                  </a:lnTo>
                  <a:lnTo>
                    <a:pt x="9023" y="8515"/>
                  </a:lnTo>
                  <a:lnTo>
                    <a:pt x="9474" y="8459"/>
                  </a:lnTo>
                  <a:lnTo>
                    <a:pt x="9944" y="8403"/>
                  </a:lnTo>
                  <a:lnTo>
                    <a:pt x="10433" y="8327"/>
                  </a:lnTo>
                  <a:lnTo>
                    <a:pt x="10921" y="8234"/>
                  </a:lnTo>
                  <a:lnTo>
                    <a:pt x="11429" y="8121"/>
                  </a:lnTo>
                  <a:lnTo>
                    <a:pt x="11955" y="8008"/>
                  </a:lnTo>
                  <a:lnTo>
                    <a:pt x="12500" y="7858"/>
                  </a:lnTo>
                  <a:lnTo>
                    <a:pt x="13064" y="7707"/>
                  </a:lnTo>
                  <a:lnTo>
                    <a:pt x="13647" y="7538"/>
                  </a:lnTo>
                  <a:lnTo>
                    <a:pt x="14230" y="7350"/>
                  </a:lnTo>
                  <a:lnTo>
                    <a:pt x="14831" y="7143"/>
                  </a:lnTo>
                  <a:lnTo>
                    <a:pt x="16467" y="6579"/>
                  </a:lnTo>
                  <a:lnTo>
                    <a:pt x="18064" y="6053"/>
                  </a:lnTo>
                  <a:lnTo>
                    <a:pt x="19643" y="5564"/>
                  </a:lnTo>
                  <a:lnTo>
                    <a:pt x="21203" y="5113"/>
                  </a:lnTo>
                  <a:lnTo>
                    <a:pt x="22745" y="4681"/>
                  </a:lnTo>
                  <a:lnTo>
                    <a:pt x="24267" y="4286"/>
                  </a:lnTo>
                  <a:lnTo>
                    <a:pt x="25752" y="3929"/>
                  </a:lnTo>
                  <a:lnTo>
                    <a:pt x="27218" y="3609"/>
                  </a:lnTo>
                  <a:lnTo>
                    <a:pt x="28666" y="3327"/>
                  </a:lnTo>
                  <a:lnTo>
                    <a:pt x="30076" y="3064"/>
                  </a:lnTo>
                  <a:lnTo>
                    <a:pt x="31467" y="2839"/>
                  </a:lnTo>
                  <a:lnTo>
                    <a:pt x="32839" y="2651"/>
                  </a:lnTo>
                  <a:lnTo>
                    <a:pt x="34155" y="2500"/>
                  </a:lnTo>
                  <a:lnTo>
                    <a:pt x="35470" y="2388"/>
                  </a:lnTo>
                  <a:lnTo>
                    <a:pt x="36730" y="2294"/>
                  </a:lnTo>
                  <a:lnTo>
                    <a:pt x="37970" y="2237"/>
                  </a:lnTo>
                  <a:lnTo>
                    <a:pt x="39173" y="2237"/>
                  </a:lnTo>
                  <a:lnTo>
                    <a:pt x="40339" y="2256"/>
                  </a:lnTo>
                  <a:lnTo>
                    <a:pt x="41467" y="2312"/>
                  </a:lnTo>
                  <a:lnTo>
                    <a:pt x="42576" y="2406"/>
                  </a:lnTo>
                  <a:lnTo>
                    <a:pt x="43628" y="2519"/>
                  </a:lnTo>
                  <a:lnTo>
                    <a:pt x="44662" y="2688"/>
                  </a:lnTo>
                  <a:lnTo>
                    <a:pt x="45640" y="2895"/>
                  </a:lnTo>
                  <a:lnTo>
                    <a:pt x="46598" y="3121"/>
                  </a:lnTo>
                  <a:lnTo>
                    <a:pt x="47049" y="3252"/>
                  </a:lnTo>
                  <a:lnTo>
                    <a:pt x="47500" y="3403"/>
                  </a:lnTo>
                  <a:lnTo>
                    <a:pt x="47933" y="3553"/>
                  </a:lnTo>
                  <a:lnTo>
                    <a:pt x="48365" y="3703"/>
                  </a:lnTo>
                  <a:lnTo>
                    <a:pt x="48779" y="3873"/>
                  </a:lnTo>
                  <a:lnTo>
                    <a:pt x="49192" y="4042"/>
                  </a:lnTo>
                  <a:lnTo>
                    <a:pt x="49587" y="4230"/>
                  </a:lnTo>
                  <a:lnTo>
                    <a:pt x="49963" y="4436"/>
                  </a:lnTo>
                  <a:lnTo>
                    <a:pt x="50339" y="4643"/>
                  </a:lnTo>
                  <a:lnTo>
                    <a:pt x="50696" y="4850"/>
                  </a:lnTo>
                  <a:lnTo>
                    <a:pt x="51053" y="5076"/>
                  </a:lnTo>
                  <a:lnTo>
                    <a:pt x="51391" y="5301"/>
                  </a:lnTo>
                  <a:lnTo>
                    <a:pt x="51711" y="5546"/>
                  </a:lnTo>
                  <a:lnTo>
                    <a:pt x="52031" y="5790"/>
                  </a:lnTo>
                  <a:lnTo>
                    <a:pt x="52331" y="6053"/>
                  </a:lnTo>
                  <a:lnTo>
                    <a:pt x="52632" y="6316"/>
                  </a:lnTo>
                  <a:lnTo>
                    <a:pt x="52876" y="6542"/>
                  </a:lnTo>
                  <a:lnTo>
                    <a:pt x="53121" y="6749"/>
                  </a:lnTo>
                  <a:lnTo>
                    <a:pt x="53365" y="6937"/>
                  </a:lnTo>
                  <a:lnTo>
                    <a:pt x="53628" y="7106"/>
                  </a:lnTo>
                  <a:lnTo>
                    <a:pt x="53891" y="7256"/>
                  </a:lnTo>
                  <a:lnTo>
                    <a:pt x="54173" y="7406"/>
                  </a:lnTo>
                  <a:lnTo>
                    <a:pt x="54437" y="7538"/>
                  </a:lnTo>
                  <a:lnTo>
                    <a:pt x="54737" y="7651"/>
                  </a:lnTo>
                  <a:lnTo>
                    <a:pt x="55019" y="7745"/>
                  </a:lnTo>
                  <a:lnTo>
                    <a:pt x="55320" y="7839"/>
                  </a:lnTo>
                  <a:lnTo>
                    <a:pt x="55621" y="7914"/>
                  </a:lnTo>
                  <a:lnTo>
                    <a:pt x="55922" y="7989"/>
                  </a:lnTo>
                  <a:lnTo>
                    <a:pt x="56241" y="8046"/>
                  </a:lnTo>
                  <a:lnTo>
                    <a:pt x="56561" y="8083"/>
                  </a:lnTo>
                  <a:lnTo>
                    <a:pt x="56880" y="8121"/>
                  </a:lnTo>
                  <a:lnTo>
                    <a:pt x="57200" y="8140"/>
                  </a:lnTo>
                  <a:lnTo>
                    <a:pt x="57858" y="8140"/>
                  </a:lnTo>
                  <a:lnTo>
                    <a:pt x="58534" y="8102"/>
                  </a:lnTo>
                  <a:lnTo>
                    <a:pt x="59230" y="8027"/>
                  </a:lnTo>
                  <a:lnTo>
                    <a:pt x="59907" y="7914"/>
                  </a:lnTo>
                  <a:lnTo>
                    <a:pt x="60621" y="7764"/>
                  </a:lnTo>
                  <a:lnTo>
                    <a:pt x="61316" y="7594"/>
                  </a:lnTo>
                  <a:lnTo>
                    <a:pt x="62031" y="7369"/>
                  </a:lnTo>
                  <a:lnTo>
                    <a:pt x="62745" y="7124"/>
                  </a:lnTo>
                  <a:lnTo>
                    <a:pt x="63459" y="6861"/>
                  </a:lnTo>
                  <a:lnTo>
                    <a:pt x="64155" y="6579"/>
                  </a:lnTo>
                  <a:lnTo>
                    <a:pt x="64869" y="6260"/>
                  </a:lnTo>
                  <a:lnTo>
                    <a:pt x="65546" y="5921"/>
                  </a:lnTo>
                  <a:lnTo>
                    <a:pt x="66241" y="5564"/>
                  </a:lnTo>
                  <a:lnTo>
                    <a:pt x="66918" y="5207"/>
                  </a:lnTo>
                  <a:lnTo>
                    <a:pt x="67576" y="4812"/>
                  </a:lnTo>
                  <a:lnTo>
                    <a:pt x="68215" y="4418"/>
                  </a:lnTo>
                  <a:lnTo>
                    <a:pt x="68854" y="4023"/>
                  </a:lnTo>
                  <a:lnTo>
                    <a:pt x="69455" y="3609"/>
                  </a:lnTo>
                  <a:lnTo>
                    <a:pt x="70057" y="3177"/>
                  </a:lnTo>
                  <a:lnTo>
                    <a:pt x="70621" y="2764"/>
                  </a:lnTo>
                  <a:lnTo>
                    <a:pt x="71166" y="2331"/>
                  </a:lnTo>
                  <a:lnTo>
                    <a:pt x="71673" y="1918"/>
                  </a:lnTo>
                  <a:lnTo>
                    <a:pt x="72162" y="1504"/>
                  </a:lnTo>
                  <a:lnTo>
                    <a:pt x="72613" y="1091"/>
                  </a:lnTo>
                  <a:lnTo>
                    <a:pt x="726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5" name="Google Shape;1485;p29"/>
          <p:cNvSpPr txBox="1"/>
          <p:nvPr/>
        </p:nvSpPr>
        <p:spPr>
          <a:xfrm>
            <a:off x="2530350" y="3594325"/>
            <a:ext cx="40833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b="1" lang="en">
                <a:solidFill>
                  <a:schemeClr val="dk2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b="1" lang="en">
                <a:solidFill>
                  <a:schemeClr val="dk2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 infographics &amp; images by </a:t>
            </a:r>
            <a:r>
              <a:rPr b="1" lang="en">
                <a:solidFill>
                  <a:schemeClr val="dk2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1486" name="Google Shape;1486;p29"/>
          <p:cNvGrpSpPr/>
          <p:nvPr/>
        </p:nvGrpSpPr>
        <p:grpSpPr>
          <a:xfrm rot="6299762">
            <a:off x="8260959" y="1007693"/>
            <a:ext cx="698338" cy="539068"/>
            <a:chOff x="1684700" y="238125"/>
            <a:chExt cx="1698275" cy="1310950"/>
          </a:xfrm>
        </p:grpSpPr>
        <p:sp>
          <p:nvSpPr>
            <p:cNvPr id="1487" name="Google Shape;1487;p29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2" name="Google Shape;1492;p29"/>
          <p:cNvGrpSpPr/>
          <p:nvPr/>
        </p:nvGrpSpPr>
        <p:grpSpPr>
          <a:xfrm rot="10800000">
            <a:off x="605306" y="4329893"/>
            <a:ext cx="698331" cy="539063"/>
            <a:chOff x="1684700" y="238125"/>
            <a:chExt cx="1698275" cy="1310950"/>
          </a:xfrm>
        </p:grpSpPr>
        <p:sp>
          <p:nvSpPr>
            <p:cNvPr id="1493" name="Google Shape;1493;p29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8" name="Google Shape;1498;p29"/>
          <p:cNvGrpSpPr/>
          <p:nvPr/>
        </p:nvGrpSpPr>
        <p:grpSpPr>
          <a:xfrm rot="6034096">
            <a:off x="-3060247" y="186652"/>
            <a:ext cx="5898452" cy="4432058"/>
            <a:chOff x="1483225" y="811475"/>
            <a:chExt cx="5898675" cy="4432225"/>
          </a:xfrm>
        </p:grpSpPr>
        <p:sp>
          <p:nvSpPr>
            <p:cNvPr id="1499" name="Google Shape;1499;p29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3" name="Google Shape;1503;p29"/>
          <p:cNvGrpSpPr/>
          <p:nvPr/>
        </p:nvGrpSpPr>
        <p:grpSpPr>
          <a:xfrm rot="4937279">
            <a:off x="3899127" y="-2384650"/>
            <a:ext cx="5898942" cy="4432426"/>
            <a:chOff x="1483225" y="811475"/>
            <a:chExt cx="5898675" cy="4432225"/>
          </a:xfrm>
        </p:grpSpPr>
        <p:sp>
          <p:nvSpPr>
            <p:cNvPr id="1504" name="Google Shape;1504;p29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9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9" name="Google Shape;1509;p30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510" name="Google Shape;1510;p30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511" name="Google Shape;1511;p30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12" name="Google Shape;1512;p30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513" name="Google Shape;1513;p30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4" name="Google Shape;1514;p30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15" name="Google Shape;1515;p30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516" name="Google Shape;1516;p30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7" name="Google Shape;1517;p30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18" name="Google Shape;1518;p30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30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30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25" name="Google Shape;1525;p30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6" name="Google Shape;1526;p30"/>
          <p:cNvGrpSpPr/>
          <p:nvPr/>
        </p:nvGrpSpPr>
        <p:grpSpPr>
          <a:xfrm flipH="1" rot="10800000">
            <a:off x="-203" y="4033521"/>
            <a:ext cx="9144147" cy="1122334"/>
            <a:chOff x="-8411736" y="-2489159"/>
            <a:chExt cx="5419075" cy="665126"/>
          </a:xfrm>
        </p:grpSpPr>
        <p:sp>
          <p:nvSpPr>
            <p:cNvPr id="1527" name="Google Shape;1527;p30"/>
            <p:cNvSpPr/>
            <p:nvPr/>
          </p:nvSpPr>
          <p:spPr>
            <a:xfrm>
              <a:off x="-6318968" y="-2488301"/>
              <a:ext cx="2292198" cy="627803"/>
            </a:xfrm>
            <a:custGeom>
              <a:rect b="b" l="l" r="r" t="t"/>
              <a:pathLst>
                <a:path extrusionOk="0" h="13911" w="50791">
                  <a:moveTo>
                    <a:pt x="50358" y="1"/>
                  </a:moveTo>
                  <a:lnTo>
                    <a:pt x="20" y="76"/>
                  </a:lnTo>
                  <a:lnTo>
                    <a:pt x="1" y="452"/>
                  </a:lnTo>
                  <a:lnTo>
                    <a:pt x="1" y="828"/>
                  </a:lnTo>
                  <a:lnTo>
                    <a:pt x="20" y="1204"/>
                  </a:lnTo>
                  <a:lnTo>
                    <a:pt x="57" y="1561"/>
                  </a:lnTo>
                  <a:lnTo>
                    <a:pt x="95" y="1899"/>
                  </a:lnTo>
                  <a:lnTo>
                    <a:pt x="170" y="2219"/>
                  </a:lnTo>
                  <a:lnTo>
                    <a:pt x="245" y="2538"/>
                  </a:lnTo>
                  <a:lnTo>
                    <a:pt x="339" y="2839"/>
                  </a:lnTo>
                  <a:lnTo>
                    <a:pt x="433" y="3140"/>
                  </a:lnTo>
                  <a:lnTo>
                    <a:pt x="565" y="3422"/>
                  </a:lnTo>
                  <a:lnTo>
                    <a:pt x="696" y="3685"/>
                  </a:lnTo>
                  <a:lnTo>
                    <a:pt x="847" y="3948"/>
                  </a:lnTo>
                  <a:lnTo>
                    <a:pt x="997" y="4193"/>
                  </a:lnTo>
                  <a:lnTo>
                    <a:pt x="1185" y="4418"/>
                  </a:lnTo>
                  <a:lnTo>
                    <a:pt x="1354" y="4644"/>
                  </a:lnTo>
                  <a:lnTo>
                    <a:pt x="1561" y="4869"/>
                  </a:lnTo>
                  <a:lnTo>
                    <a:pt x="1768" y="5076"/>
                  </a:lnTo>
                  <a:lnTo>
                    <a:pt x="1993" y="5264"/>
                  </a:lnTo>
                  <a:lnTo>
                    <a:pt x="2219" y="5452"/>
                  </a:lnTo>
                  <a:lnTo>
                    <a:pt x="2463" y="5621"/>
                  </a:lnTo>
                  <a:lnTo>
                    <a:pt x="2726" y="5771"/>
                  </a:lnTo>
                  <a:lnTo>
                    <a:pt x="2990" y="5922"/>
                  </a:lnTo>
                  <a:lnTo>
                    <a:pt x="3272" y="6072"/>
                  </a:lnTo>
                  <a:lnTo>
                    <a:pt x="3554" y="6204"/>
                  </a:lnTo>
                  <a:lnTo>
                    <a:pt x="3854" y="6335"/>
                  </a:lnTo>
                  <a:lnTo>
                    <a:pt x="4155" y="6448"/>
                  </a:lnTo>
                  <a:lnTo>
                    <a:pt x="4475" y="6542"/>
                  </a:lnTo>
                  <a:lnTo>
                    <a:pt x="4794" y="6636"/>
                  </a:lnTo>
                  <a:lnTo>
                    <a:pt x="5471" y="6805"/>
                  </a:lnTo>
                  <a:lnTo>
                    <a:pt x="6166" y="6918"/>
                  </a:lnTo>
                  <a:lnTo>
                    <a:pt x="6899" y="7012"/>
                  </a:lnTo>
                  <a:lnTo>
                    <a:pt x="7670" y="7068"/>
                  </a:lnTo>
                  <a:lnTo>
                    <a:pt x="8441" y="7087"/>
                  </a:lnTo>
                  <a:lnTo>
                    <a:pt x="9249" y="7087"/>
                  </a:lnTo>
                  <a:lnTo>
                    <a:pt x="10076" y="7050"/>
                  </a:lnTo>
                  <a:lnTo>
                    <a:pt x="10922" y="6975"/>
                  </a:lnTo>
                  <a:lnTo>
                    <a:pt x="11787" y="6862"/>
                  </a:lnTo>
                  <a:lnTo>
                    <a:pt x="12670" y="6730"/>
                  </a:lnTo>
                  <a:lnTo>
                    <a:pt x="13554" y="6580"/>
                  </a:lnTo>
                  <a:lnTo>
                    <a:pt x="14456" y="6392"/>
                  </a:lnTo>
                  <a:lnTo>
                    <a:pt x="15358" y="6185"/>
                  </a:lnTo>
                  <a:lnTo>
                    <a:pt x="16260" y="5959"/>
                  </a:lnTo>
                  <a:lnTo>
                    <a:pt x="17163" y="5696"/>
                  </a:lnTo>
                  <a:lnTo>
                    <a:pt x="18084" y="5414"/>
                  </a:lnTo>
                  <a:lnTo>
                    <a:pt x="18986" y="5114"/>
                  </a:lnTo>
                  <a:lnTo>
                    <a:pt x="19888" y="4794"/>
                  </a:lnTo>
                  <a:lnTo>
                    <a:pt x="20396" y="4625"/>
                  </a:lnTo>
                  <a:lnTo>
                    <a:pt x="20903" y="4474"/>
                  </a:lnTo>
                  <a:lnTo>
                    <a:pt x="21392" y="4381"/>
                  </a:lnTo>
                  <a:lnTo>
                    <a:pt x="21862" y="4305"/>
                  </a:lnTo>
                  <a:lnTo>
                    <a:pt x="22332" y="4268"/>
                  </a:lnTo>
                  <a:lnTo>
                    <a:pt x="22802" y="4268"/>
                  </a:lnTo>
                  <a:lnTo>
                    <a:pt x="23234" y="4287"/>
                  </a:lnTo>
                  <a:lnTo>
                    <a:pt x="23685" y="4324"/>
                  </a:lnTo>
                  <a:lnTo>
                    <a:pt x="24117" y="4418"/>
                  </a:lnTo>
                  <a:lnTo>
                    <a:pt x="24531" y="4512"/>
                  </a:lnTo>
                  <a:lnTo>
                    <a:pt x="24945" y="4644"/>
                  </a:lnTo>
                  <a:lnTo>
                    <a:pt x="25339" y="4794"/>
                  </a:lnTo>
                  <a:lnTo>
                    <a:pt x="25734" y="4963"/>
                  </a:lnTo>
                  <a:lnTo>
                    <a:pt x="26129" y="5151"/>
                  </a:lnTo>
                  <a:lnTo>
                    <a:pt x="26524" y="5358"/>
                  </a:lnTo>
                  <a:lnTo>
                    <a:pt x="26899" y="5584"/>
                  </a:lnTo>
                  <a:lnTo>
                    <a:pt x="27257" y="5828"/>
                  </a:lnTo>
                  <a:lnTo>
                    <a:pt x="27633" y="6091"/>
                  </a:lnTo>
                  <a:lnTo>
                    <a:pt x="27990" y="6354"/>
                  </a:lnTo>
                  <a:lnTo>
                    <a:pt x="28347" y="6636"/>
                  </a:lnTo>
                  <a:lnTo>
                    <a:pt x="29042" y="7238"/>
                  </a:lnTo>
                  <a:lnTo>
                    <a:pt x="29738" y="7858"/>
                  </a:lnTo>
                  <a:lnTo>
                    <a:pt x="30415" y="8497"/>
                  </a:lnTo>
                  <a:lnTo>
                    <a:pt x="31091" y="9155"/>
                  </a:lnTo>
                  <a:lnTo>
                    <a:pt x="31768" y="9813"/>
                  </a:lnTo>
                  <a:lnTo>
                    <a:pt x="32445" y="10452"/>
                  </a:lnTo>
                  <a:lnTo>
                    <a:pt x="33121" y="11072"/>
                  </a:lnTo>
                  <a:lnTo>
                    <a:pt x="33817" y="11655"/>
                  </a:lnTo>
                  <a:lnTo>
                    <a:pt x="34155" y="11937"/>
                  </a:lnTo>
                  <a:lnTo>
                    <a:pt x="34512" y="12200"/>
                  </a:lnTo>
                  <a:lnTo>
                    <a:pt x="34869" y="12444"/>
                  </a:lnTo>
                  <a:lnTo>
                    <a:pt x="35227" y="12689"/>
                  </a:lnTo>
                  <a:lnTo>
                    <a:pt x="35584" y="12914"/>
                  </a:lnTo>
                  <a:lnTo>
                    <a:pt x="35960" y="13102"/>
                  </a:lnTo>
                  <a:lnTo>
                    <a:pt x="36336" y="13290"/>
                  </a:lnTo>
                  <a:lnTo>
                    <a:pt x="36712" y="13460"/>
                  </a:lnTo>
                  <a:lnTo>
                    <a:pt x="37106" y="13591"/>
                  </a:lnTo>
                  <a:lnTo>
                    <a:pt x="37501" y="13704"/>
                  </a:lnTo>
                  <a:lnTo>
                    <a:pt x="37896" y="13798"/>
                  </a:lnTo>
                  <a:lnTo>
                    <a:pt x="38309" y="13873"/>
                  </a:lnTo>
                  <a:lnTo>
                    <a:pt x="38723" y="13911"/>
                  </a:lnTo>
                  <a:lnTo>
                    <a:pt x="39155" y="13911"/>
                  </a:lnTo>
                  <a:lnTo>
                    <a:pt x="39587" y="13892"/>
                  </a:lnTo>
                  <a:lnTo>
                    <a:pt x="40039" y="13835"/>
                  </a:lnTo>
                  <a:lnTo>
                    <a:pt x="40490" y="13760"/>
                  </a:lnTo>
                  <a:lnTo>
                    <a:pt x="40941" y="13647"/>
                  </a:lnTo>
                  <a:lnTo>
                    <a:pt x="41430" y="13478"/>
                  </a:lnTo>
                  <a:lnTo>
                    <a:pt x="41918" y="13290"/>
                  </a:lnTo>
                  <a:lnTo>
                    <a:pt x="42407" y="13065"/>
                  </a:lnTo>
                  <a:lnTo>
                    <a:pt x="42915" y="12802"/>
                  </a:lnTo>
                  <a:lnTo>
                    <a:pt x="43441" y="12482"/>
                  </a:lnTo>
                  <a:lnTo>
                    <a:pt x="43986" y="12144"/>
                  </a:lnTo>
                  <a:lnTo>
                    <a:pt x="44531" y="11749"/>
                  </a:lnTo>
                  <a:lnTo>
                    <a:pt x="45095" y="11298"/>
                  </a:lnTo>
                  <a:lnTo>
                    <a:pt x="45659" y="10809"/>
                  </a:lnTo>
                  <a:lnTo>
                    <a:pt x="46260" y="10283"/>
                  </a:lnTo>
                  <a:lnTo>
                    <a:pt x="46636" y="9907"/>
                  </a:lnTo>
                  <a:lnTo>
                    <a:pt x="47012" y="9550"/>
                  </a:lnTo>
                  <a:lnTo>
                    <a:pt x="47351" y="9193"/>
                  </a:lnTo>
                  <a:lnTo>
                    <a:pt x="47689" y="8835"/>
                  </a:lnTo>
                  <a:lnTo>
                    <a:pt x="47990" y="8478"/>
                  </a:lnTo>
                  <a:lnTo>
                    <a:pt x="48290" y="8121"/>
                  </a:lnTo>
                  <a:lnTo>
                    <a:pt x="48572" y="7764"/>
                  </a:lnTo>
                  <a:lnTo>
                    <a:pt x="48836" y="7407"/>
                  </a:lnTo>
                  <a:lnTo>
                    <a:pt x="49080" y="7068"/>
                  </a:lnTo>
                  <a:lnTo>
                    <a:pt x="49306" y="6711"/>
                  </a:lnTo>
                  <a:lnTo>
                    <a:pt x="49512" y="6373"/>
                  </a:lnTo>
                  <a:lnTo>
                    <a:pt x="49700" y="6035"/>
                  </a:lnTo>
                  <a:lnTo>
                    <a:pt x="49869" y="5696"/>
                  </a:lnTo>
                  <a:lnTo>
                    <a:pt x="50039" y="5377"/>
                  </a:lnTo>
                  <a:lnTo>
                    <a:pt x="50189" y="5038"/>
                  </a:lnTo>
                  <a:lnTo>
                    <a:pt x="50302" y="4719"/>
                  </a:lnTo>
                  <a:lnTo>
                    <a:pt x="50415" y="4399"/>
                  </a:lnTo>
                  <a:lnTo>
                    <a:pt x="50509" y="4061"/>
                  </a:lnTo>
                  <a:lnTo>
                    <a:pt x="50602" y="3760"/>
                  </a:lnTo>
                  <a:lnTo>
                    <a:pt x="50659" y="3441"/>
                  </a:lnTo>
                  <a:lnTo>
                    <a:pt x="50715" y="3140"/>
                  </a:lnTo>
                  <a:lnTo>
                    <a:pt x="50753" y="2820"/>
                  </a:lnTo>
                  <a:lnTo>
                    <a:pt x="50772" y="2520"/>
                  </a:lnTo>
                  <a:lnTo>
                    <a:pt x="50790" y="2238"/>
                  </a:lnTo>
                  <a:lnTo>
                    <a:pt x="50772" y="1937"/>
                  </a:lnTo>
                  <a:lnTo>
                    <a:pt x="50753" y="1655"/>
                  </a:lnTo>
                  <a:lnTo>
                    <a:pt x="50715" y="1354"/>
                  </a:lnTo>
                  <a:lnTo>
                    <a:pt x="50678" y="1091"/>
                  </a:lnTo>
                  <a:lnTo>
                    <a:pt x="50621" y="809"/>
                  </a:lnTo>
                  <a:lnTo>
                    <a:pt x="50546" y="527"/>
                  </a:lnTo>
                  <a:lnTo>
                    <a:pt x="50452" y="264"/>
                  </a:lnTo>
                  <a:lnTo>
                    <a:pt x="50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-4964210" y="-2489159"/>
              <a:ext cx="1971549" cy="665126"/>
            </a:xfrm>
            <a:custGeom>
              <a:rect b="b" l="l" r="r" t="t"/>
              <a:pathLst>
                <a:path extrusionOk="0" h="14738" w="43686">
                  <a:moveTo>
                    <a:pt x="43685" y="1"/>
                  </a:moveTo>
                  <a:lnTo>
                    <a:pt x="1" y="57"/>
                  </a:lnTo>
                  <a:lnTo>
                    <a:pt x="245" y="621"/>
                  </a:lnTo>
                  <a:lnTo>
                    <a:pt x="546" y="1185"/>
                  </a:lnTo>
                  <a:lnTo>
                    <a:pt x="696" y="1448"/>
                  </a:lnTo>
                  <a:lnTo>
                    <a:pt x="847" y="1693"/>
                  </a:lnTo>
                  <a:lnTo>
                    <a:pt x="1016" y="1937"/>
                  </a:lnTo>
                  <a:lnTo>
                    <a:pt x="1204" y="2163"/>
                  </a:lnTo>
                  <a:lnTo>
                    <a:pt x="1392" y="2388"/>
                  </a:lnTo>
                  <a:lnTo>
                    <a:pt x="1580" y="2614"/>
                  </a:lnTo>
                  <a:lnTo>
                    <a:pt x="1786" y="2802"/>
                  </a:lnTo>
                  <a:lnTo>
                    <a:pt x="2012" y="3009"/>
                  </a:lnTo>
                  <a:lnTo>
                    <a:pt x="2238" y="3178"/>
                  </a:lnTo>
                  <a:lnTo>
                    <a:pt x="2482" y="3366"/>
                  </a:lnTo>
                  <a:lnTo>
                    <a:pt x="2745" y="3516"/>
                  </a:lnTo>
                  <a:lnTo>
                    <a:pt x="3027" y="3666"/>
                  </a:lnTo>
                  <a:lnTo>
                    <a:pt x="3309" y="3817"/>
                  </a:lnTo>
                  <a:lnTo>
                    <a:pt x="3610" y="3930"/>
                  </a:lnTo>
                  <a:lnTo>
                    <a:pt x="3911" y="4061"/>
                  </a:lnTo>
                  <a:lnTo>
                    <a:pt x="4249" y="4155"/>
                  </a:lnTo>
                  <a:lnTo>
                    <a:pt x="4587" y="4249"/>
                  </a:lnTo>
                  <a:lnTo>
                    <a:pt x="4963" y="4343"/>
                  </a:lnTo>
                  <a:lnTo>
                    <a:pt x="5339" y="4418"/>
                  </a:lnTo>
                  <a:lnTo>
                    <a:pt x="5734" y="4475"/>
                  </a:lnTo>
                  <a:lnTo>
                    <a:pt x="6166" y="4531"/>
                  </a:lnTo>
                  <a:lnTo>
                    <a:pt x="6599" y="4569"/>
                  </a:lnTo>
                  <a:lnTo>
                    <a:pt x="7050" y="4587"/>
                  </a:lnTo>
                  <a:lnTo>
                    <a:pt x="7538" y="4606"/>
                  </a:lnTo>
                  <a:lnTo>
                    <a:pt x="8027" y="4606"/>
                  </a:lnTo>
                  <a:lnTo>
                    <a:pt x="8553" y="4587"/>
                  </a:lnTo>
                  <a:lnTo>
                    <a:pt x="9099" y="4569"/>
                  </a:lnTo>
                  <a:lnTo>
                    <a:pt x="9662" y="4531"/>
                  </a:lnTo>
                  <a:lnTo>
                    <a:pt x="10865" y="4418"/>
                  </a:lnTo>
                  <a:lnTo>
                    <a:pt x="11467" y="4362"/>
                  </a:lnTo>
                  <a:lnTo>
                    <a:pt x="12050" y="4324"/>
                  </a:lnTo>
                  <a:lnTo>
                    <a:pt x="12614" y="4306"/>
                  </a:lnTo>
                  <a:lnTo>
                    <a:pt x="13140" y="4306"/>
                  </a:lnTo>
                  <a:lnTo>
                    <a:pt x="13647" y="4343"/>
                  </a:lnTo>
                  <a:lnTo>
                    <a:pt x="14117" y="4381"/>
                  </a:lnTo>
                  <a:lnTo>
                    <a:pt x="14568" y="4437"/>
                  </a:lnTo>
                  <a:lnTo>
                    <a:pt x="15020" y="4512"/>
                  </a:lnTo>
                  <a:lnTo>
                    <a:pt x="15433" y="4606"/>
                  </a:lnTo>
                  <a:lnTo>
                    <a:pt x="15828" y="4719"/>
                  </a:lnTo>
                  <a:lnTo>
                    <a:pt x="16204" y="4832"/>
                  </a:lnTo>
                  <a:lnTo>
                    <a:pt x="16561" y="4963"/>
                  </a:lnTo>
                  <a:lnTo>
                    <a:pt x="16899" y="5114"/>
                  </a:lnTo>
                  <a:lnTo>
                    <a:pt x="17219" y="5283"/>
                  </a:lnTo>
                  <a:lnTo>
                    <a:pt x="17520" y="5452"/>
                  </a:lnTo>
                  <a:lnTo>
                    <a:pt x="17820" y="5640"/>
                  </a:lnTo>
                  <a:lnTo>
                    <a:pt x="18083" y="5847"/>
                  </a:lnTo>
                  <a:lnTo>
                    <a:pt x="18365" y="6054"/>
                  </a:lnTo>
                  <a:lnTo>
                    <a:pt x="18610" y="6279"/>
                  </a:lnTo>
                  <a:lnTo>
                    <a:pt x="18854" y="6505"/>
                  </a:lnTo>
                  <a:lnTo>
                    <a:pt x="19080" y="6730"/>
                  </a:lnTo>
                  <a:lnTo>
                    <a:pt x="19305" y="6975"/>
                  </a:lnTo>
                  <a:lnTo>
                    <a:pt x="19738" y="7482"/>
                  </a:lnTo>
                  <a:lnTo>
                    <a:pt x="20132" y="7990"/>
                  </a:lnTo>
                  <a:lnTo>
                    <a:pt x="20508" y="8535"/>
                  </a:lnTo>
                  <a:lnTo>
                    <a:pt x="21260" y="9644"/>
                  </a:lnTo>
                  <a:lnTo>
                    <a:pt x="21636" y="10189"/>
                  </a:lnTo>
                  <a:lnTo>
                    <a:pt x="22012" y="10734"/>
                  </a:lnTo>
                  <a:lnTo>
                    <a:pt x="22426" y="11260"/>
                  </a:lnTo>
                  <a:lnTo>
                    <a:pt x="22858" y="11787"/>
                  </a:lnTo>
                  <a:lnTo>
                    <a:pt x="23083" y="12031"/>
                  </a:lnTo>
                  <a:lnTo>
                    <a:pt x="23328" y="12275"/>
                  </a:lnTo>
                  <a:lnTo>
                    <a:pt x="23572" y="12501"/>
                  </a:lnTo>
                  <a:lnTo>
                    <a:pt x="23835" y="12745"/>
                  </a:lnTo>
                  <a:lnTo>
                    <a:pt x="24099" y="12952"/>
                  </a:lnTo>
                  <a:lnTo>
                    <a:pt x="24380" y="13159"/>
                  </a:lnTo>
                  <a:lnTo>
                    <a:pt x="24681" y="13366"/>
                  </a:lnTo>
                  <a:lnTo>
                    <a:pt x="25001" y="13554"/>
                  </a:lnTo>
                  <a:lnTo>
                    <a:pt x="25339" y="13723"/>
                  </a:lnTo>
                  <a:lnTo>
                    <a:pt x="25677" y="13892"/>
                  </a:lnTo>
                  <a:lnTo>
                    <a:pt x="26053" y="14042"/>
                  </a:lnTo>
                  <a:lnTo>
                    <a:pt x="26429" y="14193"/>
                  </a:lnTo>
                  <a:lnTo>
                    <a:pt x="26843" y="14306"/>
                  </a:lnTo>
                  <a:lnTo>
                    <a:pt x="27275" y="14418"/>
                  </a:lnTo>
                  <a:lnTo>
                    <a:pt x="27708" y="14512"/>
                  </a:lnTo>
                  <a:lnTo>
                    <a:pt x="28177" y="14606"/>
                  </a:lnTo>
                  <a:lnTo>
                    <a:pt x="28685" y="14663"/>
                  </a:lnTo>
                  <a:lnTo>
                    <a:pt x="29193" y="14700"/>
                  </a:lnTo>
                  <a:lnTo>
                    <a:pt x="29738" y="14738"/>
                  </a:lnTo>
                  <a:lnTo>
                    <a:pt x="30302" y="14738"/>
                  </a:lnTo>
                  <a:lnTo>
                    <a:pt x="30903" y="14719"/>
                  </a:lnTo>
                  <a:lnTo>
                    <a:pt x="31523" y="14700"/>
                  </a:lnTo>
                  <a:lnTo>
                    <a:pt x="32181" y="14644"/>
                  </a:lnTo>
                  <a:lnTo>
                    <a:pt x="32877" y="14569"/>
                  </a:lnTo>
                  <a:lnTo>
                    <a:pt x="33647" y="14456"/>
                  </a:lnTo>
                  <a:lnTo>
                    <a:pt x="34418" y="14324"/>
                  </a:lnTo>
                  <a:lnTo>
                    <a:pt x="35170" y="14174"/>
                  </a:lnTo>
                  <a:lnTo>
                    <a:pt x="35922" y="14005"/>
                  </a:lnTo>
                  <a:lnTo>
                    <a:pt x="36655" y="13798"/>
                  </a:lnTo>
                  <a:lnTo>
                    <a:pt x="37369" y="13591"/>
                  </a:lnTo>
                  <a:lnTo>
                    <a:pt x="38065" y="13347"/>
                  </a:lnTo>
                  <a:lnTo>
                    <a:pt x="38741" y="13103"/>
                  </a:lnTo>
                  <a:lnTo>
                    <a:pt x="39418" y="12821"/>
                  </a:lnTo>
                  <a:lnTo>
                    <a:pt x="40076" y="12539"/>
                  </a:lnTo>
                  <a:lnTo>
                    <a:pt x="40715" y="12238"/>
                  </a:lnTo>
                  <a:lnTo>
                    <a:pt x="41335" y="11918"/>
                  </a:lnTo>
                  <a:lnTo>
                    <a:pt x="41956" y="11580"/>
                  </a:lnTo>
                  <a:lnTo>
                    <a:pt x="42557" y="11223"/>
                  </a:lnTo>
                  <a:lnTo>
                    <a:pt x="43121" y="10866"/>
                  </a:lnTo>
                  <a:lnTo>
                    <a:pt x="43685" y="10490"/>
                  </a:lnTo>
                  <a:lnTo>
                    <a:pt x="43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-5344250" y="-2489159"/>
              <a:ext cx="2351589" cy="543817"/>
            </a:xfrm>
            <a:custGeom>
              <a:rect b="b" l="l" r="r" t="t"/>
              <a:pathLst>
                <a:path extrusionOk="0" h="12050" w="52107">
                  <a:moveTo>
                    <a:pt x="52106" y="1"/>
                  </a:moveTo>
                  <a:lnTo>
                    <a:pt x="1" y="57"/>
                  </a:lnTo>
                  <a:lnTo>
                    <a:pt x="113" y="283"/>
                  </a:lnTo>
                  <a:lnTo>
                    <a:pt x="245" y="509"/>
                  </a:lnTo>
                  <a:lnTo>
                    <a:pt x="414" y="753"/>
                  </a:lnTo>
                  <a:lnTo>
                    <a:pt x="621" y="997"/>
                  </a:lnTo>
                  <a:lnTo>
                    <a:pt x="809" y="1204"/>
                  </a:lnTo>
                  <a:lnTo>
                    <a:pt x="997" y="1392"/>
                  </a:lnTo>
                  <a:lnTo>
                    <a:pt x="1429" y="1749"/>
                  </a:lnTo>
                  <a:lnTo>
                    <a:pt x="1880" y="2069"/>
                  </a:lnTo>
                  <a:lnTo>
                    <a:pt x="2350" y="2388"/>
                  </a:lnTo>
                  <a:lnTo>
                    <a:pt x="2858" y="2670"/>
                  </a:lnTo>
                  <a:lnTo>
                    <a:pt x="3403" y="2915"/>
                  </a:lnTo>
                  <a:lnTo>
                    <a:pt x="3948" y="3140"/>
                  </a:lnTo>
                  <a:lnTo>
                    <a:pt x="4531" y="3347"/>
                  </a:lnTo>
                  <a:lnTo>
                    <a:pt x="5132" y="3535"/>
                  </a:lnTo>
                  <a:lnTo>
                    <a:pt x="5734" y="3704"/>
                  </a:lnTo>
                  <a:lnTo>
                    <a:pt x="6373" y="3836"/>
                  </a:lnTo>
                  <a:lnTo>
                    <a:pt x="7012" y="3948"/>
                  </a:lnTo>
                  <a:lnTo>
                    <a:pt x="7651" y="4061"/>
                  </a:lnTo>
                  <a:lnTo>
                    <a:pt x="8309" y="4136"/>
                  </a:lnTo>
                  <a:lnTo>
                    <a:pt x="8967" y="4193"/>
                  </a:lnTo>
                  <a:lnTo>
                    <a:pt x="9644" y="4249"/>
                  </a:lnTo>
                  <a:lnTo>
                    <a:pt x="10301" y="4268"/>
                  </a:lnTo>
                  <a:lnTo>
                    <a:pt x="10978" y="4287"/>
                  </a:lnTo>
                  <a:lnTo>
                    <a:pt x="11636" y="4287"/>
                  </a:lnTo>
                  <a:lnTo>
                    <a:pt x="12294" y="4268"/>
                  </a:lnTo>
                  <a:lnTo>
                    <a:pt x="12933" y="4249"/>
                  </a:lnTo>
                  <a:lnTo>
                    <a:pt x="13572" y="4193"/>
                  </a:lnTo>
                  <a:lnTo>
                    <a:pt x="14211" y="4136"/>
                  </a:lnTo>
                  <a:lnTo>
                    <a:pt x="14832" y="4080"/>
                  </a:lnTo>
                  <a:lnTo>
                    <a:pt x="15414" y="4005"/>
                  </a:lnTo>
                  <a:lnTo>
                    <a:pt x="15997" y="3911"/>
                  </a:lnTo>
                  <a:lnTo>
                    <a:pt x="16561" y="3817"/>
                  </a:lnTo>
                  <a:lnTo>
                    <a:pt x="17106" y="3723"/>
                  </a:lnTo>
                  <a:lnTo>
                    <a:pt x="17614" y="3610"/>
                  </a:lnTo>
                  <a:lnTo>
                    <a:pt x="18102" y="3497"/>
                  </a:lnTo>
                  <a:lnTo>
                    <a:pt x="18553" y="3384"/>
                  </a:lnTo>
                  <a:lnTo>
                    <a:pt x="18986" y="3253"/>
                  </a:lnTo>
                  <a:lnTo>
                    <a:pt x="19474" y="3103"/>
                  </a:lnTo>
                  <a:lnTo>
                    <a:pt x="19963" y="2971"/>
                  </a:lnTo>
                  <a:lnTo>
                    <a:pt x="20452" y="2858"/>
                  </a:lnTo>
                  <a:lnTo>
                    <a:pt x="20922" y="2764"/>
                  </a:lnTo>
                  <a:lnTo>
                    <a:pt x="21392" y="2670"/>
                  </a:lnTo>
                  <a:lnTo>
                    <a:pt x="21843" y="2614"/>
                  </a:lnTo>
                  <a:lnTo>
                    <a:pt x="22313" y="2576"/>
                  </a:lnTo>
                  <a:lnTo>
                    <a:pt x="22764" y="2557"/>
                  </a:lnTo>
                  <a:lnTo>
                    <a:pt x="23234" y="2557"/>
                  </a:lnTo>
                  <a:lnTo>
                    <a:pt x="23685" y="2576"/>
                  </a:lnTo>
                  <a:lnTo>
                    <a:pt x="24155" y="2614"/>
                  </a:lnTo>
                  <a:lnTo>
                    <a:pt x="24606" y="2670"/>
                  </a:lnTo>
                  <a:lnTo>
                    <a:pt x="25076" y="2764"/>
                  </a:lnTo>
                  <a:lnTo>
                    <a:pt x="25565" y="2877"/>
                  </a:lnTo>
                  <a:lnTo>
                    <a:pt x="26035" y="3027"/>
                  </a:lnTo>
                  <a:lnTo>
                    <a:pt x="26542" y="3178"/>
                  </a:lnTo>
                  <a:lnTo>
                    <a:pt x="27031" y="3366"/>
                  </a:lnTo>
                  <a:lnTo>
                    <a:pt x="27557" y="3591"/>
                  </a:lnTo>
                  <a:lnTo>
                    <a:pt x="28083" y="3836"/>
                  </a:lnTo>
                  <a:lnTo>
                    <a:pt x="28629" y="4118"/>
                  </a:lnTo>
                  <a:lnTo>
                    <a:pt x="29192" y="4418"/>
                  </a:lnTo>
                  <a:lnTo>
                    <a:pt x="29775" y="4757"/>
                  </a:lnTo>
                  <a:lnTo>
                    <a:pt x="30358" y="5114"/>
                  </a:lnTo>
                  <a:lnTo>
                    <a:pt x="30978" y="5509"/>
                  </a:lnTo>
                  <a:lnTo>
                    <a:pt x="31617" y="5941"/>
                  </a:lnTo>
                  <a:lnTo>
                    <a:pt x="32294" y="6392"/>
                  </a:lnTo>
                  <a:lnTo>
                    <a:pt x="32971" y="6900"/>
                  </a:lnTo>
                  <a:lnTo>
                    <a:pt x="33685" y="7426"/>
                  </a:lnTo>
                  <a:lnTo>
                    <a:pt x="35189" y="8572"/>
                  </a:lnTo>
                  <a:lnTo>
                    <a:pt x="36824" y="9888"/>
                  </a:lnTo>
                  <a:lnTo>
                    <a:pt x="37313" y="10264"/>
                  </a:lnTo>
                  <a:lnTo>
                    <a:pt x="37820" y="10603"/>
                  </a:lnTo>
                  <a:lnTo>
                    <a:pt x="38328" y="10903"/>
                  </a:lnTo>
                  <a:lnTo>
                    <a:pt x="38817" y="11166"/>
                  </a:lnTo>
                  <a:lnTo>
                    <a:pt x="39324" y="11392"/>
                  </a:lnTo>
                  <a:lnTo>
                    <a:pt x="39832" y="11580"/>
                  </a:lnTo>
                  <a:lnTo>
                    <a:pt x="40339" y="11749"/>
                  </a:lnTo>
                  <a:lnTo>
                    <a:pt x="40847" y="11862"/>
                  </a:lnTo>
                  <a:lnTo>
                    <a:pt x="41373" y="11956"/>
                  </a:lnTo>
                  <a:lnTo>
                    <a:pt x="41880" y="12012"/>
                  </a:lnTo>
                  <a:lnTo>
                    <a:pt x="42388" y="12050"/>
                  </a:lnTo>
                  <a:lnTo>
                    <a:pt x="42895" y="12050"/>
                  </a:lnTo>
                  <a:lnTo>
                    <a:pt x="43403" y="12031"/>
                  </a:lnTo>
                  <a:lnTo>
                    <a:pt x="43911" y="11994"/>
                  </a:lnTo>
                  <a:lnTo>
                    <a:pt x="44399" y="11918"/>
                  </a:lnTo>
                  <a:lnTo>
                    <a:pt x="44907" y="11824"/>
                  </a:lnTo>
                  <a:lnTo>
                    <a:pt x="45395" y="11712"/>
                  </a:lnTo>
                  <a:lnTo>
                    <a:pt x="45903" y="11561"/>
                  </a:lnTo>
                  <a:lnTo>
                    <a:pt x="46392" y="11411"/>
                  </a:lnTo>
                  <a:lnTo>
                    <a:pt x="46862" y="11242"/>
                  </a:lnTo>
                  <a:lnTo>
                    <a:pt x="47350" y="11054"/>
                  </a:lnTo>
                  <a:lnTo>
                    <a:pt x="47820" y="10847"/>
                  </a:lnTo>
                  <a:lnTo>
                    <a:pt x="48290" y="10621"/>
                  </a:lnTo>
                  <a:lnTo>
                    <a:pt x="48741" y="10396"/>
                  </a:lnTo>
                  <a:lnTo>
                    <a:pt x="49192" y="10151"/>
                  </a:lnTo>
                  <a:lnTo>
                    <a:pt x="49644" y="9888"/>
                  </a:lnTo>
                  <a:lnTo>
                    <a:pt x="50076" y="9625"/>
                  </a:lnTo>
                  <a:lnTo>
                    <a:pt x="50489" y="9343"/>
                  </a:lnTo>
                  <a:lnTo>
                    <a:pt x="51317" y="8779"/>
                  </a:lnTo>
                  <a:lnTo>
                    <a:pt x="52106" y="8197"/>
                  </a:lnTo>
                  <a:lnTo>
                    <a:pt x="521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-8411736" y="-2485729"/>
              <a:ext cx="2759609" cy="496295"/>
            </a:xfrm>
            <a:custGeom>
              <a:rect b="b" l="l" r="r" t="t"/>
              <a:pathLst>
                <a:path extrusionOk="0" h="10997" w="61148">
                  <a:moveTo>
                    <a:pt x="61147" y="0"/>
                  </a:moveTo>
                  <a:lnTo>
                    <a:pt x="1" y="75"/>
                  </a:lnTo>
                  <a:lnTo>
                    <a:pt x="1" y="1748"/>
                  </a:lnTo>
                  <a:lnTo>
                    <a:pt x="1" y="3741"/>
                  </a:lnTo>
                  <a:lnTo>
                    <a:pt x="884" y="4511"/>
                  </a:lnTo>
                  <a:lnTo>
                    <a:pt x="1862" y="5282"/>
                  </a:lnTo>
                  <a:lnTo>
                    <a:pt x="2350" y="5677"/>
                  </a:lnTo>
                  <a:lnTo>
                    <a:pt x="2877" y="6072"/>
                  </a:lnTo>
                  <a:lnTo>
                    <a:pt x="3422" y="6448"/>
                  </a:lnTo>
                  <a:lnTo>
                    <a:pt x="3967" y="6842"/>
                  </a:lnTo>
                  <a:lnTo>
                    <a:pt x="4550" y="7218"/>
                  </a:lnTo>
                  <a:lnTo>
                    <a:pt x="5132" y="7575"/>
                  </a:lnTo>
                  <a:lnTo>
                    <a:pt x="5734" y="7933"/>
                  </a:lnTo>
                  <a:lnTo>
                    <a:pt x="6335" y="8290"/>
                  </a:lnTo>
                  <a:lnTo>
                    <a:pt x="6974" y="8609"/>
                  </a:lnTo>
                  <a:lnTo>
                    <a:pt x="7595" y="8929"/>
                  </a:lnTo>
                  <a:lnTo>
                    <a:pt x="8253" y="9248"/>
                  </a:lnTo>
                  <a:lnTo>
                    <a:pt x="8910" y="9530"/>
                  </a:lnTo>
                  <a:lnTo>
                    <a:pt x="9587" y="9793"/>
                  </a:lnTo>
                  <a:lnTo>
                    <a:pt x="10264" y="10038"/>
                  </a:lnTo>
                  <a:lnTo>
                    <a:pt x="10959" y="10245"/>
                  </a:lnTo>
                  <a:lnTo>
                    <a:pt x="11655" y="10451"/>
                  </a:lnTo>
                  <a:lnTo>
                    <a:pt x="12369" y="10621"/>
                  </a:lnTo>
                  <a:lnTo>
                    <a:pt x="13083" y="10752"/>
                  </a:lnTo>
                  <a:lnTo>
                    <a:pt x="13817" y="10865"/>
                  </a:lnTo>
                  <a:lnTo>
                    <a:pt x="14550" y="10940"/>
                  </a:lnTo>
                  <a:lnTo>
                    <a:pt x="15283" y="10996"/>
                  </a:lnTo>
                  <a:lnTo>
                    <a:pt x="16016" y="10996"/>
                  </a:lnTo>
                  <a:lnTo>
                    <a:pt x="16768" y="10978"/>
                  </a:lnTo>
                  <a:lnTo>
                    <a:pt x="17520" y="10921"/>
                  </a:lnTo>
                  <a:lnTo>
                    <a:pt x="18290" y="10809"/>
                  </a:lnTo>
                  <a:lnTo>
                    <a:pt x="19042" y="10677"/>
                  </a:lnTo>
                  <a:lnTo>
                    <a:pt x="19813" y="10470"/>
                  </a:lnTo>
                  <a:lnTo>
                    <a:pt x="20583" y="10245"/>
                  </a:lnTo>
                  <a:lnTo>
                    <a:pt x="21768" y="9850"/>
                  </a:lnTo>
                  <a:lnTo>
                    <a:pt x="22877" y="9436"/>
                  </a:lnTo>
                  <a:lnTo>
                    <a:pt x="23911" y="9060"/>
                  </a:lnTo>
                  <a:lnTo>
                    <a:pt x="24888" y="8684"/>
                  </a:lnTo>
                  <a:lnTo>
                    <a:pt x="25790" y="8308"/>
                  </a:lnTo>
                  <a:lnTo>
                    <a:pt x="26636" y="7951"/>
                  </a:lnTo>
                  <a:lnTo>
                    <a:pt x="28177" y="7293"/>
                  </a:lnTo>
                  <a:lnTo>
                    <a:pt x="30734" y="6109"/>
                  </a:lnTo>
                  <a:lnTo>
                    <a:pt x="31843" y="5639"/>
                  </a:lnTo>
                  <a:lnTo>
                    <a:pt x="32369" y="5414"/>
                  </a:lnTo>
                  <a:lnTo>
                    <a:pt x="32895" y="5226"/>
                  </a:lnTo>
                  <a:lnTo>
                    <a:pt x="33403" y="5038"/>
                  </a:lnTo>
                  <a:lnTo>
                    <a:pt x="33911" y="4887"/>
                  </a:lnTo>
                  <a:lnTo>
                    <a:pt x="34418" y="4756"/>
                  </a:lnTo>
                  <a:lnTo>
                    <a:pt x="34926" y="4643"/>
                  </a:lnTo>
                  <a:lnTo>
                    <a:pt x="35452" y="4549"/>
                  </a:lnTo>
                  <a:lnTo>
                    <a:pt x="35997" y="4493"/>
                  </a:lnTo>
                  <a:lnTo>
                    <a:pt x="36542" y="4436"/>
                  </a:lnTo>
                  <a:lnTo>
                    <a:pt x="37144" y="4417"/>
                  </a:lnTo>
                  <a:lnTo>
                    <a:pt x="37745" y="4436"/>
                  </a:lnTo>
                  <a:lnTo>
                    <a:pt x="38403" y="4474"/>
                  </a:lnTo>
                  <a:lnTo>
                    <a:pt x="39098" y="4530"/>
                  </a:lnTo>
                  <a:lnTo>
                    <a:pt x="39832" y="4624"/>
                  </a:lnTo>
                  <a:lnTo>
                    <a:pt x="40621" y="4756"/>
                  </a:lnTo>
                  <a:lnTo>
                    <a:pt x="41448" y="4906"/>
                  </a:lnTo>
                  <a:lnTo>
                    <a:pt x="42350" y="5075"/>
                  </a:lnTo>
                  <a:lnTo>
                    <a:pt x="43309" y="5301"/>
                  </a:lnTo>
                  <a:lnTo>
                    <a:pt x="43911" y="5414"/>
                  </a:lnTo>
                  <a:lnTo>
                    <a:pt x="44512" y="5508"/>
                  </a:lnTo>
                  <a:lnTo>
                    <a:pt x="45114" y="5583"/>
                  </a:lnTo>
                  <a:lnTo>
                    <a:pt x="45715" y="5621"/>
                  </a:lnTo>
                  <a:lnTo>
                    <a:pt x="46317" y="5639"/>
                  </a:lnTo>
                  <a:lnTo>
                    <a:pt x="46937" y="5621"/>
                  </a:lnTo>
                  <a:lnTo>
                    <a:pt x="47538" y="5583"/>
                  </a:lnTo>
                  <a:lnTo>
                    <a:pt x="48140" y="5527"/>
                  </a:lnTo>
                  <a:lnTo>
                    <a:pt x="48741" y="5451"/>
                  </a:lnTo>
                  <a:lnTo>
                    <a:pt x="49362" y="5357"/>
                  </a:lnTo>
                  <a:lnTo>
                    <a:pt x="49963" y="5226"/>
                  </a:lnTo>
                  <a:lnTo>
                    <a:pt x="50546" y="5094"/>
                  </a:lnTo>
                  <a:lnTo>
                    <a:pt x="51147" y="4944"/>
                  </a:lnTo>
                  <a:lnTo>
                    <a:pt x="51749" y="4775"/>
                  </a:lnTo>
                  <a:lnTo>
                    <a:pt x="52332" y="4587"/>
                  </a:lnTo>
                  <a:lnTo>
                    <a:pt x="52914" y="4380"/>
                  </a:lnTo>
                  <a:lnTo>
                    <a:pt x="53478" y="4173"/>
                  </a:lnTo>
                  <a:lnTo>
                    <a:pt x="54061" y="3948"/>
                  </a:lnTo>
                  <a:lnTo>
                    <a:pt x="54625" y="3703"/>
                  </a:lnTo>
                  <a:lnTo>
                    <a:pt x="55189" y="3459"/>
                  </a:lnTo>
                  <a:lnTo>
                    <a:pt x="55734" y="3196"/>
                  </a:lnTo>
                  <a:lnTo>
                    <a:pt x="56279" y="2933"/>
                  </a:lnTo>
                  <a:lnTo>
                    <a:pt x="57332" y="2369"/>
                  </a:lnTo>
                  <a:lnTo>
                    <a:pt x="58347" y="1786"/>
                  </a:lnTo>
                  <a:lnTo>
                    <a:pt x="59324" y="1203"/>
                  </a:lnTo>
                  <a:lnTo>
                    <a:pt x="60264" y="602"/>
                  </a:lnTo>
                  <a:lnTo>
                    <a:pt x="61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1" name="Google Shape;1531;p30"/>
          <p:cNvGrpSpPr/>
          <p:nvPr/>
        </p:nvGrpSpPr>
        <p:grpSpPr>
          <a:xfrm>
            <a:off x="12" y="12"/>
            <a:ext cx="3869175" cy="1030769"/>
            <a:chOff x="12" y="12"/>
            <a:chExt cx="3869175" cy="1030769"/>
          </a:xfrm>
        </p:grpSpPr>
        <p:sp>
          <p:nvSpPr>
            <p:cNvPr id="1532" name="Google Shape;1532;p30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5" name="Google Shape;1535;p30"/>
          <p:cNvGrpSpPr/>
          <p:nvPr/>
        </p:nvGrpSpPr>
        <p:grpSpPr>
          <a:xfrm>
            <a:off x="5274787" y="12"/>
            <a:ext cx="3869175" cy="1030769"/>
            <a:chOff x="5334437" y="12"/>
            <a:chExt cx="3869175" cy="1030769"/>
          </a:xfrm>
        </p:grpSpPr>
        <p:sp>
          <p:nvSpPr>
            <p:cNvPr id="1536" name="Google Shape;1536;p30"/>
            <p:cNvSpPr/>
            <p:nvPr/>
          </p:nvSpPr>
          <p:spPr>
            <a:xfrm rot="10800000">
              <a:off x="5334437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 rot="10800000">
              <a:off x="7487454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0"/>
            <p:cNvSpPr/>
            <p:nvPr/>
          </p:nvSpPr>
          <p:spPr>
            <a:xfrm rot="10800000">
              <a:off x="7081103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9" name="Google Shape;1539;p30"/>
          <p:cNvGrpSpPr/>
          <p:nvPr/>
        </p:nvGrpSpPr>
        <p:grpSpPr>
          <a:xfrm>
            <a:off x="0" y="852322"/>
            <a:ext cx="556335" cy="3804653"/>
            <a:chOff x="0" y="852322"/>
            <a:chExt cx="556335" cy="3804653"/>
          </a:xfrm>
        </p:grpSpPr>
        <p:sp>
          <p:nvSpPr>
            <p:cNvPr id="1540" name="Google Shape;1540;p30"/>
            <p:cNvSpPr/>
            <p:nvPr/>
          </p:nvSpPr>
          <p:spPr>
            <a:xfrm rot="-5400000">
              <a:off x="-1215778" y="2884861"/>
              <a:ext cx="2987892" cy="556335"/>
            </a:xfrm>
            <a:custGeom>
              <a:rect b="b" l="l" r="r" t="t"/>
              <a:pathLst>
                <a:path extrusionOk="0" h="11204" w="60170">
                  <a:moveTo>
                    <a:pt x="433" y="0"/>
                  </a:moveTo>
                  <a:lnTo>
                    <a:pt x="301" y="545"/>
                  </a:lnTo>
                  <a:lnTo>
                    <a:pt x="189" y="1072"/>
                  </a:lnTo>
                  <a:lnTo>
                    <a:pt x="113" y="1598"/>
                  </a:lnTo>
                  <a:lnTo>
                    <a:pt x="57" y="2106"/>
                  </a:lnTo>
                  <a:lnTo>
                    <a:pt x="19" y="2594"/>
                  </a:lnTo>
                  <a:lnTo>
                    <a:pt x="1" y="3064"/>
                  </a:lnTo>
                  <a:lnTo>
                    <a:pt x="19" y="3534"/>
                  </a:lnTo>
                  <a:lnTo>
                    <a:pt x="57" y="3985"/>
                  </a:lnTo>
                  <a:lnTo>
                    <a:pt x="95" y="4418"/>
                  </a:lnTo>
                  <a:lnTo>
                    <a:pt x="189" y="4850"/>
                  </a:lnTo>
                  <a:lnTo>
                    <a:pt x="283" y="5264"/>
                  </a:lnTo>
                  <a:lnTo>
                    <a:pt x="395" y="5658"/>
                  </a:lnTo>
                  <a:lnTo>
                    <a:pt x="527" y="6034"/>
                  </a:lnTo>
                  <a:lnTo>
                    <a:pt x="696" y="6410"/>
                  </a:lnTo>
                  <a:lnTo>
                    <a:pt x="865" y="6749"/>
                  </a:lnTo>
                  <a:lnTo>
                    <a:pt x="1072" y="7106"/>
                  </a:lnTo>
                  <a:lnTo>
                    <a:pt x="1298" y="7425"/>
                  </a:lnTo>
                  <a:lnTo>
                    <a:pt x="1523" y="7745"/>
                  </a:lnTo>
                  <a:lnTo>
                    <a:pt x="1786" y="8046"/>
                  </a:lnTo>
                  <a:lnTo>
                    <a:pt x="2068" y="8327"/>
                  </a:lnTo>
                  <a:lnTo>
                    <a:pt x="2350" y="8591"/>
                  </a:lnTo>
                  <a:lnTo>
                    <a:pt x="2670" y="8854"/>
                  </a:lnTo>
                  <a:lnTo>
                    <a:pt x="3008" y="9098"/>
                  </a:lnTo>
                  <a:lnTo>
                    <a:pt x="3347" y="9343"/>
                  </a:lnTo>
                  <a:lnTo>
                    <a:pt x="3722" y="9549"/>
                  </a:lnTo>
                  <a:lnTo>
                    <a:pt x="4098" y="9756"/>
                  </a:lnTo>
                  <a:lnTo>
                    <a:pt x="4493" y="9944"/>
                  </a:lnTo>
                  <a:lnTo>
                    <a:pt x="4907" y="10132"/>
                  </a:lnTo>
                  <a:lnTo>
                    <a:pt x="5339" y="10282"/>
                  </a:lnTo>
                  <a:lnTo>
                    <a:pt x="5790" y="10433"/>
                  </a:lnTo>
                  <a:lnTo>
                    <a:pt x="6260" y="10583"/>
                  </a:lnTo>
                  <a:lnTo>
                    <a:pt x="6730" y="10696"/>
                  </a:lnTo>
                  <a:lnTo>
                    <a:pt x="7238" y="10809"/>
                  </a:lnTo>
                  <a:lnTo>
                    <a:pt x="7745" y="10903"/>
                  </a:lnTo>
                  <a:lnTo>
                    <a:pt x="8271" y="10997"/>
                  </a:lnTo>
                  <a:lnTo>
                    <a:pt x="8798" y="11053"/>
                  </a:lnTo>
                  <a:lnTo>
                    <a:pt x="9362" y="11109"/>
                  </a:lnTo>
                  <a:lnTo>
                    <a:pt x="9925" y="11147"/>
                  </a:lnTo>
                  <a:lnTo>
                    <a:pt x="10489" y="11185"/>
                  </a:lnTo>
                  <a:lnTo>
                    <a:pt x="11091" y="11203"/>
                  </a:lnTo>
                  <a:lnTo>
                    <a:pt x="11692" y="11203"/>
                  </a:lnTo>
                  <a:lnTo>
                    <a:pt x="12313" y="11185"/>
                  </a:lnTo>
                  <a:lnTo>
                    <a:pt x="12933" y="11166"/>
                  </a:lnTo>
                  <a:lnTo>
                    <a:pt x="13572" y="11128"/>
                  </a:lnTo>
                  <a:lnTo>
                    <a:pt x="14230" y="11072"/>
                  </a:lnTo>
                  <a:lnTo>
                    <a:pt x="14888" y="11015"/>
                  </a:lnTo>
                  <a:lnTo>
                    <a:pt x="15565" y="10921"/>
                  </a:lnTo>
                  <a:lnTo>
                    <a:pt x="16241" y="10828"/>
                  </a:lnTo>
                  <a:lnTo>
                    <a:pt x="16937" y="10734"/>
                  </a:lnTo>
                  <a:lnTo>
                    <a:pt x="17651" y="10602"/>
                  </a:lnTo>
                  <a:lnTo>
                    <a:pt x="18365" y="10470"/>
                  </a:lnTo>
                  <a:lnTo>
                    <a:pt x="19098" y="10339"/>
                  </a:lnTo>
                  <a:lnTo>
                    <a:pt x="20565" y="10000"/>
                  </a:lnTo>
                  <a:lnTo>
                    <a:pt x="22087" y="9606"/>
                  </a:lnTo>
                  <a:lnTo>
                    <a:pt x="23629" y="9173"/>
                  </a:lnTo>
                  <a:lnTo>
                    <a:pt x="25207" y="8685"/>
                  </a:lnTo>
                  <a:lnTo>
                    <a:pt x="26805" y="8140"/>
                  </a:lnTo>
                  <a:lnTo>
                    <a:pt x="28441" y="7538"/>
                  </a:lnTo>
                  <a:lnTo>
                    <a:pt x="29192" y="7256"/>
                  </a:lnTo>
                  <a:lnTo>
                    <a:pt x="29944" y="7012"/>
                  </a:lnTo>
                  <a:lnTo>
                    <a:pt x="30677" y="6786"/>
                  </a:lnTo>
                  <a:lnTo>
                    <a:pt x="31392" y="6598"/>
                  </a:lnTo>
                  <a:lnTo>
                    <a:pt x="32087" y="6429"/>
                  </a:lnTo>
                  <a:lnTo>
                    <a:pt x="32783" y="6297"/>
                  </a:lnTo>
                  <a:lnTo>
                    <a:pt x="33441" y="6166"/>
                  </a:lnTo>
                  <a:lnTo>
                    <a:pt x="34098" y="6091"/>
                  </a:lnTo>
                  <a:lnTo>
                    <a:pt x="34738" y="6015"/>
                  </a:lnTo>
                  <a:lnTo>
                    <a:pt x="35358" y="5959"/>
                  </a:lnTo>
                  <a:lnTo>
                    <a:pt x="35978" y="5940"/>
                  </a:lnTo>
                  <a:lnTo>
                    <a:pt x="36580" y="5921"/>
                  </a:lnTo>
                  <a:lnTo>
                    <a:pt x="37162" y="5940"/>
                  </a:lnTo>
                  <a:lnTo>
                    <a:pt x="37726" y="5959"/>
                  </a:lnTo>
                  <a:lnTo>
                    <a:pt x="38290" y="5997"/>
                  </a:lnTo>
                  <a:lnTo>
                    <a:pt x="38835" y="6053"/>
                  </a:lnTo>
                  <a:lnTo>
                    <a:pt x="39362" y="6128"/>
                  </a:lnTo>
                  <a:lnTo>
                    <a:pt x="39888" y="6203"/>
                  </a:lnTo>
                  <a:lnTo>
                    <a:pt x="40414" y="6297"/>
                  </a:lnTo>
                  <a:lnTo>
                    <a:pt x="40922" y="6410"/>
                  </a:lnTo>
                  <a:lnTo>
                    <a:pt x="41899" y="6636"/>
                  </a:lnTo>
                  <a:lnTo>
                    <a:pt x="42839" y="6899"/>
                  </a:lnTo>
                  <a:lnTo>
                    <a:pt x="43741" y="7181"/>
                  </a:lnTo>
                  <a:lnTo>
                    <a:pt x="44625" y="7463"/>
                  </a:lnTo>
                  <a:lnTo>
                    <a:pt x="46316" y="8027"/>
                  </a:lnTo>
                  <a:lnTo>
                    <a:pt x="47125" y="8290"/>
                  </a:lnTo>
                  <a:lnTo>
                    <a:pt x="47914" y="8515"/>
                  </a:lnTo>
                  <a:lnTo>
                    <a:pt x="48704" y="8722"/>
                  </a:lnTo>
                  <a:lnTo>
                    <a:pt x="49080" y="8797"/>
                  </a:lnTo>
                  <a:lnTo>
                    <a:pt x="49474" y="8873"/>
                  </a:lnTo>
                  <a:lnTo>
                    <a:pt x="49850" y="8929"/>
                  </a:lnTo>
                  <a:lnTo>
                    <a:pt x="50226" y="8967"/>
                  </a:lnTo>
                  <a:lnTo>
                    <a:pt x="50602" y="9004"/>
                  </a:lnTo>
                  <a:lnTo>
                    <a:pt x="51373" y="9004"/>
                  </a:lnTo>
                  <a:lnTo>
                    <a:pt x="51749" y="8985"/>
                  </a:lnTo>
                  <a:lnTo>
                    <a:pt x="52125" y="8929"/>
                  </a:lnTo>
                  <a:lnTo>
                    <a:pt x="52501" y="8873"/>
                  </a:lnTo>
                  <a:lnTo>
                    <a:pt x="52895" y="8779"/>
                  </a:lnTo>
                  <a:lnTo>
                    <a:pt x="53271" y="8666"/>
                  </a:lnTo>
                  <a:lnTo>
                    <a:pt x="53666" y="8534"/>
                  </a:lnTo>
                  <a:lnTo>
                    <a:pt x="54042" y="8365"/>
                  </a:lnTo>
                  <a:lnTo>
                    <a:pt x="54437" y="8177"/>
                  </a:lnTo>
                  <a:lnTo>
                    <a:pt x="54832" y="7952"/>
                  </a:lnTo>
                  <a:lnTo>
                    <a:pt x="55226" y="7707"/>
                  </a:lnTo>
                  <a:lnTo>
                    <a:pt x="55640" y="7425"/>
                  </a:lnTo>
                  <a:lnTo>
                    <a:pt x="56035" y="7124"/>
                  </a:lnTo>
                  <a:lnTo>
                    <a:pt x="56448" y="6786"/>
                  </a:lnTo>
                  <a:lnTo>
                    <a:pt x="56880" y="6410"/>
                  </a:lnTo>
                  <a:lnTo>
                    <a:pt x="57294" y="5997"/>
                  </a:lnTo>
                  <a:lnTo>
                    <a:pt x="57726" y="5564"/>
                  </a:lnTo>
                  <a:lnTo>
                    <a:pt x="58159" y="5076"/>
                  </a:lnTo>
                  <a:lnTo>
                    <a:pt x="58610" y="4568"/>
                  </a:lnTo>
                  <a:lnTo>
                    <a:pt x="59061" y="4004"/>
                  </a:lnTo>
                  <a:lnTo>
                    <a:pt x="59230" y="3779"/>
                  </a:lnTo>
                  <a:lnTo>
                    <a:pt x="59380" y="3534"/>
                  </a:lnTo>
                  <a:lnTo>
                    <a:pt x="59531" y="3309"/>
                  </a:lnTo>
                  <a:lnTo>
                    <a:pt x="59644" y="3064"/>
                  </a:lnTo>
                  <a:lnTo>
                    <a:pt x="59775" y="2801"/>
                  </a:lnTo>
                  <a:lnTo>
                    <a:pt x="59869" y="2557"/>
                  </a:lnTo>
                  <a:lnTo>
                    <a:pt x="59944" y="2312"/>
                  </a:lnTo>
                  <a:lnTo>
                    <a:pt x="60020" y="2049"/>
                  </a:lnTo>
                  <a:lnTo>
                    <a:pt x="60076" y="1786"/>
                  </a:lnTo>
                  <a:lnTo>
                    <a:pt x="60114" y="1542"/>
                  </a:lnTo>
                  <a:lnTo>
                    <a:pt x="60151" y="1279"/>
                  </a:lnTo>
                  <a:lnTo>
                    <a:pt x="60170" y="1015"/>
                  </a:lnTo>
                  <a:lnTo>
                    <a:pt x="60170" y="752"/>
                  </a:lnTo>
                  <a:lnTo>
                    <a:pt x="60151" y="508"/>
                  </a:lnTo>
                  <a:lnTo>
                    <a:pt x="60132" y="245"/>
                  </a:lnTo>
                  <a:lnTo>
                    <a:pt x="60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0"/>
            <p:cNvSpPr/>
            <p:nvPr/>
          </p:nvSpPr>
          <p:spPr>
            <a:xfrm rot="-5400000">
              <a:off x="-1590093" y="2442415"/>
              <a:ext cx="3605830" cy="425643"/>
            </a:xfrm>
            <a:custGeom>
              <a:rect b="b" l="l" r="r" t="t"/>
              <a:pathLst>
                <a:path extrusionOk="0" h="8572" w="72614">
                  <a:moveTo>
                    <a:pt x="0" y="0"/>
                  </a:moveTo>
                  <a:lnTo>
                    <a:pt x="19" y="376"/>
                  </a:lnTo>
                  <a:lnTo>
                    <a:pt x="38" y="790"/>
                  </a:lnTo>
                  <a:lnTo>
                    <a:pt x="57" y="1222"/>
                  </a:lnTo>
                  <a:lnTo>
                    <a:pt x="113" y="1655"/>
                  </a:lnTo>
                  <a:lnTo>
                    <a:pt x="170" y="2106"/>
                  </a:lnTo>
                  <a:lnTo>
                    <a:pt x="264" y="2557"/>
                  </a:lnTo>
                  <a:lnTo>
                    <a:pt x="358" y="3008"/>
                  </a:lnTo>
                  <a:lnTo>
                    <a:pt x="489" y="3459"/>
                  </a:lnTo>
                  <a:lnTo>
                    <a:pt x="640" y="3929"/>
                  </a:lnTo>
                  <a:lnTo>
                    <a:pt x="809" y="4380"/>
                  </a:lnTo>
                  <a:lnTo>
                    <a:pt x="1015" y="4812"/>
                  </a:lnTo>
                  <a:lnTo>
                    <a:pt x="1241" y="5245"/>
                  </a:lnTo>
                  <a:lnTo>
                    <a:pt x="1504" y="5677"/>
                  </a:lnTo>
                  <a:lnTo>
                    <a:pt x="1805" y="6072"/>
                  </a:lnTo>
                  <a:lnTo>
                    <a:pt x="2124" y="6467"/>
                  </a:lnTo>
                  <a:lnTo>
                    <a:pt x="2500" y="6824"/>
                  </a:lnTo>
                  <a:lnTo>
                    <a:pt x="2688" y="6993"/>
                  </a:lnTo>
                  <a:lnTo>
                    <a:pt x="2914" y="7162"/>
                  </a:lnTo>
                  <a:lnTo>
                    <a:pt x="3121" y="7312"/>
                  </a:lnTo>
                  <a:lnTo>
                    <a:pt x="3346" y="7463"/>
                  </a:lnTo>
                  <a:lnTo>
                    <a:pt x="3591" y="7594"/>
                  </a:lnTo>
                  <a:lnTo>
                    <a:pt x="3835" y="7745"/>
                  </a:lnTo>
                  <a:lnTo>
                    <a:pt x="4098" y="7858"/>
                  </a:lnTo>
                  <a:lnTo>
                    <a:pt x="4380" y="7970"/>
                  </a:lnTo>
                  <a:lnTo>
                    <a:pt x="4662" y="8083"/>
                  </a:lnTo>
                  <a:lnTo>
                    <a:pt x="4944" y="8177"/>
                  </a:lnTo>
                  <a:lnTo>
                    <a:pt x="5264" y="8271"/>
                  </a:lnTo>
                  <a:lnTo>
                    <a:pt x="5583" y="8346"/>
                  </a:lnTo>
                  <a:lnTo>
                    <a:pt x="5903" y="8421"/>
                  </a:lnTo>
                  <a:lnTo>
                    <a:pt x="6260" y="8459"/>
                  </a:lnTo>
                  <a:lnTo>
                    <a:pt x="6598" y="8515"/>
                  </a:lnTo>
                  <a:lnTo>
                    <a:pt x="6974" y="8534"/>
                  </a:lnTo>
                  <a:lnTo>
                    <a:pt x="7350" y="8572"/>
                  </a:lnTo>
                  <a:lnTo>
                    <a:pt x="8158" y="8572"/>
                  </a:lnTo>
                  <a:lnTo>
                    <a:pt x="8591" y="8553"/>
                  </a:lnTo>
                  <a:lnTo>
                    <a:pt x="9023" y="8515"/>
                  </a:lnTo>
                  <a:lnTo>
                    <a:pt x="9474" y="8459"/>
                  </a:lnTo>
                  <a:lnTo>
                    <a:pt x="9944" y="8403"/>
                  </a:lnTo>
                  <a:lnTo>
                    <a:pt x="10433" y="8327"/>
                  </a:lnTo>
                  <a:lnTo>
                    <a:pt x="10921" y="8234"/>
                  </a:lnTo>
                  <a:lnTo>
                    <a:pt x="11429" y="8121"/>
                  </a:lnTo>
                  <a:lnTo>
                    <a:pt x="11955" y="8008"/>
                  </a:lnTo>
                  <a:lnTo>
                    <a:pt x="12500" y="7858"/>
                  </a:lnTo>
                  <a:lnTo>
                    <a:pt x="13064" y="7707"/>
                  </a:lnTo>
                  <a:lnTo>
                    <a:pt x="13647" y="7538"/>
                  </a:lnTo>
                  <a:lnTo>
                    <a:pt x="14230" y="7350"/>
                  </a:lnTo>
                  <a:lnTo>
                    <a:pt x="14831" y="7143"/>
                  </a:lnTo>
                  <a:lnTo>
                    <a:pt x="16467" y="6579"/>
                  </a:lnTo>
                  <a:lnTo>
                    <a:pt x="18064" y="6053"/>
                  </a:lnTo>
                  <a:lnTo>
                    <a:pt x="19643" y="5564"/>
                  </a:lnTo>
                  <a:lnTo>
                    <a:pt x="21203" y="5113"/>
                  </a:lnTo>
                  <a:lnTo>
                    <a:pt x="22745" y="4681"/>
                  </a:lnTo>
                  <a:lnTo>
                    <a:pt x="24267" y="4286"/>
                  </a:lnTo>
                  <a:lnTo>
                    <a:pt x="25752" y="3929"/>
                  </a:lnTo>
                  <a:lnTo>
                    <a:pt x="27218" y="3609"/>
                  </a:lnTo>
                  <a:lnTo>
                    <a:pt x="28666" y="3327"/>
                  </a:lnTo>
                  <a:lnTo>
                    <a:pt x="30076" y="3064"/>
                  </a:lnTo>
                  <a:lnTo>
                    <a:pt x="31467" y="2839"/>
                  </a:lnTo>
                  <a:lnTo>
                    <a:pt x="32839" y="2651"/>
                  </a:lnTo>
                  <a:lnTo>
                    <a:pt x="34155" y="2500"/>
                  </a:lnTo>
                  <a:lnTo>
                    <a:pt x="35470" y="2388"/>
                  </a:lnTo>
                  <a:lnTo>
                    <a:pt x="36730" y="2294"/>
                  </a:lnTo>
                  <a:lnTo>
                    <a:pt x="37970" y="2237"/>
                  </a:lnTo>
                  <a:lnTo>
                    <a:pt x="39173" y="2237"/>
                  </a:lnTo>
                  <a:lnTo>
                    <a:pt x="40339" y="2256"/>
                  </a:lnTo>
                  <a:lnTo>
                    <a:pt x="41467" y="2312"/>
                  </a:lnTo>
                  <a:lnTo>
                    <a:pt x="42576" y="2406"/>
                  </a:lnTo>
                  <a:lnTo>
                    <a:pt x="43628" y="2519"/>
                  </a:lnTo>
                  <a:lnTo>
                    <a:pt x="44662" y="2688"/>
                  </a:lnTo>
                  <a:lnTo>
                    <a:pt x="45640" y="2895"/>
                  </a:lnTo>
                  <a:lnTo>
                    <a:pt x="46598" y="3121"/>
                  </a:lnTo>
                  <a:lnTo>
                    <a:pt x="47049" y="3252"/>
                  </a:lnTo>
                  <a:lnTo>
                    <a:pt x="47500" y="3403"/>
                  </a:lnTo>
                  <a:lnTo>
                    <a:pt x="47933" y="3553"/>
                  </a:lnTo>
                  <a:lnTo>
                    <a:pt x="48365" y="3703"/>
                  </a:lnTo>
                  <a:lnTo>
                    <a:pt x="48779" y="3873"/>
                  </a:lnTo>
                  <a:lnTo>
                    <a:pt x="49192" y="4042"/>
                  </a:lnTo>
                  <a:lnTo>
                    <a:pt x="49587" y="4230"/>
                  </a:lnTo>
                  <a:lnTo>
                    <a:pt x="49963" y="4436"/>
                  </a:lnTo>
                  <a:lnTo>
                    <a:pt x="50339" y="4643"/>
                  </a:lnTo>
                  <a:lnTo>
                    <a:pt x="50696" y="4850"/>
                  </a:lnTo>
                  <a:lnTo>
                    <a:pt x="51053" y="5076"/>
                  </a:lnTo>
                  <a:lnTo>
                    <a:pt x="51391" y="5301"/>
                  </a:lnTo>
                  <a:lnTo>
                    <a:pt x="51711" y="5546"/>
                  </a:lnTo>
                  <a:lnTo>
                    <a:pt x="52031" y="5790"/>
                  </a:lnTo>
                  <a:lnTo>
                    <a:pt x="52331" y="6053"/>
                  </a:lnTo>
                  <a:lnTo>
                    <a:pt x="52632" y="6316"/>
                  </a:lnTo>
                  <a:lnTo>
                    <a:pt x="52876" y="6542"/>
                  </a:lnTo>
                  <a:lnTo>
                    <a:pt x="53121" y="6749"/>
                  </a:lnTo>
                  <a:lnTo>
                    <a:pt x="53365" y="6937"/>
                  </a:lnTo>
                  <a:lnTo>
                    <a:pt x="53628" y="7106"/>
                  </a:lnTo>
                  <a:lnTo>
                    <a:pt x="53891" y="7256"/>
                  </a:lnTo>
                  <a:lnTo>
                    <a:pt x="54173" y="7406"/>
                  </a:lnTo>
                  <a:lnTo>
                    <a:pt x="54437" y="7538"/>
                  </a:lnTo>
                  <a:lnTo>
                    <a:pt x="54737" y="7651"/>
                  </a:lnTo>
                  <a:lnTo>
                    <a:pt x="55019" y="7745"/>
                  </a:lnTo>
                  <a:lnTo>
                    <a:pt x="55320" y="7839"/>
                  </a:lnTo>
                  <a:lnTo>
                    <a:pt x="55621" y="7914"/>
                  </a:lnTo>
                  <a:lnTo>
                    <a:pt x="55922" y="7989"/>
                  </a:lnTo>
                  <a:lnTo>
                    <a:pt x="56241" y="8046"/>
                  </a:lnTo>
                  <a:lnTo>
                    <a:pt x="56561" y="8083"/>
                  </a:lnTo>
                  <a:lnTo>
                    <a:pt x="56880" y="8121"/>
                  </a:lnTo>
                  <a:lnTo>
                    <a:pt x="57200" y="8140"/>
                  </a:lnTo>
                  <a:lnTo>
                    <a:pt x="57858" y="8140"/>
                  </a:lnTo>
                  <a:lnTo>
                    <a:pt x="58534" y="8102"/>
                  </a:lnTo>
                  <a:lnTo>
                    <a:pt x="59230" y="8027"/>
                  </a:lnTo>
                  <a:lnTo>
                    <a:pt x="59907" y="7914"/>
                  </a:lnTo>
                  <a:lnTo>
                    <a:pt x="60621" y="7764"/>
                  </a:lnTo>
                  <a:lnTo>
                    <a:pt x="61316" y="7594"/>
                  </a:lnTo>
                  <a:lnTo>
                    <a:pt x="62031" y="7369"/>
                  </a:lnTo>
                  <a:lnTo>
                    <a:pt x="62745" y="7124"/>
                  </a:lnTo>
                  <a:lnTo>
                    <a:pt x="63459" y="6861"/>
                  </a:lnTo>
                  <a:lnTo>
                    <a:pt x="64155" y="6579"/>
                  </a:lnTo>
                  <a:lnTo>
                    <a:pt x="64869" y="6260"/>
                  </a:lnTo>
                  <a:lnTo>
                    <a:pt x="65546" y="5921"/>
                  </a:lnTo>
                  <a:lnTo>
                    <a:pt x="66241" y="5564"/>
                  </a:lnTo>
                  <a:lnTo>
                    <a:pt x="66918" y="5207"/>
                  </a:lnTo>
                  <a:lnTo>
                    <a:pt x="67576" y="4812"/>
                  </a:lnTo>
                  <a:lnTo>
                    <a:pt x="68215" y="4418"/>
                  </a:lnTo>
                  <a:lnTo>
                    <a:pt x="68854" y="4023"/>
                  </a:lnTo>
                  <a:lnTo>
                    <a:pt x="69455" y="3609"/>
                  </a:lnTo>
                  <a:lnTo>
                    <a:pt x="70057" y="3177"/>
                  </a:lnTo>
                  <a:lnTo>
                    <a:pt x="70621" y="2764"/>
                  </a:lnTo>
                  <a:lnTo>
                    <a:pt x="71166" y="2331"/>
                  </a:lnTo>
                  <a:lnTo>
                    <a:pt x="71673" y="1918"/>
                  </a:lnTo>
                  <a:lnTo>
                    <a:pt x="72162" y="1504"/>
                  </a:lnTo>
                  <a:lnTo>
                    <a:pt x="72613" y="1091"/>
                  </a:lnTo>
                  <a:lnTo>
                    <a:pt x="72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42" name="Google Shape;154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97" y="83150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205753" y="87215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4" name="Google Shape;1544;p30"/>
          <p:cNvGrpSpPr/>
          <p:nvPr/>
        </p:nvGrpSpPr>
        <p:grpSpPr>
          <a:xfrm rot="6034096">
            <a:off x="-3060247" y="186652"/>
            <a:ext cx="5898452" cy="4432058"/>
            <a:chOff x="1483225" y="811475"/>
            <a:chExt cx="5898675" cy="4432225"/>
          </a:xfrm>
        </p:grpSpPr>
        <p:sp>
          <p:nvSpPr>
            <p:cNvPr id="1545" name="Google Shape;1545;p30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9" name="Google Shape;1549;p30"/>
          <p:cNvGrpSpPr/>
          <p:nvPr/>
        </p:nvGrpSpPr>
        <p:grpSpPr>
          <a:xfrm rot="4937279">
            <a:off x="3899127" y="-2384650"/>
            <a:ext cx="5898942" cy="4432426"/>
            <a:chOff x="1483225" y="811475"/>
            <a:chExt cx="5898675" cy="4432225"/>
          </a:xfrm>
        </p:grpSpPr>
        <p:sp>
          <p:nvSpPr>
            <p:cNvPr id="1550" name="Google Shape;1550;p30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4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24" name="Google Shape;124;p4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25" name="Google Shape;125;p4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6" name="Google Shape;126;p4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27" name="Google Shape;127;p4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" name="Google Shape;128;p4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9" name="Google Shape;129;p4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30" name="Google Shape;130;p4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" name="Google Shape;131;p4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2" name="Google Shape;132;p4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" name="Google Shape;139;p4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4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716888" y="1238560"/>
            <a:ext cx="7704000" cy="31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/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2">
            <a:alphaModFix amt="30000"/>
          </a:blip>
          <a:srcRect b="0" l="0" r="43146" t="0"/>
          <a:stretch/>
        </p:blipFill>
        <p:spPr>
          <a:xfrm rot="-5400000">
            <a:off x="1143877" y="-1143863"/>
            <a:ext cx="1004125" cy="329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2">
            <a:alphaModFix amt="30000"/>
          </a:blip>
          <a:srcRect b="0" l="0" r="43146" t="0"/>
          <a:stretch/>
        </p:blipFill>
        <p:spPr>
          <a:xfrm>
            <a:off x="8139877" y="1851625"/>
            <a:ext cx="1004125" cy="3291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4"/>
          <p:cNvGrpSpPr/>
          <p:nvPr/>
        </p:nvGrpSpPr>
        <p:grpSpPr>
          <a:xfrm flipH="1">
            <a:off x="7352568" y="-3"/>
            <a:ext cx="1791455" cy="1902290"/>
            <a:chOff x="2090825" y="238125"/>
            <a:chExt cx="1747250" cy="1855350"/>
          </a:xfrm>
        </p:grpSpPr>
        <p:sp>
          <p:nvSpPr>
            <p:cNvPr id="145" name="Google Shape;145;p4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4"/>
          <p:cNvGrpSpPr/>
          <p:nvPr/>
        </p:nvGrpSpPr>
        <p:grpSpPr>
          <a:xfrm flipH="1">
            <a:off x="-62592" y="2755594"/>
            <a:ext cx="1791473" cy="2391114"/>
            <a:chOff x="5383088" y="0"/>
            <a:chExt cx="3855947" cy="5146607"/>
          </a:xfrm>
        </p:grpSpPr>
        <p:sp>
          <p:nvSpPr>
            <p:cNvPr id="149" name="Google Shape;149;p4"/>
            <p:cNvSpPr/>
            <p:nvPr/>
          </p:nvSpPr>
          <p:spPr>
            <a:xfrm>
              <a:off x="8631825" y="0"/>
              <a:ext cx="607210" cy="2828679"/>
            </a:xfrm>
            <a:custGeom>
              <a:rect b="b" l="l" r="r" t="t"/>
              <a:pathLst>
                <a:path extrusionOk="0" h="117739" w="29348">
                  <a:moveTo>
                    <a:pt x="1860" y="77900"/>
                  </a:moveTo>
                  <a:cubicBezTo>
                    <a:pt x="2077" y="65766"/>
                    <a:pt x="939" y="50002"/>
                    <a:pt x="3485" y="40847"/>
                  </a:cubicBezTo>
                  <a:cubicBezTo>
                    <a:pt x="6031" y="31692"/>
                    <a:pt x="14103" y="29363"/>
                    <a:pt x="17136" y="22971"/>
                  </a:cubicBezTo>
                  <a:cubicBezTo>
                    <a:pt x="20170" y="16579"/>
                    <a:pt x="19898" y="5745"/>
                    <a:pt x="21686" y="2495"/>
                  </a:cubicBezTo>
                  <a:cubicBezTo>
                    <a:pt x="23474" y="-755"/>
                    <a:pt x="27320" y="-1134"/>
                    <a:pt x="27862" y="3470"/>
                  </a:cubicBezTo>
                  <a:cubicBezTo>
                    <a:pt x="28404" y="8075"/>
                    <a:pt x="24883" y="12788"/>
                    <a:pt x="24937" y="30122"/>
                  </a:cubicBezTo>
                  <a:cubicBezTo>
                    <a:pt x="24991" y="47457"/>
                    <a:pt x="31979" y="93555"/>
                    <a:pt x="28187" y="107477"/>
                  </a:cubicBezTo>
                  <a:cubicBezTo>
                    <a:pt x="24395" y="121399"/>
                    <a:pt x="6573" y="118583"/>
                    <a:pt x="2185" y="113653"/>
                  </a:cubicBezTo>
                  <a:cubicBezTo>
                    <a:pt x="-2203" y="108724"/>
                    <a:pt x="1643" y="90034"/>
                    <a:pt x="1860" y="7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0" name="Google Shape;150;p4"/>
            <p:cNvSpPr/>
            <p:nvPr/>
          </p:nvSpPr>
          <p:spPr>
            <a:xfrm>
              <a:off x="5383088" y="1268007"/>
              <a:ext cx="3761226" cy="3878601"/>
            </a:xfrm>
            <a:custGeom>
              <a:rect b="b" l="l" r="r" t="t"/>
              <a:pathLst>
                <a:path extrusionOk="0" h="97581" w="94628">
                  <a:moveTo>
                    <a:pt x="84349" y="0"/>
                  </a:moveTo>
                  <a:lnTo>
                    <a:pt x="84137" y="449"/>
                  </a:lnTo>
                  <a:lnTo>
                    <a:pt x="83948" y="898"/>
                  </a:lnTo>
                  <a:lnTo>
                    <a:pt x="83782" y="1371"/>
                  </a:lnTo>
                  <a:lnTo>
                    <a:pt x="83617" y="1820"/>
                  </a:lnTo>
                  <a:lnTo>
                    <a:pt x="83475" y="2292"/>
                  </a:lnTo>
                  <a:lnTo>
                    <a:pt x="83333" y="2765"/>
                  </a:lnTo>
                  <a:lnTo>
                    <a:pt x="83121" y="3734"/>
                  </a:lnTo>
                  <a:lnTo>
                    <a:pt x="82932" y="4702"/>
                  </a:lnTo>
                  <a:lnTo>
                    <a:pt x="82790" y="5695"/>
                  </a:lnTo>
                  <a:lnTo>
                    <a:pt x="82672" y="6711"/>
                  </a:lnTo>
                  <a:lnTo>
                    <a:pt x="82601" y="7727"/>
                  </a:lnTo>
                  <a:lnTo>
                    <a:pt x="82554" y="8766"/>
                  </a:lnTo>
                  <a:lnTo>
                    <a:pt x="82530" y="9806"/>
                  </a:lnTo>
                  <a:lnTo>
                    <a:pt x="82530" y="11885"/>
                  </a:lnTo>
                  <a:lnTo>
                    <a:pt x="82530" y="13988"/>
                  </a:lnTo>
                  <a:lnTo>
                    <a:pt x="82554" y="16067"/>
                  </a:lnTo>
                  <a:lnTo>
                    <a:pt x="82530" y="19233"/>
                  </a:lnTo>
                  <a:lnTo>
                    <a:pt x="82506" y="20816"/>
                  </a:lnTo>
                  <a:lnTo>
                    <a:pt x="82483" y="22423"/>
                  </a:lnTo>
                  <a:lnTo>
                    <a:pt x="82412" y="24029"/>
                  </a:lnTo>
                  <a:lnTo>
                    <a:pt x="82317" y="25636"/>
                  </a:lnTo>
                  <a:lnTo>
                    <a:pt x="82199" y="27243"/>
                  </a:lnTo>
                  <a:lnTo>
                    <a:pt x="82034" y="28826"/>
                  </a:lnTo>
                  <a:lnTo>
                    <a:pt x="81821" y="30409"/>
                  </a:lnTo>
                  <a:lnTo>
                    <a:pt x="81679" y="31212"/>
                  </a:lnTo>
                  <a:lnTo>
                    <a:pt x="81538" y="31992"/>
                  </a:lnTo>
                  <a:lnTo>
                    <a:pt x="81372" y="32771"/>
                  </a:lnTo>
                  <a:lnTo>
                    <a:pt x="81207" y="33551"/>
                  </a:lnTo>
                  <a:lnTo>
                    <a:pt x="81018" y="34307"/>
                  </a:lnTo>
                  <a:lnTo>
                    <a:pt x="80805" y="35063"/>
                  </a:lnTo>
                  <a:lnTo>
                    <a:pt x="80569" y="35819"/>
                  </a:lnTo>
                  <a:lnTo>
                    <a:pt x="80333" y="36575"/>
                  </a:lnTo>
                  <a:lnTo>
                    <a:pt x="80049" y="37308"/>
                  </a:lnTo>
                  <a:lnTo>
                    <a:pt x="79766" y="38040"/>
                  </a:lnTo>
                  <a:lnTo>
                    <a:pt x="79458" y="38773"/>
                  </a:lnTo>
                  <a:lnTo>
                    <a:pt x="79104" y="39482"/>
                  </a:lnTo>
                  <a:lnTo>
                    <a:pt x="78750" y="40190"/>
                  </a:lnTo>
                  <a:lnTo>
                    <a:pt x="78372" y="40899"/>
                  </a:lnTo>
                  <a:lnTo>
                    <a:pt x="77875" y="41703"/>
                  </a:lnTo>
                  <a:lnTo>
                    <a:pt x="77403" y="42435"/>
                  </a:lnTo>
                  <a:lnTo>
                    <a:pt x="76930" y="43120"/>
                  </a:lnTo>
                  <a:lnTo>
                    <a:pt x="76434" y="43758"/>
                  </a:lnTo>
                  <a:lnTo>
                    <a:pt x="75962" y="44325"/>
                  </a:lnTo>
                  <a:lnTo>
                    <a:pt x="75465" y="44845"/>
                  </a:lnTo>
                  <a:lnTo>
                    <a:pt x="74969" y="45294"/>
                  </a:lnTo>
                  <a:lnTo>
                    <a:pt x="74497" y="45719"/>
                  </a:lnTo>
                  <a:lnTo>
                    <a:pt x="74001" y="46097"/>
                  </a:lnTo>
                  <a:lnTo>
                    <a:pt x="73481" y="46428"/>
                  </a:lnTo>
                  <a:lnTo>
                    <a:pt x="72985" y="46735"/>
                  </a:lnTo>
                  <a:lnTo>
                    <a:pt x="72488" y="47019"/>
                  </a:lnTo>
                  <a:lnTo>
                    <a:pt x="71969" y="47255"/>
                  </a:lnTo>
                  <a:lnTo>
                    <a:pt x="71449" y="47468"/>
                  </a:lnTo>
                  <a:lnTo>
                    <a:pt x="70929" y="47657"/>
                  </a:lnTo>
                  <a:lnTo>
                    <a:pt x="70386" y="47822"/>
                  </a:lnTo>
                  <a:lnTo>
                    <a:pt x="69842" y="47987"/>
                  </a:lnTo>
                  <a:lnTo>
                    <a:pt x="69299" y="48129"/>
                  </a:lnTo>
                  <a:lnTo>
                    <a:pt x="68188" y="48389"/>
                  </a:lnTo>
                  <a:lnTo>
                    <a:pt x="65826" y="48885"/>
                  </a:lnTo>
                  <a:lnTo>
                    <a:pt x="64573" y="49169"/>
                  </a:lnTo>
                  <a:lnTo>
                    <a:pt x="63935" y="49334"/>
                  </a:lnTo>
                  <a:lnTo>
                    <a:pt x="63274" y="49523"/>
                  </a:lnTo>
                  <a:lnTo>
                    <a:pt x="62612" y="49736"/>
                  </a:lnTo>
                  <a:lnTo>
                    <a:pt x="61927" y="49972"/>
                  </a:lnTo>
                  <a:lnTo>
                    <a:pt x="61242" y="50232"/>
                  </a:lnTo>
                  <a:lnTo>
                    <a:pt x="60533" y="50539"/>
                  </a:lnTo>
                  <a:lnTo>
                    <a:pt x="59919" y="50823"/>
                  </a:lnTo>
                  <a:lnTo>
                    <a:pt x="59352" y="51130"/>
                  </a:lnTo>
                  <a:lnTo>
                    <a:pt x="58808" y="51461"/>
                  </a:lnTo>
                  <a:lnTo>
                    <a:pt x="58312" y="51815"/>
                  </a:lnTo>
                  <a:lnTo>
                    <a:pt x="57840" y="52193"/>
                  </a:lnTo>
                  <a:lnTo>
                    <a:pt x="57391" y="52595"/>
                  </a:lnTo>
                  <a:lnTo>
                    <a:pt x="56989" y="52996"/>
                  </a:lnTo>
                  <a:lnTo>
                    <a:pt x="56611" y="53422"/>
                  </a:lnTo>
                  <a:lnTo>
                    <a:pt x="56280" y="53871"/>
                  </a:lnTo>
                  <a:lnTo>
                    <a:pt x="55949" y="54320"/>
                  </a:lnTo>
                  <a:lnTo>
                    <a:pt x="55666" y="54792"/>
                  </a:lnTo>
                  <a:lnTo>
                    <a:pt x="55382" y="55288"/>
                  </a:lnTo>
                  <a:lnTo>
                    <a:pt x="55146" y="55784"/>
                  </a:lnTo>
                  <a:lnTo>
                    <a:pt x="54910" y="56304"/>
                  </a:lnTo>
                  <a:lnTo>
                    <a:pt x="54721" y="56848"/>
                  </a:lnTo>
                  <a:lnTo>
                    <a:pt x="54532" y="57367"/>
                  </a:lnTo>
                  <a:lnTo>
                    <a:pt x="54366" y="57934"/>
                  </a:lnTo>
                  <a:lnTo>
                    <a:pt x="54225" y="58502"/>
                  </a:lnTo>
                  <a:lnTo>
                    <a:pt x="54083" y="59069"/>
                  </a:lnTo>
                  <a:lnTo>
                    <a:pt x="53965" y="59636"/>
                  </a:lnTo>
                  <a:lnTo>
                    <a:pt x="53776" y="60817"/>
                  </a:lnTo>
                  <a:lnTo>
                    <a:pt x="53610" y="62046"/>
                  </a:lnTo>
                  <a:lnTo>
                    <a:pt x="53492" y="63274"/>
                  </a:lnTo>
                  <a:lnTo>
                    <a:pt x="53398" y="64503"/>
                  </a:lnTo>
                  <a:lnTo>
                    <a:pt x="53209" y="67007"/>
                  </a:lnTo>
                  <a:lnTo>
                    <a:pt x="53114" y="68260"/>
                  </a:lnTo>
                  <a:lnTo>
                    <a:pt x="52996" y="69512"/>
                  </a:lnTo>
                  <a:lnTo>
                    <a:pt x="52854" y="70740"/>
                  </a:lnTo>
                  <a:lnTo>
                    <a:pt x="52665" y="71945"/>
                  </a:lnTo>
                  <a:lnTo>
                    <a:pt x="52547" y="72536"/>
                  </a:lnTo>
                  <a:lnTo>
                    <a:pt x="52405" y="73127"/>
                  </a:lnTo>
                  <a:lnTo>
                    <a:pt x="52264" y="73694"/>
                  </a:lnTo>
                  <a:lnTo>
                    <a:pt x="52122" y="74261"/>
                  </a:lnTo>
                  <a:lnTo>
                    <a:pt x="51933" y="74828"/>
                  </a:lnTo>
                  <a:lnTo>
                    <a:pt x="51744" y="75371"/>
                  </a:lnTo>
                  <a:lnTo>
                    <a:pt x="51531" y="75915"/>
                  </a:lnTo>
                  <a:lnTo>
                    <a:pt x="51295" y="76435"/>
                  </a:lnTo>
                  <a:lnTo>
                    <a:pt x="51035" y="76954"/>
                  </a:lnTo>
                  <a:lnTo>
                    <a:pt x="50751" y="77451"/>
                  </a:lnTo>
                  <a:lnTo>
                    <a:pt x="50444" y="77923"/>
                  </a:lnTo>
                  <a:lnTo>
                    <a:pt x="50113" y="78396"/>
                  </a:lnTo>
                  <a:lnTo>
                    <a:pt x="49735" y="78845"/>
                  </a:lnTo>
                  <a:lnTo>
                    <a:pt x="49334" y="79294"/>
                  </a:lnTo>
                  <a:lnTo>
                    <a:pt x="48909" y="79719"/>
                  </a:lnTo>
                  <a:lnTo>
                    <a:pt x="48460" y="80120"/>
                  </a:lnTo>
                  <a:lnTo>
                    <a:pt x="47963" y="80499"/>
                  </a:lnTo>
                  <a:lnTo>
                    <a:pt x="47444" y="80877"/>
                  </a:lnTo>
                  <a:lnTo>
                    <a:pt x="46900" y="81207"/>
                  </a:lnTo>
                  <a:lnTo>
                    <a:pt x="46286" y="81538"/>
                  </a:lnTo>
                  <a:lnTo>
                    <a:pt x="45648" y="81845"/>
                  </a:lnTo>
                  <a:lnTo>
                    <a:pt x="44986" y="82129"/>
                  </a:lnTo>
                  <a:lnTo>
                    <a:pt x="44254" y="82389"/>
                  </a:lnTo>
                  <a:lnTo>
                    <a:pt x="43498" y="82625"/>
                  </a:lnTo>
                  <a:lnTo>
                    <a:pt x="42765" y="82814"/>
                  </a:lnTo>
                  <a:lnTo>
                    <a:pt x="42009" y="82956"/>
                  </a:lnTo>
                  <a:lnTo>
                    <a:pt x="41253" y="83050"/>
                  </a:lnTo>
                  <a:lnTo>
                    <a:pt x="40497" y="83145"/>
                  </a:lnTo>
                  <a:lnTo>
                    <a:pt x="39718" y="83168"/>
                  </a:lnTo>
                  <a:lnTo>
                    <a:pt x="38961" y="83192"/>
                  </a:lnTo>
                  <a:lnTo>
                    <a:pt x="38182" y="83168"/>
                  </a:lnTo>
                  <a:lnTo>
                    <a:pt x="37402" y="83121"/>
                  </a:lnTo>
                  <a:lnTo>
                    <a:pt x="36599" y="83050"/>
                  </a:lnTo>
                  <a:lnTo>
                    <a:pt x="35819" y="82956"/>
                  </a:lnTo>
                  <a:lnTo>
                    <a:pt x="35016" y="82861"/>
                  </a:lnTo>
                  <a:lnTo>
                    <a:pt x="34236" y="82743"/>
                  </a:lnTo>
                  <a:lnTo>
                    <a:pt x="32629" y="82460"/>
                  </a:lnTo>
                  <a:lnTo>
                    <a:pt x="31023" y="82129"/>
                  </a:lnTo>
                  <a:lnTo>
                    <a:pt x="29416" y="81798"/>
                  </a:lnTo>
                  <a:lnTo>
                    <a:pt x="27809" y="81491"/>
                  </a:lnTo>
                  <a:lnTo>
                    <a:pt x="26203" y="81207"/>
                  </a:lnTo>
                  <a:lnTo>
                    <a:pt x="25399" y="81066"/>
                  </a:lnTo>
                  <a:lnTo>
                    <a:pt x="24620" y="80971"/>
                  </a:lnTo>
                  <a:lnTo>
                    <a:pt x="23816" y="80877"/>
                  </a:lnTo>
                  <a:lnTo>
                    <a:pt x="23013" y="80782"/>
                  </a:lnTo>
                  <a:lnTo>
                    <a:pt x="22233" y="80735"/>
                  </a:lnTo>
                  <a:lnTo>
                    <a:pt x="21430" y="80711"/>
                  </a:lnTo>
                  <a:lnTo>
                    <a:pt x="20650" y="80711"/>
                  </a:lnTo>
                  <a:lnTo>
                    <a:pt x="19871" y="80735"/>
                  </a:lnTo>
                  <a:lnTo>
                    <a:pt x="19091" y="80806"/>
                  </a:lnTo>
                  <a:lnTo>
                    <a:pt x="18311" y="80900"/>
                  </a:lnTo>
                  <a:lnTo>
                    <a:pt x="17626" y="81018"/>
                  </a:lnTo>
                  <a:lnTo>
                    <a:pt x="16965" y="81136"/>
                  </a:lnTo>
                  <a:lnTo>
                    <a:pt x="16303" y="81278"/>
                  </a:lnTo>
                  <a:lnTo>
                    <a:pt x="15618" y="81444"/>
                  </a:lnTo>
                  <a:lnTo>
                    <a:pt x="14956" y="81609"/>
                  </a:lnTo>
                  <a:lnTo>
                    <a:pt x="14295" y="81822"/>
                  </a:lnTo>
                  <a:lnTo>
                    <a:pt x="13657" y="82034"/>
                  </a:lnTo>
                  <a:lnTo>
                    <a:pt x="13019" y="82247"/>
                  </a:lnTo>
                  <a:lnTo>
                    <a:pt x="12381" y="82507"/>
                  </a:lnTo>
                  <a:lnTo>
                    <a:pt x="11743" y="82767"/>
                  </a:lnTo>
                  <a:lnTo>
                    <a:pt x="11105" y="83050"/>
                  </a:lnTo>
                  <a:lnTo>
                    <a:pt x="10491" y="83334"/>
                  </a:lnTo>
                  <a:lnTo>
                    <a:pt x="9900" y="83665"/>
                  </a:lnTo>
                  <a:lnTo>
                    <a:pt x="9309" y="83995"/>
                  </a:lnTo>
                  <a:lnTo>
                    <a:pt x="8719" y="84350"/>
                  </a:lnTo>
                  <a:lnTo>
                    <a:pt x="8152" y="84728"/>
                  </a:lnTo>
                  <a:lnTo>
                    <a:pt x="7585" y="85106"/>
                  </a:lnTo>
                  <a:lnTo>
                    <a:pt x="7041" y="85507"/>
                  </a:lnTo>
                  <a:lnTo>
                    <a:pt x="6521" y="85933"/>
                  </a:lnTo>
                  <a:lnTo>
                    <a:pt x="6002" y="86382"/>
                  </a:lnTo>
                  <a:lnTo>
                    <a:pt x="5482" y="86854"/>
                  </a:lnTo>
                  <a:lnTo>
                    <a:pt x="5009" y="87327"/>
                  </a:lnTo>
                  <a:lnTo>
                    <a:pt x="4537" y="87823"/>
                  </a:lnTo>
                  <a:lnTo>
                    <a:pt x="4064" y="88343"/>
                  </a:lnTo>
                  <a:lnTo>
                    <a:pt x="3639" y="88886"/>
                  </a:lnTo>
                  <a:lnTo>
                    <a:pt x="3214" y="89453"/>
                  </a:lnTo>
                  <a:lnTo>
                    <a:pt x="2812" y="90020"/>
                  </a:lnTo>
                  <a:lnTo>
                    <a:pt x="2434" y="90611"/>
                  </a:lnTo>
                  <a:lnTo>
                    <a:pt x="2079" y="91225"/>
                  </a:lnTo>
                  <a:lnTo>
                    <a:pt x="1749" y="91863"/>
                  </a:lnTo>
                  <a:lnTo>
                    <a:pt x="1418" y="92525"/>
                  </a:lnTo>
                  <a:lnTo>
                    <a:pt x="1134" y="93186"/>
                  </a:lnTo>
                  <a:lnTo>
                    <a:pt x="851" y="93848"/>
                  </a:lnTo>
                  <a:lnTo>
                    <a:pt x="638" y="94486"/>
                  </a:lnTo>
                  <a:lnTo>
                    <a:pt x="449" y="95077"/>
                  </a:lnTo>
                  <a:lnTo>
                    <a:pt x="284" y="95644"/>
                  </a:lnTo>
                  <a:lnTo>
                    <a:pt x="166" y="96187"/>
                  </a:lnTo>
                  <a:lnTo>
                    <a:pt x="95" y="96683"/>
                  </a:lnTo>
                  <a:lnTo>
                    <a:pt x="24" y="97156"/>
                  </a:lnTo>
                  <a:lnTo>
                    <a:pt x="0" y="97581"/>
                  </a:lnTo>
                  <a:lnTo>
                    <a:pt x="94627" y="97581"/>
                  </a:lnTo>
                  <a:lnTo>
                    <a:pt x="94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5727778" y="1513090"/>
              <a:ext cx="3416536" cy="3633518"/>
            </a:xfrm>
            <a:custGeom>
              <a:rect b="b" l="l" r="r" t="t"/>
              <a:pathLst>
                <a:path extrusionOk="0" h="91415" w="85956">
                  <a:moveTo>
                    <a:pt x="85956" y="0"/>
                  </a:moveTo>
                  <a:lnTo>
                    <a:pt x="85530" y="213"/>
                  </a:lnTo>
                  <a:lnTo>
                    <a:pt x="85105" y="426"/>
                  </a:lnTo>
                  <a:lnTo>
                    <a:pt x="84680" y="638"/>
                  </a:lnTo>
                  <a:lnTo>
                    <a:pt x="84302" y="875"/>
                  </a:lnTo>
                  <a:lnTo>
                    <a:pt x="83900" y="1111"/>
                  </a:lnTo>
                  <a:lnTo>
                    <a:pt x="83522" y="1371"/>
                  </a:lnTo>
                  <a:lnTo>
                    <a:pt x="83168" y="1631"/>
                  </a:lnTo>
                  <a:lnTo>
                    <a:pt x="82813" y="1914"/>
                  </a:lnTo>
                  <a:lnTo>
                    <a:pt x="82459" y="2198"/>
                  </a:lnTo>
                  <a:lnTo>
                    <a:pt x="82128" y="2505"/>
                  </a:lnTo>
                  <a:lnTo>
                    <a:pt x="81797" y="2812"/>
                  </a:lnTo>
                  <a:lnTo>
                    <a:pt x="81490" y="3143"/>
                  </a:lnTo>
                  <a:lnTo>
                    <a:pt x="81183" y="3474"/>
                  </a:lnTo>
                  <a:lnTo>
                    <a:pt x="80900" y="3828"/>
                  </a:lnTo>
                  <a:lnTo>
                    <a:pt x="80616" y="4183"/>
                  </a:lnTo>
                  <a:lnTo>
                    <a:pt x="80356" y="4537"/>
                  </a:lnTo>
                  <a:lnTo>
                    <a:pt x="80096" y="4915"/>
                  </a:lnTo>
                  <a:lnTo>
                    <a:pt x="79860" y="5317"/>
                  </a:lnTo>
                  <a:lnTo>
                    <a:pt x="79624" y="5718"/>
                  </a:lnTo>
                  <a:lnTo>
                    <a:pt x="79411" y="6120"/>
                  </a:lnTo>
                  <a:lnTo>
                    <a:pt x="79198" y="6545"/>
                  </a:lnTo>
                  <a:lnTo>
                    <a:pt x="78986" y="6971"/>
                  </a:lnTo>
                  <a:lnTo>
                    <a:pt x="78797" y="7419"/>
                  </a:lnTo>
                  <a:lnTo>
                    <a:pt x="78608" y="7892"/>
                  </a:lnTo>
                  <a:lnTo>
                    <a:pt x="78301" y="8837"/>
                  </a:lnTo>
                  <a:lnTo>
                    <a:pt x="78017" y="9806"/>
                  </a:lnTo>
                  <a:lnTo>
                    <a:pt x="77781" y="10845"/>
                  </a:lnTo>
                  <a:lnTo>
                    <a:pt x="77592" y="11932"/>
                  </a:lnTo>
                  <a:lnTo>
                    <a:pt x="77521" y="12452"/>
                  </a:lnTo>
                  <a:lnTo>
                    <a:pt x="77474" y="12995"/>
                  </a:lnTo>
                  <a:lnTo>
                    <a:pt x="77426" y="13563"/>
                  </a:lnTo>
                  <a:lnTo>
                    <a:pt x="77403" y="14130"/>
                  </a:lnTo>
                  <a:lnTo>
                    <a:pt x="77403" y="14720"/>
                  </a:lnTo>
                  <a:lnTo>
                    <a:pt x="77403" y="15335"/>
                  </a:lnTo>
                  <a:lnTo>
                    <a:pt x="77474" y="16587"/>
                  </a:lnTo>
                  <a:lnTo>
                    <a:pt x="77592" y="17863"/>
                  </a:lnTo>
                  <a:lnTo>
                    <a:pt x="77733" y="19209"/>
                  </a:lnTo>
                  <a:lnTo>
                    <a:pt x="77922" y="20580"/>
                  </a:lnTo>
                  <a:lnTo>
                    <a:pt x="78135" y="21997"/>
                  </a:lnTo>
                  <a:lnTo>
                    <a:pt x="78395" y="23415"/>
                  </a:lnTo>
                  <a:lnTo>
                    <a:pt x="78655" y="24880"/>
                  </a:lnTo>
                  <a:lnTo>
                    <a:pt x="79198" y="27857"/>
                  </a:lnTo>
                  <a:lnTo>
                    <a:pt x="79718" y="30858"/>
                  </a:lnTo>
                  <a:lnTo>
                    <a:pt x="79978" y="32370"/>
                  </a:lnTo>
                  <a:lnTo>
                    <a:pt x="80214" y="33858"/>
                  </a:lnTo>
                  <a:lnTo>
                    <a:pt x="80403" y="35347"/>
                  </a:lnTo>
                  <a:lnTo>
                    <a:pt x="80569" y="36835"/>
                  </a:lnTo>
                  <a:lnTo>
                    <a:pt x="80687" y="38300"/>
                  </a:lnTo>
                  <a:lnTo>
                    <a:pt x="80781" y="39742"/>
                  </a:lnTo>
                  <a:lnTo>
                    <a:pt x="80805" y="40427"/>
                  </a:lnTo>
                  <a:lnTo>
                    <a:pt x="80805" y="41136"/>
                  </a:lnTo>
                  <a:lnTo>
                    <a:pt x="80805" y="41821"/>
                  </a:lnTo>
                  <a:lnTo>
                    <a:pt x="80781" y="42506"/>
                  </a:lnTo>
                  <a:lnTo>
                    <a:pt x="80734" y="43191"/>
                  </a:lnTo>
                  <a:lnTo>
                    <a:pt x="80663" y="43853"/>
                  </a:lnTo>
                  <a:lnTo>
                    <a:pt x="80592" y="44491"/>
                  </a:lnTo>
                  <a:lnTo>
                    <a:pt x="80498" y="45129"/>
                  </a:lnTo>
                  <a:lnTo>
                    <a:pt x="80380" y="45766"/>
                  </a:lnTo>
                  <a:lnTo>
                    <a:pt x="80262" y="46381"/>
                  </a:lnTo>
                  <a:lnTo>
                    <a:pt x="80096" y="46995"/>
                  </a:lnTo>
                  <a:lnTo>
                    <a:pt x="79907" y="47586"/>
                  </a:lnTo>
                  <a:lnTo>
                    <a:pt x="79718" y="48153"/>
                  </a:lnTo>
                  <a:lnTo>
                    <a:pt x="79482" y="48720"/>
                  </a:lnTo>
                  <a:lnTo>
                    <a:pt x="79246" y="49263"/>
                  </a:lnTo>
                  <a:lnTo>
                    <a:pt x="78962" y="49783"/>
                  </a:lnTo>
                  <a:lnTo>
                    <a:pt x="78679" y="50303"/>
                  </a:lnTo>
                  <a:lnTo>
                    <a:pt x="78348" y="50799"/>
                  </a:lnTo>
                  <a:lnTo>
                    <a:pt x="77993" y="51272"/>
                  </a:lnTo>
                  <a:lnTo>
                    <a:pt x="77592" y="51744"/>
                  </a:lnTo>
                  <a:lnTo>
                    <a:pt x="77190" y="52169"/>
                  </a:lnTo>
                  <a:lnTo>
                    <a:pt x="76741" y="52595"/>
                  </a:lnTo>
                  <a:lnTo>
                    <a:pt x="76269" y="52996"/>
                  </a:lnTo>
                  <a:lnTo>
                    <a:pt x="75772" y="53374"/>
                  </a:lnTo>
                  <a:lnTo>
                    <a:pt x="75182" y="53776"/>
                  </a:lnTo>
                  <a:lnTo>
                    <a:pt x="74591" y="54083"/>
                  </a:lnTo>
                  <a:lnTo>
                    <a:pt x="74000" y="54367"/>
                  </a:lnTo>
                  <a:lnTo>
                    <a:pt x="73386" y="54603"/>
                  </a:lnTo>
                  <a:lnTo>
                    <a:pt x="72772" y="54792"/>
                  </a:lnTo>
                  <a:lnTo>
                    <a:pt x="72157" y="54957"/>
                  </a:lnTo>
                  <a:lnTo>
                    <a:pt x="71543" y="55076"/>
                  </a:lnTo>
                  <a:lnTo>
                    <a:pt x="70929" y="55170"/>
                  </a:lnTo>
                  <a:lnTo>
                    <a:pt x="70291" y="55241"/>
                  </a:lnTo>
                  <a:lnTo>
                    <a:pt x="69677" y="55288"/>
                  </a:lnTo>
                  <a:lnTo>
                    <a:pt x="68424" y="55336"/>
                  </a:lnTo>
                  <a:lnTo>
                    <a:pt x="67172" y="55359"/>
                  </a:lnTo>
                  <a:lnTo>
                    <a:pt x="65943" y="55406"/>
                  </a:lnTo>
                  <a:lnTo>
                    <a:pt x="65353" y="55430"/>
                  </a:lnTo>
                  <a:lnTo>
                    <a:pt x="64739" y="55477"/>
                  </a:lnTo>
                  <a:lnTo>
                    <a:pt x="64148" y="55548"/>
                  </a:lnTo>
                  <a:lnTo>
                    <a:pt x="63557" y="55643"/>
                  </a:lnTo>
                  <a:lnTo>
                    <a:pt x="62966" y="55761"/>
                  </a:lnTo>
                  <a:lnTo>
                    <a:pt x="62399" y="55926"/>
                  </a:lnTo>
                  <a:lnTo>
                    <a:pt x="61832" y="56115"/>
                  </a:lnTo>
                  <a:lnTo>
                    <a:pt x="61289" y="56328"/>
                  </a:lnTo>
                  <a:lnTo>
                    <a:pt x="60746" y="56611"/>
                  </a:lnTo>
                  <a:lnTo>
                    <a:pt x="60226" y="56942"/>
                  </a:lnTo>
                  <a:lnTo>
                    <a:pt x="59706" y="57320"/>
                  </a:lnTo>
                  <a:lnTo>
                    <a:pt x="59210" y="57769"/>
                  </a:lnTo>
                  <a:lnTo>
                    <a:pt x="58973" y="58005"/>
                  </a:lnTo>
                  <a:lnTo>
                    <a:pt x="58737" y="58265"/>
                  </a:lnTo>
                  <a:lnTo>
                    <a:pt x="58501" y="58549"/>
                  </a:lnTo>
                  <a:lnTo>
                    <a:pt x="58265" y="58832"/>
                  </a:lnTo>
                  <a:lnTo>
                    <a:pt x="58028" y="59139"/>
                  </a:lnTo>
                  <a:lnTo>
                    <a:pt x="57816" y="59470"/>
                  </a:lnTo>
                  <a:lnTo>
                    <a:pt x="57390" y="60203"/>
                  </a:lnTo>
                  <a:lnTo>
                    <a:pt x="57083" y="60770"/>
                  </a:lnTo>
                  <a:lnTo>
                    <a:pt x="56823" y="61360"/>
                  </a:lnTo>
                  <a:lnTo>
                    <a:pt x="56587" y="61928"/>
                  </a:lnTo>
                  <a:lnTo>
                    <a:pt x="56398" y="62518"/>
                  </a:lnTo>
                  <a:lnTo>
                    <a:pt x="56233" y="63109"/>
                  </a:lnTo>
                  <a:lnTo>
                    <a:pt x="56115" y="63723"/>
                  </a:lnTo>
                  <a:lnTo>
                    <a:pt x="56020" y="64314"/>
                  </a:lnTo>
                  <a:lnTo>
                    <a:pt x="55949" y="64905"/>
                  </a:lnTo>
                  <a:lnTo>
                    <a:pt x="55878" y="65519"/>
                  </a:lnTo>
                  <a:lnTo>
                    <a:pt x="55855" y="66110"/>
                  </a:lnTo>
                  <a:lnTo>
                    <a:pt x="55855" y="66724"/>
                  </a:lnTo>
                  <a:lnTo>
                    <a:pt x="55855" y="67338"/>
                  </a:lnTo>
                  <a:lnTo>
                    <a:pt x="55902" y="68567"/>
                  </a:lnTo>
                  <a:lnTo>
                    <a:pt x="55996" y="69772"/>
                  </a:lnTo>
                  <a:lnTo>
                    <a:pt x="56209" y="72229"/>
                  </a:lnTo>
                  <a:lnTo>
                    <a:pt x="56304" y="73458"/>
                  </a:lnTo>
                  <a:lnTo>
                    <a:pt x="56374" y="74663"/>
                  </a:lnTo>
                  <a:lnTo>
                    <a:pt x="56398" y="75277"/>
                  </a:lnTo>
                  <a:lnTo>
                    <a:pt x="56398" y="75891"/>
                  </a:lnTo>
                  <a:lnTo>
                    <a:pt x="56374" y="76482"/>
                  </a:lnTo>
                  <a:lnTo>
                    <a:pt x="56351" y="77096"/>
                  </a:lnTo>
                  <a:lnTo>
                    <a:pt x="56304" y="77687"/>
                  </a:lnTo>
                  <a:lnTo>
                    <a:pt x="56209" y="78278"/>
                  </a:lnTo>
                  <a:lnTo>
                    <a:pt x="56115" y="78868"/>
                  </a:lnTo>
                  <a:lnTo>
                    <a:pt x="55973" y="79459"/>
                  </a:lnTo>
                  <a:lnTo>
                    <a:pt x="55784" y="80168"/>
                  </a:lnTo>
                  <a:lnTo>
                    <a:pt x="55548" y="80829"/>
                  </a:lnTo>
                  <a:lnTo>
                    <a:pt x="55288" y="81444"/>
                  </a:lnTo>
                  <a:lnTo>
                    <a:pt x="55004" y="82011"/>
                  </a:lnTo>
                  <a:lnTo>
                    <a:pt x="54697" y="82554"/>
                  </a:lnTo>
                  <a:lnTo>
                    <a:pt x="54366" y="83050"/>
                  </a:lnTo>
                  <a:lnTo>
                    <a:pt x="54012" y="83523"/>
                  </a:lnTo>
                  <a:lnTo>
                    <a:pt x="53634" y="83948"/>
                  </a:lnTo>
                  <a:lnTo>
                    <a:pt x="53208" y="84350"/>
                  </a:lnTo>
                  <a:lnTo>
                    <a:pt x="52783" y="84728"/>
                  </a:lnTo>
                  <a:lnTo>
                    <a:pt x="52334" y="85059"/>
                  </a:lnTo>
                  <a:lnTo>
                    <a:pt x="51862" y="85366"/>
                  </a:lnTo>
                  <a:lnTo>
                    <a:pt x="51366" y="85626"/>
                  </a:lnTo>
                  <a:lnTo>
                    <a:pt x="50846" y="85862"/>
                  </a:lnTo>
                  <a:lnTo>
                    <a:pt x="50326" y="86075"/>
                  </a:lnTo>
                  <a:lnTo>
                    <a:pt x="49759" y="86264"/>
                  </a:lnTo>
                  <a:lnTo>
                    <a:pt x="49192" y="86429"/>
                  </a:lnTo>
                  <a:lnTo>
                    <a:pt x="48601" y="86571"/>
                  </a:lnTo>
                  <a:lnTo>
                    <a:pt x="48010" y="86689"/>
                  </a:lnTo>
                  <a:lnTo>
                    <a:pt x="47396" y="86760"/>
                  </a:lnTo>
                  <a:lnTo>
                    <a:pt x="46758" y="86831"/>
                  </a:lnTo>
                  <a:lnTo>
                    <a:pt x="46120" y="86878"/>
                  </a:lnTo>
                  <a:lnTo>
                    <a:pt x="45459" y="86901"/>
                  </a:lnTo>
                  <a:lnTo>
                    <a:pt x="44797" y="86901"/>
                  </a:lnTo>
                  <a:lnTo>
                    <a:pt x="44112" y="86878"/>
                  </a:lnTo>
                  <a:lnTo>
                    <a:pt x="43427" y="86854"/>
                  </a:lnTo>
                  <a:lnTo>
                    <a:pt x="42718" y="86807"/>
                  </a:lnTo>
                  <a:lnTo>
                    <a:pt x="42009" y="86736"/>
                  </a:lnTo>
                  <a:lnTo>
                    <a:pt x="40568" y="86571"/>
                  </a:lnTo>
                  <a:lnTo>
                    <a:pt x="39103" y="86334"/>
                  </a:lnTo>
                  <a:lnTo>
                    <a:pt x="37614" y="86075"/>
                  </a:lnTo>
                  <a:lnTo>
                    <a:pt x="36126" y="85767"/>
                  </a:lnTo>
                  <a:lnTo>
                    <a:pt x="34614" y="85413"/>
                  </a:lnTo>
                  <a:lnTo>
                    <a:pt x="33102" y="85059"/>
                  </a:lnTo>
                  <a:lnTo>
                    <a:pt x="30125" y="84326"/>
                  </a:lnTo>
                  <a:lnTo>
                    <a:pt x="27219" y="83570"/>
                  </a:lnTo>
                  <a:lnTo>
                    <a:pt x="25801" y="83216"/>
                  </a:lnTo>
                  <a:lnTo>
                    <a:pt x="24431" y="82908"/>
                  </a:lnTo>
                  <a:lnTo>
                    <a:pt x="23084" y="82601"/>
                  </a:lnTo>
                  <a:lnTo>
                    <a:pt x="21808" y="82365"/>
                  </a:lnTo>
                  <a:lnTo>
                    <a:pt x="20579" y="82152"/>
                  </a:lnTo>
                  <a:lnTo>
                    <a:pt x="19422" y="81987"/>
                  </a:lnTo>
                  <a:lnTo>
                    <a:pt x="18854" y="81940"/>
                  </a:lnTo>
                  <a:lnTo>
                    <a:pt x="18311" y="81916"/>
                  </a:lnTo>
                  <a:lnTo>
                    <a:pt x="17791" y="81893"/>
                  </a:lnTo>
                  <a:lnTo>
                    <a:pt x="17295" y="81893"/>
                  </a:lnTo>
                  <a:lnTo>
                    <a:pt x="16634" y="81916"/>
                  </a:lnTo>
                  <a:lnTo>
                    <a:pt x="15948" y="81963"/>
                  </a:lnTo>
                  <a:lnTo>
                    <a:pt x="15287" y="82011"/>
                  </a:lnTo>
                  <a:lnTo>
                    <a:pt x="14625" y="82105"/>
                  </a:lnTo>
                  <a:lnTo>
                    <a:pt x="13964" y="82200"/>
                  </a:lnTo>
                  <a:lnTo>
                    <a:pt x="13302" y="82318"/>
                  </a:lnTo>
                  <a:lnTo>
                    <a:pt x="12641" y="82460"/>
                  </a:lnTo>
                  <a:lnTo>
                    <a:pt x="11979" y="82625"/>
                  </a:lnTo>
                  <a:lnTo>
                    <a:pt x="11341" y="82790"/>
                  </a:lnTo>
                  <a:lnTo>
                    <a:pt x="10703" y="83003"/>
                  </a:lnTo>
                  <a:lnTo>
                    <a:pt x="10065" y="83216"/>
                  </a:lnTo>
                  <a:lnTo>
                    <a:pt x="9451" y="83428"/>
                  </a:lnTo>
                  <a:lnTo>
                    <a:pt x="8837" y="83688"/>
                  </a:lnTo>
                  <a:lnTo>
                    <a:pt x="8222" y="83948"/>
                  </a:lnTo>
                  <a:lnTo>
                    <a:pt x="7632" y="84232"/>
                  </a:lnTo>
                  <a:lnTo>
                    <a:pt x="7065" y="84515"/>
                  </a:lnTo>
                  <a:lnTo>
                    <a:pt x="6497" y="84846"/>
                  </a:lnTo>
                  <a:lnTo>
                    <a:pt x="5930" y="85177"/>
                  </a:lnTo>
                  <a:lnTo>
                    <a:pt x="5387" y="85507"/>
                  </a:lnTo>
                  <a:lnTo>
                    <a:pt x="4867" y="85886"/>
                  </a:lnTo>
                  <a:lnTo>
                    <a:pt x="4347" y="86264"/>
                  </a:lnTo>
                  <a:lnTo>
                    <a:pt x="3875" y="86665"/>
                  </a:lnTo>
                  <a:lnTo>
                    <a:pt x="3379" y="87067"/>
                  </a:lnTo>
                  <a:lnTo>
                    <a:pt x="2930" y="87492"/>
                  </a:lnTo>
                  <a:lnTo>
                    <a:pt x="2481" y="87941"/>
                  </a:lnTo>
                  <a:lnTo>
                    <a:pt x="2079" y="88390"/>
                  </a:lnTo>
                  <a:lnTo>
                    <a:pt x="1678" y="88863"/>
                  </a:lnTo>
                  <a:lnTo>
                    <a:pt x="1299" y="89335"/>
                  </a:lnTo>
                  <a:lnTo>
                    <a:pt x="945" y="89831"/>
                  </a:lnTo>
                  <a:lnTo>
                    <a:pt x="591" y="90351"/>
                  </a:lnTo>
                  <a:lnTo>
                    <a:pt x="284" y="90871"/>
                  </a:lnTo>
                  <a:lnTo>
                    <a:pt x="0" y="91414"/>
                  </a:lnTo>
                  <a:lnTo>
                    <a:pt x="85956" y="91414"/>
                  </a:lnTo>
                  <a:lnTo>
                    <a:pt x="859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158218" y="4248791"/>
              <a:ext cx="986096" cy="897817"/>
            </a:xfrm>
            <a:custGeom>
              <a:rect b="b" l="l" r="r" t="t"/>
              <a:pathLst>
                <a:path extrusionOk="0" h="22588" w="24809">
                  <a:moveTo>
                    <a:pt x="24809" y="0"/>
                  </a:moveTo>
                  <a:lnTo>
                    <a:pt x="23911" y="189"/>
                  </a:lnTo>
                  <a:lnTo>
                    <a:pt x="22990" y="355"/>
                  </a:lnTo>
                  <a:lnTo>
                    <a:pt x="22045" y="496"/>
                  </a:lnTo>
                  <a:lnTo>
                    <a:pt x="21076" y="638"/>
                  </a:lnTo>
                  <a:lnTo>
                    <a:pt x="19233" y="874"/>
                  </a:lnTo>
                  <a:lnTo>
                    <a:pt x="17461" y="1158"/>
                  </a:lnTo>
                  <a:lnTo>
                    <a:pt x="16587" y="1300"/>
                  </a:lnTo>
                  <a:lnTo>
                    <a:pt x="15713" y="1465"/>
                  </a:lnTo>
                  <a:lnTo>
                    <a:pt x="14886" y="1654"/>
                  </a:lnTo>
                  <a:lnTo>
                    <a:pt x="14059" y="1843"/>
                  </a:lnTo>
                  <a:lnTo>
                    <a:pt x="13255" y="2056"/>
                  </a:lnTo>
                  <a:lnTo>
                    <a:pt x="12452" y="2292"/>
                  </a:lnTo>
                  <a:lnTo>
                    <a:pt x="11672" y="2552"/>
                  </a:lnTo>
                  <a:lnTo>
                    <a:pt x="10916" y="2812"/>
                  </a:lnTo>
                  <a:lnTo>
                    <a:pt x="10184" y="3095"/>
                  </a:lnTo>
                  <a:lnTo>
                    <a:pt x="9475" y="3426"/>
                  </a:lnTo>
                  <a:lnTo>
                    <a:pt x="8790" y="3757"/>
                  </a:lnTo>
                  <a:lnTo>
                    <a:pt x="8105" y="4135"/>
                  </a:lnTo>
                  <a:lnTo>
                    <a:pt x="7467" y="4537"/>
                  </a:lnTo>
                  <a:lnTo>
                    <a:pt x="6829" y="4962"/>
                  </a:lnTo>
                  <a:lnTo>
                    <a:pt x="6238" y="5434"/>
                  </a:lnTo>
                  <a:lnTo>
                    <a:pt x="5647" y="5931"/>
                  </a:lnTo>
                  <a:lnTo>
                    <a:pt x="5104" y="6450"/>
                  </a:lnTo>
                  <a:lnTo>
                    <a:pt x="4561" y="7017"/>
                  </a:lnTo>
                  <a:lnTo>
                    <a:pt x="4064" y="7608"/>
                  </a:lnTo>
                  <a:lnTo>
                    <a:pt x="3592" y="8246"/>
                  </a:lnTo>
                  <a:lnTo>
                    <a:pt x="3143" y="8931"/>
                  </a:lnTo>
                  <a:lnTo>
                    <a:pt x="2718" y="9664"/>
                  </a:lnTo>
                  <a:lnTo>
                    <a:pt x="2340" y="10420"/>
                  </a:lnTo>
                  <a:lnTo>
                    <a:pt x="1985" y="11247"/>
                  </a:lnTo>
                  <a:lnTo>
                    <a:pt x="1654" y="12097"/>
                  </a:lnTo>
                  <a:lnTo>
                    <a:pt x="1347" y="12995"/>
                  </a:lnTo>
                  <a:lnTo>
                    <a:pt x="1087" y="13964"/>
                  </a:lnTo>
                  <a:lnTo>
                    <a:pt x="851" y="14956"/>
                  </a:lnTo>
                  <a:lnTo>
                    <a:pt x="686" y="15901"/>
                  </a:lnTo>
                  <a:lnTo>
                    <a:pt x="544" y="16846"/>
                  </a:lnTo>
                  <a:lnTo>
                    <a:pt x="426" y="17815"/>
                  </a:lnTo>
                  <a:lnTo>
                    <a:pt x="331" y="18784"/>
                  </a:lnTo>
                  <a:lnTo>
                    <a:pt x="166" y="20698"/>
                  </a:lnTo>
                  <a:lnTo>
                    <a:pt x="0" y="22588"/>
                  </a:lnTo>
                  <a:lnTo>
                    <a:pt x="24809" y="22588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7231756" y="387718"/>
            <a:ext cx="698331" cy="539063"/>
            <a:chOff x="1684700" y="238125"/>
            <a:chExt cx="1698275" cy="1310950"/>
          </a:xfrm>
        </p:grpSpPr>
        <p:sp>
          <p:nvSpPr>
            <p:cNvPr id="154" name="Google Shape;154;p4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457081" y="3542068"/>
            <a:ext cx="698331" cy="539063"/>
            <a:chOff x="1684700" y="238125"/>
            <a:chExt cx="1698275" cy="1310950"/>
          </a:xfrm>
        </p:grpSpPr>
        <p:sp>
          <p:nvSpPr>
            <p:cNvPr id="160" name="Google Shape;160;p4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-320025" y="-2977712"/>
            <a:ext cx="5898675" cy="4432225"/>
            <a:chOff x="1483225" y="811475"/>
            <a:chExt cx="5898675" cy="4432225"/>
          </a:xfrm>
        </p:grpSpPr>
        <p:sp>
          <p:nvSpPr>
            <p:cNvPr id="166" name="Google Shape;166;p4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7175775" y="1270750"/>
            <a:ext cx="5898675" cy="4432225"/>
            <a:chOff x="1483225" y="811475"/>
            <a:chExt cx="5898675" cy="4432225"/>
          </a:xfrm>
        </p:grpSpPr>
        <p:sp>
          <p:nvSpPr>
            <p:cNvPr id="171" name="Google Shape;171;p4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solidFill>
          <a:schemeClr val="lt2"/>
        </a:solidFill>
      </p:bgPr>
    </p:bg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5" name="Google Shape;1555;p31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556" name="Google Shape;1556;p31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557" name="Google Shape;1557;p31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FFFFFF">
                  <a:alpha val="117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58" name="Google Shape;1558;p31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559" name="Google Shape;1559;p31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0" name="Google Shape;1560;p31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61" name="Google Shape;1561;p31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562" name="Google Shape;1562;p31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3" name="Google Shape;1563;p31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64" name="Google Shape;1564;p31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31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31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31"/>
              <p:cNvSpPr/>
              <p:nvPr/>
            </p:nvSpPr>
            <p:spPr>
              <a:xfrm>
                <a:off x="8030750" y="175"/>
                <a:ext cx="1113248" cy="5143478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31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solidFill>
                <a:srgbClr val="FFFF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31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31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71" name="Google Shape;1571;p31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72" name="Google Shape;1572;p3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-5400000">
            <a:off x="2645988" y="1933785"/>
            <a:ext cx="2039075" cy="44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3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-5400000">
            <a:off x="4329088" y="-1183215"/>
            <a:ext cx="2039075" cy="440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4" name="Google Shape;1574;p31"/>
          <p:cNvGrpSpPr/>
          <p:nvPr/>
        </p:nvGrpSpPr>
        <p:grpSpPr>
          <a:xfrm flipH="1">
            <a:off x="7410264" y="-6"/>
            <a:ext cx="1733796" cy="1841064"/>
            <a:chOff x="2090825" y="238125"/>
            <a:chExt cx="1747250" cy="1855350"/>
          </a:xfrm>
        </p:grpSpPr>
        <p:sp>
          <p:nvSpPr>
            <p:cNvPr id="1575" name="Google Shape;1575;p31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8" name="Google Shape;1578;p31"/>
          <p:cNvGrpSpPr/>
          <p:nvPr/>
        </p:nvGrpSpPr>
        <p:grpSpPr>
          <a:xfrm flipH="1">
            <a:off x="-113706" y="2226303"/>
            <a:ext cx="2185551" cy="2917097"/>
            <a:chOff x="5383088" y="0"/>
            <a:chExt cx="3855947" cy="5146607"/>
          </a:xfrm>
        </p:grpSpPr>
        <p:sp>
          <p:nvSpPr>
            <p:cNvPr id="1579" name="Google Shape;1579;p31"/>
            <p:cNvSpPr/>
            <p:nvPr/>
          </p:nvSpPr>
          <p:spPr>
            <a:xfrm>
              <a:off x="8631825" y="0"/>
              <a:ext cx="607210" cy="2828679"/>
            </a:xfrm>
            <a:custGeom>
              <a:rect b="b" l="l" r="r" t="t"/>
              <a:pathLst>
                <a:path extrusionOk="0" h="117739" w="29348">
                  <a:moveTo>
                    <a:pt x="1860" y="77900"/>
                  </a:moveTo>
                  <a:cubicBezTo>
                    <a:pt x="2077" y="65766"/>
                    <a:pt x="939" y="50002"/>
                    <a:pt x="3485" y="40847"/>
                  </a:cubicBezTo>
                  <a:cubicBezTo>
                    <a:pt x="6031" y="31692"/>
                    <a:pt x="14103" y="29363"/>
                    <a:pt x="17136" y="22971"/>
                  </a:cubicBezTo>
                  <a:cubicBezTo>
                    <a:pt x="20170" y="16579"/>
                    <a:pt x="19898" y="5745"/>
                    <a:pt x="21686" y="2495"/>
                  </a:cubicBezTo>
                  <a:cubicBezTo>
                    <a:pt x="23474" y="-755"/>
                    <a:pt x="27320" y="-1134"/>
                    <a:pt x="27862" y="3470"/>
                  </a:cubicBezTo>
                  <a:cubicBezTo>
                    <a:pt x="28404" y="8075"/>
                    <a:pt x="24883" y="12788"/>
                    <a:pt x="24937" y="30122"/>
                  </a:cubicBezTo>
                  <a:cubicBezTo>
                    <a:pt x="24991" y="47457"/>
                    <a:pt x="31979" y="93555"/>
                    <a:pt x="28187" y="107477"/>
                  </a:cubicBezTo>
                  <a:cubicBezTo>
                    <a:pt x="24395" y="121399"/>
                    <a:pt x="6573" y="118583"/>
                    <a:pt x="2185" y="113653"/>
                  </a:cubicBezTo>
                  <a:cubicBezTo>
                    <a:pt x="-2203" y="108724"/>
                    <a:pt x="1643" y="90034"/>
                    <a:pt x="1860" y="779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580" name="Google Shape;1580;p31"/>
            <p:cNvSpPr/>
            <p:nvPr/>
          </p:nvSpPr>
          <p:spPr>
            <a:xfrm>
              <a:off x="5383088" y="1268007"/>
              <a:ext cx="3761226" cy="3878601"/>
            </a:xfrm>
            <a:custGeom>
              <a:rect b="b" l="l" r="r" t="t"/>
              <a:pathLst>
                <a:path extrusionOk="0" h="97581" w="94628">
                  <a:moveTo>
                    <a:pt x="84349" y="0"/>
                  </a:moveTo>
                  <a:lnTo>
                    <a:pt x="84137" y="449"/>
                  </a:lnTo>
                  <a:lnTo>
                    <a:pt x="83948" y="898"/>
                  </a:lnTo>
                  <a:lnTo>
                    <a:pt x="83782" y="1371"/>
                  </a:lnTo>
                  <a:lnTo>
                    <a:pt x="83617" y="1820"/>
                  </a:lnTo>
                  <a:lnTo>
                    <a:pt x="83475" y="2292"/>
                  </a:lnTo>
                  <a:lnTo>
                    <a:pt x="83333" y="2765"/>
                  </a:lnTo>
                  <a:lnTo>
                    <a:pt x="83121" y="3734"/>
                  </a:lnTo>
                  <a:lnTo>
                    <a:pt x="82932" y="4702"/>
                  </a:lnTo>
                  <a:lnTo>
                    <a:pt x="82790" y="5695"/>
                  </a:lnTo>
                  <a:lnTo>
                    <a:pt x="82672" y="6711"/>
                  </a:lnTo>
                  <a:lnTo>
                    <a:pt x="82601" y="7727"/>
                  </a:lnTo>
                  <a:lnTo>
                    <a:pt x="82554" y="8766"/>
                  </a:lnTo>
                  <a:lnTo>
                    <a:pt x="82530" y="9806"/>
                  </a:lnTo>
                  <a:lnTo>
                    <a:pt x="82530" y="11885"/>
                  </a:lnTo>
                  <a:lnTo>
                    <a:pt x="82530" y="13988"/>
                  </a:lnTo>
                  <a:lnTo>
                    <a:pt x="82554" y="16067"/>
                  </a:lnTo>
                  <a:lnTo>
                    <a:pt x="82530" y="19233"/>
                  </a:lnTo>
                  <a:lnTo>
                    <a:pt x="82506" y="20816"/>
                  </a:lnTo>
                  <a:lnTo>
                    <a:pt x="82483" y="22423"/>
                  </a:lnTo>
                  <a:lnTo>
                    <a:pt x="82412" y="24029"/>
                  </a:lnTo>
                  <a:lnTo>
                    <a:pt x="82317" y="25636"/>
                  </a:lnTo>
                  <a:lnTo>
                    <a:pt x="82199" y="27243"/>
                  </a:lnTo>
                  <a:lnTo>
                    <a:pt x="82034" y="28826"/>
                  </a:lnTo>
                  <a:lnTo>
                    <a:pt x="81821" y="30409"/>
                  </a:lnTo>
                  <a:lnTo>
                    <a:pt x="81679" y="31212"/>
                  </a:lnTo>
                  <a:lnTo>
                    <a:pt x="81538" y="31992"/>
                  </a:lnTo>
                  <a:lnTo>
                    <a:pt x="81372" y="32771"/>
                  </a:lnTo>
                  <a:lnTo>
                    <a:pt x="81207" y="33551"/>
                  </a:lnTo>
                  <a:lnTo>
                    <a:pt x="81018" y="34307"/>
                  </a:lnTo>
                  <a:lnTo>
                    <a:pt x="80805" y="35063"/>
                  </a:lnTo>
                  <a:lnTo>
                    <a:pt x="80569" y="35819"/>
                  </a:lnTo>
                  <a:lnTo>
                    <a:pt x="80333" y="36575"/>
                  </a:lnTo>
                  <a:lnTo>
                    <a:pt x="80049" y="37308"/>
                  </a:lnTo>
                  <a:lnTo>
                    <a:pt x="79766" y="38040"/>
                  </a:lnTo>
                  <a:lnTo>
                    <a:pt x="79458" y="38773"/>
                  </a:lnTo>
                  <a:lnTo>
                    <a:pt x="79104" y="39482"/>
                  </a:lnTo>
                  <a:lnTo>
                    <a:pt x="78750" y="40190"/>
                  </a:lnTo>
                  <a:lnTo>
                    <a:pt x="78372" y="40899"/>
                  </a:lnTo>
                  <a:lnTo>
                    <a:pt x="77875" y="41703"/>
                  </a:lnTo>
                  <a:lnTo>
                    <a:pt x="77403" y="42435"/>
                  </a:lnTo>
                  <a:lnTo>
                    <a:pt x="76930" y="43120"/>
                  </a:lnTo>
                  <a:lnTo>
                    <a:pt x="76434" y="43758"/>
                  </a:lnTo>
                  <a:lnTo>
                    <a:pt x="75962" y="44325"/>
                  </a:lnTo>
                  <a:lnTo>
                    <a:pt x="75465" y="44845"/>
                  </a:lnTo>
                  <a:lnTo>
                    <a:pt x="74969" y="45294"/>
                  </a:lnTo>
                  <a:lnTo>
                    <a:pt x="74497" y="45719"/>
                  </a:lnTo>
                  <a:lnTo>
                    <a:pt x="74001" y="46097"/>
                  </a:lnTo>
                  <a:lnTo>
                    <a:pt x="73481" y="46428"/>
                  </a:lnTo>
                  <a:lnTo>
                    <a:pt x="72985" y="46735"/>
                  </a:lnTo>
                  <a:lnTo>
                    <a:pt x="72488" y="47019"/>
                  </a:lnTo>
                  <a:lnTo>
                    <a:pt x="71969" y="47255"/>
                  </a:lnTo>
                  <a:lnTo>
                    <a:pt x="71449" y="47468"/>
                  </a:lnTo>
                  <a:lnTo>
                    <a:pt x="70929" y="47657"/>
                  </a:lnTo>
                  <a:lnTo>
                    <a:pt x="70386" y="47822"/>
                  </a:lnTo>
                  <a:lnTo>
                    <a:pt x="69842" y="47987"/>
                  </a:lnTo>
                  <a:lnTo>
                    <a:pt x="69299" y="48129"/>
                  </a:lnTo>
                  <a:lnTo>
                    <a:pt x="68188" y="48389"/>
                  </a:lnTo>
                  <a:lnTo>
                    <a:pt x="65826" y="48885"/>
                  </a:lnTo>
                  <a:lnTo>
                    <a:pt x="64573" y="49169"/>
                  </a:lnTo>
                  <a:lnTo>
                    <a:pt x="63935" y="49334"/>
                  </a:lnTo>
                  <a:lnTo>
                    <a:pt x="63274" y="49523"/>
                  </a:lnTo>
                  <a:lnTo>
                    <a:pt x="62612" y="49736"/>
                  </a:lnTo>
                  <a:lnTo>
                    <a:pt x="61927" y="49972"/>
                  </a:lnTo>
                  <a:lnTo>
                    <a:pt x="61242" y="50232"/>
                  </a:lnTo>
                  <a:lnTo>
                    <a:pt x="60533" y="50539"/>
                  </a:lnTo>
                  <a:lnTo>
                    <a:pt x="59919" y="50823"/>
                  </a:lnTo>
                  <a:lnTo>
                    <a:pt x="59352" y="51130"/>
                  </a:lnTo>
                  <a:lnTo>
                    <a:pt x="58808" y="51461"/>
                  </a:lnTo>
                  <a:lnTo>
                    <a:pt x="58312" y="51815"/>
                  </a:lnTo>
                  <a:lnTo>
                    <a:pt x="57840" y="52193"/>
                  </a:lnTo>
                  <a:lnTo>
                    <a:pt x="57391" y="52595"/>
                  </a:lnTo>
                  <a:lnTo>
                    <a:pt x="56989" y="52996"/>
                  </a:lnTo>
                  <a:lnTo>
                    <a:pt x="56611" y="53422"/>
                  </a:lnTo>
                  <a:lnTo>
                    <a:pt x="56280" y="53871"/>
                  </a:lnTo>
                  <a:lnTo>
                    <a:pt x="55949" y="54320"/>
                  </a:lnTo>
                  <a:lnTo>
                    <a:pt x="55666" y="54792"/>
                  </a:lnTo>
                  <a:lnTo>
                    <a:pt x="55382" y="55288"/>
                  </a:lnTo>
                  <a:lnTo>
                    <a:pt x="55146" y="55784"/>
                  </a:lnTo>
                  <a:lnTo>
                    <a:pt x="54910" y="56304"/>
                  </a:lnTo>
                  <a:lnTo>
                    <a:pt x="54721" y="56848"/>
                  </a:lnTo>
                  <a:lnTo>
                    <a:pt x="54532" y="57367"/>
                  </a:lnTo>
                  <a:lnTo>
                    <a:pt x="54366" y="57934"/>
                  </a:lnTo>
                  <a:lnTo>
                    <a:pt x="54225" y="58502"/>
                  </a:lnTo>
                  <a:lnTo>
                    <a:pt x="54083" y="59069"/>
                  </a:lnTo>
                  <a:lnTo>
                    <a:pt x="53965" y="59636"/>
                  </a:lnTo>
                  <a:lnTo>
                    <a:pt x="53776" y="60817"/>
                  </a:lnTo>
                  <a:lnTo>
                    <a:pt x="53610" y="62046"/>
                  </a:lnTo>
                  <a:lnTo>
                    <a:pt x="53492" y="63274"/>
                  </a:lnTo>
                  <a:lnTo>
                    <a:pt x="53398" y="64503"/>
                  </a:lnTo>
                  <a:lnTo>
                    <a:pt x="53209" y="67007"/>
                  </a:lnTo>
                  <a:lnTo>
                    <a:pt x="53114" y="68260"/>
                  </a:lnTo>
                  <a:lnTo>
                    <a:pt x="52996" y="69512"/>
                  </a:lnTo>
                  <a:lnTo>
                    <a:pt x="52854" y="70740"/>
                  </a:lnTo>
                  <a:lnTo>
                    <a:pt x="52665" y="71945"/>
                  </a:lnTo>
                  <a:lnTo>
                    <a:pt x="52547" y="72536"/>
                  </a:lnTo>
                  <a:lnTo>
                    <a:pt x="52405" y="73127"/>
                  </a:lnTo>
                  <a:lnTo>
                    <a:pt x="52264" y="73694"/>
                  </a:lnTo>
                  <a:lnTo>
                    <a:pt x="52122" y="74261"/>
                  </a:lnTo>
                  <a:lnTo>
                    <a:pt x="51933" y="74828"/>
                  </a:lnTo>
                  <a:lnTo>
                    <a:pt x="51744" y="75371"/>
                  </a:lnTo>
                  <a:lnTo>
                    <a:pt x="51531" y="75915"/>
                  </a:lnTo>
                  <a:lnTo>
                    <a:pt x="51295" y="76435"/>
                  </a:lnTo>
                  <a:lnTo>
                    <a:pt x="51035" y="76954"/>
                  </a:lnTo>
                  <a:lnTo>
                    <a:pt x="50751" y="77451"/>
                  </a:lnTo>
                  <a:lnTo>
                    <a:pt x="50444" y="77923"/>
                  </a:lnTo>
                  <a:lnTo>
                    <a:pt x="50113" y="78396"/>
                  </a:lnTo>
                  <a:lnTo>
                    <a:pt x="49735" y="78845"/>
                  </a:lnTo>
                  <a:lnTo>
                    <a:pt x="49334" y="79294"/>
                  </a:lnTo>
                  <a:lnTo>
                    <a:pt x="48909" y="79719"/>
                  </a:lnTo>
                  <a:lnTo>
                    <a:pt x="48460" y="80120"/>
                  </a:lnTo>
                  <a:lnTo>
                    <a:pt x="47963" y="80499"/>
                  </a:lnTo>
                  <a:lnTo>
                    <a:pt x="47444" y="80877"/>
                  </a:lnTo>
                  <a:lnTo>
                    <a:pt x="46900" y="81207"/>
                  </a:lnTo>
                  <a:lnTo>
                    <a:pt x="46286" y="81538"/>
                  </a:lnTo>
                  <a:lnTo>
                    <a:pt x="45648" y="81845"/>
                  </a:lnTo>
                  <a:lnTo>
                    <a:pt x="44986" y="82129"/>
                  </a:lnTo>
                  <a:lnTo>
                    <a:pt x="44254" y="82389"/>
                  </a:lnTo>
                  <a:lnTo>
                    <a:pt x="43498" y="82625"/>
                  </a:lnTo>
                  <a:lnTo>
                    <a:pt x="42765" y="82814"/>
                  </a:lnTo>
                  <a:lnTo>
                    <a:pt x="42009" y="82956"/>
                  </a:lnTo>
                  <a:lnTo>
                    <a:pt x="41253" y="83050"/>
                  </a:lnTo>
                  <a:lnTo>
                    <a:pt x="40497" y="83145"/>
                  </a:lnTo>
                  <a:lnTo>
                    <a:pt x="39718" y="83168"/>
                  </a:lnTo>
                  <a:lnTo>
                    <a:pt x="38961" y="83192"/>
                  </a:lnTo>
                  <a:lnTo>
                    <a:pt x="38182" y="83168"/>
                  </a:lnTo>
                  <a:lnTo>
                    <a:pt x="37402" y="83121"/>
                  </a:lnTo>
                  <a:lnTo>
                    <a:pt x="36599" y="83050"/>
                  </a:lnTo>
                  <a:lnTo>
                    <a:pt x="35819" y="82956"/>
                  </a:lnTo>
                  <a:lnTo>
                    <a:pt x="35016" y="82861"/>
                  </a:lnTo>
                  <a:lnTo>
                    <a:pt x="34236" y="82743"/>
                  </a:lnTo>
                  <a:lnTo>
                    <a:pt x="32629" y="82460"/>
                  </a:lnTo>
                  <a:lnTo>
                    <a:pt x="31023" y="82129"/>
                  </a:lnTo>
                  <a:lnTo>
                    <a:pt x="29416" y="81798"/>
                  </a:lnTo>
                  <a:lnTo>
                    <a:pt x="27809" y="81491"/>
                  </a:lnTo>
                  <a:lnTo>
                    <a:pt x="26203" y="81207"/>
                  </a:lnTo>
                  <a:lnTo>
                    <a:pt x="25399" y="81066"/>
                  </a:lnTo>
                  <a:lnTo>
                    <a:pt x="24620" y="80971"/>
                  </a:lnTo>
                  <a:lnTo>
                    <a:pt x="23816" y="80877"/>
                  </a:lnTo>
                  <a:lnTo>
                    <a:pt x="23013" y="80782"/>
                  </a:lnTo>
                  <a:lnTo>
                    <a:pt x="22233" y="80735"/>
                  </a:lnTo>
                  <a:lnTo>
                    <a:pt x="21430" y="80711"/>
                  </a:lnTo>
                  <a:lnTo>
                    <a:pt x="20650" y="80711"/>
                  </a:lnTo>
                  <a:lnTo>
                    <a:pt x="19871" y="80735"/>
                  </a:lnTo>
                  <a:lnTo>
                    <a:pt x="19091" y="80806"/>
                  </a:lnTo>
                  <a:lnTo>
                    <a:pt x="18311" y="80900"/>
                  </a:lnTo>
                  <a:lnTo>
                    <a:pt x="17626" y="81018"/>
                  </a:lnTo>
                  <a:lnTo>
                    <a:pt x="16965" y="81136"/>
                  </a:lnTo>
                  <a:lnTo>
                    <a:pt x="16303" y="81278"/>
                  </a:lnTo>
                  <a:lnTo>
                    <a:pt x="15618" y="81444"/>
                  </a:lnTo>
                  <a:lnTo>
                    <a:pt x="14956" y="81609"/>
                  </a:lnTo>
                  <a:lnTo>
                    <a:pt x="14295" y="81822"/>
                  </a:lnTo>
                  <a:lnTo>
                    <a:pt x="13657" y="82034"/>
                  </a:lnTo>
                  <a:lnTo>
                    <a:pt x="13019" y="82247"/>
                  </a:lnTo>
                  <a:lnTo>
                    <a:pt x="12381" y="82507"/>
                  </a:lnTo>
                  <a:lnTo>
                    <a:pt x="11743" y="82767"/>
                  </a:lnTo>
                  <a:lnTo>
                    <a:pt x="11105" y="83050"/>
                  </a:lnTo>
                  <a:lnTo>
                    <a:pt x="10491" y="83334"/>
                  </a:lnTo>
                  <a:lnTo>
                    <a:pt x="9900" y="83665"/>
                  </a:lnTo>
                  <a:lnTo>
                    <a:pt x="9309" y="83995"/>
                  </a:lnTo>
                  <a:lnTo>
                    <a:pt x="8719" y="84350"/>
                  </a:lnTo>
                  <a:lnTo>
                    <a:pt x="8152" y="84728"/>
                  </a:lnTo>
                  <a:lnTo>
                    <a:pt x="7585" y="85106"/>
                  </a:lnTo>
                  <a:lnTo>
                    <a:pt x="7041" y="85507"/>
                  </a:lnTo>
                  <a:lnTo>
                    <a:pt x="6521" y="85933"/>
                  </a:lnTo>
                  <a:lnTo>
                    <a:pt x="6002" y="86382"/>
                  </a:lnTo>
                  <a:lnTo>
                    <a:pt x="5482" y="86854"/>
                  </a:lnTo>
                  <a:lnTo>
                    <a:pt x="5009" y="87327"/>
                  </a:lnTo>
                  <a:lnTo>
                    <a:pt x="4537" y="87823"/>
                  </a:lnTo>
                  <a:lnTo>
                    <a:pt x="4064" y="88343"/>
                  </a:lnTo>
                  <a:lnTo>
                    <a:pt x="3639" y="88886"/>
                  </a:lnTo>
                  <a:lnTo>
                    <a:pt x="3214" y="89453"/>
                  </a:lnTo>
                  <a:lnTo>
                    <a:pt x="2812" y="90020"/>
                  </a:lnTo>
                  <a:lnTo>
                    <a:pt x="2434" y="90611"/>
                  </a:lnTo>
                  <a:lnTo>
                    <a:pt x="2079" y="91225"/>
                  </a:lnTo>
                  <a:lnTo>
                    <a:pt x="1749" y="91863"/>
                  </a:lnTo>
                  <a:lnTo>
                    <a:pt x="1418" y="92525"/>
                  </a:lnTo>
                  <a:lnTo>
                    <a:pt x="1134" y="93186"/>
                  </a:lnTo>
                  <a:lnTo>
                    <a:pt x="851" y="93848"/>
                  </a:lnTo>
                  <a:lnTo>
                    <a:pt x="638" y="94486"/>
                  </a:lnTo>
                  <a:lnTo>
                    <a:pt x="449" y="95077"/>
                  </a:lnTo>
                  <a:lnTo>
                    <a:pt x="284" y="95644"/>
                  </a:lnTo>
                  <a:lnTo>
                    <a:pt x="166" y="96187"/>
                  </a:lnTo>
                  <a:lnTo>
                    <a:pt x="95" y="96683"/>
                  </a:lnTo>
                  <a:lnTo>
                    <a:pt x="24" y="97156"/>
                  </a:lnTo>
                  <a:lnTo>
                    <a:pt x="0" y="97581"/>
                  </a:lnTo>
                  <a:lnTo>
                    <a:pt x="94627" y="97581"/>
                  </a:lnTo>
                  <a:lnTo>
                    <a:pt x="946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5727778" y="1513090"/>
              <a:ext cx="3416536" cy="3633518"/>
            </a:xfrm>
            <a:custGeom>
              <a:rect b="b" l="l" r="r" t="t"/>
              <a:pathLst>
                <a:path extrusionOk="0" h="91415" w="85956">
                  <a:moveTo>
                    <a:pt x="85956" y="0"/>
                  </a:moveTo>
                  <a:lnTo>
                    <a:pt x="85530" y="213"/>
                  </a:lnTo>
                  <a:lnTo>
                    <a:pt x="85105" y="426"/>
                  </a:lnTo>
                  <a:lnTo>
                    <a:pt x="84680" y="638"/>
                  </a:lnTo>
                  <a:lnTo>
                    <a:pt x="84302" y="875"/>
                  </a:lnTo>
                  <a:lnTo>
                    <a:pt x="83900" y="1111"/>
                  </a:lnTo>
                  <a:lnTo>
                    <a:pt x="83522" y="1371"/>
                  </a:lnTo>
                  <a:lnTo>
                    <a:pt x="83168" y="1631"/>
                  </a:lnTo>
                  <a:lnTo>
                    <a:pt x="82813" y="1914"/>
                  </a:lnTo>
                  <a:lnTo>
                    <a:pt x="82459" y="2198"/>
                  </a:lnTo>
                  <a:lnTo>
                    <a:pt x="82128" y="2505"/>
                  </a:lnTo>
                  <a:lnTo>
                    <a:pt x="81797" y="2812"/>
                  </a:lnTo>
                  <a:lnTo>
                    <a:pt x="81490" y="3143"/>
                  </a:lnTo>
                  <a:lnTo>
                    <a:pt x="81183" y="3474"/>
                  </a:lnTo>
                  <a:lnTo>
                    <a:pt x="80900" y="3828"/>
                  </a:lnTo>
                  <a:lnTo>
                    <a:pt x="80616" y="4183"/>
                  </a:lnTo>
                  <a:lnTo>
                    <a:pt x="80356" y="4537"/>
                  </a:lnTo>
                  <a:lnTo>
                    <a:pt x="80096" y="4915"/>
                  </a:lnTo>
                  <a:lnTo>
                    <a:pt x="79860" y="5317"/>
                  </a:lnTo>
                  <a:lnTo>
                    <a:pt x="79624" y="5718"/>
                  </a:lnTo>
                  <a:lnTo>
                    <a:pt x="79411" y="6120"/>
                  </a:lnTo>
                  <a:lnTo>
                    <a:pt x="79198" y="6545"/>
                  </a:lnTo>
                  <a:lnTo>
                    <a:pt x="78986" y="6971"/>
                  </a:lnTo>
                  <a:lnTo>
                    <a:pt x="78797" y="7419"/>
                  </a:lnTo>
                  <a:lnTo>
                    <a:pt x="78608" y="7892"/>
                  </a:lnTo>
                  <a:lnTo>
                    <a:pt x="78301" y="8837"/>
                  </a:lnTo>
                  <a:lnTo>
                    <a:pt x="78017" y="9806"/>
                  </a:lnTo>
                  <a:lnTo>
                    <a:pt x="77781" y="10845"/>
                  </a:lnTo>
                  <a:lnTo>
                    <a:pt x="77592" y="11932"/>
                  </a:lnTo>
                  <a:lnTo>
                    <a:pt x="77521" y="12452"/>
                  </a:lnTo>
                  <a:lnTo>
                    <a:pt x="77474" y="12995"/>
                  </a:lnTo>
                  <a:lnTo>
                    <a:pt x="77426" y="13563"/>
                  </a:lnTo>
                  <a:lnTo>
                    <a:pt x="77403" y="14130"/>
                  </a:lnTo>
                  <a:lnTo>
                    <a:pt x="77403" y="14720"/>
                  </a:lnTo>
                  <a:lnTo>
                    <a:pt x="77403" y="15335"/>
                  </a:lnTo>
                  <a:lnTo>
                    <a:pt x="77474" y="16587"/>
                  </a:lnTo>
                  <a:lnTo>
                    <a:pt x="77592" y="17863"/>
                  </a:lnTo>
                  <a:lnTo>
                    <a:pt x="77733" y="19209"/>
                  </a:lnTo>
                  <a:lnTo>
                    <a:pt x="77922" y="20580"/>
                  </a:lnTo>
                  <a:lnTo>
                    <a:pt x="78135" y="21997"/>
                  </a:lnTo>
                  <a:lnTo>
                    <a:pt x="78395" y="23415"/>
                  </a:lnTo>
                  <a:lnTo>
                    <a:pt x="78655" y="24880"/>
                  </a:lnTo>
                  <a:lnTo>
                    <a:pt x="79198" y="27857"/>
                  </a:lnTo>
                  <a:lnTo>
                    <a:pt x="79718" y="30858"/>
                  </a:lnTo>
                  <a:lnTo>
                    <a:pt x="79978" y="32370"/>
                  </a:lnTo>
                  <a:lnTo>
                    <a:pt x="80214" y="33858"/>
                  </a:lnTo>
                  <a:lnTo>
                    <a:pt x="80403" y="35347"/>
                  </a:lnTo>
                  <a:lnTo>
                    <a:pt x="80569" y="36835"/>
                  </a:lnTo>
                  <a:lnTo>
                    <a:pt x="80687" y="38300"/>
                  </a:lnTo>
                  <a:lnTo>
                    <a:pt x="80781" y="39742"/>
                  </a:lnTo>
                  <a:lnTo>
                    <a:pt x="80805" y="40427"/>
                  </a:lnTo>
                  <a:lnTo>
                    <a:pt x="80805" y="41136"/>
                  </a:lnTo>
                  <a:lnTo>
                    <a:pt x="80805" y="41821"/>
                  </a:lnTo>
                  <a:lnTo>
                    <a:pt x="80781" y="42506"/>
                  </a:lnTo>
                  <a:lnTo>
                    <a:pt x="80734" y="43191"/>
                  </a:lnTo>
                  <a:lnTo>
                    <a:pt x="80663" y="43853"/>
                  </a:lnTo>
                  <a:lnTo>
                    <a:pt x="80592" y="44491"/>
                  </a:lnTo>
                  <a:lnTo>
                    <a:pt x="80498" y="45129"/>
                  </a:lnTo>
                  <a:lnTo>
                    <a:pt x="80380" y="45766"/>
                  </a:lnTo>
                  <a:lnTo>
                    <a:pt x="80262" y="46381"/>
                  </a:lnTo>
                  <a:lnTo>
                    <a:pt x="80096" y="46995"/>
                  </a:lnTo>
                  <a:lnTo>
                    <a:pt x="79907" y="47586"/>
                  </a:lnTo>
                  <a:lnTo>
                    <a:pt x="79718" y="48153"/>
                  </a:lnTo>
                  <a:lnTo>
                    <a:pt x="79482" y="48720"/>
                  </a:lnTo>
                  <a:lnTo>
                    <a:pt x="79246" y="49263"/>
                  </a:lnTo>
                  <a:lnTo>
                    <a:pt x="78962" y="49783"/>
                  </a:lnTo>
                  <a:lnTo>
                    <a:pt x="78679" y="50303"/>
                  </a:lnTo>
                  <a:lnTo>
                    <a:pt x="78348" y="50799"/>
                  </a:lnTo>
                  <a:lnTo>
                    <a:pt x="77993" y="51272"/>
                  </a:lnTo>
                  <a:lnTo>
                    <a:pt x="77592" y="51744"/>
                  </a:lnTo>
                  <a:lnTo>
                    <a:pt x="77190" y="52169"/>
                  </a:lnTo>
                  <a:lnTo>
                    <a:pt x="76741" y="52595"/>
                  </a:lnTo>
                  <a:lnTo>
                    <a:pt x="76269" y="52996"/>
                  </a:lnTo>
                  <a:lnTo>
                    <a:pt x="75772" y="53374"/>
                  </a:lnTo>
                  <a:lnTo>
                    <a:pt x="75182" y="53776"/>
                  </a:lnTo>
                  <a:lnTo>
                    <a:pt x="74591" y="54083"/>
                  </a:lnTo>
                  <a:lnTo>
                    <a:pt x="74000" y="54367"/>
                  </a:lnTo>
                  <a:lnTo>
                    <a:pt x="73386" y="54603"/>
                  </a:lnTo>
                  <a:lnTo>
                    <a:pt x="72772" y="54792"/>
                  </a:lnTo>
                  <a:lnTo>
                    <a:pt x="72157" y="54957"/>
                  </a:lnTo>
                  <a:lnTo>
                    <a:pt x="71543" y="55076"/>
                  </a:lnTo>
                  <a:lnTo>
                    <a:pt x="70929" y="55170"/>
                  </a:lnTo>
                  <a:lnTo>
                    <a:pt x="70291" y="55241"/>
                  </a:lnTo>
                  <a:lnTo>
                    <a:pt x="69677" y="55288"/>
                  </a:lnTo>
                  <a:lnTo>
                    <a:pt x="68424" y="55336"/>
                  </a:lnTo>
                  <a:lnTo>
                    <a:pt x="67172" y="55359"/>
                  </a:lnTo>
                  <a:lnTo>
                    <a:pt x="65943" y="55406"/>
                  </a:lnTo>
                  <a:lnTo>
                    <a:pt x="65353" y="55430"/>
                  </a:lnTo>
                  <a:lnTo>
                    <a:pt x="64739" y="55477"/>
                  </a:lnTo>
                  <a:lnTo>
                    <a:pt x="64148" y="55548"/>
                  </a:lnTo>
                  <a:lnTo>
                    <a:pt x="63557" y="55643"/>
                  </a:lnTo>
                  <a:lnTo>
                    <a:pt x="62966" y="55761"/>
                  </a:lnTo>
                  <a:lnTo>
                    <a:pt x="62399" y="55926"/>
                  </a:lnTo>
                  <a:lnTo>
                    <a:pt x="61832" y="56115"/>
                  </a:lnTo>
                  <a:lnTo>
                    <a:pt x="61289" y="56328"/>
                  </a:lnTo>
                  <a:lnTo>
                    <a:pt x="60746" y="56611"/>
                  </a:lnTo>
                  <a:lnTo>
                    <a:pt x="60226" y="56942"/>
                  </a:lnTo>
                  <a:lnTo>
                    <a:pt x="59706" y="57320"/>
                  </a:lnTo>
                  <a:lnTo>
                    <a:pt x="59210" y="57769"/>
                  </a:lnTo>
                  <a:lnTo>
                    <a:pt x="58973" y="58005"/>
                  </a:lnTo>
                  <a:lnTo>
                    <a:pt x="58737" y="58265"/>
                  </a:lnTo>
                  <a:lnTo>
                    <a:pt x="58501" y="58549"/>
                  </a:lnTo>
                  <a:lnTo>
                    <a:pt x="58265" y="58832"/>
                  </a:lnTo>
                  <a:lnTo>
                    <a:pt x="58028" y="59139"/>
                  </a:lnTo>
                  <a:lnTo>
                    <a:pt x="57816" y="59470"/>
                  </a:lnTo>
                  <a:lnTo>
                    <a:pt x="57390" y="60203"/>
                  </a:lnTo>
                  <a:lnTo>
                    <a:pt x="57083" y="60770"/>
                  </a:lnTo>
                  <a:lnTo>
                    <a:pt x="56823" y="61360"/>
                  </a:lnTo>
                  <a:lnTo>
                    <a:pt x="56587" y="61928"/>
                  </a:lnTo>
                  <a:lnTo>
                    <a:pt x="56398" y="62518"/>
                  </a:lnTo>
                  <a:lnTo>
                    <a:pt x="56233" y="63109"/>
                  </a:lnTo>
                  <a:lnTo>
                    <a:pt x="56115" y="63723"/>
                  </a:lnTo>
                  <a:lnTo>
                    <a:pt x="56020" y="64314"/>
                  </a:lnTo>
                  <a:lnTo>
                    <a:pt x="55949" y="64905"/>
                  </a:lnTo>
                  <a:lnTo>
                    <a:pt x="55878" y="65519"/>
                  </a:lnTo>
                  <a:lnTo>
                    <a:pt x="55855" y="66110"/>
                  </a:lnTo>
                  <a:lnTo>
                    <a:pt x="55855" y="66724"/>
                  </a:lnTo>
                  <a:lnTo>
                    <a:pt x="55855" y="67338"/>
                  </a:lnTo>
                  <a:lnTo>
                    <a:pt x="55902" y="68567"/>
                  </a:lnTo>
                  <a:lnTo>
                    <a:pt x="55996" y="69772"/>
                  </a:lnTo>
                  <a:lnTo>
                    <a:pt x="56209" y="72229"/>
                  </a:lnTo>
                  <a:lnTo>
                    <a:pt x="56304" y="73458"/>
                  </a:lnTo>
                  <a:lnTo>
                    <a:pt x="56374" y="74663"/>
                  </a:lnTo>
                  <a:lnTo>
                    <a:pt x="56398" y="75277"/>
                  </a:lnTo>
                  <a:lnTo>
                    <a:pt x="56398" y="75891"/>
                  </a:lnTo>
                  <a:lnTo>
                    <a:pt x="56374" y="76482"/>
                  </a:lnTo>
                  <a:lnTo>
                    <a:pt x="56351" y="77096"/>
                  </a:lnTo>
                  <a:lnTo>
                    <a:pt x="56304" y="77687"/>
                  </a:lnTo>
                  <a:lnTo>
                    <a:pt x="56209" y="78278"/>
                  </a:lnTo>
                  <a:lnTo>
                    <a:pt x="56115" y="78868"/>
                  </a:lnTo>
                  <a:lnTo>
                    <a:pt x="55973" y="79459"/>
                  </a:lnTo>
                  <a:lnTo>
                    <a:pt x="55784" y="80168"/>
                  </a:lnTo>
                  <a:lnTo>
                    <a:pt x="55548" y="80829"/>
                  </a:lnTo>
                  <a:lnTo>
                    <a:pt x="55288" y="81444"/>
                  </a:lnTo>
                  <a:lnTo>
                    <a:pt x="55004" y="82011"/>
                  </a:lnTo>
                  <a:lnTo>
                    <a:pt x="54697" y="82554"/>
                  </a:lnTo>
                  <a:lnTo>
                    <a:pt x="54366" y="83050"/>
                  </a:lnTo>
                  <a:lnTo>
                    <a:pt x="54012" y="83523"/>
                  </a:lnTo>
                  <a:lnTo>
                    <a:pt x="53634" y="83948"/>
                  </a:lnTo>
                  <a:lnTo>
                    <a:pt x="53208" y="84350"/>
                  </a:lnTo>
                  <a:lnTo>
                    <a:pt x="52783" y="84728"/>
                  </a:lnTo>
                  <a:lnTo>
                    <a:pt x="52334" y="85059"/>
                  </a:lnTo>
                  <a:lnTo>
                    <a:pt x="51862" y="85366"/>
                  </a:lnTo>
                  <a:lnTo>
                    <a:pt x="51366" y="85626"/>
                  </a:lnTo>
                  <a:lnTo>
                    <a:pt x="50846" y="85862"/>
                  </a:lnTo>
                  <a:lnTo>
                    <a:pt x="50326" y="86075"/>
                  </a:lnTo>
                  <a:lnTo>
                    <a:pt x="49759" y="86264"/>
                  </a:lnTo>
                  <a:lnTo>
                    <a:pt x="49192" y="86429"/>
                  </a:lnTo>
                  <a:lnTo>
                    <a:pt x="48601" y="86571"/>
                  </a:lnTo>
                  <a:lnTo>
                    <a:pt x="48010" y="86689"/>
                  </a:lnTo>
                  <a:lnTo>
                    <a:pt x="47396" y="86760"/>
                  </a:lnTo>
                  <a:lnTo>
                    <a:pt x="46758" y="86831"/>
                  </a:lnTo>
                  <a:lnTo>
                    <a:pt x="46120" y="86878"/>
                  </a:lnTo>
                  <a:lnTo>
                    <a:pt x="45459" y="86901"/>
                  </a:lnTo>
                  <a:lnTo>
                    <a:pt x="44797" y="86901"/>
                  </a:lnTo>
                  <a:lnTo>
                    <a:pt x="44112" y="86878"/>
                  </a:lnTo>
                  <a:lnTo>
                    <a:pt x="43427" y="86854"/>
                  </a:lnTo>
                  <a:lnTo>
                    <a:pt x="42718" y="86807"/>
                  </a:lnTo>
                  <a:lnTo>
                    <a:pt x="42009" y="86736"/>
                  </a:lnTo>
                  <a:lnTo>
                    <a:pt x="40568" y="86571"/>
                  </a:lnTo>
                  <a:lnTo>
                    <a:pt x="39103" y="86334"/>
                  </a:lnTo>
                  <a:lnTo>
                    <a:pt x="37614" y="86075"/>
                  </a:lnTo>
                  <a:lnTo>
                    <a:pt x="36126" y="85767"/>
                  </a:lnTo>
                  <a:lnTo>
                    <a:pt x="34614" y="85413"/>
                  </a:lnTo>
                  <a:lnTo>
                    <a:pt x="33102" y="85059"/>
                  </a:lnTo>
                  <a:lnTo>
                    <a:pt x="30125" y="84326"/>
                  </a:lnTo>
                  <a:lnTo>
                    <a:pt x="27219" y="83570"/>
                  </a:lnTo>
                  <a:lnTo>
                    <a:pt x="25801" y="83216"/>
                  </a:lnTo>
                  <a:lnTo>
                    <a:pt x="24431" y="82908"/>
                  </a:lnTo>
                  <a:lnTo>
                    <a:pt x="23084" y="82601"/>
                  </a:lnTo>
                  <a:lnTo>
                    <a:pt x="21808" y="82365"/>
                  </a:lnTo>
                  <a:lnTo>
                    <a:pt x="20579" y="82152"/>
                  </a:lnTo>
                  <a:lnTo>
                    <a:pt x="19422" y="81987"/>
                  </a:lnTo>
                  <a:lnTo>
                    <a:pt x="18854" y="81940"/>
                  </a:lnTo>
                  <a:lnTo>
                    <a:pt x="18311" y="81916"/>
                  </a:lnTo>
                  <a:lnTo>
                    <a:pt x="17791" y="81893"/>
                  </a:lnTo>
                  <a:lnTo>
                    <a:pt x="17295" y="81893"/>
                  </a:lnTo>
                  <a:lnTo>
                    <a:pt x="16634" y="81916"/>
                  </a:lnTo>
                  <a:lnTo>
                    <a:pt x="15948" y="81963"/>
                  </a:lnTo>
                  <a:lnTo>
                    <a:pt x="15287" y="82011"/>
                  </a:lnTo>
                  <a:lnTo>
                    <a:pt x="14625" y="82105"/>
                  </a:lnTo>
                  <a:lnTo>
                    <a:pt x="13964" y="82200"/>
                  </a:lnTo>
                  <a:lnTo>
                    <a:pt x="13302" y="82318"/>
                  </a:lnTo>
                  <a:lnTo>
                    <a:pt x="12641" y="82460"/>
                  </a:lnTo>
                  <a:lnTo>
                    <a:pt x="11979" y="82625"/>
                  </a:lnTo>
                  <a:lnTo>
                    <a:pt x="11341" y="82790"/>
                  </a:lnTo>
                  <a:lnTo>
                    <a:pt x="10703" y="83003"/>
                  </a:lnTo>
                  <a:lnTo>
                    <a:pt x="10065" y="83216"/>
                  </a:lnTo>
                  <a:lnTo>
                    <a:pt x="9451" y="83428"/>
                  </a:lnTo>
                  <a:lnTo>
                    <a:pt x="8837" y="83688"/>
                  </a:lnTo>
                  <a:lnTo>
                    <a:pt x="8222" y="83948"/>
                  </a:lnTo>
                  <a:lnTo>
                    <a:pt x="7632" y="84232"/>
                  </a:lnTo>
                  <a:lnTo>
                    <a:pt x="7065" y="84515"/>
                  </a:lnTo>
                  <a:lnTo>
                    <a:pt x="6497" y="84846"/>
                  </a:lnTo>
                  <a:lnTo>
                    <a:pt x="5930" y="85177"/>
                  </a:lnTo>
                  <a:lnTo>
                    <a:pt x="5387" y="85507"/>
                  </a:lnTo>
                  <a:lnTo>
                    <a:pt x="4867" y="85886"/>
                  </a:lnTo>
                  <a:lnTo>
                    <a:pt x="4347" y="86264"/>
                  </a:lnTo>
                  <a:lnTo>
                    <a:pt x="3875" y="86665"/>
                  </a:lnTo>
                  <a:lnTo>
                    <a:pt x="3379" y="87067"/>
                  </a:lnTo>
                  <a:lnTo>
                    <a:pt x="2930" y="87492"/>
                  </a:lnTo>
                  <a:lnTo>
                    <a:pt x="2481" y="87941"/>
                  </a:lnTo>
                  <a:lnTo>
                    <a:pt x="2079" y="88390"/>
                  </a:lnTo>
                  <a:lnTo>
                    <a:pt x="1678" y="88863"/>
                  </a:lnTo>
                  <a:lnTo>
                    <a:pt x="1299" y="89335"/>
                  </a:lnTo>
                  <a:lnTo>
                    <a:pt x="945" y="89831"/>
                  </a:lnTo>
                  <a:lnTo>
                    <a:pt x="591" y="90351"/>
                  </a:lnTo>
                  <a:lnTo>
                    <a:pt x="284" y="90871"/>
                  </a:lnTo>
                  <a:lnTo>
                    <a:pt x="0" y="91414"/>
                  </a:lnTo>
                  <a:lnTo>
                    <a:pt x="85956" y="91414"/>
                  </a:lnTo>
                  <a:lnTo>
                    <a:pt x="859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158218" y="4248791"/>
              <a:ext cx="986096" cy="897817"/>
            </a:xfrm>
            <a:custGeom>
              <a:rect b="b" l="l" r="r" t="t"/>
              <a:pathLst>
                <a:path extrusionOk="0" h="22588" w="24809">
                  <a:moveTo>
                    <a:pt x="24809" y="0"/>
                  </a:moveTo>
                  <a:lnTo>
                    <a:pt x="23911" y="189"/>
                  </a:lnTo>
                  <a:lnTo>
                    <a:pt x="22990" y="355"/>
                  </a:lnTo>
                  <a:lnTo>
                    <a:pt x="22045" y="496"/>
                  </a:lnTo>
                  <a:lnTo>
                    <a:pt x="21076" y="638"/>
                  </a:lnTo>
                  <a:lnTo>
                    <a:pt x="19233" y="874"/>
                  </a:lnTo>
                  <a:lnTo>
                    <a:pt x="17461" y="1158"/>
                  </a:lnTo>
                  <a:lnTo>
                    <a:pt x="16587" y="1300"/>
                  </a:lnTo>
                  <a:lnTo>
                    <a:pt x="15713" y="1465"/>
                  </a:lnTo>
                  <a:lnTo>
                    <a:pt x="14886" y="1654"/>
                  </a:lnTo>
                  <a:lnTo>
                    <a:pt x="14059" y="1843"/>
                  </a:lnTo>
                  <a:lnTo>
                    <a:pt x="13255" y="2056"/>
                  </a:lnTo>
                  <a:lnTo>
                    <a:pt x="12452" y="2292"/>
                  </a:lnTo>
                  <a:lnTo>
                    <a:pt x="11672" y="2552"/>
                  </a:lnTo>
                  <a:lnTo>
                    <a:pt x="10916" y="2812"/>
                  </a:lnTo>
                  <a:lnTo>
                    <a:pt x="10184" y="3095"/>
                  </a:lnTo>
                  <a:lnTo>
                    <a:pt x="9475" y="3426"/>
                  </a:lnTo>
                  <a:lnTo>
                    <a:pt x="8790" y="3757"/>
                  </a:lnTo>
                  <a:lnTo>
                    <a:pt x="8105" y="4135"/>
                  </a:lnTo>
                  <a:lnTo>
                    <a:pt x="7467" y="4537"/>
                  </a:lnTo>
                  <a:lnTo>
                    <a:pt x="6829" y="4962"/>
                  </a:lnTo>
                  <a:lnTo>
                    <a:pt x="6238" y="5434"/>
                  </a:lnTo>
                  <a:lnTo>
                    <a:pt x="5647" y="5931"/>
                  </a:lnTo>
                  <a:lnTo>
                    <a:pt x="5104" y="6450"/>
                  </a:lnTo>
                  <a:lnTo>
                    <a:pt x="4561" y="7017"/>
                  </a:lnTo>
                  <a:lnTo>
                    <a:pt x="4064" y="7608"/>
                  </a:lnTo>
                  <a:lnTo>
                    <a:pt x="3592" y="8246"/>
                  </a:lnTo>
                  <a:lnTo>
                    <a:pt x="3143" y="8931"/>
                  </a:lnTo>
                  <a:lnTo>
                    <a:pt x="2718" y="9664"/>
                  </a:lnTo>
                  <a:lnTo>
                    <a:pt x="2340" y="10420"/>
                  </a:lnTo>
                  <a:lnTo>
                    <a:pt x="1985" y="11247"/>
                  </a:lnTo>
                  <a:lnTo>
                    <a:pt x="1654" y="12097"/>
                  </a:lnTo>
                  <a:lnTo>
                    <a:pt x="1347" y="12995"/>
                  </a:lnTo>
                  <a:lnTo>
                    <a:pt x="1087" y="13964"/>
                  </a:lnTo>
                  <a:lnTo>
                    <a:pt x="851" y="14956"/>
                  </a:lnTo>
                  <a:lnTo>
                    <a:pt x="686" y="15901"/>
                  </a:lnTo>
                  <a:lnTo>
                    <a:pt x="544" y="16846"/>
                  </a:lnTo>
                  <a:lnTo>
                    <a:pt x="426" y="17815"/>
                  </a:lnTo>
                  <a:lnTo>
                    <a:pt x="331" y="18784"/>
                  </a:lnTo>
                  <a:lnTo>
                    <a:pt x="166" y="20698"/>
                  </a:lnTo>
                  <a:lnTo>
                    <a:pt x="0" y="22588"/>
                  </a:lnTo>
                  <a:lnTo>
                    <a:pt x="24809" y="22588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31"/>
          <p:cNvGrpSpPr/>
          <p:nvPr/>
        </p:nvGrpSpPr>
        <p:grpSpPr>
          <a:xfrm rot="-5400000">
            <a:off x="1217156" y="-1252343"/>
            <a:ext cx="1099126" cy="3583673"/>
            <a:chOff x="9403527" y="1839994"/>
            <a:chExt cx="1099126" cy="3583673"/>
          </a:xfrm>
        </p:grpSpPr>
        <p:sp>
          <p:nvSpPr>
            <p:cNvPr id="1584" name="Google Shape;1584;p31"/>
            <p:cNvSpPr/>
            <p:nvPr/>
          </p:nvSpPr>
          <p:spPr>
            <a:xfrm flipH="1" rot="-5400000">
              <a:off x="8362993" y="3285132"/>
              <a:ext cx="3299452" cy="977620"/>
            </a:xfrm>
            <a:custGeom>
              <a:rect b="b" l="l" r="r" t="t"/>
              <a:pathLst>
                <a:path extrusionOk="0" h="16486" w="55640">
                  <a:moveTo>
                    <a:pt x="10997" y="0"/>
                  </a:moveTo>
                  <a:lnTo>
                    <a:pt x="10546" y="19"/>
                  </a:lnTo>
                  <a:lnTo>
                    <a:pt x="10095" y="38"/>
                  </a:lnTo>
                  <a:lnTo>
                    <a:pt x="9662" y="76"/>
                  </a:lnTo>
                  <a:lnTo>
                    <a:pt x="9230" y="132"/>
                  </a:lnTo>
                  <a:lnTo>
                    <a:pt x="8798" y="207"/>
                  </a:lnTo>
                  <a:lnTo>
                    <a:pt x="8384" y="282"/>
                  </a:lnTo>
                  <a:lnTo>
                    <a:pt x="7970" y="376"/>
                  </a:lnTo>
                  <a:lnTo>
                    <a:pt x="7576" y="489"/>
                  </a:lnTo>
                  <a:lnTo>
                    <a:pt x="7181" y="621"/>
                  </a:lnTo>
                  <a:lnTo>
                    <a:pt x="6805" y="752"/>
                  </a:lnTo>
                  <a:lnTo>
                    <a:pt x="6429" y="903"/>
                  </a:lnTo>
                  <a:lnTo>
                    <a:pt x="6072" y="1072"/>
                  </a:lnTo>
                  <a:lnTo>
                    <a:pt x="5715" y="1260"/>
                  </a:lnTo>
                  <a:lnTo>
                    <a:pt x="5358" y="1448"/>
                  </a:lnTo>
                  <a:lnTo>
                    <a:pt x="5019" y="1636"/>
                  </a:lnTo>
                  <a:lnTo>
                    <a:pt x="4700" y="1861"/>
                  </a:lnTo>
                  <a:lnTo>
                    <a:pt x="4380" y="2087"/>
                  </a:lnTo>
                  <a:lnTo>
                    <a:pt x="4079" y="2312"/>
                  </a:lnTo>
                  <a:lnTo>
                    <a:pt x="3779" y="2557"/>
                  </a:lnTo>
                  <a:lnTo>
                    <a:pt x="3497" y="2820"/>
                  </a:lnTo>
                  <a:lnTo>
                    <a:pt x="3215" y="3083"/>
                  </a:lnTo>
                  <a:lnTo>
                    <a:pt x="2952" y="3346"/>
                  </a:lnTo>
                  <a:lnTo>
                    <a:pt x="2688" y="3628"/>
                  </a:lnTo>
                  <a:lnTo>
                    <a:pt x="2444" y="3929"/>
                  </a:lnTo>
                  <a:lnTo>
                    <a:pt x="2219" y="4230"/>
                  </a:lnTo>
                  <a:lnTo>
                    <a:pt x="1993" y="4549"/>
                  </a:lnTo>
                  <a:lnTo>
                    <a:pt x="1786" y="4869"/>
                  </a:lnTo>
                  <a:lnTo>
                    <a:pt x="1579" y="5188"/>
                  </a:lnTo>
                  <a:lnTo>
                    <a:pt x="1391" y="5527"/>
                  </a:lnTo>
                  <a:lnTo>
                    <a:pt x="1222" y="5865"/>
                  </a:lnTo>
                  <a:lnTo>
                    <a:pt x="1053" y="6203"/>
                  </a:lnTo>
                  <a:lnTo>
                    <a:pt x="903" y="6560"/>
                  </a:lnTo>
                  <a:lnTo>
                    <a:pt x="752" y="6918"/>
                  </a:lnTo>
                  <a:lnTo>
                    <a:pt x="640" y="7294"/>
                  </a:lnTo>
                  <a:lnTo>
                    <a:pt x="527" y="7670"/>
                  </a:lnTo>
                  <a:lnTo>
                    <a:pt x="414" y="8045"/>
                  </a:lnTo>
                  <a:lnTo>
                    <a:pt x="320" y="8421"/>
                  </a:lnTo>
                  <a:lnTo>
                    <a:pt x="245" y="8816"/>
                  </a:lnTo>
                  <a:lnTo>
                    <a:pt x="188" y="9192"/>
                  </a:lnTo>
                  <a:lnTo>
                    <a:pt x="132" y="9606"/>
                  </a:lnTo>
                  <a:lnTo>
                    <a:pt x="94" y="10000"/>
                  </a:lnTo>
                  <a:lnTo>
                    <a:pt x="38" y="10940"/>
                  </a:lnTo>
                  <a:lnTo>
                    <a:pt x="1" y="11842"/>
                  </a:lnTo>
                  <a:lnTo>
                    <a:pt x="1" y="12707"/>
                  </a:lnTo>
                  <a:lnTo>
                    <a:pt x="1" y="13534"/>
                  </a:lnTo>
                  <a:lnTo>
                    <a:pt x="38" y="14324"/>
                  </a:lnTo>
                  <a:lnTo>
                    <a:pt x="94" y="15076"/>
                  </a:lnTo>
                  <a:lnTo>
                    <a:pt x="188" y="15809"/>
                  </a:lnTo>
                  <a:lnTo>
                    <a:pt x="282" y="16485"/>
                  </a:lnTo>
                  <a:lnTo>
                    <a:pt x="55640" y="16429"/>
                  </a:lnTo>
                  <a:lnTo>
                    <a:pt x="55358" y="15809"/>
                  </a:lnTo>
                  <a:lnTo>
                    <a:pt x="55057" y="15226"/>
                  </a:lnTo>
                  <a:lnTo>
                    <a:pt x="54737" y="14681"/>
                  </a:lnTo>
                  <a:lnTo>
                    <a:pt x="54437" y="14173"/>
                  </a:lnTo>
                  <a:lnTo>
                    <a:pt x="54117" y="13703"/>
                  </a:lnTo>
                  <a:lnTo>
                    <a:pt x="53798" y="13290"/>
                  </a:lnTo>
                  <a:lnTo>
                    <a:pt x="53478" y="12876"/>
                  </a:lnTo>
                  <a:lnTo>
                    <a:pt x="53140" y="12519"/>
                  </a:lnTo>
                  <a:lnTo>
                    <a:pt x="52801" y="12200"/>
                  </a:lnTo>
                  <a:lnTo>
                    <a:pt x="52463" y="11899"/>
                  </a:lnTo>
                  <a:lnTo>
                    <a:pt x="52106" y="11617"/>
                  </a:lnTo>
                  <a:lnTo>
                    <a:pt x="51749" y="11373"/>
                  </a:lnTo>
                  <a:lnTo>
                    <a:pt x="51392" y="11166"/>
                  </a:lnTo>
                  <a:lnTo>
                    <a:pt x="51034" y="10959"/>
                  </a:lnTo>
                  <a:lnTo>
                    <a:pt x="50658" y="10790"/>
                  </a:lnTo>
                  <a:lnTo>
                    <a:pt x="50283" y="10658"/>
                  </a:lnTo>
                  <a:lnTo>
                    <a:pt x="49907" y="10527"/>
                  </a:lnTo>
                  <a:lnTo>
                    <a:pt x="49512" y="10414"/>
                  </a:lnTo>
                  <a:lnTo>
                    <a:pt x="49117" y="10339"/>
                  </a:lnTo>
                  <a:lnTo>
                    <a:pt x="48722" y="10264"/>
                  </a:lnTo>
                  <a:lnTo>
                    <a:pt x="48309" y="10226"/>
                  </a:lnTo>
                  <a:lnTo>
                    <a:pt x="47895" y="10188"/>
                  </a:lnTo>
                  <a:lnTo>
                    <a:pt x="47463" y="10151"/>
                  </a:lnTo>
                  <a:lnTo>
                    <a:pt x="46166" y="10151"/>
                  </a:lnTo>
                  <a:lnTo>
                    <a:pt x="45245" y="10207"/>
                  </a:lnTo>
                  <a:lnTo>
                    <a:pt x="44324" y="10264"/>
                  </a:lnTo>
                  <a:lnTo>
                    <a:pt x="43346" y="10339"/>
                  </a:lnTo>
                  <a:lnTo>
                    <a:pt x="42350" y="10433"/>
                  </a:lnTo>
                  <a:lnTo>
                    <a:pt x="41316" y="10489"/>
                  </a:lnTo>
                  <a:lnTo>
                    <a:pt x="40264" y="10545"/>
                  </a:lnTo>
                  <a:lnTo>
                    <a:pt x="39173" y="10583"/>
                  </a:lnTo>
                  <a:lnTo>
                    <a:pt x="38610" y="10583"/>
                  </a:lnTo>
                  <a:lnTo>
                    <a:pt x="38046" y="10564"/>
                  </a:lnTo>
                  <a:lnTo>
                    <a:pt x="37463" y="10545"/>
                  </a:lnTo>
                  <a:lnTo>
                    <a:pt x="36880" y="10508"/>
                  </a:lnTo>
                  <a:lnTo>
                    <a:pt x="36279" y="10451"/>
                  </a:lnTo>
                  <a:lnTo>
                    <a:pt x="35677" y="10376"/>
                  </a:lnTo>
                  <a:lnTo>
                    <a:pt x="35057" y="10282"/>
                  </a:lnTo>
                  <a:lnTo>
                    <a:pt x="34437" y="10188"/>
                  </a:lnTo>
                  <a:lnTo>
                    <a:pt x="33816" y="10057"/>
                  </a:lnTo>
                  <a:lnTo>
                    <a:pt x="33177" y="9906"/>
                  </a:lnTo>
                  <a:lnTo>
                    <a:pt x="32519" y="9737"/>
                  </a:lnTo>
                  <a:lnTo>
                    <a:pt x="31861" y="9549"/>
                  </a:lnTo>
                  <a:lnTo>
                    <a:pt x="31185" y="9324"/>
                  </a:lnTo>
                  <a:lnTo>
                    <a:pt x="30508" y="9079"/>
                  </a:lnTo>
                  <a:lnTo>
                    <a:pt x="29813" y="8797"/>
                  </a:lnTo>
                  <a:lnTo>
                    <a:pt x="29117" y="8497"/>
                  </a:lnTo>
                  <a:lnTo>
                    <a:pt x="28403" y="8177"/>
                  </a:lnTo>
                  <a:lnTo>
                    <a:pt x="27689" y="7801"/>
                  </a:lnTo>
                  <a:lnTo>
                    <a:pt x="26955" y="7406"/>
                  </a:lnTo>
                  <a:lnTo>
                    <a:pt x="26222" y="6974"/>
                  </a:lnTo>
                  <a:lnTo>
                    <a:pt x="25470" y="6504"/>
                  </a:lnTo>
                  <a:lnTo>
                    <a:pt x="24719" y="5997"/>
                  </a:lnTo>
                  <a:lnTo>
                    <a:pt x="23948" y="5451"/>
                  </a:lnTo>
                  <a:lnTo>
                    <a:pt x="23158" y="4869"/>
                  </a:lnTo>
                  <a:lnTo>
                    <a:pt x="22576" y="4418"/>
                  </a:lnTo>
                  <a:lnTo>
                    <a:pt x="21993" y="4004"/>
                  </a:lnTo>
                  <a:lnTo>
                    <a:pt x="21410" y="3609"/>
                  </a:lnTo>
                  <a:lnTo>
                    <a:pt x="20846" y="3252"/>
                  </a:lnTo>
                  <a:lnTo>
                    <a:pt x="20282" y="2895"/>
                  </a:lnTo>
                  <a:lnTo>
                    <a:pt x="19719" y="2576"/>
                  </a:lnTo>
                  <a:lnTo>
                    <a:pt x="19155" y="2256"/>
                  </a:lnTo>
                  <a:lnTo>
                    <a:pt x="18610" y="1974"/>
                  </a:lnTo>
                  <a:lnTo>
                    <a:pt x="18064" y="1711"/>
                  </a:lnTo>
                  <a:lnTo>
                    <a:pt x="17519" y="1466"/>
                  </a:lnTo>
                  <a:lnTo>
                    <a:pt x="16974" y="1241"/>
                  </a:lnTo>
                  <a:lnTo>
                    <a:pt x="16448" y="1034"/>
                  </a:lnTo>
                  <a:lnTo>
                    <a:pt x="15922" y="865"/>
                  </a:lnTo>
                  <a:lnTo>
                    <a:pt x="15395" y="696"/>
                  </a:lnTo>
                  <a:lnTo>
                    <a:pt x="14888" y="545"/>
                  </a:lnTo>
                  <a:lnTo>
                    <a:pt x="14380" y="414"/>
                  </a:lnTo>
                  <a:lnTo>
                    <a:pt x="13873" y="301"/>
                  </a:lnTo>
                  <a:lnTo>
                    <a:pt x="13384" y="207"/>
                  </a:lnTo>
                  <a:lnTo>
                    <a:pt x="12876" y="132"/>
                  </a:lnTo>
                  <a:lnTo>
                    <a:pt x="12407" y="76"/>
                  </a:lnTo>
                  <a:lnTo>
                    <a:pt x="11918" y="38"/>
                  </a:lnTo>
                  <a:lnTo>
                    <a:pt x="11448" y="19"/>
                  </a:lnTo>
                  <a:lnTo>
                    <a:pt x="10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 flipH="1" rot="-5400000">
              <a:off x="9178365" y="2065156"/>
              <a:ext cx="1549450" cy="1099126"/>
            </a:xfrm>
            <a:custGeom>
              <a:rect b="b" l="l" r="r" t="t"/>
              <a:pathLst>
                <a:path extrusionOk="0" h="18535" w="26129">
                  <a:moveTo>
                    <a:pt x="0" y="0"/>
                  </a:moveTo>
                  <a:lnTo>
                    <a:pt x="19" y="18534"/>
                  </a:lnTo>
                  <a:lnTo>
                    <a:pt x="26128" y="18497"/>
                  </a:lnTo>
                  <a:lnTo>
                    <a:pt x="25959" y="18064"/>
                  </a:lnTo>
                  <a:lnTo>
                    <a:pt x="25790" y="17632"/>
                  </a:lnTo>
                  <a:lnTo>
                    <a:pt x="25602" y="17237"/>
                  </a:lnTo>
                  <a:lnTo>
                    <a:pt x="25414" y="16861"/>
                  </a:lnTo>
                  <a:lnTo>
                    <a:pt x="25207" y="16504"/>
                  </a:lnTo>
                  <a:lnTo>
                    <a:pt x="25000" y="16185"/>
                  </a:lnTo>
                  <a:lnTo>
                    <a:pt x="24794" y="15865"/>
                  </a:lnTo>
                  <a:lnTo>
                    <a:pt x="24549" y="15564"/>
                  </a:lnTo>
                  <a:lnTo>
                    <a:pt x="24324" y="15301"/>
                  </a:lnTo>
                  <a:lnTo>
                    <a:pt x="24079" y="15038"/>
                  </a:lnTo>
                  <a:lnTo>
                    <a:pt x="23835" y="14794"/>
                  </a:lnTo>
                  <a:lnTo>
                    <a:pt x="23572" y="14568"/>
                  </a:lnTo>
                  <a:lnTo>
                    <a:pt x="23309" y="14361"/>
                  </a:lnTo>
                  <a:lnTo>
                    <a:pt x="23027" y="14154"/>
                  </a:lnTo>
                  <a:lnTo>
                    <a:pt x="22745" y="13966"/>
                  </a:lnTo>
                  <a:lnTo>
                    <a:pt x="22463" y="13797"/>
                  </a:lnTo>
                  <a:lnTo>
                    <a:pt x="22181" y="13647"/>
                  </a:lnTo>
                  <a:lnTo>
                    <a:pt x="21880" y="13497"/>
                  </a:lnTo>
                  <a:lnTo>
                    <a:pt x="21579" y="13365"/>
                  </a:lnTo>
                  <a:lnTo>
                    <a:pt x="21278" y="13233"/>
                  </a:lnTo>
                  <a:lnTo>
                    <a:pt x="20658" y="13008"/>
                  </a:lnTo>
                  <a:lnTo>
                    <a:pt x="20019" y="12820"/>
                  </a:lnTo>
                  <a:lnTo>
                    <a:pt x="19361" y="12651"/>
                  </a:lnTo>
                  <a:lnTo>
                    <a:pt x="18703" y="12500"/>
                  </a:lnTo>
                  <a:lnTo>
                    <a:pt x="17369" y="12256"/>
                  </a:lnTo>
                  <a:lnTo>
                    <a:pt x="16015" y="11993"/>
                  </a:lnTo>
                  <a:lnTo>
                    <a:pt x="15339" y="11861"/>
                  </a:lnTo>
                  <a:lnTo>
                    <a:pt x="14662" y="11711"/>
                  </a:lnTo>
                  <a:lnTo>
                    <a:pt x="14004" y="11523"/>
                  </a:lnTo>
                  <a:lnTo>
                    <a:pt x="13365" y="11316"/>
                  </a:lnTo>
                  <a:lnTo>
                    <a:pt x="12726" y="11091"/>
                  </a:lnTo>
                  <a:lnTo>
                    <a:pt x="12425" y="10959"/>
                  </a:lnTo>
                  <a:lnTo>
                    <a:pt x="12106" y="10809"/>
                  </a:lnTo>
                  <a:lnTo>
                    <a:pt x="11805" y="10658"/>
                  </a:lnTo>
                  <a:lnTo>
                    <a:pt x="11504" y="10489"/>
                  </a:lnTo>
                  <a:lnTo>
                    <a:pt x="11222" y="10301"/>
                  </a:lnTo>
                  <a:lnTo>
                    <a:pt x="10921" y="10113"/>
                  </a:lnTo>
                  <a:lnTo>
                    <a:pt x="10639" y="9906"/>
                  </a:lnTo>
                  <a:lnTo>
                    <a:pt x="10376" y="9681"/>
                  </a:lnTo>
                  <a:lnTo>
                    <a:pt x="10094" y="9455"/>
                  </a:lnTo>
                  <a:lnTo>
                    <a:pt x="9831" y="9192"/>
                  </a:lnTo>
                  <a:lnTo>
                    <a:pt x="9587" y="8910"/>
                  </a:lnTo>
                  <a:lnTo>
                    <a:pt x="9342" y="8628"/>
                  </a:lnTo>
                  <a:lnTo>
                    <a:pt x="9098" y="8327"/>
                  </a:lnTo>
                  <a:lnTo>
                    <a:pt x="8854" y="7989"/>
                  </a:lnTo>
                  <a:lnTo>
                    <a:pt x="8647" y="7651"/>
                  </a:lnTo>
                  <a:lnTo>
                    <a:pt x="8421" y="7275"/>
                  </a:lnTo>
                  <a:lnTo>
                    <a:pt x="8215" y="6880"/>
                  </a:lnTo>
                  <a:lnTo>
                    <a:pt x="8027" y="6466"/>
                  </a:lnTo>
                  <a:lnTo>
                    <a:pt x="7857" y="6109"/>
                  </a:lnTo>
                  <a:lnTo>
                    <a:pt x="7669" y="5771"/>
                  </a:lnTo>
                  <a:lnTo>
                    <a:pt x="7481" y="5451"/>
                  </a:lnTo>
                  <a:lnTo>
                    <a:pt x="7294" y="5132"/>
                  </a:lnTo>
                  <a:lnTo>
                    <a:pt x="7087" y="4812"/>
                  </a:lnTo>
                  <a:lnTo>
                    <a:pt x="6880" y="4512"/>
                  </a:lnTo>
                  <a:lnTo>
                    <a:pt x="6654" y="4230"/>
                  </a:lnTo>
                  <a:lnTo>
                    <a:pt x="6429" y="3948"/>
                  </a:lnTo>
                  <a:lnTo>
                    <a:pt x="6203" y="3684"/>
                  </a:lnTo>
                  <a:lnTo>
                    <a:pt x="5959" y="3440"/>
                  </a:lnTo>
                  <a:lnTo>
                    <a:pt x="5470" y="2951"/>
                  </a:lnTo>
                  <a:lnTo>
                    <a:pt x="4944" y="2519"/>
                  </a:lnTo>
                  <a:lnTo>
                    <a:pt x="4418" y="2106"/>
                  </a:lnTo>
                  <a:lnTo>
                    <a:pt x="3872" y="1730"/>
                  </a:lnTo>
                  <a:lnTo>
                    <a:pt x="3327" y="1391"/>
                  </a:lnTo>
                  <a:lnTo>
                    <a:pt x="2763" y="1090"/>
                  </a:lnTo>
                  <a:lnTo>
                    <a:pt x="2200" y="827"/>
                  </a:lnTo>
                  <a:lnTo>
                    <a:pt x="1636" y="583"/>
                  </a:lnTo>
                  <a:lnTo>
                    <a:pt x="1090" y="357"/>
                  </a:lnTo>
                  <a:lnTo>
                    <a:pt x="545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 flipH="1" rot="-5400000">
              <a:off x="9169439" y="2346027"/>
              <a:ext cx="1837055" cy="829370"/>
            </a:xfrm>
            <a:custGeom>
              <a:rect b="b" l="l" r="r" t="t"/>
              <a:pathLst>
                <a:path extrusionOk="0" h="13986" w="30979">
                  <a:moveTo>
                    <a:pt x="1" y="0"/>
                  </a:moveTo>
                  <a:lnTo>
                    <a:pt x="20" y="13985"/>
                  </a:lnTo>
                  <a:lnTo>
                    <a:pt x="30978" y="13948"/>
                  </a:lnTo>
                  <a:lnTo>
                    <a:pt x="30621" y="13308"/>
                  </a:lnTo>
                  <a:lnTo>
                    <a:pt x="30264" y="12651"/>
                  </a:lnTo>
                  <a:lnTo>
                    <a:pt x="29888" y="12011"/>
                  </a:lnTo>
                  <a:lnTo>
                    <a:pt x="29493" y="11391"/>
                  </a:lnTo>
                  <a:lnTo>
                    <a:pt x="29099" y="10771"/>
                  </a:lnTo>
                  <a:lnTo>
                    <a:pt x="28685" y="10169"/>
                  </a:lnTo>
                  <a:lnTo>
                    <a:pt x="28272" y="9587"/>
                  </a:lnTo>
                  <a:lnTo>
                    <a:pt x="27858" y="9060"/>
                  </a:lnTo>
                  <a:lnTo>
                    <a:pt x="27445" y="8534"/>
                  </a:lnTo>
                  <a:lnTo>
                    <a:pt x="27012" y="8064"/>
                  </a:lnTo>
                  <a:lnTo>
                    <a:pt x="26599" y="7651"/>
                  </a:lnTo>
                  <a:lnTo>
                    <a:pt x="26166" y="7275"/>
                  </a:lnTo>
                  <a:lnTo>
                    <a:pt x="25941" y="7105"/>
                  </a:lnTo>
                  <a:lnTo>
                    <a:pt x="25734" y="6955"/>
                  </a:lnTo>
                  <a:lnTo>
                    <a:pt x="25527" y="6823"/>
                  </a:lnTo>
                  <a:lnTo>
                    <a:pt x="25320" y="6692"/>
                  </a:lnTo>
                  <a:lnTo>
                    <a:pt x="25095" y="6598"/>
                  </a:lnTo>
                  <a:lnTo>
                    <a:pt x="24888" y="6504"/>
                  </a:lnTo>
                  <a:lnTo>
                    <a:pt x="24681" y="6429"/>
                  </a:lnTo>
                  <a:lnTo>
                    <a:pt x="24475" y="6372"/>
                  </a:lnTo>
                  <a:lnTo>
                    <a:pt x="24061" y="6316"/>
                  </a:lnTo>
                  <a:lnTo>
                    <a:pt x="23591" y="6278"/>
                  </a:lnTo>
                  <a:lnTo>
                    <a:pt x="23065" y="6260"/>
                  </a:lnTo>
                  <a:lnTo>
                    <a:pt x="22520" y="6260"/>
                  </a:lnTo>
                  <a:lnTo>
                    <a:pt x="21918" y="6278"/>
                  </a:lnTo>
                  <a:lnTo>
                    <a:pt x="21298" y="6316"/>
                  </a:lnTo>
                  <a:lnTo>
                    <a:pt x="19945" y="6429"/>
                  </a:lnTo>
                  <a:lnTo>
                    <a:pt x="17012" y="6729"/>
                  </a:lnTo>
                  <a:lnTo>
                    <a:pt x="15452" y="6861"/>
                  </a:lnTo>
                  <a:lnTo>
                    <a:pt x="14681" y="6899"/>
                  </a:lnTo>
                  <a:lnTo>
                    <a:pt x="13892" y="6936"/>
                  </a:lnTo>
                  <a:lnTo>
                    <a:pt x="13102" y="6974"/>
                  </a:lnTo>
                  <a:lnTo>
                    <a:pt x="12332" y="6974"/>
                  </a:lnTo>
                  <a:lnTo>
                    <a:pt x="11580" y="6955"/>
                  </a:lnTo>
                  <a:lnTo>
                    <a:pt x="10828" y="6917"/>
                  </a:lnTo>
                  <a:lnTo>
                    <a:pt x="10095" y="6842"/>
                  </a:lnTo>
                  <a:lnTo>
                    <a:pt x="9381" y="6748"/>
                  </a:lnTo>
                  <a:lnTo>
                    <a:pt x="8685" y="6617"/>
                  </a:lnTo>
                  <a:lnTo>
                    <a:pt x="8027" y="6448"/>
                  </a:lnTo>
                  <a:lnTo>
                    <a:pt x="7689" y="6335"/>
                  </a:lnTo>
                  <a:lnTo>
                    <a:pt x="7388" y="6241"/>
                  </a:lnTo>
                  <a:lnTo>
                    <a:pt x="7087" y="6109"/>
                  </a:lnTo>
                  <a:lnTo>
                    <a:pt x="6787" y="5978"/>
                  </a:lnTo>
                  <a:lnTo>
                    <a:pt x="6505" y="5846"/>
                  </a:lnTo>
                  <a:lnTo>
                    <a:pt x="6223" y="5696"/>
                  </a:lnTo>
                  <a:lnTo>
                    <a:pt x="5960" y="5526"/>
                  </a:lnTo>
                  <a:lnTo>
                    <a:pt x="5696" y="5357"/>
                  </a:lnTo>
                  <a:lnTo>
                    <a:pt x="5452" y="5169"/>
                  </a:lnTo>
                  <a:lnTo>
                    <a:pt x="5208" y="4963"/>
                  </a:lnTo>
                  <a:lnTo>
                    <a:pt x="5001" y="4756"/>
                  </a:lnTo>
                  <a:lnTo>
                    <a:pt x="4775" y="4511"/>
                  </a:lnTo>
                  <a:lnTo>
                    <a:pt x="4587" y="4286"/>
                  </a:lnTo>
                  <a:lnTo>
                    <a:pt x="4399" y="4023"/>
                  </a:lnTo>
                  <a:lnTo>
                    <a:pt x="4230" y="3760"/>
                  </a:lnTo>
                  <a:lnTo>
                    <a:pt x="4080" y="3459"/>
                  </a:lnTo>
                  <a:lnTo>
                    <a:pt x="3892" y="3120"/>
                  </a:lnTo>
                  <a:lnTo>
                    <a:pt x="3685" y="2801"/>
                  </a:lnTo>
                  <a:lnTo>
                    <a:pt x="3478" y="2500"/>
                  </a:lnTo>
                  <a:lnTo>
                    <a:pt x="3272" y="2218"/>
                  </a:lnTo>
                  <a:lnTo>
                    <a:pt x="3046" y="1955"/>
                  </a:lnTo>
                  <a:lnTo>
                    <a:pt x="2802" y="1711"/>
                  </a:lnTo>
                  <a:lnTo>
                    <a:pt x="2557" y="1466"/>
                  </a:lnTo>
                  <a:lnTo>
                    <a:pt x="2294" y="1260"/>
                  </a:lnTo>
                  <a:lnTo>
                    <a:pt x="2031" y="1053"/>
                  </a:lnTo>
                  <a:lnTo>
                    <a:pt x="1749" y="865"/>
                  </a:lnTo>
                  <a:lnTo>
                    <a:pt x="1467" y="677"/>
                  </a:lnTo>
                  <a:lnTo>
                    <a:pt x="1185" y="526"/>
                  </a:lnTo>
                  <a:lnTo>
                    <a:pt x="903" y="376"/>
                  </a:lnTo>
                  <a:lnTo>
                    <a:pt x="602" y="244"/>
                  </a:lnTo>
                  <a:lnTo>
                    <a:pt x="302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 flipH="1" rot="-5400000">
              <a:off x="8687897" y="3440611"/>
              <a:ext cx="3006332" cy="620930"/>
            </a:xfrm>
            <a:custGeom>
              <a:rect b="b" l="l" r="r" t="t"/>
              <a:pathLst>
                <a:path extrusionOk="0" h="10471" w="50697">
                  <a:moveTo>
                    <a:pt x="15828" y="0"/>
                  </a:moveTo>
                  <a:lnTo>
                    <a:pt x="15170" y="19"/>
                  </a:lnTo>
                  <a:lnTo>
                    <a:pt x="14512" y="94"/>
                  </a:lnTo>
                  <a:lnTo>
                    <a:pt x="13836" y="188"/>
                  </a:lnTo>
                  <a:lnTo>
                    <a:pt x="13140" y="339"/>
                  </a:lnTo>
                  <a:lnTo>
                    <a:pt x="12445" y="508"/>
                  </a:lnTo>
                  <a:lnTo>
                    <a:pt x="11749" y="733"/>
                  </a:lnTo>
                  <a:lnTo>
                    <a:pt x="11054" y="997"/>
                  </a:lnTo>
                  <a:lnTo>
                    <a:pt x="10339" y="1279"/>
                  </a:lnTo>
                  <a:lnTo>
                    <a:pt x="9644" y="1598"/>
                  </a:lnTo>
                  <a:lnTo>
                    <a:pt x="8948" y="1955"/>
                  </a:lnTo>
                  <a:lnTo>
                    <a:pt x="8234" y="2350"/>
                  </a:lnTo>
                  <a:lnTo>
                    <a:pt x="7557" y="2764"/>
                  </a:lnTo>
                  <a:lnTo>
                    <a:pt x="6862" y="3215"/>
                  </a:lnTo>
                  <a:lnTo>
                    <a:pt x="6185" y="3685"/>
                  </a:lnTo>
                  <a:lnTo>
                    <a:pt x="5527" y="4192"/>
                  </a:lnTo>
                  <a:lnTo>
                    <a:pt x="4888" y="4718"/>
                  </a:lnTo>
                  <a:lnTo>
                    <a:pt x="4249" y="5282"/>
                  </a:lnTo>
                  <a:lnTo>
                    <a:pt x="3629" y="5865"/>
                  </a:lnTo>
                  <a:lnTo>
                    <a:pt x="3046" y="6467"/>
                  </a:lnTo>
                  <a:lnTo>
                    <a:pt x="2463" y="7087"/>
                  </a:lnTo>
                  <a:lnTo>
                    <a:pt x="1918" y="7726"/>
                  </a:lnTo>
                  <a:lnTo>
                    <a:pt x="1392" y="8384"/>
                  </a:lnTo>
                  <a:lnTo>
                    <a:pt x="903" y="9061"/>
                  </a:lnTo>
                  <a:lnTo>
                    <a:pt x="433" y="9756"/>
                  </a:lnTo>
                  <a:lnTo>
                    <a:pt x="1" y="10470"/>
                  </a:lnTo>
                  <a:lnTo>
                    <a:pt x="1" y="10470"/>
                  </a:lnTo>
                  <a:lnTo>
                    <a:pt x="50697" y="10414"/>
                  </a:lnTo>
                  <a:lnTo>
                    <a:pt x="50603" y="10038"/>
                  </a:lnTo>
                  <a:lnTo>
                    <a:pt x="50452" y="9681"/>
                  </a:lnTo>
                  <a:lnTo>
                    <a:pt x="50264" y="9305"/>
                  </a:lnTo>
                  <a:lnTo>
                    <a:pt x="50151" y="9136"/>
                  </a:lnTo>
                  <a:lnTo>
                    <a:pt x="50039" y="8948"/>
                  </a:lnTo>
                  <a:lnTo>
                    <a:pt x="49907" y="8779"/>
                  </a:lnTo>
                  <a:lnTo>
                    <a:pt x="49757" y="8628"/>
                  </a:lnTo>
                  <a:lnTo>
                    <a:pt x="49588" y="8459"/>
                  </a:lnTo>
                  <a:lnTo>
                    <a:pt x="49418" y="8309"/>
                  </a:lnTo>
                  <a:lnTo>
                    <a:pt x="49212" y="8158"/>
                  </a:lnTo>
                  <a:lnTo>
                    <a:pt x="49005" y="8008"/>
                  </a:lnTo>
                  <a:lnTo>
                    <a:pt x="48779" y="7876"/>
                  </a:lnTo>
                  <a:lnTo>
                    <a:pt x="48535" y="7745"/>
                  </a:lnTo>
                  <a:lnTo>
                    <a:pt x="48291" y="7632"/>
                  </a:lnTo>
                  <a:lnTo>
                    <a:pt x="48009" y="7519"/>
                  </a:lnTo>
                  <a:lnTo>
                    <a:pt x="47708" y="7425"/>
                  </a:lnTo>
                  <a:lnTo>
                    <a:pt x="47407" y="7331"/>
                  </a:lnTo>
                  <a:lnTo>
                    <a:pt x="47069" y="7256"/>
                  </a:lnTo>
                  <a:lnTo>
                    <a:pt x="46712" y="7181"/>
                  </a:lnTo>
                  <a:lnTo>
                    <a:pt x="46336" y="7124"/>
                  </a:lnTo>
                  <a:lnTo>
                    <a:pt x="45941" y="7087"/>
                  </a:lnTo>
                  <a:lnTo>
                    <a:pt x="45527" y="7049"/>
                  </a:lnTo>
                  <a:lnTo>
                    <a:pt x="45095" y="7030"/>
                  </a:lnTo>
                  <a:lnTo>
                    <a:pt x="44625" y="7030"/>
                  </a:lnTo>
                  <a:lnTo>
                    <a:pt x="44155" y="7049"/>
                  </a:lnTo>
                  <a:lnTo>
                    <a:pt x="43648" y="7068"/>
                  </a:lnTo>
                  <a:lnTo>
                    <a:pt x="43103" y="7124"/>
                  </a:lnTo>
                  <a:lnTo>
                    <a:pt x="42557" y="7181"/>
                  </a:lnTo>
                  <a:lnTo>
                    <a:pt x="41956" y="7256"/>
                  </a:lnTo>
                  <a:lnTo>
                    <a:pt x="40922" y="7388"/>
                  </a:lnTo>
                  <a:lnTo>
                    <a:pt x="39926" y="7482"/>
                  </a:lnTo>
                  <a:lnTo>
                    <a:pt x="38967" y="7557"/>
                  </a:lnTo>
                  <a:lnTo>
                    <a:pt x="38027" y="7613"/>
                  </a:lnTo>
                  <a:lnTo>
                    <a:pt x="36223" y="7613"/>
                  </a:lnTo>
                  <a:lnTo>
                    <a:pt x="35377" y="7576"/>
                  </a:lnTo>
                  <a:lnTo>
                    <a:pt x="34550" y="7500"/>
                  </a:lnTo>
                  <a:lnTo>
                    <a:pt x="33742" y="7425"/>
                  </a:lnTo>
                  <a:lnTo>
                    <a:pt x="32971" y="7312"/>
                  </a:lnTo>
                  <a:lnTo>
                    <a:pt x="32219" y="7181"/>
                  </a:lnTo>
                  <a:lnTo>
                    <a:pt x="31486" y="7012"/>
                  </a:lnTo>
                  <a:lnTo>
                    <a:pt x="30772" y="6843"/>
                  </a:lnTo>
                  <a:lnTo>
                    <a:pt x="30076" y="6655"/>
                  </a:lnTo>
                  <a:lnTo>
                    <a:pt x="29418" y="6448"/>
                  </a:lnTo>
                  <a:lnTo>
                    <a:pt x="28760" y="6222"/>
                  </a:lnTo>
                  <a:lnTo>
                    <a:pt x="28121" y="5978"/>
                  </a:lnTo>
                  <a:lnTo>
                    <a:pt x="27501" y="5715"/>
                  </a:lnTo>
                  <a:lnTo>
                    <a:pt x="26900" y="5452"/>
                  </a:lnTo>
                  <a:lnTo>
                    <a:pt x="26298" y="5151"/>
                  </a:lnTo>
                  <a:lnTo>
                    <a:pt x="25715" y="4869"/>
                  </a:lnTo>
                  <a:lnTo>
                    <a:pt x="25151" y="4549"/>
                  </a:lnTo>
                  <a:lnTo>
                    <a:pt x="24587" y="4230"/>
                  </a:lnTo>
                  <a:lnTo>
                    <a:pt x="24042" y="3910"/>
                  </a:lnTo>
                  <a:lnTo>
                    <a:pt x="22952" y="3252"/>
                  </a:lnTo>
                  <a:lnTo>
                    <a:pt x="21900" y="2557"/>
                  </a:lnTo>
                  <a:lnTo>
                    <a:pt x="19813" y="1128"/>
                  </a:lnTo>
                  <a:lnTo>
                    <a:pt x="19569" y="978"/>
                  </a:lnTo>
                  <a:lnTo>
                    <a:pt x="19324" y="827"/>
                  </a:lnTo>
                  <a:lnTo>
                    <a:pt x="19061" y="696"/>
                  </a:lnTo>
                  <a:lnTo>
                    <a:pt x="18798" y="564"/>
                  </a:lnTo>
                  <a:lnTo>
                    <a:pt x="18516" y="470"/>
                  </a:lnTo>
                  <a:lnTo>
                    <a:pt x="18234" y="358"/>
                  </a:lnTo>
                  <a:lnTo>
                    <a:pt x="17952" y="282"/>
                  </a:lnTo>
                  <a:lnTo>
                    <a:pt x="17670" y="207"/>
                  </a:lnTo>
                  <a:lnTo>
                    <a:pt x="17369" y="151"/>
                  </a:lnTo>
                  <a:lnTo>
                    <a:pt x="17069" y="94"/>
                  </a:lnTo>
                  <a:lnTo>
                    <a:pt x="16768" y="57"/>
                  </a:lnTo>
                  <a:lnTo>
                    <a:pt x="16448" y="19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8" name="Google Shape;1588;p31"/>
          <p:cNvSpPr/>
          <p:nvPr/>
        </p:nvSpPr>
        <p:spPr>
          <a:xfrm rot="10800000">
            <a:off x="5574765" y="4491442"/>
            <a:ext cx="3569284" cy="664621"/>
          </a:xfrm>
          <a:custGeom>
            <a:rect b="b" l="l" r="r" t="t"/>
            <a:pathLst>
              <a:path extrusionOk="0" h="11204" w="60170">
                <a:moveTo>
                  <a:pt x="433" y="0"/>
                </a:moveTo>
                <a:lnTo>
                  <a:pt x="301" y="545"/>
                </a:lnTo>
                <a:lnTo>
                  <a:pt x="189" y="1072"/>
                </a:lnTo>
                <a:lnTo>
                  <a:pt x="113" y="1598"/>
                </a:lnTo>
                <a:lnTo>
                  <a:pt x="57" y="2106"/>
                </a:lnTo>
                <a:lnTo>
                  <a:pt x="19" y="2594"/>
                </a:lnTo>
                <a:lnTo>
                  <a:pt x="1" y="3064"/>
                </a:lnTo>
                <a:lnTo>
                  <a:pt x="19" y="3534"/>
                </a:lnTo>
                <a:lnTo>
                  <a:pt x="57" y="3985"/>
                </a:lnTo>
                <a:lnTo>
                  <a:pt x="95" y="4418"/>
                </a:lnTo>
                <a:lnTo>
                  <a:pt x="189" y="4850"/>
                </a:lnTo>
                <a:lnTo>
                  <a:pt x="283" y="5264"/>
                </a:lnTo>
                <a:lnTo>
                  <a:pt x="395" y="5658"/>
                </a:lnTo>
                <a:lnTo>
                  <a:pt x="527" y="6034"/>
                </a:lnTo>
                <a:lnTo>
                  <a:pt x="696" y="6410"/>
                </a:lnTo>
                <a:lnTo>
                  <a:pt x="865" y="6749"/>
                </a:lnTo>
                <a:lnTo>
                  <a:pt x="1072" y="7106"/>
                </a:lnTo>
                <a:lnTo>
                  <a:pt x="1298" y="7425"/>
                </a:lnTo>
                <a:lnTo>
                  <a:pt x="1523" y="7745"/>
                </a:lnTo>
                <a:lnTo>
                  <a:pt x="1786" y="8046"/>
                </a:lnTo>
                <a:lnTo>
                  <a:pt x="2068" y="8327"/>
                </a:lnTo>
                <a:lnTo>
                  <a:pt x="2350" y="8591"/>
                </a:lnTo>
                <a:lnTo>
                  <a:pt x="2670" y="8854"/>
                </a:lnTo>
                <a:lnTo>
                  <a:pt x="3008" y="9098"/>
                </a:lnTo>
                <a:lnTo>
                  <a:pt x="3347" y="9343"/>
                </a:lnTo>
                <a:lnTo>
                  <a:pt x="3722" y="9549"/>
                </a:lnTo>
                <a:lnTo>
                  <a:pt x="4098" y="9756"/>
                </a:lnTo>
                <a:lnTo>
                  <a:pt x="4493" y="9944"/>
                </a:lnTo>
                <a:lnTo>
                  <a:pt x="4907" y="10132"/>
                </a:lnTo>
                <a:lnTo>
                  <a:pt x="5339" y="10282"/>
                </a:lnTo>
                <a:lnTo>
                  <a:pt x="5790" y="10433"/>
                </a:lnTo>
                <a:lnTo>
                  <a:pt x="6260" y="10583"/>
                </a:lnTo>
                <a:lnTo>
                  <a:pt x="6730" y="10696"/>
                </a:lnTo>
                <a:lnTo>
                  <a:pt x="7238" y="10809"/>
                </a:lnTo>
                <a:lnTo>
                  <a:pt x="7745" y="10903"/>
                </a:lnTo>
                <a:lnTo>
                  <a:pt x="8271" y="10997"/>
                </a:lnTo>
                <a:lnTo>
                  <a:pt x="8798" y="11053"/>
                </a:lnTo>
                <a:lnTo>
                  <a:pt x="9362" y="11109"/>
                </a:lnTo>
                <a:lnTo>
                  <a:pt x="9925" y="11147"/>
                </a:lnTo>
                <a:lnTo>
                  <a:pt x="10489" y="11185"/>
                </a:lnTo>
                <a:lnTo>
                  <a:pt x="11091" y="11203"/>
                </a:lnTo>
                <a:lnTo>
                  <a:pt x="11692" y="11203"/>
                </a:lnTo>
                <a:lnTo>
                  <a:pt x="12313" y="11185"/>
                </a:lnTo>
                <a:lnTo>
                  <a:pt x="12933" y="11166"/>
                </a:lnTo>
                <a:lnTo>
                  <a:pt x="13572" y="11128"/>
                </a:lnTo>
                <a:lnTo>
                  <a:pt x="14230" y="11072"/>
                </a:lnTo>
                <a:lnTo>
                  <a:pt x="14888" y="11015"/>
                </a:lnTo>
                <a:lnTo>
                  <a:pt x="15565" y="10921"/>
                </a:lnTo>
                <a:lnTo>
                  <a:pt x="16241" y="10828"/>
                </a:lnTo>
                <a:lnTo>
                  <a:pt x="16937" y="10734"/>
                </a:lnTo>
                <a:lnTo>
                  <a:pt x="17651" y="10602"/>
                </a:lnTo>
                <a:lnTo>
                  <a:pt x="18365" y="10470"/>
                </a:lnTo>
                <a:lnTo>
                  <a:pt x="19098" y="10339"/>
                </a:lnTo>
                <a:lnTo>
                  <a:pt x="20565" y="10000"/>
                </a:lnTo>
                <a:lnTo>
                  <a:pt x="22087" y="9606"/>
                </a:lnTo>
                <a:lnTo>
                  <a:pt x="23629" y="9173"/>
                </a:lnTo>
                <a:lnTo>
                  <a:pt x="25207" y="8685"/>
                </a:lnTo>
                <a:lnTo>
                  <a:pt x="26805" y="8140"/>
                </a:lnTo>
                <a:lnTo>
                  <a:pt x="28441" y="7538"/>
                </a:lnTo>
                <a:lnTo>
                  <a:pt x="29192" y="7256"/>
                </a:lnTo>
                <a:lnTo>
                  <a:pt x="29944" y="7012"/>
                </a:lnTo>
                <a:lnTo>
                  <a:pt x="30677" y="6786"/>
                </a:lnTo>
                <a:lnTo>
                  <a:pt x="31392" y="6598"/>
                </a:lnTo>
                <a:lnTo>
                  <a:pt x="32087" y="6429"/>
                </a:lnTo>
                <a:lnTo>
                  <a:pt x="32783" y="6297"/>
                </a:lnTo>
                <a:lnTo>
                  <a:pt x="33441" y="6166"/>
                </a:lnTo>
                <a:lnTo>
                  <a:pt x="34098" y="6091"/>
                </a:lnTo>
                <a:lnTo>
                  <a:pt x="34738" y="6015"/>
                </a:lnTo>
                <a:lnTo>
                  <a:pt x="35358" y="5959"/>
                </a:lnTo>
                <a:lnTo>
                  <a:pt x="35978" y="5940"/>
                </a:lnTo>
                <a:lnTo>
                  <a:pt x="36580" y="5921"/>
                </a:lnTo>
                <a:lnTo>
                  <a:pt x="37162" y="5940"/>
                </a:lnTo>
                <a:lnTo>
                  <a:pt x="37726" y="5959"/>
                </a:lnTo>
                <a:lnTo>
                  <a:pt x="38290" y="5997"/>
                </a:lnTo>
                <a:lnTo>
                  <a:pt x="38835" y="6053"/>
                </a:lnTo>
                <a:lnTo>
                  <a:pt x="39362" y="6128"/>
                </a:lnTo>
                <a:lnTo>
                  <a:pt x="39888" y="6203"/>
                </a:lnTo>
                <a:lnTo>
                  <a:pt x="40414" y="6297"/>
                </a:lnTo>
                <a:lnTo>
                  <a:pt x="40922" y="6410"/>
                </a:lnTo>
                <a:lnTo>
                  <a:pt x="41899" y="6636"/>
                </a:lnTo>
                <a:lnTo>
                  <a:pt x="42839" y="6899"/>
                </a:lnTo>
                <a:lnTo>
                  <a:pt x="43741" y="7181"/>
                </a:lnTo>
                <a:lnTo>
                  <a:pt x="44625" y="7463"/>
                </a:lnTo>
                <a:lnTo>
                  <a:pt x="46316" y="8027"/>
                </a:lnTo>
                <a:lnTo>
                  <a:pt x="47125" y="8290"/>
                </a:lnTo>
                <a:lnTo>
                  <a:pt x="47914" y="8515"/>
                </a:lnTo>
                <a:lnTo>
                  <a:pt x="48704" y="8722"/>
                </a:lnTo>
                <a:lnTo>
                  <a:pt x="49080" y="8797"/>
                </a:lnTo>
                <a:lnTo>
                  <a:pt x="49474" y="8873"/>
                </a:lnTo>
                <a:lnTo>
                  <a:pt x="49850" y="8929"/>
                </a:lnTo>
                <a:lnTo>
                  <a:pt x="50226" y="8967"/>
                </a:lnTo>
                <a:lnTo>
                  <a:pt x="50602" y="9004"/>
                </a:lnTo>
                <a:lnTo>
                  <a:pt x="51373" y="9004"/>
                </a:lnTo>
                <a:lnTo>
                  <a:pt x="51749" y="8985"/>
                </a:lnTo>
                <a:lnTo>
                  <a:pt x="52125" y="8929"/>
                </a:lnTo>
                <a:lnTo>
                  <a:pt x="52501" y="8873"/>
                </a:lnTo>
                <a:lnTo>
                  <a:pt x="52895" y="8779"/>
                </a:lnTo>
                <a:lnTo>
                  <a:pt x="53271" y="8666"/>
                </a:lnTo>
                <a:lnTo>
                  <a:pt x="53666" y="8534"/>
                </a:lnTo>
                <a:lnTo>
                  <a:pt x="54042" y="8365"/>
                </a:lnTo>
                <a:lnTo>
                  <a:pt x="54437" y="8177"/>
                </a:lnTo>
                <a:lnTo>
                  <a:pt x="54832" y="7952"/>
                </a:lnTo>
                <a:lnTo>
                  <a:pt x="55226" y="7707"/>
                </a:lnTo>
                <a:lnTo>
                  <a:pt x="55640" y="7425"/>
                </a:lnTo>
                <a:lnTo>
                  <a:pt x="56035" y="7124"/>
                </a:lnTo>
                <a:lnTo>
                  <a:pt x="56448" y="6786"/>
                </a:lnTo>
                <a:lnTo>
                  <a:pt x="56880" y="6410"/>
                </a:lnTo>
                <a:lnTo>
                  <a:pt x="57294" y="5997"/>
                </a:lnTo>
                <a:lnTo>
                  <a:pt x="57726" y="5564"/>
                </a:lnTo>
                <a:lnTo>
                  <a:pt x="58159" y="5076"/>
                </a:lnTo>
                <a:lnTo>
                  <a:pt x="58610" y="4568"/>
                </a:lnTo>
                <a:lnTo>
                  <a:pt x="59061" y="4004"/>
                </a:lnTo>
                <a:lnTo>
                  <a:pt x="59230" y="3779"/>
                </a:lnTo>
                <a:lnTo>
                  <a:pt x="59380" y="3534"/>
                </a:lnTo>
                <a:lnTo>
                  <a:pt x="59531" y="3309"/>
                </a:lnTo>
                <a:lnTo>
                  <a:pt x="59644" y="3064"/>
                </a:lnTo>
                <a:lnTo>
                  <a:pt x="59775" y="2801"/>
                </a:lnTo>
                <a:lnTo>
                  <a:pt x="59869" y="2557"/>
                </a:lnTo>
                <a:lnTo>
                  <a:pt x="59944" y="2312"/>
                </a:lnTo>
                <a:lnTo>
                  <a:pt x="60020" y="2049"/>
                </a:lnTo>
                <a:lnTo>
                  <a:pt x="60076" y="1786"/>
                </a:lnTo>
                <a:lnTo>
                  <a:pt x="60114" y="1542"/>
                </a:lnTo>
                <a:lnTo>
                  <a:pt x="60151" y="1279"/>
                </a:lnTo>
                <a:lnTo>
                  <a:pt x="60170" y="1015"/>
                </a:lnTo>
                <a:lnTo>
                  <a:pt x="60170" y="752"/>
                </a:lnTo>
                <a:lnTo>
                  <a:pt x="60151" y="508"/>
                </a:lnTo>
                <a:lnTo>
                  <a:pt x="60132" y="245"/>
                </a:lnTo>
                <a:lnTo>
                  <a:pt x="600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31"/>
          <p:cNvSpPr/>
          <p:nvPr/>
        </p:nvSpPr>
        <p:spPr>
          <a:xfrm rot="10800000">
            <a:off x="4599072" y="4647573"/>
            <a:ext cx="4307462" cy="508491"/>
          </a:xfrm>
          <a:custGeom>
            <a:rect b="b" l="l" r="r" t="t"/>
            <a:pathLst>
              <a:path extrusionOk="0" h="8572" w="72614">
                <a:moveTo>
                  <a:pt x="0" y="0"/>
                </a:moveTo>
                <a:lnTo>
                  <a:pt x="19" y="376"/>
                </a:lnTo>
                <a:lnTo>
                  <a:pt x="38" y="790"/>
                </a:lnTo>
                <a:lnTo>
                  <a:pt x="57" y="1222"/>
                </a:lnTo>
                <a:lnTo>
                  <a:pt x="113" y="1655"/>
                </a:lnTo>
                <a:lnTo>
                  <a:pt x="170" y="2106"/>
                </a:lnTo>
                <a:lnTo>
                  <a:pt x="264" y="2557"/>
                </a:lnTo>
                <a:lnTo>
                  <a:pt x="358" y="3008"/>
                </a:lnTo>
                <a:lnTo>
                  <a:pt x="489" y="3459"/>
                </a:lnTo>
                <a:lnTo>
                  <a:pt x="640" y="3929"/>
                </a:lnTo>
                <a:lnTo>
                  <a:pt x="809" y="4380"/>
                </a:lnTo>
                <a:lnTo>
                  <a:pt x="1015" y="4812"/>
                </a:lnTo>
                <a:lnTo>
                  <a:pt x="1241" y="5245"/>
                </a:lnTo>
                <a:lnTo>
                  <a:pt x="1504" y="5677"/>
                </a:lnTo>
                <a:lnTo>
                  <a:pt x="1805" y="6072"/>
                </a:lnTo>
                <a:lnTo>
                  <a:pt x="2124" y="6467"/>
                </a:lnTo>
                <a:lnTo>
                  <a:pt x="2500" y="6824"/>
                </a:lnTo>
                <a:lnTo>
                  <a:pt x="2688" y="6993"/>
                </a:lnTo>
                <a:lnTo>
                  <a:pt x="2914" y="7162"/>
                </a:lnTo>
                <a:lnTo>
                  <a:pt x="3121" y="7312"/>
                </a:lnTo>
                <a:lnTo>
                  <a:pt x="3346" y="7463"/>
                </a:lnTo>
                <a:lnTo>
                  <a:pt x="3591" y="7594"/>
                </a:lnTo>
                <a:lnTo>
                  <a:pt x="3835" y="7745"/>
                </a:lnTo>
                <a:lnTo>
                  <a:pt x="4098" y="7858"/>
                </a:lnTo>
                <a:lnTo>
                  <a:pt x="4380" y="7970"/>
                </a:lnTo>
                <a:lnTo>
                  <a:pt x="4662" y="8083"/>
                </a:lnTo>
                <a:lnTo>
                  <a:pt x="4944" y="8177"/>
                </a:lnTo>
                <a:lnTo>
                  <a:pt x="5264" y="8271"/>
                </a:lnTo>
                <a:lnTo>
                  <a:pt x="5583" y="8346"/>
                </a:lnTo>
                <a:lnTo>
                  <a:pt x="5903" y="8421"/>
                </a:lnTo>
                <a:lnTo>
                  <a:pt x="6260" y="8459"/>
                </a:lnTo>
                <a:lnTo>
                  <a:pt x="6598" y="8515"/>
                </a:lnTo>
                <a:lnTo>
                  <a:pt x="6974" y="8534"/>
                </a:lnTo>
                <a:lnTo>
                  <a:pt x="7350" y="8572"/>
                </a:lnTo>
                <a:lnTo>
                  <a:pt x="8158" y="8572"/>
                </a:lnTo>
                <a:lnTo>
                  <a:pt x="8591" y="8553"/>
                </a:lnTo>
                <a:lnTo>
                  <a:pt x="9023" y="8515"/>
                </a:lnTo>
                <a:lnTo>
                  <a:pt x="9474" y="8459"/>
                </a:lnTo>
                <a:lnTo>
                  <a:pt x="9944" y="8403"/>
                </a:lnTo>
                <a:lnTo>
                  <a:pt x="10433" y="8327"/>
                </a:lnTo>
                <a:lnTo>
                  <a:pt x="10921" y="8234"/>
                </a:lnTo>
                <a:lnTo>
                  <a:pt x="11429" y="8121"/>
                </a:lnTo>
                <a:lnTo>
                  <a:pt x="11955" y="8008"/>
                </a:lnTo>
                <a:lnTo>
                  <a:pt x="12500" y="7858"/>
                </a:lnTo>
                <a:lnTo>
                  <a:pt x="13064" y="7707"/>
                </a:lnTo>
                <a:lnTo>
                  <a:pt x="13647" y="7538"/>
                </a:lnTo>
                <a:lnTo>
                  <a:pt x="14230" y="7350"/>
                </a:lnTo>
                <a:lnTo>
                  <a:pt x="14831" y="7143"/>
                </a:lnTo>
                <a:lnTo>
                  <a:pt x="16467" y="6579"/>
                </a:lnTo>
                <a:lnTo>
                  <a:pt x="18064" y="6053"/>
                </a:lnTo>
                <a:lnTo>
                  <a:pt x="19643" y="5564"/>
                </a:lnTo>
                <a:lnTo>
                  <a:pt x="21203" y="5113"/>
                </a:lnTo>
                <a:lnTo>
                  <a:pt x="22745" y="4681"/>
                </a:lnTo>
                <a:lnTo>
                  <a:pt x="24267" y="4286"/>
                </a:lnTo>
                <a:lnTo>
                  <a:pt x="25752" y="3929"/>
                </a:lnTo>
                <a:lnTo>
                  <a:pt x="27218" y="3609"/>
                </a:lnTo>
                <a:lnTo>
                  <a:pt x="28666" y="3327"/>
                </a:lnTo>
                <a:lnTo>
                  <a:pt x="30076" y="3064"/>
                </a:lnTo>
                <a:lnTo>
                  <a:pt x="31467" y="2839"/>
                </a:lnTo>
                <a:lnTo>
                  <a:pt x="32839" y="2651"/>
                </a:lnTo>
                <a:lnTo>
                  <a:pt x="34155" y="2500"/>
                </a:lnTo>
                <a:lnTo>
                  <a:pt x="35470" y="2388"/>
                </a:lnTo>
                <a:lnTo>
                  <a:pt x="36730" y="2294"/>
                </a:lnTo>
                <a:lnTo>
                  <a:pt x="37970" y="2237"/>
                </a:lnTo>
                <a:lnTo>
                  <a:pt x="39173" y="2237"/>
                </a:lnTo>
                <a:lnTo>
                  <a:pt x="40339" y="2256"/>
                </a:lnTo>
                <a:lnTo>
                  <a:pt x="41467" y="2312"/>
                </a:lnTo>
                <a:lnTo>
                  <a:pt x="42576" y="2406"/>
                </a:lnTo>
                <a:lnTo>
                  <a:pt x="43628" y="2519"/>
                </a:lnTo>
                <a:lnTo>
                  <a:pt x="44662" y="2688"/>
                </a:lnTo>
                <a:lnTo>
                  <a:pt x="45640" y="2895"/>
                </a:lnTo>
                <a:lnTo>
                  <a:pt x="46598" y="3121"/>
                </a:lnTo>
                <a:lnTo>
                  <a:pt x="47049" y="3252"/>
                </a:lnTo>
                <a:lnTo>
                  <a:pt x="47500" y="3403"/>
                </a:lnTo>
                <a:lnTo>
                  <a:pt x="47933" y="3553"/>
                </a:lnTo>
                <a:lnTo>
                  <a:pt x="48365" y="3703"/>
                </a:lnTo>
                <a:lnTo>
                  <a:pt x="48779" y="3873"/>
                </a:lnTo>
                <a:lnTo>
                  <a:pt x="49192" y="4042"/>
                </a:lnTo>
                <a:lnTo>
                  <a:pt x="49587" y="4230"/>
                </a:lnTo>
                <a:lnTo>
                  <a:pt x="49963" y="4436"/>
                </a:lnTo>
                <a:lnTo>
                  <a:pt x="50339" y="4643"/>
                </a:lnTo>
                <a:lnTo>
                  <a:pt x="50696" y="4850"/>
                </a:lnTo>
                <a:lnTo>
                  <a:pt x="51053" y="5076"/>
                </a:lnTo>
                <a:lnTo>
                  <a:pt x="51391" y="5301"/>
                </a:lnTo>
                <a:lnTo>
                  <a:pt x="51711" y="5546"/>
                </a:lnTo>
                <a:lnTo>
                  <a:pt x="52031" y="5790"/>
                </a:lnTo>
                <a:lnTo>
                  <a:pt x="52331" y="6053"/>
                </a:lnTo>
                <a:lnTo>
                  <a:pt x="52632" y="6316"/>
                </a:lnTo>
                <a:lnTo>
                  <a:pt x="52876" y="6542"/>
                </a:lnTo>
                <a:lnTo>
                  <a:pt x="53121" y="6749"/>
                </a:lnTo>
                <a:lnTo>
                  <a:pt x="53365" y="6937"/>
                </a:lnTo>
                <a:lnTo>
                  <a:pt x="53628" y="7106"/>
                </a:lnTo>
                <a:lnTo>
                  <a:pt x="53891" y="7256"/>
                </a:lnTo>
                <a:lnTo>
                  <a:pt x="54173" y="7406"/>
                </a:lnTo>
                <a:lnTo>
                  <a:pt x="54437" y="7538"/>
                </a:lnTo>
                <a:lnTo>
                  <a:pt x="54737" y="7651"/>
                </a:lnTo>
                <a:lnTo>
                  <a:pt x="55019" y="7745"/>
                </a:lnTo>
                <a:lnTo>
                  <a:pt x="55320" y="7839"/>
                </a:lnTo>
                <a:lnTo>
                  <a:pt x="55621" y="7914"/>
                </a:lnTo>
                <a:lnTo>
                  <a:pt x="55922" y="7989"/>
                </a:lnTo>
                <a:lnTo>
                  <a:pt x="56241" y="8046"/>
                </a:lnTo>
                <a:lnTo>
                  <a:pt x="56561" y="8083"/>
                </a:lnTo>
                <a:lnTo>
                  <a:pt x="56880" y="8121"/>
                </a:lnTo>
                <a:lnTo>
                  <a:pt x="57200" y="8140"/>
                </a:lnTo>
                <a:lnTo>
                  <a:pt x="57858" y="8140"/>
                </a:lnTo>
                <a:lnTo>
                  <a:pt x="58534" y="8102"/>
                </a:lnTo>
                <a:lnTo>
                  <a:pt x="59230" y="8027"/>
                </a:lnTo>
                <a:lnTo>
                  <a:pt x="59907" y="7914"/>
                </a:lnTo>
                <a:lnTo>
                  <a:pt x="60621" y="7764"/>
                </a:lnTo>
                <a:lnTo>
                  <a:pt x="61316" y="7594"/>
                </a:lnTo>
                <a:lnTo>
                  <a:pt x="62031" y="7369"/>
                </a:lnTo>
                <a:lnTo>
                  <a:pt x="62745" y="7124"/>
                </a:lnTo>
                <a:lnTo>
                  <a:pt x="63459" y="6861"/>
                </a:lnTo>
                <a:lnTo>
                  <a:pt x="64155" y="6579"/>
                </a:lnTo>
                <a:lnTo>
                  <a:pt x="64869" y="6260"/>
                </a:lnTo>
                <a:lnTo>
                  <a:pt x="65546" y="5921"/>
                </a:lnTo>
                <a:lnTo>
                  <a:pt x="66241" y="5564"/>
                </a:lnTo>
                <a:lnTo>
                  <a:pt x="66918" y="5207"/>
                </a:lnTo>
                <a:lnTo>
                  <a:pt x="67576" y="4812"/>
                </a:lnTo>
                <a:lnTo>
                  <a:pt x="68215" y="4418"/>
                </a:lnTo>
                <a:lnTo>
                  <a:pt x="68854" y="4023"/>
                </a:lnTo>
                <a:lnTo>
                  <a:pt x="69455" y="3609"/>
                </a:lnTo>
                <a:lnTo>
                  <a:pt x="70057" y="3177"/>
                </a:lnTo>
                <a:lnTo>
                  <a:pt x="70621" y="2764"/>
                </a:lnTo>
                <a:lnTo>
                  <a:pt x="71166" y="2331"/>
                </a:lnTo>
                <a:lnTo>
                  <a:pt x="71673" y="1918"/>
                </a:lnTo>
                <a:lnTo>
                  <a:pt x="72162" y="1504"/>
                </a:lnTo>
                <a:lnTo>
                  <a:pt x="72613" y="1091"/>
                </a:lnTo>
                <a:lnTo>
                  <a:pt x="726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0" name="Google Shape;1590;p31"/>
          <p:cNvGrpSpPr/>
          <p:nvPr/>
        </p:nvGrpSpPr>
        <p:grpSpPr>
          <a:xfrm flipH="1" rot="-6034096">
            <a:off x="6134193" y="186652"/>
            <a:ext cx="5898452" cy="4432058"/>
            <a:chOff x="1483225" y="811475"/>
            <a:chExt cx="5898675" cy="4432225"/>
          </a:xfrm>
        </p:grpSpPr>
        <p:sp>
          <p:nvSpPr>
            <p:cNvPr id="1591" name="Google Shape;1591;p31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5" name="Google Shape;1595;p31"/>
          <p:cNvGrpSpPr/>
          <p:nvPr/>
        </p:nvGrpSpPr>
        <p:grpSpPr>
          <a:xfrm flipH="1" rot="-4937279">
            <a:off x="-1816271" y="-2384650"/>
            <a:ext cx="5898942" cy="4432426"/>
            <a:chOff x="1483225" y="811475"/>
            <a:chExt cx="5898675" cy="4432225"/>
          </a:xfrm>
        </p:grpSpPr>
        <p:sp>
          <p:nvSpPr>
            <p:cNvPr id="1596" name="Google Shape;1596;p31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1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5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177" name="Google Shape;177;p5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178" name="Google Shape;178;p5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9" name="Google Shape;179;p5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Google Shape;181;p5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" name="Google Shape;184;p5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5" name="Google Shape;185;p5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2" name="Google Shape;192;p5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5"/>
          <p:cNvSpPr txBox="1"/>
          <p:nvPr>
            <p:ph type="title"/>
          </p:nvPr>
        </p:nvSpPr>
        <p:spPr>
          <a:xfrm>
            <a:off x="1726925" y="3247985"/>
            <a:ext cx="1573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4" name="Google Shape;194;p5"/>
          <p:cNvSpPr txBox="1"/>
          <p:nvPr>
            <p:ph idx="2" type="title"/>
          </p:nvPr>
        </p:nvSpPr>
        <p:spPr>
          <a:xfrm>
            <a:off x="5419225" y="3247985"/>
            <a:ext cx="2241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5" name="Google Shape;195;p5"/>
          <p:cNvSpPr txBox="1"/>
          <p:nvPr>
            <p:ph idx="1" type="subTitle"/>
          </p:nvPr>
        </p:nvSpPr>
        <p:spPr>
          <a:xfrm>
            <a:off x="5511175" y="3616885"/>
            <a:ext cx="20574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6" name="Google Shape;196;p5"/>
          <p:cNvSpPr txBox="1"/>
          <p:nvPr>
            <p:ph idx="3" type="subTitle"/>
          </p:nvPr>
        </p:nvSpPr>
        <p:spPr>
          <a:xfrm>
            <a:off x="1483475" y="3616885"/>
            <a:ext cx="20604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7" name="Google Shape;197;p5"/>
          <p:cNvSpPr txBox="1"/>
          <p:nvPr>
            <p:ph idx="4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98" name="Google Shape;198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" y="153090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5400000">
            <a:off x="6368603" y="-830105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5"/>
          <p:cNvGrpSpPr/>
          <p:nvPr/>
        </p:nvGrpSpPr>
        <p:grpSpPr>
          <a:xfrm rot="10800000">
            <a:off x="5274837" y="4119563"/>
            <a:ext cx="3869175" cy="1030769"/>
            <a:chOff x="12" y="12"/>
            <a:chExt cx="3869175" cy="1030769"/>
          </a:xfrm>
        </p:grpSpPr>
        <p:sp>
          <p:nvSpPr>
            <p:cNvPr id="201" name="Google Shape;201;p5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" name="Google Shape;204;p5"/>
          <p:cNvGrpSpPr/>
          <p:nvPr/>
        </p:nvGrpSpPr>
        <p:grpSpPr>
          <a:xfrm>
            <a:off x="12" y="12"/>
            <a:ext cx="3869175" cy="1030769"/>
            <a:chOff x="12" y="12"/>
            <a:chExt cx="3869175" cy="1030769"/>
          </a:xfrm>
        </p:grpSpPr>
        <p:sp>
          <p:nvSpPr>
            <p:cNvPr id="205" name="Google Shape;205;p5"/>
            <p:cNvSpPr/>
            <p:nvPr/>
          </p:nvSpPr>
          <p:spPr>
            <a:xfrm flipH="1" rot="10800000">
              <a:off x="12" y="12"/>
              <a:ext cx="3869175" cy="772851"/>
            </a:xfrm>
            <a:custGeom>
              <a:rect b="b" l="l" r="r" t="t"/>
              <a:pathLst>
                <a:path extrusionOk="0" h="17125" w="85734">
                  <a:moveTo>
                    <a:pt x="18628" y="0"/>
                  </a:moveTo>
                  <a:lnTo>
                    <a:pt x="17745" y="57"/>
                  </a:lnTo>
                  <a:lnTo>
                    <a:pt x="16861" y="151"/>
                  </a:lnTo>
                  <a:lnTo>
                    <a:pt x="15921" y="282"/>
                  </a:lnTo>
                  <a:lnTo>
                    <a:pt x="14944" y="451"/>
                  </a:lnTo>
                  <a:lnTo>
                    <a:pt x="13948" y="658"/>
                  </a:lnTo>
                  <a:lnTo>
                    <a:pt x="12895" y="902"/>
                  </a:lnTo>
                  <a:lnTo>
                    <a:pt x="11824" y="1203"/>
                  </a:lnTo>
                  <a:lnTo>
                    <a:pt x="10696" y="1542"/>
                  </a:lnTo>
                  <a:lnTo>
                    <a:pt x="9530" y="1936"/>
                  </a:lnTo>
                  <a:lnTo>
                    <a:pt x="8309" y="2387"/>
                  </a:lnTo>
                  <a:lnTo>
                    <a:pt x="7049" y="2876"/>
                  </a:lnTo>
                  <a:lnTo>
                    <a:pt x="5734" y="3421"/>
                  </a:lnTo>
                  <a:lnTo>
                    <a:pt x="4361" y="4023"/>
                  </a:lnTo>
                  <a:lnTo>
                    <a:pt x="3327" y="4512"/>
                  </a:lnTo>
                  <a:lnTo>
                    <a:pt x="2237" y="5019"/>
                  </a:lnTo>
                  <a:lnTo>
                    <a:pt x="1128" y="5564"/>
                  </a:lnTo>
                  <a:lnTo>
                    <a:pt x="0" y="6147"/>
                  </a:lnTo>
                  <a:lnTo>
                    <a:pt x="0" y="17124"/>
                  </a:lnTo>
                  <a:lnTo>
                    <a:pt x="85734" y="17124"/>
                  </a:lnTo>
                  <a:lnTo>
                    <a:pt x="85264" y="16560"/>
                  </a:lnTo>
                  <a:lnTo>
                    <a:pt x="84700" y="15921"/>
                  </a:lnTo>
                  <a:lnTo>
                    <a:pt x="83948" y="15113"/>
                  </a:lnTo>
                  <a:lnTo>
                    <a:pt x="83478" y="14662"/>
                  </a:lnTo>
                  <a:lnTo>
                    <a:pt x="82970" y="14173"/>
                  </a:lnTo>
                  <a:lnTo>
                    <a:pt x="82425" y="13666"/>
                  </a:lnTo>
                  <a:lnTo>
                    <a:pt x="81824" y="13139"/>
                  </a:lnTo>
                  <a:lnTo>
                    <a:pt x="81185" y="12613"/>
                  </a:lnTo>
                  <a:lnTo>
                    <a:pt x="80489" y="12068"/>
                  </a:lnTo>
                  <a:lnTo>
                    <a:pt x="79756" y="11523"/>
                  </a:lnTo>
                  <a:lnTo>
                    <a:pt x="78967" y="10978"/>
                  </a:lnTo>
                  <a:lnTo>
                    <a:pt x="78158" y="10451"/>
                  </a:lnTo>
                  <a:lnTo>
                    <a:pt x="77294" y="9944"/>
                  </a:lnTo>
                  <a:lnTo>
                    <a:pt x="76391" y="9455"/>
                  </a:lnTo>
                  <a:lnTo>
                    <a:pt x="75433" y="8985"/>
                  </a:lnTo>
                  <a:lnTo>
                    <a:pt x="74963" y="8778"/>
                  </a:lnTo>
                  <a:lnTo>
                    <a:pt x="74455" y="8553"/>
                  </a:lnTo>
                  <a:lnTo>
                    <a:pt x="73948" y="8365"/>
                  </a:lnTo>
                  <a:lnTo>
                    <a:pt x="73440" y="8158"/>
                  </a:lnTo>
                  <a:lnTo>
                    <a:pt x="72914" y="7989"/>
                  </a:lnTo>
                  <a:lnTo>
                    <a:pt x="72388" y="7820"/>
                  </a:lnTo>
                  <a:lnTo>
                    <a:pt x="71843" y="7651"/>
                  </a:lnTo>
                  <a:lnTo>
                    <a:pt x="71297" y="7519"/>
                  </a:lnTo>
                  <a:lnTo>
                    <a:pt x="70734" y="7387"/>
                  </a:lnTo>
                  <a:lnTo>
                    <a:pt x="70170" y="7256"/>
                  </a:lnTo>
                  <a:lnTo>
                    <a:pt x="69587" y="7162"/>
                  </a:lnTo>
                  <a:lnTo>
                    <a:pt x="69004" y="7068"/>
                  </a:lnTo>
                  <a:lnTo>
                    <a:pt x="68422" y="7012"/>
                  </a:lnTo>
                  <a:lnTo>
                    <a:pt x="67820" y="6955"/>
                  </a:lnTo>
                  <a:lnTo>
                    <a:pt x="67219" y="6918"/>
                  </a:lnTo>
                  <a:lnTo>
                    <a:pt x="66598" y="6899"/>
                  </a:lnTo>
                  <a:lnTo>
                    <a:pt x="65978" y="6899"/>
                  </a:lnTo>
                  <a:lnTo>
                    <a:pt x="65339" y="6918"/>
                  </a:lnTo>
                  <a:lnTo>
                    <a:pt x="64700" y="6955"/>
                  </a:lnTo>
                  <a:lnTo>
                    <a:pt x="64061" y="7030"/>
                  </a:lnTo>
                  <a:lnTo>
                    <a:pt x="63403" y="7106"/>
                  </a:lnTo>
                  <a:lnTo>
                    <a:pt x="62745" y="7218"/>
                  </a:lnTo>
                  <a:lnTo>
                    <a:pt x="62068" y="7350"/>
                  </a:lnTo>
                  <a:lnTo>
                    <a:pt x="61391" y="7500"/>
                  </a:lnTo>
                  <a:lnTo>
                    <a:pt x="59850" y="7857"/>
                  </a:lnTo>
                  <a:lnTo>
                    <a:pt x="58365" y="8177"/>
                  </a:lnTo>
                  <a:lnTo>
                    <a:pt x="56918" y="8440"/>
                  </a:lnTo>
                  <a:lnTo>
                    <a:pt x="55546" y="8666"/>
                  </a:lnTo>
                  <a:lnTo>
                    <a:pt x="54211" y="8835"/>
                  </a:lnTo>
                  <a:lnTo>
                    <a:pt x="52933" y="8985"/>
                  </a:lnTo>
                  <a:lnTo>
                    <a:pt x="51692" y="9079"/>
                  </a:lnTo>
                  <a:lnTo>
                    <a:pt x="50508" y="9154"/>
                  </a:lnTo>
                  <a:lnTo>
                    <a:pt x="49361" y="9173"/>
                  </a:lnTo>
                  <a:lnTo>
                    <a:pt x="48271" y="9173"/>
                  </a:lnTo>
                  <a:lnTo>
                    <a:pt x="47219" y="9136"/>
                  </a:lnTo>
                  <a:lnTo>
                    <a:pt x="46185" y="9060"/>
                  </a:lnTo>
                  <a:lnTo>
                    <a:pt x="45207" y="8966"/>
                  </a:lnTo>
                  <a:lnTo>
                    <a:pt x="44267" y="8835"/>
                  </a:lnTo>
                  <a:lnTo>
                    <a:pt x="43346" y="8684"/>
                  </a:lnTo>
                  <a:lnTo>
                    <a:pt x="42482" y="8515"/>
                  </a:lnTo>
                  <a:lnTo>
                    <a:pt x="41617" y="8327"/>
                  </a:lnTo>
                  <a:lnTo>
                    <a:pt x="40809" y="8102"/>
                  </a:lnTo>
                  <a:lnTo>
                    <a:pt x="40019" y="7876"/>
                  </a:lnTo>
                  <a:lnTo>
                    <a:pt x="39249" y="7613"/>
                  </a:lnTo>
                  <a:lnTo>
                    <a:pt x="38497" y="7350"/>
                  </a:lnTo>
                  <a:lnTo>
                    <a:pt x="37782" y="7068"/>
                  </a:lnTo>
                  <a:lnTo>
                    <a:pt x="37087" y="6767"/>
                  </a:lnTo>
                  <a:lnTo>
                    <a:pt x="36391" y="6448"/>
                  </a:lnTo>
                  <a:lnTo>
                    <a:pt x="35734" y="6128"/>
                  </a:lnTo>
                  <a:lnTo>
                    <a:pt x="35076" y="5809"/>
                  </a:lnTo>
                  <a:lnTo>
                    <a:pt x="33816" y="5151"/>
                  </a:lnTo>
                  <a:lnTo>
                    <a:pt x="32594" y="4474"/>
                  </a:lnTo>
                  <a:lnTo>
                    <a:pt x="31391" y="3797"/>
                  </a:lnTo>
                  <a:lnTo>
                    <a:pt x="30207" y="3139"/>
                  </a:lnTo>
                  <a:lnTo>
                    <a:pt x="29004" y="2500"/>
                  </a:lnTo>
                  <a:lnTo>
                    <a:pt x="28421" y="2199"/>
                  </a:lnTo>
                  <a:lnTo>
                    <a:pt x="27801" y="1918"/>
                  </a:lnTo>
                  <a:lnTo>
                    <a:pt x="27200" y="1636"/>
                  </a:lnTo>
                  <a:lnTo>
                    <a:pt x="26579" y="1372"/>
                  </a:lnTo>
                  <a:lnTo>
                    <a:pt x="25940" y="1147"/>
                  </a:lnTo>
                  <a:lnTo>
                    <a:pt x="25301" y="921"/>
                  </a:lnTo>
                  <a:lnTo>
                    <a:pt x="24624" y="715"/>
                  </a:lnTo>
                  <a:lnTo>
                    <a:pt x="23948" y="527"/>
                  </a:lnTo>
                  <a:lnTo>
                    <a:pt x="23252" y="376"/>
                  </a:lnTo>
                  <a:lnTo>
                    <a:pt x="22538" y="245"/>
                  </a:lnTo>
                  <a:lnTo>
                    <a:pt x="21805" y="132"/>
                  </a:lnTo>
                  <a:lnTo>
                    <a:pt x="21053" y="57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 flipH="1" rot="10800000">
              <a:off x="12" y="12"/>
              <a:ext cx="1716159" cy="1030769"/>
            </a:xfrm>
            <a:custGeom>
              <a:rect b="b" l="l" r="r" t="t"/>
              <a:pathLst>
                <a:path extrusionOk="0" h="22840" w="38027">
                  <a:moveTo>
                    <a:pt x="0" y="1"/>
                  </a:moveTo>
                  <a:lnTo>
                    <a:pt x="0" y="22839"/>
                  </a:lnTo>
                  <a:lnTo>
                    <a:pt x="38027" y="22839"/>
                  </a:lnTo>
                  <a:lnTo>
                    <a:pt x="37632" y="22332"/>
                  </a:lnTo>
                  <a:lnTo>
                    <a:pt x="37181" y="21824"/>
                  </a:lnTo>
                  <a:lnTo>
                    <a:pt x="36673" y="21336"/>
                  </a:lnTo>
                  <a:lnTo>
                    <a:pt x="36147" y="20847"/>
                  </a:lnTo>
                  <a:lnTo>
                    <a:pt x="35564" y="20358"/>
                  </a:lnTo>
                  <a:lnTo>
                    <a:pt x="34925" y="19907"/>
                  </a:lnTo>
                  <a:lnTo>
                    <a:pt x="34249" y="19456"/>
                  </a:lnTo>
                  <a:lnTo>
                    <a:pt x="33515" y="19024"/>
                  </a:lnTo>
                  <a:lnTo>
                    <a:pt x="32726" y="18610"/>
                  </a:lnTo>
                  <a:lnTo>
                    <a:pt x="31880" y="18215"/>
                  </a:lnTo>
                  <a:lnTo>
                    <a:pt x="31448" y="18027"/>
                  </a:lnTo>
                  <a:lnTo>
                    <a:pt x="30978" y="17858"/>
                  </a:lnTo>
                  <a:lnTo>
                    <a:pt x="30508" y="17670"/>
                  </a:lnTo>
                  <a:lnTo>
                    <a:pt x="30019" y="17501"/>
                  </a:lnTo>
                  <a:lnTo>
                    <a:pt x="29512" y="17351"/>
                  </a:lnTo>
                  <a:lnTo>
                    <a:pt x="29004" y="17200"/>
                  </a:lnTo>
                  <a:lnTo>
                    <a:pt x="28459" y="17050"/>
                  </a:lnTo>
                  <a:lnTo>
                    <a:pt x="27914" y="16918"/>
                  </a:lnTo>
                  <a:lnTo>
                    <a:pt x="27350" y="16787"/>
                  </a:lnTo>
                  <a:lnTo>
                    <a:pt x="26767" y="16674"/>
                  </a:lnTo>
                  <a:lnTo>
                    <a:pt x="26166" y="16561"/>
                  </a:lnTo>
                  <a:lnTo>
                    <a:pt x="25546" y="16448"/>
                  </a:lnTo>
                  <a:lnTo>
                    <a:pt x="24794" y="16336"/>
                  </a:lnTo>
                  <a:lnTo>
                    <a:pt x="24061" y="16204"/>
                  </a:lnTo>
                  <a:lnTo>
                    <a:pt x="23346" y="16054"/>
                  </a:lnTo>
                  <a:lnTo>
                    <a:pt x="22670" y="15903"/>
                  </a:lnTo>
                  <a:lnTo>
                    <a:pt x="21993" y="15753"/>
                  </a:lnTo>
                  <a:lnTo>
                    <a:pt x="21335" y="15584"/>
                  </a:lnTo>
                  <a:lnTo>
                    <a:pt x="20696" y="15415"/>
                  </a:lnTo>
                  <a:lnTo>
                    <a:pt x="20076" y="15245"/>
                  </a:lnTo>
                  <a:lnTo>
                    <a:pt x="19474" y="15057"/>
                  </a:lnTo>
                  <a:lnTo>
                    <a:pt x="18873" y="14869"/>
                  </a:lnTo>
                  <a:lnTo>
                    <a:pt x="17745" y="14475"/>
                  </a:lnTo>
                  <a:lnTo>
                    <a:pt x="16673" y="14042"/>
                  </a:lnTo>
                  <a:lnTo>
                    <a:pt x="15677" y="13591"/>
                  </a:lnTo>
                  <a:lnTo>
                    <a:pt x="14718" y="13121"/>
                  </a:lnTo>
                  <a:lnTo>
                    <a:pt x="13816" y="12651"/>
                  </a:lnTo>
                  <a:lnTo>
                    <a:pt x="12952" y="12144"/>
                  </a:lnTo>
                  <a:lnTo>
                    <a:pt x="12162" y="11636"/>
                  </a:lnTo>
                  <a:lnTo>
                    <a:pt x="11391" y="11110"/>
                  </a:lnTo>
                  <a:lnTo>
                    <a:pt x="10677" y="10565"/>
                  </a:lnTo>
                  <a:lnTo>
                    <a:pt x="10000" y="10020"/>
                  </a:lnTo>
                  <a:lnTo>
                    <a:pt x="9361" y="9456"/>
                  </a:lnTo>
                  <a:lnTo>
                    <a:pt x="8760" y="8911"/>
                  </a:lnTo>
                  <a:lnTo>
                    <a:pt x="8177" y="8347"/>
                  </a:lnTo>
                  <a:lnTo>
                    <a:pt x="7632" y="7783"/>
                  </a:lnTo>
                  <a:lnTo>
                    <a:pt x="7106" y="7219"/>
                  </a:lnTo>
                  <a:lnTo>
                    <a:pt x="6617" y="6655"/>
                  </a:lnTo>
                  <a:lnTo>
                    <a:pt x="6147" y="6091"/>
                  </a:lnTo>
                  <a:lnTo>
                    <a:pt x="5245" y="5001"/>
                  </a:lnTo>
                  <a:lnTo>
                    <a:pt x="4399" y="3948"/>
                  </a:lnTo>
                  <a:lnTo>
                    <a:pt x="3572" y="2952"/>
                  </a:lnTo>
                  <a:lnTo>
                    <a:pt x="3158" y="2482"/>
                  </a:lnTo>
                  <a:lnTo>
                    <a:pt x="2764" y="2031"/>
                  </a:lnTo>
                  <a:lnTo>
                    <a:pt x="2350" y="1599"/>
                  </a:lnTo>
                  <a:lnTo>
                    <a:pt x="1937" y="1185"/>
                  </a:lnTo>
                  <a:lnTo>
                    <a:pt x="1730" y="1016"/>
                  </a:lnTo>
                  <a:lnTo>
                    <a:pt x="1523" y="847"/>
                  </a:lnTo>
                  <a:lnTo>
                    <a:pt x="1297" y="678"/>
                  </a:lnTo>
                  <a:lnTo>
                    <a:pt x="1053" y="527"/>
                  </a:lnTo>
                  <a:lnTo>
                    <a:pt x="809" y="377"/>
                  </a:lnTo>
                  <a:lnTo>
                    <a:pt x="546" y="245"/>
                  </a:lnTo>
                  <a:lnTo>
                    <a:pt x="282" y="1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 flipH="1" rot="10800000">
              <a:off x="12" y="12"/>
              <a:ext cx="2122509" cy="669368"/>
            </a:xfrm>
            <a:custGeom>
              <a:rect b="b" l="l" r="r" t="t"/>
              <a:pathLst>
                <a:path extrusionOk="0" h="14832" w="47031">
                  <a:moveTo>
                    <a:pt x="0" y="0"/>
                  </a:moveTo>
                  <a:lnTo>
                    <a:pt x="0" y="14831"/>
                  </a:lnTo>
                  <a:lnTo>
                    <a:pt x="47031" y="14831"/>
                  </a:lnTo>
                  <a:lnTo>
                    <a:pt x="45188" y="13271"/>
                  </a:lnTo>
                  <a:lnTo>
                    <a:pt x="44549" y="12745"/>
                  </a:lnTo>
                  <a:lnTo>
                    <a:pt x="44173" y="12407"/>
                  </a:lnTo>
                  <a:lnTo>
                    <a:pt x="43929" y="12181"/>
                  </a:lnTo>
                  <a:lnTo>
                    <a:pt x="43647" y="11974"/>
                  </a:lnTo>
                  <a:lnTo>
                    <a:pt x="43346" y="11786"/>
                  </a:lnTo>
                  <a:lnTo>
                    <a:pt x="43027" y="11617"/>
                  </a:lnTo>
                  <a:lnTo>
                    <a:pt x="42688" y="11467"/>
                  </a:lnTo>
                  <a:lnTo>
                    <a:pt x="42350" y="11335"/>
                  </a:lnTo>
                  <a:lnTo>
                    <a:pt x="41974" y="11204"/>
                  </a:lnTo>
                  <a:lnTo>
                    <a:pt x="41579" y="11091"/>
                  </a:lnTo>
                  <a:lnTo>
                    <a:pt x="41166" y="10997"/>
                  </a:lnTo>
                  <a:lnTo>
                    <a:pt x="40734" y="10922"/>
                  </a:lnTo>
                  <a:lnTo>
                    <a:pt x="40301" y="10865"/>
                  </a:lnTo>
                  <a:lnTo>
                    <a:pt x="39831" y="10809"/>
                  </a:lnTo>
                  <a:lnTo>
                    <a:pt x="39361" y="10752"/>
                  </a:lnTo>
                  <a:lnTo>
                    <a:pt x="38873" y="10715"/>
                  </a:lnTo>
                  <a:lnTo>
                    <a:pt x="37858" y="10677"/>
                  </a:lnTo>
                  <a:lnTo>
                    <a:pt x="36805" y="10677"/>
                  </a:lnTo>
                  <a:lnTo>
                    <a:pt x="35696" y="10696"/>
                  </a:lnTo>
                  <a:lnTo>
                    <a:pt x="34531" y="10734"/>
                  </a:lnTo>
                  <a:lnTo>
                    <a:pt x="33346" y="10790"/>
                  </a:lnTo>
                  <a:lnTo>
                    <a:pt x="30903" y="10922"/>
                  </a:lnTo>
                  <a:lnTo>
                    <a:pt x="28346" y="11053"/>
                  </a:lnTo>
                  <a:lnTo>
                    <a:pt x="27068" y="11091"/>
                  </a:lnTo>
                  <a:lnTo>
                    <a:pt x="25771" y="11110"/>
                  </a:lnTo>
                  <a:lnTo>
                    <a:pt x="24474" y="11110"/>
                  </a:lnTo>
                  <a:lnTo>
                    <a:pt x="23177" y="11072"/>
                  </a:lnTo>
                  <a:lnTo>
                    <a:pt x="21899" y="10997"/>
                  </a:lnTo>
                  <a:lnTo>
                    <a:pt x="21260" y="10959"/>
                  </a:lnTo>
                  <a:lnTo>
                    <a:pt x="20640" y="10884"/>
                  </a:lnTo>
                  <a:lnTo>
                    <a:pt x="20000" y="10809"/>
                  </a:lnTo>
                  <a:lnTo>
                    <a:pt x="19380" y="10715"/>
                  </a:lnTo>
                  <a:lnTo>
                    <a:pt x="18760" y="10621"/>
                  </a:lnTo>
                  <a:lnTo>
                    <a:pt x="18158" y="10489"/>
                  </a:lnTo>
                  <a:lnTo>
                    <a:pt x="17557" y="10358"/>
                  </a:lnTo>
                  <a:lnTo>
                    <a:pt x="16955" y="10207"/>
                  </a:lnTo>
                  <a:lnTo>
                    <a:pt x="16373" y="10038"/>
                  </a:lnTo>
                  <a:lnTo>
                    <a:pt x="15790" y="9869"/>
                  </a:lnTo>
                  <a:lnTo>
                    <a:pt x="15226" y="9662"/>
                  </a:lnTo>
                  <a:lnTo>
                    <a:pt x="14662" y="9437"/>
                  </a:lnTo>
                  <a:lnTo>
                    <a:pt x="14117" y="9192"/>
                  </a:lnTo>
                  <a:lnTo>
                    <a:pt x="13591" y="8929"/>
                  </a:lnTo>
                  <a:lnTo>
                    <a:pt x="13064" y="8647"/>
                  </a:lnTo>
                  <a:lnTo>
                    <a:pt x="12557" y="8346"/>
                  </a:lnTo>
                  <a:lnTo>
                    <a:pt x="12049" y="8027"/>
                  </a:lnTo>
                  <a:lnTo>
                    <a:pt x="11561" y="7670"/>
                  </a:lnTo>
                  <a:lnTo>
                    <a:pt x="11091" y="7294"/>
                  </a:lnTo>
                  <a:lnTo>
                    <a:pt x="10640" y="6899"/>
                  </a:lnTo>
                  <a:lnTo>
                    <a:pt x="10207" y="6467"/>
                  </a:lnTo>
                  <a:lnTo>
                    <a:pt x="9775" y="6016"/>
                  </a:lnTo>
                  <a:lnTo>
                    <a:pt x="9136" y="5339"/>
                  </a:lnTo>
                  <a:lnTo>
                    <a:pt x="8497" y="4700"/>
                  </a:lnTo>
                  <a:lnTo>
                    <a:pt x="7820" y="4098"/>
                  </a:lnTo>
                  <a:lnTo>
                    <a:pt x="7162" y="3553"/>
                  </a:lnTo>
                  <a:lnTo>
                    <a:pt x="6467" y="3027"/>
                  </a:lnTo>
                  <a:lnTo>
                    <a:pt x="5771" y="2557"/>
                  </a:lnTo>
                  <a:lnTo>
                    <a:pt x="5076" y="2125"/>
                  </a:lnTo>
                  <a:lnTo>
                    <a:pt x="4361" y="1730"/>
                  </a:lnTo>
                  <a:lnTo>
                    <a:pt x="3816" y="1448"/>
                  </a:lnTo>
                  <a:lnTo>
                    <a:pt x="3271" y="1185"/>
                  </a:lnTo>
                  <a:lnTo>
                    <a:pt x="2726" y="940"/>
                  </a:lnTo>
                  <a:lnTo>
                    <a:pt x="2181" y="715"/>
                  </a:lnTo>
                  <a:lnTo>
                    <a:pt x="1636" y="508"/>
                  </a:lnTo>
                  <a:lnTo>
                    <a:pt x="1091" y="320"/>
                  </a:lnTo>
                  <a:lnTo>
                    <a:pt x="54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5"/>
          <p:cNvGrpSpPr/>
          <p:nvPr/>
        </p:nvGrpSpPr>
        <p:grpSpPr>
          <a:xfrm rot="4500238">
            <a:off x="8279701" y="3593996"/>
            <a:ext cx="698338" cy="539068"/>
            <a:chOff x="1684700" y="238125"/>
            <a:chExt cx="1698275" cy="1310950"/>
          </a:xfrm>
        </p:grpSpPr>
        <p:sp>
          <p:nvSpPr>
            <p:cNvPr id="209" name="Google Shape;209;p5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5"/>
          <p:cNvGrpSpPr/>
          <p:nvPr/>
        </p:nvGrpSpPr>
        <p:grpSpPr>
          <a:xfrm rot="10800000">
            <a:off x="335281" y="925293"/>
            <a:ext cx="698331" cy="539063"/>
            <a:chOff x="1684700" y="238125"/>
            <a:chExt cx="1698275" cy="1310950"/>
          </a:xfrm>
        </p:grpSpPr>
        <p:sp>
          <p:nvSpPr>
            <p:cNvPr id="215" name="Google Shape;215;p5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 rot="-2192325">
            <a:off x="-2580766" y="-295159"/>
            <a:ext cx="5899009" cy="4432476"/>
            <a:chOff x="1483225" y="811475"/>
            <a:chExt cx="5898675" cy="4432225"/>
          </a:xfrm>
        </p:grpSpPr>
        <p:sp>
          <p:nvSpPr>
            <p:cNvPr id="221" name="Google Shape;221;p5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 rot="-1230385">
            <a:off x="6551347" y="133212"/>
            <a:ext cx="5898468" cy="4432069"/>
            <a:chOff x="1483225" y="811475"/>
            <a:chExt cx="5898675" cy="4432225"/>
          </a:xfrm>
        </p:grpSpPr>
        <p:sp>
          <p:nvSpPr>
            <p:cNvPr id="226" name="Google Shape;226;p5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6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232" name="Google Shape;232;p6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233" name="Google Shape;233;p6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4" name="Google Shape;234;p6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235" name="Google Shape;235;p6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" name="Google Shape;236;p6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7" name="Google Shape;237;p6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238" name="Google Shape;238;p6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" name="Google Shape;239;p6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40" name="Google Shape;240;p6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7" name="Google Shape;247;p6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9" name="Google Shape;249;p6"/>
          <p:cNvSpPr/>
          <p:nvPr/>
        </p:nvSpPr>
        <p:spPr>
          <a:xfrm flipH="1">
            <a:off x="-9" y="4503379"/>
            <a:ext cx="3707720" cy="645245"/>
          </a:xfrm>
          <a:custGeom>
            <a:rect b="b" l="l" r="r" t="t"/>
            <a:pathLst>
              <a:path extrusionOk="0" h="9532" w="54775">
                <a:moveTo>
                  <a:pt x="52350" y="1"/>
                </a:moveTo>
                <a:lnTo>
                  <a:pt x="51880" y="39"/>
                </a:lnTo>
                <a:lnTo>
                  <a:pt x="51391" y="76"/>
                </a:lnTo>
                <a:lnTo>
                  <a:pt x="50921" y="170"/>
                </a:lnTo>
                <a:lnTo>
                  <a:pt x="50432" y="264"/>
                </a:lnTo>
                <a:lnTo>
                  <a:pt x="49944" y="396"/>
                </a:lnTo>
                <a:lnTo>
                  <a:pt x="49455" y="546"/>
                </a:lnTo>
                <a:lnTo>
                  <a:pt x="48966" y="715"/>
                </a:lnTo>
                <a:lnTo>
                  <a:pt x="48459" y="922"/>
                </a:lnTo>
                <a:lnTo>
                  <a:pt x="47970" y="1129"/>
                </a:lnTo>
                <a:lnTo>
                  <a:pt x="46955" y="1599"/>
                </a:lnTo>
                <a:lnTo>
                  <a:pt x="45902" y="2106"/>
                </a:lnTo>
                <a:lnTo>
                  <a:pt x="44831" y="2651"/>
                </a:lnTo>
                <a:lnTo>
                  <a:pt x="43741" y="3215"/>
                </a:lnTo>
                <a:lnTo>
                  <a:pt x="42594" y="3798"/>
                </a:lnTo>
                <a:lnTo>
                  <a:pt x="41391" y="4381"/>
                </a:lnTo>
                <a:lnTo>
                  <a:pt x="40790" y="4663"/>
                </a:lnTo>
                <a:lnTo>
                  <a:pt x="40169" y="4945"/>
                </a:lnTo>
                <a:lnTo>
                  <a:pt x="39530" y="5208"/>
                </a:lnTo>
                <a:lnTo>
                  <a:pt x="38872" y="5471"/>
                </a:lnTo>
                <a:lnTo>
                  <a:pt x="38196" y="5715"/>
                </a:lnTo>
                <a:lnTo>
                  <a:pt x="37519" y="5960"/>
                </a:lnTo>
                <a:lnTo>
                  <a:pt x="37049" y="6091"/>
                </a:lnTo>
                <a:lnTo>
                  <a:pt x="36579" y="6204"/>
                </a:lnTo>
                <a:lnTo>
                  <a:pt x="36071" y="6298"/>
                </a:lnTo>
                <a:lnTo>
                  <a:pt x="35526" y="6373"/>
                </a:lnTo>
                <a:lnTo>
                  <a:pt x="34981" y="6411"/>
                </a:lnTo>
                <a:lnTo>
                  <a:pt x="34417" y="6448"/>
                </a:lnTo>
                <a:lnTo>
                  <a:pt x="33816" y="6467"/>
                </a:lnTo>
                <a:lnTo>
                  <a:pt x="33214" y="6467"/>
                </a:lnTo>
                <a:lnTo>
                  <a:pt x="32575" y="6448"/>
                </a:lnTo>
                <a:lnTo>
                  <a:pt x="31936" y="6411"/>
                </a:lnTo>
                <a:lnTo>
                  <a:pt x="31278" y="6354"/>
                </a:lnTo>
                <a:lnTo>
                  <a:pt x="30602" y="6298"/>
                </a:lnTo>
                <a:lnTo>
                  <a:pt x="29229" y="6148"/>
                </a:lnTo>
                <a:lnTo>
                  <a:pt x="27801" y="5941"/>
                </a:lnTo>
                <a:lnTo>
                  <a:pt x="26335" y="5715"/>
                </a:lnTo>
                <a:lnTo>
                  <a:pt x="24831" y="5452"/>
                </a:lnTo>
                <a:lnTo>
                  <a:pt x="21767" y="4907"/>
                </a:lnTo>
                <a:lnTo>
                  <a:pt x="18684" y="4343"/>
                </a:lnTo>
                <a:lnTo>
                  <a:pt x="17143" y="4080"/>
                </a:lnTo>
                <a:lnTo>
                  <a:pt x="15639" y="3836"/>
                </a:lnTo>
                <a:lnTo>
                  <a:pt x="14135" y="3629"/>
                </a:lnTo>
                <a:lnTo>
                  <a:pt x="12688" y="3460"/>
                </a:lnTo>
                <a:lnTo>
                  <a:pt x="11955" y="3403"/>
                </a:lnTo>
                <a:lnTo>
                  <a:pt x="11259" y="3347"/>
                </a:lnTo>
                <a:lnTo>
                  <a:pt x="10564" y="3290"/>
                </a:lnTo>
                <a:lnTo>
                  <a:pt x="9887" y="3272"/>
                </a:lnTo>
                <a:lnTo>
                  <a:pt x="9229" y="3253"/>
                </a:lnTo>
                <a:lnTo>
                  <a:pt x="8571" y="3272"/>
                </a:lnTo>
                <a:lnTo>
                  <a:pt x="7932" y="3290"/>
                </a:lnTo>
                <a:lnTo>
                  <a:pt x="7312" y="3328"/>
                </a:lnTo>
                <a:lnTo>
                  <a:pt x="6711" y="3384"/>
                </a:lnTo>
                <a:lnTo>
                  <a:pt x="6128" y="3460"/>
                </a:lnTo>
                <a:lnTo>
                  <a:pt x="5564" y="3572"/>
                </a:lnTo>
                <a:lnTo>
                  <a:pt x="5038" y="3685"/>
                </a:lnTo>
                <a:lnTo>
                  <a:pt x="4511" y="3836"/>
                </a:lnTo>
                <a:lnTo>
                  <a:pt x="4023" y="4005"/>
                </a:lnTo>
                <a:lnTo>
                  <a:pt x="3534" y="4212"/>
                </a:lnTo>
                <a:lnTo>
                  <a:pt x="3102" y="4437"/>
                </a:lnTo>
                <a:lnTo>
                  <a:pt x="2669" y="4681"/>
                </a:lnTo>
                <a:lnTo>
                  <a:pt x="2274" y="4963"/>
                </a:lnTo>
                <a:lnTo>
                  <a:pt x="1899" y="5264"/>
                </a:lnTo>
                <a:lnTo>
                  <a:pt x="1560" y="5602"/>
                </a:lnTo>
                <a:lnTo>
                  <a:pt x="1259" y="5978"/>
                </a:lnTo>
                <a:lnTo>
                  <a:pt x="977" y="6373"/>
                </a:lnTo>
                <a:lnTo>
                  <a:pt x="733" y="6824"/>
                </a:lnTo>
                <a:lnTo>
                  <a:pt x="508" y="7294"/>
                </a:lnTo>
                <a:lnTo>
                  <a:pt x="338" y="7783"/>
                </a:lnTo>
                <a:lnTo>
                  <a:pt x="188" y="8328"/>
                </a:lnTo>
                <a:lnTo>
                  <a:pt x="75" y="8911"/>
                </a:lnTo>
                <a:lnTo>
                  <a:pt x="0" y="9531"/>
                </a:lnTo>
                <a:lnTo>
                  <a:pt x="54774" y="9531"/>
                </a:lnTo>
                <a:lnTo>
                  <a:pt x="54774" y="377"/>
                </a:lnTo>
                <a:lnTo>
                  <a:pt x="54286" y="227"/>
                </a:lnTo>
                <a:lnTo>
                  <a:pt x="53797" y="133"/>
                </a:lnTo>
                <a:lnTo>
                  <a:pt x="53327" y="57"/>
                </a:lnTo>
                <a:lnTo>
                  <a:pt x="52838" y="20"/>
                </a:lnTo>
                <a:lnTo>
                  <a:pt x="523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" y="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 rotWithShape="1">
          <a:blip r:embed="rId2">
            <a:alphaModFix amt="30000"/>
          </a:blip>
          <a:srcRect b="0" l="0" r="0" t="31506"/>
          <a:stretch/>
        </p:blipFill>
        <p:spPr>
          <a:xfrm rot="5400000">
            <a:off x="6942514" y="2928288"/>
            <a:ext cx="1938200" cy="2474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6"/>
          <p:cNvGrpSpPr/>
          <p:nvPr/>
        </p:nvGrpSpPr>
        <p:grpSpPr>
          <a:xfrm flipH="1">
            <a:off x="7533482" y="10"/>
            <a:ext cx="1610440" cy="1710076"/>
            <a:chOff x="2090825" y="238125"/>
            <a:chExt cx="1747250" cy="1855350"/>
          </a:xfrm>
        </p:grpSpPr>
        <p:sp>
          <p:nvSpPr>
            <p:cNvPr id="253" name="Google Shape;253;p6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6"/>
          <p:cNvSpPr/>
          <p:nvPr/>
        </p:nvSpPr>
        <p:spPr>
          <a:xfrm flipH="1">
            <a:off x="-9" y="4589959"/>
            <a:ext cx="3289125" cy="558666"/>
          </a:xfrm>
          <a:custGeom>
            <a:rect b="b" l="l" r="r" t="t"/>
            <a:pathLst>
              <a:path extrusionOk="0" h="8253" w="48591">
                <a:moveTo>
                  <a:pt x="38854" y="0"/>
                </a:moveTo>
                <a:lnTo>
                  <a:pt x="38590" y="19"/>
                </a:lnTo>
                <a:lnTo>
                  <a:pt x="38365" y="38"/>
                </a:lnTo>
                <a:lnTo>
                  <a:pt x="38121" y="75"/>
                </a:lnTo>
                <a:lnTo>
                  <a:pt x="37463" y="226"/>
                </a:lnTo>
                <a:lnTo>
                  <a:pt x="36824" y="414"/>
                </a:lnTo>
                <a:lnTo>
                  <a:pt x="36222" y="620"/>
                </a:lnTo>
                <a:lnTo>
                  <a:pt x="35639" y="865"/>
                </a:lnTo>
                <a:lnTo>
                  <a:pt x="35075" y="1128"/>
                </a:lnTo>
                <a:lnTo>
                  <a:pt x="34530" y="1391"/>
                </a:lnTo>
                <a:lnTo>
                  <a:pt x="33985" y="1692"/>
                </a:lnTo>
                <a:lnTo>
                  <a:pt x="33459" y="1993"/>
                </a:lnTo>
                <a:lnTo>
                  <a:pt x="32425" y="2632"/>
                </a:lnTo>
                <a:lnTo>
                  <a:pt x="31354" y="3290"/>
                </a:lnTo>
                <a:lnTo>
                  <a:pt x="30809" y="3628"/>
                </a:lnTo>
                <a:lnTo>
                  <a:pt x="30263" y="3948"/>
                </a:lnTo>
                <a:lnTo>
                  <a:pt x="29681" y="4267"/>
                </a:lnTo>
                <a:lnTo>
                  <a:pt x="29098" y="4568"/>
                </a:lnTo>
                <a:lnTo>
                  <a:pt x="28459" y="4850"/>
                </a:lnTo>
                <a:lnTo>
                  <a:pt x="27820" y="5132"/>
                </a:lnTo>
                <a:lnTo>
                  <a:pt x="27124" y="5376"/>
                </a:lnTo>
                <a:lnTo>
                  <a:pt x="26410" y="5602"/>
                </a:lnTo>
                <a:lnTo>
                  <a:pt x="25639" y="5808"/>
                </a:lnTo>
                <a:lnTo>
                  <a:pt x="24831" y="5996"/>
                </a:lnTo>
                <a:lnTo>
                  <a:pt x="23966" y="6128"/>
                </a:lnTo>
                <a:lnTo>
                  <a:pt x="23045" y="6241"/>
                </a:lnTo>
                <a:lnTo>
                  <a:pt x="22087" y="6316"/>
                </a:lnTo>
                <a:lnTo>
                  <a:pt x="21053" y="6354"/>
                </a:lnTo>
                <a:lnTo>
                  <a:pt x="19963" y="6335"/>
                </a:lnTo>
                <a:lnTo>
                  <a:pt x="18797" y="6278"/>
                </a:lnTo>
                <a:lnTo>
                  <a:pt x="17557" y="6166"/>
                </a:lnTo>
                <a:lnTo>
                  <a:pt x="16260" y="6015"/>
                </a:lnTo>
                <a:lnTo>
                  <a:pt x="14869" y="5790"/>
                </a:lnTo>
                <a:lnTo>
                  <a:pt x="13384" y="5508"/>
                </a:lnTo>
                <a:lnTo>
                  <a:pt x="12632" y="5376"/>
                </a:lnTo>
                <a:lnTo>
                  <a:pt x="11899" y="5245"/>
                </a:lnTo>
                <a:lnTo>
                  <a:pt x="11203" y="5151"/>
                </a:lnTo>
                <a:lnTo>
                  <a:pt x="10527" y="5057"/>
                </a:lnTo>
                <a:lnTo>
                  <a:pt x="9869" y="5000"/>
                </a:lnTo>
                <a:lnTo>
                  <a:pt x="9248" y="4944"/>
                </a:lnTo>
                <a:lnTo>
                  <a:pt x="8647" y="4925"/>
                </a:lnTo>
                <a:lnTo>
                  <a:pt x="8064" y="4906"/>
                </a:lnTo>
                <a:lnTo>
                  <a:pt x="7519" y="4925"/>
                </a:lnTo>
                <a:lnTo>
                  <a:pt x="6974" y="4944"/>
                </a:lnTo>
                <a:lnTo>
                  <a:pt x="6466" y="4981"/>
                </a:lnTo>
                <a:lnTo>
                  <a:pt x="5978" y="5019"/>
                </a:lnTo>
                <a:lnTo>
                  <a:pt x="5508" y="5094"/>
                </a:lnTo>
                <a:lnTo>
                  <a:pt x="5057" y="5169"/>
                </a:lnTo>
                <a:lnTo>
                  <a:pt x="4624" y="5263"/>
                </a:lnTo>
                <a:lnTo>
                  <a:pt x="4211" y="5376"/>
                </a:lnTo>
                <a:lnTo>
                  <a:pt x="3835" y="5489"/>
                </a:lnTo>
                <a:lnTo>
                  <a:pt x="3459" y="5620"/>
                </a:lnTo>
                <a:lnTo>
                  <a:pt x="3102" y="5752"/>
                </a:lnTo>
                <a:lnTo>
                  <a:pt x="2763" y="5902"/>
                </a:lnTo>
                <a:lnTo>
                  <a:pt x="2463" y="6053"/>
                </a:lnTo>
                <a:lnTo>
                  <a:pt x="2162" y="6222"/>
                </a:lnTo>
                <a:lnTo>
                  <a:pt x="1880" y="6391"/>
                </a:lnTo>
                <a:lnTo>
                  <a:pt x="1598" y="6579"/>
                </a:lnTo>
                <a:lnTo>
                  <a:pt x="1354" y="6767"/>
                </a:lnTo>
                <a:lnTo>
                  <a:pt x="1128" y="6974"/>
                </a:lnTo>
                <a:lnTo>
                  <a:pt x="902" y="7162"/>
                </a:lnTo>
                <a:lnTo>
                  <a:pt x="696" y="7369"/>
                </a:lnTo>
                <a:lnTo>
                  <a:pt x="489" y="7594"/>
                </a:lnTo>
                <a:lnTo>
                  <a:pt x="320" y="7801"/>
                </a:lnTo>
                <a:lnTo>
                  <a:pt x="151" y="8027"/>
                </a:lnTo>
                <a:lnTo>
                  <a:pt x="0" y="8252"/>
                </a:lnTo>
                <a:lnTo>
                  <a:pt x="48590" y="8252"/>
                </a:lnTo>
                <a:lnTo>
                  <a:pt x="48590" y="3590"/>
                </a:lnTo>
                <a:lnTo>
                  <a:pt x="47162" y="2820"/>
                </a:lnTo>
                <a:lnTo>
                  <a:pt x="46429" y="2444"/>
                </a:lnTo>
                <a:lnTo>
                  <a:pt x="45696" y="2105"/>
                </a:lnTo>
                <a:lnTo>
                  <a:pt x="44963" y="1767"/>
                </a:lnTo>
                <a:lnTo>
                  <a:pt x="44248" y="1448"/>
                </a:lnTo>
                <a:lnTo>
                  <a:pt x="43534" y="1147"/>
                </a:lnTo>
                <a:lnTo>
                  <a:pt x="42839" y="884"/>
                </a:lnTo>
                <a:lnTo>
                  <a:pt x="42143" y="639"/>
                </a:lnTo>
                <a:lnTo>
                  <a:pt x="41485" y="432"/>
                </a:lnTo>
                <a:lnTo>
                  <a:pt x="40846" y="263"/>
                </a:lnTo>
                <a:lnTo>
                  <a:pt x="40226" y="132"/>
                </a:lnTo>
                <a:lnTo>
                  <a:pt x="39643" y="57"/>
                </a:lnTo>
                <a:lnTo>
                  <a:pt x="39380" y="19"/>
                </a:lnTo>
                <a:lnTo>
                  <a:pt x="390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6"/>
          <p:cNvGrpSpPr/>
          <p:nvPr/>
        </p:nvGrpSpPr>
        <p:grpSpPr>
          <a:xfrm flipH="1" rot="10800000">
            <a:off x="1497106" y="253318"/>
            <a:ext cx="698331" cy="539063"/>
            <a:chOff x="1684700" y="238125"/>
            <a:chExt cx="1698275" cy="1310950"/>
          </a:xfrm>
        </p:grpSpPr>
        <p:sp>
          <p:nvSpPr>
            <p:cNvPr id="258" name="Google Shape;258;p6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6"/>
          <p:cNvGrpSpPr/>
          <p:nvPr/>
        </p:nvGrpSpPr>
        <p:grpSpPr>
          <a:xfrm rot="10800000">
            <a:off x="3908706" y="4503368"/>
            <a:ext cx="698331" cy="539063"/>
            <a:chOff x="1684700" y="238125"/>
            <a:chExt cx="1698275" cy="1310950"/>
          </a:xfrm>
        </p:grpSpPr>
        <p:sp>
          <p:nvSpPr>
            <p:cNvPr id="264" name="Google Shape;264;p6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" name="Google Shape;269;p6"/>
          <p:cNvGrpSpPr/>
          <p:nvPr/>
        </p:nvGrpSpPr>
        <p:grpSpPr>
          <a:xfrm rot="10800000">
            <a:off x="1220781" y="4253818"/>
            <a:ext cx="698331" cy="539063"/>
            <a:chOff x="1684700" y="238125"/>
            <a:chExt cx="1698275" cy="1310950"/>
          </a:xfrm>
        </p:grpSpPr>
        <p:sp>
          <p:nvSpPr>
            <p:cNvPr id="270" name="Google Shape;270;p6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" name="Google Shape;275;p6"/>
          <p:cNvGrpSpPr/>
          <p:nvPr/>
        </p:nvGrpSpPr>
        <p:grpSpPr>
          <a:xfrm rot="10800000">
            <a:off x="7136756" y="334968"/>
            <a:ext cx="698331" cy="539063"/>
            <a:chOff x="1684700" y="238125"/>
            <a:chExt cx="1698275" cy="1310950"/>
          </a:xfrm>
        </p:grpSpPr>
        <p:sp>
          <p:nvSpPr>
            <p:cNvPr id="276" name="Google Shape;276;p6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" name="Google Shape;281;p6"/>
          <p:cNvGrpSpPr/>
          <p:nvPr/>
        </p:nvGrpSpPr>
        <p:grpSpPr>
          <a:xfrm>
            <a:off x="7175775" y="1423150"/>
            <a:ext cx="5898675" cy="4432225"/>
            <a:chOff x="1483225" y="811475"/>
            <a:chExt cx="5898675" cy="4432225"/>
          </a:xfrm>
        </p:grpSpPr>
        <p:sp>
          <p:nvSpPr>
            <p:cNvPr id="282" name="Google Shape;282;p6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6"/>
          <p:cNvGrpSpPr/>
          <p:nvPr/>
        </p:nvGrpSpPr>
        <p:grpSpPr>
          <a:xfrm rot="5634630">
            <a:off x="-4334547" y="-81824"/>
            <a:ext cx="5898842" cy="4432350"/>
            <a:chOff x="1483225" y="811475"/>
            <a:chExt cx="5898675" cy="4432225"/>
          </a:xfrm>
        </p:grpSpPr>
        <p:sp>
          <p:nvSpPr>
            <p:cNvPr id="287" name="Google Shape;287;p6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7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293" name="Google Shape;293;p7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294" name="Google Shape;294;p7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5" name="Google Shape;295;p7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296" name="Google Shape;296;p7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" name="Google Shape;297;p7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8" name="Google Shape;298;p7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299" name="Google Shape;299;p7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" name="Google Shape;300;p7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1" name="Google Shape;301;p7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8" name="Google Shape;308;p7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7"/>
          <p:cNvSpPr txBox="1"/>
          <p:nvPr>
            <p:ph idx="1" type="body"/>
          </p:nvPr>
        </p:nvSpPr>
        <p:spPr>
          <a:xfrm>
            <a:off x="2266350" y="1541160"/>
            <a:ext cx="4611300" cy="25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/>
        </p:txBody>
      </p:sp>
      <p:sp>
        <p:nvSpPr>
          <p:cNvPr id="310" name="Google Shape;310;p7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311" name="Google Shape;311;p7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3" y="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 rot="-5400000">
            <a:off x="6368603" y="2368100"/>
            <a:ext cx="1938200" cy="361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7"/>
          <p:cNvGrpSpPr/>
          <p:nvPr/>
        </p:nvGrpSpPr>
        <p:grpSpPr>
          <a:xfrm flipH="1" rot="10800000">
            <a:off x="-2" y="3123961"/>
            <a:ext cx="1901882" cy="2019548"/>
            <a:chOff x="2090825" y="238125"/>
            <a:chExt cx="1747250" cy="1855350"/>
          </a:xfrm>
        </p:grpSpPr>
        <p:sp>
          <p:nvSpPr>
            <p:cNvPr id="314" name="Google Shape;314;p7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7"/>
          <p:cNvGrpSpPr/>
          <p:nvPr/>
        </p:nvGrpSpPr>
        <p:grpSpPr>
          <a:xfrm>
            <a:off x="8044852" y="-6"/>
            <a:ext cx="1099126" cy="3583673"/>
            <a:chOff x="9403527" y="1839994"/>
            <a:chExt cx="1099126" cy="3583673"/>
          </a:xfrm>
        </p:grpSpPr>
        <p:sp>
          <p:nvSpPr>
            <p:cNvPr id="318" name="Google Shape;318;p7"/>
            <p:cNvSpPr/>
            <p:nvPr/>
          </p:nvSpPr>
          <p:spPr>
            <a:xfrm flipH="1" rot="-5400000">
              <a:off x="8362993" y="3285132"/>
              <a:ext cx="3299452" cy="977620"/>
            </a:xfrm>
            <a:custGeom>
              <a:rect b="b" l="l" r="r" t="t"/>
              <a:pathLst>
                <a:path extrusionOk="0" h="16486" w="55640">
                  <a:moveTo>
                    <a:pt x="10997" y="0"/>
                  </a:moveTo>
                  <a:lnTo>
                    <a:pt x="10546" y="19"/>
                  </a:lnTo>
                  <a:lnTo>
                    <a:pt x="10095" y="38"/>
                  </a:lnTo>
                  <a:lnTo>
                    <a:pt x="9662" y="76"/>
                  </a:lnTo>
                  <a:lnTo>
                    <a:pt x="9230" y="132"/>
                  </a:lnTo>
                  <a:lnTo>
                    <a:pt x="8798" y="207"/>
                  </a:lnTo>
                  <a:lnTo>
                    <a:pt x="8384" y="282"/>
                  </a:lnTo>
                  <a:lnTo>
                    <a:pt x="7970" y="376"/>
                  </a:lnTo>
                  <a:lnTo>
                    <a:pt x="7576" y="489"/>
                  </a:lnTo>
                  <a:lnTo>
                    <a:pt x="7181" y="621"/>
                  </a:lnTo>
                  <a:lnTo>
                    <a:pt x="6805" y="752"/>
                  </a:lnTo>
                  <a:lnTo>
                    <a:pt x="6429" y="903"/>
                  </a:lnTo>
                  <a:lnTo>
                    <a:pt x="6072" y="1072"/>
                  </a:lnTo>
                  <a:lnTo>
                    <a:pt x="5715" y="1260"/>
                  </a:lnTo>
                  <a:lnTo>
                    <a:pt x="5358" y="1448"/>
                  </a:lnTo>
                  <a:lnTo>
                    <a:pt x="5019" y="1636"/>
                  </a:lnTo>
                  <a:lnTo>
                    <a:pt x="4700" y="1861"/>
                  </a:lnTo>
                  <a:lnTo>
                    <a:pt x="4380" y="2087"/>
                  </a:lnTo>
                  <a:lnTo>
                    <a:pt x="4079" y="2312"/>
                  </a:lnTo>
                  <a:lnTo>
                    <a:pt x="3779" y="2557"/>
                  </a:lnTo>
                  <a:lnTo>
                    <a:pt x="3497" y="2820"/>
                  </a:lnTo>
                  <a:lnTo>
                    <a:pt x="3215" y="3083"/>
                  </a:lnTo>
                  <a:lnTo>
                    <a:pt x="2952" y="3346"/>
                  </a:lnTo>
                  <a:lnTo>
                    <a:pt x="2688" y="3628"/>
                  </a:lnTo>
                  <a:lnTo>
                    <a:pt x="2444" y="3929"/>
                  </a:lnTo>
                  <a:lnTo>
                    <a:pt x="2219" y="4230"/>
                  </a:lnTo>
                  <a:lnTo>
                    <a:pt x="1993" y="4549"/>
                  </a:lnTo>
                  <a:lnTo>
                    <a:pt x="1786" y="4869"/>
                  </a:lnTo>
                  <a:lnTo>
                    <a:pt x="1579" y="5188"/>
                  </a:lnTo>
                  <a:lnTo>
                    <a:pt x="1391" y="5527"/>
                  </a:lnTo>
                  <a:lnTo>
                    <a:pt x="1222" y="5865"/>
                  </a:lnTo>
                  <a:lnTo>
                    <a:pt x="1053" y="6203"/>
                  </a:lnTo>
                  <a:lnTo>
                    <a:pt x="903" y="6560"/>
                  </a:lnTo>
                  <a:lnTo>
                    <a:pt x="752" y="6918"/>
                  </a:lnTo>
                  <a:lnTo>
                    <a:pt x="640" y="7294"/>
                  </a:lnTo>
                  <a:lnTo>
                    <a:pt x="527" y="7670"/>
                  </a:lnTo>
                  <a:lnTo>
                    <a:pt x="414" y="8045"/>
                  </a:lnTo>
                  <a:lnTo>
                    <a:pt x="320" y="8421"/>
                  </a:lnTo>
                  <a:lnTo>
                    <a:pt x="245" y="8816"/>
                  </a:lnTo>
                  <a:lnTo>
                    <a:pt x="188" y="9192"/>
                  </a:lnTo>
                  <a:lnTo>
                    <a:pt x="132" y="9606"/>
                  </a:lnTo>
                  <a:lnTo>
                    <a:pt x="94" y="10000"/>
                  </a:lnTo>
                  <a:lnTo>
                    <a:pt x="38" y="10940"/>
                  </a:lnTo>
                  <a:lnTo>
                    <a:pt x="1" y="11842"/>
                  </a:lnTo>
                  <a:lnTo>
                    <a:pt x="1" y="12707"/>
                  </a:lnTo>
                  <a:lnTo>
                    <a:pt x="1" y="13534"/>
                  </a:lnTo>
                  <a:lnTo>
                    <a:pt x="38" y="14324"/>
                  </a:lnTo>
                  <a:lnTo>
                    <a:pt x="94" y="15076"/>
                  </a:lnTo>
                  <a:lnTo>
                    <a:pt x="188" y="15809"/>
                  </a:lnTo>
                  <a:lnTo>
                    <a:pt x="282" y="16485"/>
                  </a:lnTo>
                  <a:lnTo>
                    <a:pt x="55640" y="16429"/>
                  </a:lnTo>
                  <a:lnTo>
                    <a:pt x="55358" y="15809"/>
                  </a:lnTo>
                  <a:lnTo>
                    <a:pt x="55057" y="15226"/>
                  </a:lnTo>
                  <a:lnTo>
                    <a:pt x="54737" y="14681"/>
                  </a:lnTo>
                  <a:lnTo>
                    <a:pt x="54437" y="14173"/>
                  </a:lnTo>
                  <a:lnTo>
                    <a:pt x="54117" y="13703"/>
                  </a:lnTo>
                  <a:lnTo>
                    <a:pt x="53798" y="13290"/>
                  </a:lnTo>
                  <a:lnTo>
                    <a:pt x="53478" y="12876"/>
                  </a:lnTo>
                  <a:lnTo>
                    <a:pt x="53140" y="12519"/>
                  </a:lnTo>
                  <a:lnTo>
                    <a:pt x="52801" y="12200"/>
                  </a:lnTo>
                  <a:lnTo>
                    <a:pt x="52463" y="11899"/>
                  </a:lnTo>
                  <a:lnTo>
                    <a:pt x="52106" y="11617"/>
                  </a:lnTo>
                  <a:lnTo>
                    <a:pt x="51749" y="11373"/>
                  </a:lnTo>
                  <a:lnTo>
                    <a:pt x="51392" y="11166"/>
                  </a:lnTo>
                  <a:lnTo>
                    <a:pt x="51034" y="10959"/>
                  </a:lnTo>
                  <a:lnTo>
                    <a:pt x="50658" y="10790"/>
                  </a:lnTo>
                  <a:lnTo>
                    <a:pt x="50283" y="10658"/>
                  </a:lnTo>
                  <a:lnTo>
                    <a:pt x="49907" y="10527"/>
                  </a:lnTo>
                  <a:lnTo>
                    <a:pt x="49512" y="10414"/>
                  </a:lnTo>
                  <a:lnTo>
                    <a:pt x="49117" y="10339"/>
                  </a:lnTo>
                  <a:lnTo>
                    <a:pt x="48722" y="10264"/>
                  </a:lnTo>
                  <a:lnTo>
                    <a:pt x="48309" y="10226"/>
                  </a:lnTo>
                  <a:lnTo>
                    <a:pt x="47895" y="10188"/>
                  </a:lnTo>
                  <a:lnTo>
                    <a:pt x="47463" y="10151"/>
                  </a:lnTo>
                  <a:lnTo>
                    <a:pt x="46166" y="10151"/>
                  </a:lnTo>
                  <a:lnTo>
                    <a:pt x="45245" y="10207"/>
                  </a:lnTo>
                  <a:lnTo>
                    <a:pt x="44324" y="10264"/>
                  </a:lnTo>
                  <a:lnTo>
                    <a:pt x="43346" y="10339"/>
                  </a:lnTo>
                  <a:lnTo>
                    <a:pt x="42350" y="10433"/>
                  </a:lnTo>
                  <a:lnTo>
                    <a:pt x="41316" y="10489"/>
                  </a:lnTo>
                  <a:lnTo>
                    <a:pt x="40264" y="10545"/>
                  </a:lnTo>
                  <a:lnTo>
                    <a:pt x="39173" y="10583"/>
                  </a:lnTo>
                  <a:lnTo>
                    <a:pt x="38610" y="10583"/>
                  </a:lnTo>
                  <a:lnTo>
                    <a:pt x="38046" y="10564"/>
                  </a:lnTo>
                  <a:lnTo>
                    <a:pt x="37463" y="10545"/>
                  </a:lnTo>
                  <a:lnTo>
                    <a:pt x="36880" y="10508"/>
                  </a:lnTo>
                  <a:lnTo>
                    <a:pt x="36279" y="10451"/>
                  </a:lnTo>
                  <a:lnTo>
                    <a:pt x="35677" y="10376"/>
                  </a:lnTo>
                  <a:lnTo>
                    <a:pt x="35057" y="10282"/>
                  </a:lnTo>
                  <a:lnTo>
                    <a:pt x="34437" y="10188"/>
                  </a:lnTo>
                  <a:lnTo>
                    <a:pt x="33816" y="10057"/>
                  </a:lnTo>
                  <a:lnTo>
                    <a:pt x="33177" y="9906"/>
                  </a:lnTo>
                  <a:lnTo>
                    <a:pt x="32519" y="9737"/>
                  </a:lnTo>
                  <a:lnTo>
                    <a:pt x="31861" y="9549"/>
                  </a:lnTo>
                  <a:lnTo>
                    <a:pt x="31185" y="9324"/>
                  </a:lnTo>
                  <a:lnTo>
                    <a:pt x="30508" y="9079"/>
                  </a:lnTo>
                  <a:lnTo>
                    <a:pt x="29813" y="8797"/>
                  </a:lnTo>
                  <a:lnTo>
                    <a:pt x="29117" y="8497"/>
                  </a:lnTo>
                  <a:lnTo>
                    <a:pt x="28403" y="8177"/>
                  </a:lnTo>
                  <a:lnTo>
                    <a:pt x="27689" y="7801"/>
                  </a:lnTo>
                  <a:lnTo>
                    <a:pt x="26955" y="7406"/>
                  </a:lnTo>
                  <a:lnTo>
                    <a:pt x="26222" y="6974"/>
                  </a:lnTo>
                  <a:lnTo>
                    <a:pt x="25470" y="6504"/>
                  </a:lnTo>
                  <a:lnTo>
                    <a:pt x="24719" y="5997"/>
                  </a:lnTo>
                  <a:lnTo>
                    <a:pt x="23948" y="5451"/>
                  </a:lnTo>
                  <a:lnTo>
                    <a:pt x="23158" y="4869"/>
                  </a:lnTo>
                  <a:lnTo>
                    <a:pt x="22576" y="4418"/>
                  </a:lnTo>
                  <a:lnTo>
                    <a:pt x="21993" y="4004"/>
                  </a:lnTo>
                  <a:lnTo>
                    <a:pt x="21410" y="3609"/>
                  </a:lnTo>
                  <a:lnTo>
                    <a:pt x="20846" y="3252"/>
                  </a:lnTo>
                  <a:lnTo>
                    <a:pt x="20282" y="2895"/>
                  </a:lnTo>
                  <a:lnTo>
                    <a:pt x="19719" y="2576"/>
                  </a:lnTo>
                  <a:lnTo>
                    <a:pt x="19155" y="2256"/>
                  </a:lnTo>
                  <a:lnTo>
                    <a:pt x="18610" y="1974"/>
                  </a:lnTo>
                  <a:lnTo>
                    <a:pt x="18064" y="1711"/>
                  </a:lnTo>
                  <a:lnTo>
                    <a:pt x="17519" y="1466"/>
                  </a:lnTo>
                  <a:lnTo>
                    <a:pt x="16974" y="1241"/>
                  </a:lnTo>
                  <a:lnTo>
                    <a:pt x="16448" y="1034"/>
                  </a:lnTo>
                  <a:lnTo>
                    <a:pt x="15922" y="865"/>
                  </a:lnTo>
                  <a:lnTo>
                    <a:pt x="15395" y="696"/>
                  </a:lnTo>
                  <a:lnTo>
                    <a:pt x="14888" y="545"/>
                  </a:lnTo>
                  <a:lnTo>
                    <a:pt x="14380" y="414"/>
                  </a:lnTo>
                  <a:lnTo>
                    <a:pt x="13873" y="301"/>
                  </a:lnTo>
                  <a:lnTo>
                    <a:pt x="13384" y="207"/>
                  </a:lnTo>
                  <a:lnTo>
                    <a:pt x="12876" y="132"/>
                  </a:lnTo>
                  <a:lnTo>
                    <a:pt x="12407" y="76"/>
                  </a:lnTo>
                  <a:lnTo>
                    <a:pt x="11918" y="38"/>
                  </a:lnTo>
                  <a:lnTo>
                    <a:pt x="11448" y="19"/>
                  </a:lnTo>
                  <a:lnTo>
                    <a:pt x="10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flipH="1" rot="-5400000">
              <a:off x="9178365" y="2065156"/>
              <a:ext cx="1549450" cy="1099126"/>
            </a:xfrm>
            <a:custGeom>
              <a:rect b="b" l="l" r="r" t="t"/>
              <a:pathLst>
                <a:path extrusionOk="0" h="18535" w="26129">
                  <a:moveTo>
                    <a:pt x="0" y="0"/>
                  </a:moveTo>
                  <a:lnTo>
                    <a:pt x="19" y="18534"/>
                  </a:lnTo>
                  <a:lnTo>
                    <a:pt x="26128" y="18497"/>
                  </a:lnTo>
                  <a:lnTo>
                    <a:pt x="25959" y="18064"/>
                  </a:lnTo>
                  <a:lnTo>
                    <a:pt x="25790" y="17632"/>
                  </a:lnTo>
                  <a:lnTo>
                    <a:pt x="25602" y="17237"/>
                  </a:lnTo>
                  <a:lnTo>
                    <a:pt x="25414" y="16861"/>
                  </a:lnTo>
                  <a:lnTo>
                    <a:pt x="25207" y="16504"/>
                  </a:lnTo>
                  <a:lnTo>
                    <a:pt x="25000" y="16185"/>
                  </a:lnTo>
                  <a:lnTo>
                    <a:pt x="24794" y="15865"/>
                  </a:lnTo>
                  <a:lnTo>
                    <a:pt x="24549" y="15564"/>
                  </a:lnTo>
                  <a:lnTo>
                    <a:pt x="24324" y="15301"/>
                  </a:lnTo>
                  <a:lnTo>
                    <a:pt x="24079" y="15038"/>
                  </a:lnTo>
                  <a:lnTo>
                    <a:pt x="23835" y="14794"/>
                  </a:lnTo>
                  <a:lnTo>
                    <a:pt x="23572" y="14568"/>
                  </a:lnTo>
                  <a:lnTo>
                    <a:pt x="23309" y="14361"/>
                  </a:lnTo>
                  <a:lnTo>
                    <a:pt x="23027" y="14154"/>
                  </a:lnTo>
                  <a:lnTo>
                    <a:pt x="22745" y="13966"/>
                  </a:lnTo>
                  <a:lnTo>
                    <a:pt x="22463" y="13797"/>
                  </a:lnTo>
                  <a:lnTo>
                    <a:pt x="22181" y="13647"/>
                  </a:lnTo>
                  <a:lnTo>
                    <a:pt x="21880" y="13497"/>
                  </a:lnTo>
                  <a:lnTo>
                    <a:pt x="21579" y="13365"/>
                  </a:lnTo>
                  <a:lnTo>
                    <a:pt x="21278" y="13233"/>
                  </a:lnTo>
                  <a:lnTo>
                    <a:pt x="20658" y="13008"/>
                  </a:lnTo>
                  <a:lnTo>
                    <a:pt x="20019" y="12820"/>
                  </a:lnTo>
                  <a:lnTo>
                    <a:pt x="19361" y="12651"/>
                  </a:lnTo>
                  <a:lnTo>
                    <a:pt x="18703" y="12500"/>
                  </a:lnTo>
                  <a:lnTo>
                    <a:pt x="17369" y="12256"/>
                  </a:lnTo>
                  <a:lnTo>
                    <a:pt x="16015" y="11993"/>
                  </a:lnTo>
                  <a:lnTo>
                    <a:pt x="15339" y="11861"/>
                  </a:lnTo>
                  <a:lnTo>
                    <a:pt x="14662" y="11711"/>
                  </a:lnTo>
                  <a:lnTo>
                    <a:pt x="14004" y="11523"/>
                  </a:lnTo>
                  <a:lnTo>
                    <a:pt x="13365" y="11316"/>
                  </a:lnTo>
                  <a:lnTo>
                    <a:pt x="12726" y="11091"/>
                  </a:lnTo>
                  <a:lnTo>
                    <a:pt x="12425" y="10959"/>
                  </a:lnTo>
                  <a:lnTo>
                    <a:pt x="12106" y="10809"/>
                  </a:lnTo>
                  <a:lnTo>
                    <a:pt x="11805" y="10658"/>
                  </a:lnTo>
                  <a:lnTo>
                    <a:pt x="11504" y="10489"/>
                  </a:lnTo>
                  <a:lnTo>
                    <a:pt x="11222" y="10301"/>
                  </a:lnTo>
                  <a:lnTo>
                    <a:pt x="10921" y="10113"/>
                  </a:lnTo>
                  <a:lnTo>
                    <a:pt x="10639" y="9906"/>
                  </a:lnTo>
                  <a:lnTo>
                    <a:pt x="10376" y="9681"/>
                  </a:lnTo>
                  <a:lnTo>
                    <a:pt x="10094" y="9455"/>
                  </a:lnTo>
                  <a:lnTo>
                    <a:pt x="9831" y="9192"/>
                  </a:lnTo>
                  <a:lnTo>
                    <a:pt x="9587" y="8910"/>
                  </a:lnTo>
                  <a:lnTo>
                    <a:pt x="9342" y="8628"/>
                  </a:lnTo>
                  <a:lnTo>
                    <a:pt x="9098" y="8327"/>
                  </a:lnTo>
                  <a:lnTo>
                    <a:pt x="8854" y="7989"/>
                  </a:lnTo>
                  <a:lnTo>
                    <a:pt x="8647" y="7651"/>
                  </a:lnTo>
                  <a:lnTo>
                    <a:pt x="8421" y="7275"/>
                  </a:lnTo>
                  <a:lnTo>
                    <a:pt x="8215" y="6880"/>
                  </a:lnTo>
                  <a:lnTo>
                    <a:pt x="8027" y="6466"/>
                  </a:lnTo>
                  <a:lnTo>
                    <a:pt x="7857" y="6109"/>
                  </a:lnTo>
                  <a:lnTo>
                    <a:pt x="7669" y="5771"/>
                  </a:lnTo>
                  <a:lnTo>
                    <a:pt x="7481" y="5451"/>
                  </a:lnTo>
                  <a:lnTo>
                    <a:pt x="7294" y="5132"/>
                  </a:lnTo>
                  <a:lnTo>
                    <a:pt x="7087" y="4812"/>
                  </a:lnTo>
                  <a:lnTo>
                    <a:pt x="6880" y="4512"/>
                  </a:lnTo>
                  <a:lnTo>
                    <a:pt x="6654" y="4230"/>
                  </a:lnTo>
                  <a:lnTo>
                    <a:pt x="6429" y="3948"/>
                  </a:lnTo>
                  <a:lnTo>
                    <a:pt x="6203" y="3684"/>
                  </a:lnTo>
                  <a:lnTo>
                    <a:pt x="5959" y="3440"/>
                  </a:lnTo>
                  <a:lnTo>
                    <a:pt x="5470" y="2951"/>
                  </a:lnTo>
                  <a:lnTo>
                    <a:pt x="4944" y="2519"/>
                  </a:lnTo>
                  <a:lnTo>
                    <a:pt x="4418" y="2106"/>
                  </a:lnTo>
                  <a:lnTo>
                    <a:pt x="3872" y="1730"/>
                  </a:lnTo>
                  <a:lnTo>
                    <a:pt x="3327" y="1391"/>
                  </a:lnTo>
                  <a:lnTo>
                    <a:pt x="2763" y="1090"/>
                  </a:lnTo>
                  <a:lnTo>
                    <a:pt x="2200" y="827"/>
                  </a:lnTo>
                  <a:lnTo>
                    <a:pt x="1636" y="583"/>
                  </a:lnTo>
                  <a:lnTo>
                    <a:pt x="1090" y="357"/>
                  </a:lnTo>
                  <a:lnTo>
                    <a:pt x="545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flipH="1" rot="-5400000">
              <a:off x="9169439" y="2346027"/>
              <a:ext cx="1837055" cy="829370"/>
            </a:xfrm>
            <a:custGeom>
              <a:rect b="b" l="l" r="r" t="t"/>
              <a:pathLst>
                <a:path extrusionOk="0" h="13986" w="30979">
                  <a:moveTo>
                    <a:pt x="1" y="0"/>
                  </a:moveTo>
                  <a:lnTo>
                    <a:pt x="20" y="13985"/>
                  </a:lnTo>
                  <a:lnTo>
                    <a:pt x="30978" y="13948"/>
                  </a:lnTo>
                  <a:lnTo>
                    <a:pt x="30621" y="13308"/>
                  </a:lnTo>
                  <a:lnTo>
                    <a:pt x="30264" y="12651"/>
                  </a:lnTo>
                  <a:lnTo>
                    <a:pt x="29888" y="12011"/>
                  </a:lnTo>
                  <a:lnTo>
                    <a:pt x="29493" y="11391"/>
                  </a:lnTo>
                  <a:lnTo>
                    <a:pt x="29099" y="10771"/>
                  </a:lnTo>
                  <a:lnTo>
                    <a:pt x="28685" y="10169"/>
                  </a:lnTo>
                  <a:lnTo>
                    <a:pt x="28272" y="9587"/>
                  </a:lnTo>
                  <a:lnTo>
                    <a:pt x="27858" y="9060"/>
                  </a:lnTo>
                  <a:lnTo>
                    <a:pt x="27445" y="8534"/>
                  </a:lnTo>
                  <a:lnTo>
                    <a:pt x="27012" y="8064"/>
                  </a:lnTo>
                  <a:lnTo>
                    <a:pt x="26599" y="7651"/>
                  </a:lnTo>
                  <a:lnTo>
                    <a:pt x="26166" y="7275"/>
                  </a:lnTo>
                  <a:lnTo>
                    <a:pt x="25941" y="7105"/>
                  </a:lnTo>
                  <a:lnTo>
                    <a:pt x="25734" y="6955"/>
                  </a:lnTo>
                  <a:lnTo>
                    <a:pt x="25527" y="6823"/>
                  </a:lnTo>
                  <a:lnTo>
                    <a:pt x="25320" y="6692"/>
                  </a:lnTo>
                  <a:lnTo>
                    <a:pt x="25095" y="6598"/>
                  </a:lnTo>
                  <a:lnTo>
                    <a:pt x="24888" y="6504"/>
                  </a:lnTo>
                  <a:lnTo>
                    <a:pt x="24681" y="6429"/>
                  </a:lnTo>
                  <a:lnTo>
                    <a:pt x="24475" y="6372"/>
                  </a:lnTo>
                  <a:lnTo>
                    <a:pt x="24061" y="6316"/>
                  </a:lnTo>
                  <a:lnTo>
                    <a:pt x="23591" y="6278"/>
                  </a:lnTo>
                  <a:lnTo>
                    <a:pt x="23065" y="6260"/>
                  </a:lnTo>
                  <a:lnTo>
                    <a:pt x="22520" y="6260"/>
                  </a:lnTo>
                  <a:lnTo>
                    <a:pt x="21918" y="6278"/>
                  </a:lnTo>
                  <a:lnTo>
                    <a:pt x="21298" y="6316"/>
                  </a:lnTo>
                  <a:lnTo>
                    <a:pt x="19945" y="6429"/>
                  </a:lnTo>
                  <a:lnTo>
                    <a:pt x="17012" y="6729"/>
                  </a:lnTo>
                  <a:lnTo>
                    <a:pt x="15452" y="6861"/>
                  </a:lnTo>
                  <a:lnTo>
                    <a:pt x="14681" y="6899"/>
                  </a:lnTo>
                  <a:lnTo>
                    <a:pt x="13892" y="6936"/>
                  </a:lnTo>
                  <a:lnTo>
                    <a:pt x="13102" y="6974"/>
                  </a:lnTo>
                  <a:lnTo>
                    <a:pt x="12332" y="6974"/>
                  </a:lnTo>
                  <a:lnTo>
                    <a:pt x="11580" y="6955"/>
                  </a:lnTo>
                  <a:lnTo>
                    <a:pt x="10828" y="6917"/>
                  </a:lnTo>
                  <a:lnTo>
                    <a:pt x="10095" y="6842"/>
                  </a:lnTo>
                  <a:lnTo>
                    <a:pt x="9381" y="6748"/>
                  </a:lnTo>
                  <a:lnTo>
                    <a:pt x="8685" y="6617"/>
                  </a:lnTo>
                  <a:lnTo>
                    <a:pt x="8027" y="6448"/>
                  </a:lnTo>
                  <a:lnTo>
                    <a:pt x="7689" y="6335"/>
                  </a:lnTo>
                  <a:lnTo>
                    <a:pt x="7388" y="6241"/>
                  </a:lnTo>
                  <a:lnTo>
                    <a:pt x="7087" y="6109"/>
                  </a:lnTo>
                  <a:lnTo>
                    <a:pt x="6787" y="5978"/>
                  </a:lnTo>
                  <a:lnTo>
                    <a:pt x="6505" y="5846"/>
                  </a:lnTo>
                  <a:lnTo>
                    <a:pt x="6223" y="5696"/>
                  </a:lnTo>
                  <a:lnTo>
                    <a:pt x="5960" y="5526"/>
                  </a:lnTo>
                  <a:lnTo>
                    <a:pt x="5696" y="5357"/>
                  </a:lnTo>
                  <a:lnTo>
                    <a:pt x="5452" y="5169"/>
                  </a:lnTo>
                  <a:lnTo>
                    <a:pt x="5208" y="4963"/>
                  </a:lnTo>
                  <a:lnTo>
                    <a:pt x="5001" y="4756"/>
                  </a:lnTo>
                  <a:lnTo>
                    <a:pt x="4775" y="4511"/>
                  </a:lnTo>
                  <a:lnTo>
                    <a:pt x="4587" y="4286"/>
                  </a:lnTo>
                  <a:lnTo>
                    <a:pt x="4399" y="4023"/>
                  </a:lnTo>
                  <a:lnTo>
                    <a:pt x="4230" y="3760"/>
                  </a:lnTo>
                  <a:lnTo>
                    <a:pt x="4080" y="3459"/>
                  </a:lnTo>
                  <a:lnTo>
                    <a:pt x="3892" y="3120"/>
                  </a:lnTo>
                  <a:lnTo>
                    <a:pt x="3685" y="2801"/>
                  </a:lnTo>
                  <a:lnTo>
                    <a:pt x="3478" y="2500"/>
                  </a:lnTo>
                  <a:lnTo>
                    <a:pt x="3272" y="2218"/>
                  </a:lnTo>
                  <a:lnTo>
                    <a:pt x="3046" y="1955"/>
                  </a:lnTo>
                  <a:lnTo>
                    <a:pt x="2802" y="1711"/>
                  </a:lnTo>
                  <a:lnTo>
                    <a:pt x="2557" y="1466"/>
                  </a:lnTo>
                  <a:lnTo>
                    <a:pt x="2294" y="1260"/>
                  </a:lnTo>
                  <a:lnTo>
                    <a:pt x="2031" y="1053"/>
                  </a:lnTo>
                  <a:lnTo>
                    <a:pt x="1749" y="865"/>
                  </a:lnTo>
                  <a:lnTo>
                    <a:pt x="1467" y="677"/>
                  </a:lnTo>
                  <a:lnTo>
                    <a:pt x="1185" y="526"/>
                  </a:lnTo>
                  <a:lnTo>
                    <a:pt x="903" y="376"/>
                  </a:lnTo>
                  <a:lnTo>
                    <a:pt x="602" y="244"/>
                  </a:lnTo>
                  <a:lnTo>
                    <a:pt x="302" y="1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flipH="1" rot="-5400000">
              <a:off x="8687897" y="3440611"/>
              <a:ext cx="3006332" cy="620930"/>
            </a:xfrm>
            <a:custGeom>
              <a:rect b="b" l="l" r="r" t="t"/>
              <a:pathLst>
                <a:path extrusionOk="0" h="10471" w="50697">
                  <a:moveTo>
                    <a:pt x="15828" y="0"/>
                  </a:moveTo>
                  <a:lnTo>
                    <a:pt x="15170" y="19"/>
                  </a:lnTo>
                  <a:lnTo>
                    <a:pt x="14512" y="94"/>
                  </a:lnTo>
                  <a:lnTo>
                    <a:pt x="13836" y="188"/>
                  </a:lnTo>
                  <a:lnTo>
                    <a:pt x="13140" y="339"/>
                  </a:lnTo>
                  <a:lnTo>
                    <a:pt x="12445" y="508"/>
                  </a:lnTo>
                  <a:lnTo>
                    <a:pt x="11749" y="733"/>
                  </a:lnTo>
                  <a:lnTo>
                    <a:pt x="11054" y="997"/>
                  </a:lnTo>
                  <a:lnTo>
                    <a:pt x="10339" y="1279"/>
                  </a:lnTo>
                  <a:lnTo>
                    <a:pt x="9644" y="1598"/>
                  </a:lnTo>
                  <a:lnTo>
                    <a:pt x="8948" y="1955"/>
                  </a:lnTo>
                  <a:lnTo>
                    <a:pt x="8234" y="2350"/>
                  </a:lnTo>
                  <a:lnTo>
                    <a:pt x="7557" y="2764"/>
                  </a:lnTo>
                  <a:lnTo>
                    <a:pt x="6862" y="3215"/>
                  </a:lnTo>
                  <a:lnTo>
                    <a:pt x="6185" y="3685"/>
                  </a:lnTo>
                  <a:lnTo>
                    <a:pt x="5527" y="4192"/>
                  </a:lnTo>
                  <a:lnTo>
                    <a:pt x="4888" y="4718"/>
                  </a:lnTo>
                  <a:lnTo>
                    <a:pt x="4249" y="5282"/>
                  </a:lnTo>
                  <a:lnTo>
                    <a:pt x="3629" y="5865"/>
                  </a:lnTo>
                  <a:lnTo>
                    <a:pt x="3046" y="6467"/>
                  </a:lnTo>
                  <a:lnTo>
                    <a:pt x="2463" y="7087"/>
                  </a:lnTo>
                  <a:lnTo>
                    <a:pt x="1918" y="7726"/>
                  </a:lnTo>
                  <a:lnTo>
                    <a:pt x="1392" y="8384"/>
                  </a:lnTo>
                  <a:lnTo>
                    <a:pt x="903" y="9061"/>
                  </a:lnTo>
                  <a:lnTo>
                    <a:pt x="433" y="9756"/>
                  </a:lnTo>
                  <a:lnTo>
                    <a:pt x="1" y="10470"/>
                  </a:lnTo>
                  <a:lnTo>
                    <a:pt x="1" y="10470"/>
                  </a:lnTo>
                  <a:lnTo>
                    <a:pt x="50697" y="10414"/>
                  </a:lnTo>
                  <a:lnTo>
                    <a:pt x="50603" y="10038"/>
                  </a:lnTo>
                  <a:lnTo>
                    <a:pt x="50452" y="9681"/>
                  </a:lnTo>
                  <a:lnTo>
                    <a:pt x="50264" y="9305"/>
                  </a:lnTo>
                  <a:lnTo>
                    <a:pt x="50151" y="9136"/>
                  </a:lnTo>
                  <a:lnTo>
                    <a:pt x="50039" y="8948"/>
                  </a:lnTo>
                  <a:lnTo>
                    <a:pt x="49907" y="8779"/>
                  </a:lnTo>
                  <a:lnTo>
                    <a:pt x="49757" y="8628"/>
                  </a:lnTo>
                  <a:lnTo>
                    <a:pt x="49588" y="8459"/>
                  </a:lnTo>
                  <a:lnTo>
                    <a:pt x="49418" y="8309"/>
                  </a:lnTo>
                  <a:lnTo>
                    <a:pt x="49212" y="8158"/>
                  </a:lnTo>
                  <a:lnTo>
                    <a:pt x="49005" y="8008"/>
                  </a:lnTo>
                  <a:lnTo>
                    <a:pt x="48779" y="7876"/>
                  </a:lnTo>
                  <a:lnTo>
                    <a:pt x="48535" y="7745"/>
                  </a:lnTo>
                  <a:lnTo>
                    <a:pt x="48291" y="7632"/>
                  </a:lnTo>
                  <a:lnTo>
                    <a:pt x="48009" y="7519"/>
                  </a:lnTo>
                  <a:lnTo>
                    <a:pt x="47708" y="7425"/>
                  </a:lnTo>
                  <a:lnTo>
                    <a:pt x="47407" y="7331"/>
                  </a:lnTo>
                  <a:lnTo>
                    <a:pt x="47069" y="7256"/>
                  </a:lnTo>
                  <a:lnTo>
                    <a:pt x="46712" y="7181"/>
                  </a:lnTo>
                  <a:lnTo>
                    <a:pt x="46336" y="7124"/>
                  </a:lnTo>
                  <a:lnTo>
                    <a:pt x="45941" y="7087"/>
                  </a:lnTo>
                  <a:lnTo>
                    <a:pt x="45527" y="7049"/>
                  </a:lnTo>
                  <a:lnTo>
                    <a:pt x="45095" y="7030"/>
                  </a:lnTo>
                  <a:lnTo>
                    <a:pt x="44625" y="7030"/>
                  </a:lnTo>
                  <a:lnTo>
                    <a:pt x="44155" y="7049"/>
                  </a:lnTo>
                  <a:lnTo>
                    <a:pt x="43648" y="7068"/>
                  </a:lnTo>
                  <a:lnTo>
                    <a:pt x="43103" y="7124"/>
                  </a:lnTo>
                  <a:lnTo>
                    <a:pt x="42557" y="7181"/>
                  </a:lnTo>
                  <a:lnTo>
                    <a:pt x="41956" y="7256"/>
                  </a:lnTo>
                  <a:lnTo>
                    <a:pt x="40922" y="7388"/>
                  </a:lnTo>
                  <a:lnTo>
                    <a:pt x="39926" y="7482"/>
                  </a:lnTo>
                  <a:lnTo>
                    <a:pt x="38967" y="7557"/>
                  </a:lnTo>
                  <a:lnTo>
                    <a:pt x="38027" y="7613"/>
                  </a:lnTo>
                  <a:lnTo>
                    <a:pt x="36223" y="7613"/>
                  </a:lnTo>
                  <a:lnTo>
                    <a:pt x="35377" y="7576"/>
                  </a:lnTo>
                  <a:lnTo>
                    <a:pt x="34550" y="7500"/>
                  </a:lnTo>
                  <a:lnTo>
                    <a:pt x="33742" y="7425"/>
                  </a:lnTo>
                  <a:lnTo>
                    <a:pt x="32971" y="7312"/>
                  </a:lnTo>
                  <a:lnTo>
                    <a:pt x="32219" y="7181"/>
                  </a:lnTo>
                  <a:lnTo>
                    <a:pt x="31486" y="7012"/>
                  </a:lnTo>
                  <a:lnTo>
                    <a:pt x="30772" y="6843"/>
                  </a:lnTo>
                  <a:lnTo>
                    <a:pt x="30076" y="6655"/>
                  </a:lnTo>
                  <a:lnTo>
                    <a:pt x="29418" y="6448"/>
                  </a:lnTo>
                  <a:lnTo>
                    <a:pt x="28760" y="6222"/>
                  </a:lnTo>
                  <a:lnTo>
                    <a:pt x="28121" y="5978"/>
                  </a:lnTo>
                  <a:lnTo>
                    <a:pt x="27501" y="5715"/>
                  </a:lnTo>
                  <a:lnTo>
                    <a:pt x="26900" y="5452"/>
                  </a:lnTo>
                  <a:lnTo>
                    <a:pt x="26298" y="5151"/>
                  </a:lnTo>
                  <a:lnTo>
                    <a:pt x="25715" y="4869"/>
                  </a:lnTo>
                  <a:lnTo>
                    <a:pt x="25151" y="4549"/>
                  </a:lnTo>
                  <a:lnTo>
                    <a:pt x="24587" y="4230"/>
                  </a:lnTo>
                  <a:lnTo>
                    <a:pt x="24042" y="3910"/>
                  </a:lnTo>
                  <a:lnTo>
                    <a:pt x="22952" y="3252"/>
                  </a:lnTo>
                  <a:lnTo>
                    <a:pt x="21900" y="2557"/>
                  </a:lnTo>
                  <a:lnTo>
                    <a:pt x="19813" y="1128"/>
                  </a:lnTo>
                  <a:lnTo>
                    <a:pt x="19569" y="978"/>
                  </a:lnTo>
                  <a:lnTo>
                    <a:pt x="19324" y="827"/>
                  </a:lnTo>
                  <a:lnTo>
                    <a:pt x="19061" y="696"/>
                  </a:lnTo>
                  <a:lnTo>
                    <a:pt x="18798" y="564"/>
                  </a:lnTo>
                  <a:lnTo>
                    <a:pt x="18516" y="470"/>
                  </a:lnTo>
                  <a:lnTo>
                    <a:pt x="18234" y="358"/>
                  </a:lnTo>
                  <a:lnTo>
                    <a:pt x="17952" y="282"/>
                  </a:lnTo>
                  <a:lnTo>
                    <a:pt x="17670" y="207"/>
                  </a:lnTo>
                  <a:lnTo>
                    <a:pt x="17369" y="151"/>
                  </a:lnTo>
                  <a:lnTo>
                    <a:pt x="17069" y="94"/>
                  </a:lnTo>
                  <a:lnTo>
                    <a:pt x="16768" y="57"/>
                  </a:lnTo>
                  <a:lnTo>
                    <a:pt x="16448" y="19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" name="Google Shape;322;p7"/>
          <p:cNvGrpSpPr/>
          <p:nvPr/>
        </p:nvGrpSpPr>
        <p:grpSpPr>
          <a:xfrm rot="10800000">
            <a:off x="1485356" y="4191018"/>
            <a:ext cx="698331" cy="539063"/>
            <a:chOff x="1684700" y="238125"/>
            <a:chExt cx="1698275" cy="1310950"/>
          </a:xfrm>
        </p:grpSpPr>
        <p:sp>
          <p:nvSpPr>
            <p:cNvPr id="323" name="Google Shape;323;p7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" name="Google Shape;328;p7"/>
          <p:cNvGrpSpPr/>
          <p:nvPr/>
        </p:nvGrpSpPr>
        <p:grpSpPr>
          <a:xfrm rot="10800000">
            <a:off x="7395056" y="140268"/>
            <a:ext cx="698331" cy="539063"/>
            <a:chOff x="1684700" y="238125"/>
            <a:chExt cx="1698275" cy="1310950"/>
          </a:xfrm>
        </p:grpSpPr>
        <p:sp>
          <p:nvSpPr>
            <p:cNvPr id="329" name="Google Shape;329;p7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7"/>
          <p:cNvGrpSpPr/>
          <p:nvPr/>
        </p:nvGrpSpPr>
        <p:grpSpPr>
          <a:xfrm rot="6502727">
            <a:off x="-3185738" y="-277793"/>
            <a:ext cx="5898720" cy="4432258"/>
            <a:chOff x="1483225" y="811475"/>
            <a:chExt cx="5898675" cy="4432225"/>
          </a:xfrm>
        </p:grpSpPr>
        <p:sp>
          <p:nvSpPr>
            <p:cNvPr id="335" name="Google Shape;335;p7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7"/>
          <p:cNvGrpSpPr/>
          <p:nvPr/>
        </p:nvGrpSpPr>
        <p:grpSpPr>
          <a:xfrm rot="-5648101">
            <a:off x="5030191" y="-1186871"/>
            <a:ext cx="5898102" cy="4431794"/>
            <a:chOff x="1483225" y="811475"/>
            <a:chExt cx="5898675" cy="4432225"/>
          </a:xfrm>
        </p:grpSpPr>
        <p:sp>
          <p:nvSpPr>
            <p:cNvPr id="340" name="Google Shape;340;p7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8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346" name="Google Shape;346;p8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347" name="Google Shape;347;p8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FFFFFF">
                  <a:alpha val="117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8" name="Google Shape;348;p8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349" name="Google Shape;349;p8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" name="Google Shape;350;p8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1" name="Google Shape;351;p8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352" name="Google Shape;352;p8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8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4" name="Google Shape;354;p8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8030750" y="175"/>
                <a:ext cx="1113248" cy="5143478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solidFill>
                <a:srgbClr val="FFFF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1" name="Google Shape;361;p8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2" name="Google Shape;362;p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5400000">
            <a:off x="3552463" y="-1183225"/>
            <a:ext cx="2039075" cy="44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104938" y="737975"/>
            <a:ext cx="2039075" cy="440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8"/>
          <p:cNvGrpSpPr/>
          <p:nvPr/>
        </p:nvGrpSpPr>
        <p:grpSpPr>
          <a:xfrm flipH="1" rot="10800000">
            <a:off x="-203" y="4033521"/>
            <a:ext cx="9144147" cy="1326955"/>
            <a:chOff x="-8411736" y="-2610423"/>
            <a:chExt cx="5419075" cy="786390"/>
          </a:xfrm>
        </p:grpSpPr>
        <p:sp>
          <p:nvSpPr>
            <p:cNvPr id="365" name="Google Shape;365;p8"/>
            <p:cNvSpPr/>
            <p:nvPr/>
          </p:nvSpPr>
          <p:spPr>
            <a:xfrm>
              <a:off x="-6318968" y="-2488301"/>
              <a:ext cx="2292198" cy="627803"/>
            </a:xfrm>
            <a:custGeom>
              <a:rect b="b" l="l" r="r" t="t"/>
              <a:pathLst>
                <a:path extrusionOk="0" h="13911" w="50791">
                  <a:moveTo>
                    <a:pt x="50358" y="1"/>
                  </a:moveTo>
                  <a:lnTo>
                    <a:pt x="20" y="76"/>
                  </a:lnTo>
                  <a:lnTo>
                    <a:pt x="1" y="452"/>
                  </a:lnTo>
                  <a:lnTo>
                    <a:pt x="1" y="828"/>
                  </a:lnTo>
                  <a:lnTo>
                    <a:pt x="20" y="1204"/>
                  </a:lnTo>
                  <a:lnTo>
                    <a:pt x="57" y="1561"/>
                  </a:lnTo>
                  <a:lnTo>
                    <a:pt x="95" y="1899"/>
                  </a:lnTo>
                  <a:lnTo>
                    <a:pt x="170" y="2219"/>
                  </a:lnTo>
                  <a:lnTo>
                    <a:pt x="245" y="2538"/>
                  </a:lnTo>
                  <a:lnTo>
                    <a:pt x="339" y="2839"/>
                  </a:lnTo>
                  <a:lnTo>
                    <a:pt x="433" y="3140"/>
                  </a:lnTo>
                  <a:lnTo>
                    <a:pt x="565" y="3422"/>
                  </a:lnTo>
                  <a:lnTo>
                    <a:pt x="696" y="3685"/>
                  </a:lnTo>
                  <a:lnTo>
                    <a:pt x="847" y="3948"/>
                  </a:lnTo>
                  <a:lnTo>
                    <a:pt x="997" y="4193"/>
                  </a:lnTo>
                  <a:lnTo>
                    <a:pt x="1185" y="4418"/>
                  </a:lnTo>
                  <a:lnTo>
                    <a:pt x="1354" y="4644"/>
                  </a:lnTo>
                  <a:lnTo>
                    <a:pt x="1561" y="4869"/>
                  </a:lnTo>
                  <a:lnTo>
                    <a:pt x="1768" y="5076"/>
                  </a:lnTo>
                  <a:lnTo>
                    <a:pt x="1993" y="5264"/>
                  </a:lnTo>
                  <a:lnTo>
                    <a:pt x="2219" y="5452"/>
                  </a:lnTo>
                  <a:lnTo>
                    <a:pt x="2463" y="5621"/>
                  </a:lnTo>
                  <a:lnTo>
                    <a:pt x="2726" y="5771"/>
                  </a:lnTo>
                  <a:lnTo>
                    <a:pt x="2990" y="5922"/>
                  </a:lnTo>
                  <a:lnTo>
                    <a:pt x="3272" y="6072"/>
                  </a:lnTo>
                  <a:lnTo>
                    <a:pt x="3554" y="6204"/>
                  </a:lnTo>
                  <a:lnTo>
                    <a:pt x="3854" y="6335"/>
                  </a:lnTo>
                  <a:lnTo>
                    <a:pt x="4155" y="6448"/>
                  </a:lnTo>
                  <a:lnTo>
                    <a:pt x="4475" y="6542"/>
                  </a:lnTo>
                  <a:lnTo>
                    <a:pt x="4794" y="6636"/>
                  </a:lnTo>
                  <a:lnTo>
                    <a:pt x="5471" y="6805"/>
                  </a:lnTo>
                  <a:lnTo>
                    <a:pt x="6166" y="6918"/>
                  </a:lnTo>
                  <a:lnTo>
                    <a:pt x="6899" y="7012"/>
                  </a:lnTo>
                  <a:lnTo>
                    <a:pt x="7670" y="7068"/>
                  </a:lnTo>
                  <a:lnTo>
                    <a:pt x="8441" y="7087"/>
                  </a:lnTo>
                  <a:lnTo>
                    <a:pt x="9249" y="7087"/>
                  </a:lnTo>
                  <a:lnTo>
                    <a:pt x="10076" y="7050"/>
                  </a:lnTo>
                  <a:lnTo>
                    <a:pt x="10922" y="6975"/>
                  </a:lnTo>
                  <a:lnTo>
                    <a:pt x="11787" y="6862"/>
                  </a:lnTo>
                  <a:lnTo>
                    <a:pt x="12670" y="6730"/>
                  </a:lnTo>
                  <a:lnTo>
                    <a:pt x="13554" y="6580"/>
                  </a:lnTo>
                  <a:lnTo>
                    <a:pt x="14456" y="6392"/>
                  </a:lnTo>
                  <a:lnTo>
                    <a:pt x="15358" y="6185"/>
                  </a:lnTo>
                  <a:lnTo>
                    <a:pt x="16260" y="5959"/>
                  </a:lnTo>
                  <a:lnTo>
                    <a:pt x="17163" y="5696"/>
                  </a:lnTo>
                  <a:lnTo>
                    <a:pt x="18084" y="5414"/>
                  </a:lnTo>
                  <a:lnTo>
                    <a:pt x="18986" y="5114"/>
                  </a:lnTo>
                  <a:lnTo>
                    <a:pt x="19888" y="4794"/>
                  </a:lnTo>
                  <a:lnTo>
                    <a:pt x="20396" y="4625"/>
                  </a:lnTo>
                  <a:lnTo>
                    <a:pt x="20903" y="4474"/>
                  </a:lnTo>
                  <a:lnTo>
                    <a:pt x="21392" y="4381"/>
                  </a:lnTo>
                  <a:lnTo>
                    <a:pt x="21862" y="4305"/>
                  </a:lnTo>
                  <a:lnTo>
                    <a:pt x="22332" y="4268"/>
                  </a:lnTo>
                  <a:lnTo>
                    <a:pt x="22802" y="4268"/>
                  </a:lnTo>
                  <a:lnTo>
                    <a:pt x="23234" y="4287"/>
                  </a:lnTo>
                  <a:lnTo>
                    <a:pt x="23685" y="4324"/>
                  </a:lnTo>
                  <a:lnTo>
                    <a:pt x="24117" y="4418"/>
                  </a:lnTo>
                  <a:lnTo>
                    <a:pt x="24531" y="4512"/>
                  </a:lnTo>
                  <a:lnTo>
                    <a:pt x="24945" y="4644"/>
                  </a:lnTo>
                  <a:lnTo>
                    <a:pt x="25339" y="4794"/>
                  </a:lnTo>
                  <a:lnTo>
                    <a:pt x="25734" y="4963"/>
                  </a:lnTo>
                  <a:lnTo>
                    <a:pt x="26129" y="5151"/>
                  </a:lnTo>
                  <a:lnTo>
                    <a:pt x="26524" y="5358"/>
                  </a:lnTo>
                  <a:lnTo>
                    <a:pt x="26899" y="5584"/>
                  </a:lnTo>
                  <a:lnTo>
                    <a:pt x="27257" y="5828"/>
                  </a:lnTo>
                  <a:lnTo>
                    <a:pt x="27633" y="6091"/>
                  </a:lnTo>
                  <a:lnTo>
                    <a:pt x="27990" y="6354"/>
                  </a:lnTo>
                  <a:lnTo>
                    <a:pt x="28347" y="6636"/>
                  </a:lnTo>
                  <a:lnTo>
                    <a:pt x="29042" y="7238"/>
                  </a:lnTo>
                  <a:lnTo>
                    <a:pt x="29738" y="7858"/>
                  </a:lnTo>
                  <a:lnTo>
                    <a:pt x="30415" y="8497"/>
                  </a:lnTo>
                  <a:lnTo>
                    <a:pt x="31091" y="9155"/>
                  </a:lnTo>
                  <a:lnTo>
                    <a:pt x="31768" y="9813"/>
                  </a:lnTo>
                  <a:lnTo>
                    <a:pt x="32445" y="10452"/>
                  </a:lnTo>
                  <a:lnTo>
                    <a:pt x="33121" y="11072"/>
                  </a:lnTo>
                  <a:lnTo>
                    <a:pt x="33817" y="11655"/>
                  </a:lnTo>
                  <a:lnTo>
                    <a:pt x="34155" y="11937"/>
                  </a:lnTo>
                  <a:lnTo>
                    <a:pt x="34512" y="12200"/>
                  </a:lnTo>
                  <a:lnTo>
                    <a:pt x="34869" y="12444"/>
                  </a:lnTo>
                  <a:lnTo>
                    <a:pt x="35227" y="12689"/>
                  </a:lnTo>
                  <a:lnTo>
                    <a:pt x="35584" y="12914"/>
                  </a:lnTo>
                  <a:lnTo>
                    <a:pt x="35960" y="13102"/>
                  </a:lnTo>
                  <a:lnTo>
                    <a:pt x="36336" y="13290"/>
                  </a:lnTo>
                  <a:lnTo>
                    <a:pt x="36712" y="13460"/>
                  </a:lnTo>
                  <a:lnTo>
                    <a:pt x="37106" y="13591"/>
                  </a:lnTo>
                  <a:lnTo>
                    <a:pt x="37501" y="13704"/>
                  </a:lnTo>
                  <a:lnTo>
                    <a:pt x="37896" y="13798"/>
                  </a:lnTo>
                  <a:lnTo>
                    <a:pt x="38309" y="13873"/>
                  </a:lnTo>
                  <a:lnTo>
                    <a:pt x="38723" y="13911"/>
                  </a:lnTo>
                  <a:lnTo>
                    <a:pt x="39155" y="13911"/>
                  </a:lnTo>
                  <a:lnTo>
                    <a:pt x="39587" y="13892"/>
                  </a:lnTo>
                  <a:lnTo>
                    <a:pt x="40039" y="13835"/>
                  </a:lnTo>
                  <a:lnTo>
                    <a:pt x="40490" y="13760"/>
                  </a:lnTo>
                  <a:lnTo>
                    <a:pt x="40941" y="13647"/>
                  </a:lnTo>
                  <a:lnTo>
                    <a:pt x="41430" y="13478"/>
                  </a:lnTo>
                  <a:lnTo>
                    <a:pt x="41918" y="13290"/>
                  </a:lnTo>
                  <a:lnTo>
                    <a:pt x="42407" y="13065"/>
                  </a:lnTo>
                  <a:lnTo>
                    <a:pt x="42915" y="12802"/>
                  </a:lnTo>
                  <a:lnTo>
                    <a:pt x="43441" y="12482"/>
                  </a:lnTo>
                  <a:lnTo>
                    <a:pt x="43986" y="12144"/>
                  </a:lnTo>
                  <a:lnTo>
                    <a:pt x="44531" y="11749"/>
                  </a:lnTo>
                  <a:lnTo>
                    <a:pt x="45095" y="11298"/>
                  </a:lnTo>
                  <a:lnTo>
                    <a:pt x="45659" y="10809"/>
                  </a:lnTo>
                  <a:lnTo>
                    <a:pt x="46260" y="10283"/>
                  </a:lnTo>
                  <a:lnTo>
                    <a:pt x="46636" y="9907"/>
                  </a:lnTo>
                  <a:lnTo>
                    <a:pt x="47012" y="9550"/>
                  </a:lnTo>
                  <a:lnTo>
                    <a:pt x="47351" y="9193"/>
                  </a:lnTo>
                  <a:lnTo>
                    <a:pt x="47689" y="8835"/>
                  </a:lnTo>
                  <a:lnTo>
                    <a:pt x="47990" y="8478"/>
                  </a:lnTo>
                  <a:lnTo>
                    <a:pt x="48290" y="8121"/>
                  </a:lnTo>
                  <a:lnTo>
                    <a:pt x="48572" y="7764"/>
                  </a:lnTo>
                  <a:lnTo>
                    <a:pt x="48836" y="7407"/>
                  </a:lnTo>
                  <a:lnTo>
                    <a:pt x="49080" y="7068"/>
                  </a:lnTo>
                  <a:lnTo>
                    <a:pt x="49306" y="6711"/>
                  </a:lnTo>
                  <a:lnTo>
                    <a:pt x="49512" y="6373"/>
                  </a:lnTo>
                  <a:lnTo>
                    <a:pt x="49700" y="6035"/>
                  </a:lnTo>
                  <a:lnTo>
                    <a:pt x="49869" y="5696"/>
                  </a:lnTo>
                  <a:lnTo>
                    <a:pt x="50039" y="5377"/>
                  </a:lnTo>
                  <a:lnTo>
                    <a:pt x="50189" y="5038"/>
                  </a:lnTo>
                  <a:lnTo>
                    <a:pt x="50302" y="4719"/>
                  </a:lnTo>
                  <a:lnTo>
                    <a:pt x="50415" y="4399"/>
                  </a:lnTo>
                  <a:lnTo>
                    <a:pt x="50509" y="4061"/>
                  </a:lnTo>
                  <a:lnTo>
                    <a:pt x="50602" y="3760"/>
                  </a:lnTo>
                  <a:lnTo>
                    <a:pt x="50659" y="3441"/>
                  </a:lnTo>
                  <a:lnTo>
                    <a:pt x="50715" y="3140"/>
                  </a:lnTo>
                  <a:lnTo>
                    <a:pt x="50753" y="2820"/>
                  </a:lnTo>
                  <a:lnTo>
                    <a:pt x="50772" y="2520"/>
                  </a:lnTo>
                  <a:lnTo>
                    <a:pt x="50790" y="2238"/>
                  </a:lnTo>
                  <a:lnTo>
                    <a:pt x="50772" y="1937"/>
                  </a:lnTo>
                  <a:lnTo>
                    <a:pt x="50753" y="1655"/>
                  </a:lnTo>
                  <a:lnTo>
                    <a:pt x="50715" y="1354"/>
                  </a:lnTo>
                  <a:lnTo>
                    <a:pt x="50678" y="1091"/>
                  </a:lnTo>
                  <a:lnTo>
                    <a:pt x="50621" y="809"/>
                  </a:lnTo>
                  <a:lnTo>
                    <a:pt x="50546" y="527"/>
                  </a:lnTo>
                  <a:lnTo>
                    <a:pt x="50452" y="264"/>
                  </a:lnTo>
                  <a:lnTo>
                    <a:pt x="50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-4964210" y="-2489159"/>
              <a:ext cx="1971549" cy="665126"/>
            </a:xfrm>
            <a:custGeom>
              <a:rect b="b" l="l" r="r" t="t"/>
              <a:pathLst>
                <a:path extrusionOk="0" h="14738" w="43686">
                  <a:moveTo>
                    <a:pt x="43685" y="1"/>
                  </a:moveTo>
                  <a:lnTo>
                    <a:pt x="1" y="57"/>
                  </a:lnTo>
                  <a:lnTo>
                    <a:pt x="245" y="621"/>
                  </a:lnTo>
                  <a:lnTo>
                    <a:pt x="546" y="1185"/>
                  </a:lnTo>
                  <a:lnTo>
                    <a:pt x="696" y="1448"/>
                  </a:lnTo>
                  <a:lnTo>
                    <a:pt x="847" y="1693"/>
                  </a:lnTo>
                  <a:lnTo>
                    <a:pt x="1016" y="1937"/>
                  </a:lnTo>
                  <a:lnTo>
                    <a:pt x="1204" y="2163"/>
                  </a:lnTo>
                  <a:lnTo>
                    <a:pt x="1392" y="2388"/>
                  </a:lnTo>
                  <a:lnTo>
                    <a:pt x="1580" y="2614"/>
                  </a:lnTo>
                  <a:lnTo>
                    <a:pt x="1786" y="2802"/>
                  </a:lnTo>
                  <a:lnTo>
                    <a:pt x="2012" y="3009"/>
                  </a:lnTo>
                  <a:lnTo>
                    <a:pt x="2238" y="3178"/>
                  </a:lnTo>
                  <a:lnTo>
                    <a:pt x="2482" y="3366"/>
                  </a:lnTo>
                  <a:lnTo>
                    <a:pt x="2745" y="3516"/>
                  </a:lnTo>
                  <a:lnTo>
                    <a:pt x="3027" y="3666"/>
                  </a:lnTo>
                  <a:lnTo>
                    <a:pt x="3309" y="3817"/>
                  </a:lnTo>
                  <a:lnTo>
                    <a:pt x="3610" y="3930"/>
                  </a:lnTo>
                  <a:lnTo>
                    <a:pt x="3911" y="4061"/>
                  </a:lnTo>
                  <a:lnTo>
                    <a:pt x="4249" y="4155"/>
                  </a:lnTo>
                  <a:lnTo>
                    <a:pt x="4587" y="4249"/>
                  </a:lnTo>
                  <a:lnTo>
                    <a:pt x="4963" y="4343"/>
                  </a:lnTo>
                  <a:lnTo>
                    <a:pt x="5339" y="4418"/>
                  </a:lnTo>
                  <a:lnTo>
                    <a:pt x="5734" y="4475"/>
                  </a:lnTo>
                  <a:lnTo>
                    <a:pt x="6166" y="4531"/>
                  </a:lnTo>
                  <a:lnTo>
                    <a:pt x="6599" y="4569"/>
                  </a:lnTo>
                  <a:lnTo>
                    <a:pt x="7050" y="4587"/>
                  </a:lnTo>
                  <a:lnTo>
                    <a:pt x="7538" y="4606"/>
                  </a:lnTo>
                  <a:lnTo>
                    <a:pt x="8027" y="4606"/>
                  </a:lnTo>
                  <a:lnTo>
                    <a:pt x="8553" y="4587"/>
                  </a:lnTo>
                  <a:lnTo>
                    <a:pt x="9099" y="4569"/>
                  </a:lnTo>
                  <a:lnTo>
                    <a:pt x="9662" y="4531"/>
                  </a:lnTo>
                  <a:lnTo>
                    <a:pt x="10865" y="4418"/>
                  </a:lnTo>
                  <a:lnTo>
                    <a:pt x="11467" y="4362"/>
                  </a:lnTo>
                  <a:lnTo>
                    <a:pt x="12050" y="4324"/>
                  </a:lnTo>
                  <a:lnTo>
                    <a:pt x="12614" y="4306"/>
                  </a:lnTo>
                  <a:lnTo>
                    <a:pt x="13140" y="4306"/>
                  </a:lnTo>
                  <a:lnTo>
                    <a:pt x="13647" y="4343"/>
                  </a:lnTo>
                  <a:lnTo>
                    <a:pt x="14117" y="4381"/>
                  </a:lnTo>
                  <a:lnTo>
                    <a:pt x="14568" y="4437"/>
                  </a:lnTo>
                  <a:lnTo>
                    <a:pt x="15020" y="4512"/>
                  </a:lnTo>
                  <a:lnTo>
                    <a:pt x="15433" y="4606"/>
                  </a:lnTo>
                  <a:lnTo>
                    <a:pt x="15828" y="4719"/>
                  </a:lnTo>
                  <a:lnTo>
                    <a:pt x="16204" y="4832"/>
                  </a:lnTo>
                  <a:lnTo>
                    <a:pt x="16561" y="4963"/>
                  </a:lnTo>
                  <a:lnTo>
                    <a:pt x="16899" y="5114"/>
                  </a:lnTo>
                  <a:lnTo>
                    <a:pt x="17219" y="5283"/>
                  </a:lnTo>
                  <a:lnTo>
                    <a:pt x="17520" y="5452"/>
                  </a:lnTo>
                  <a:lnTo>
                    <a:pt x="17820" y="5640"/>
                  </a:lnTo>
                  <a:lnTo>
                    <a:pt x="18083" y="5847"/>
                  </a:lnTo>
                  <a:lnTo>
                    <a:pt x="18365" y="6054"/>
                  </a:lnTo>
                  <a:lnTo>
                    <a:pt x="18610" y="6279"/>
                  </a:lnTo>
                  <a:lnTo>
                    <a:pt x="18854" y="6505"/>
                  </a:lnTo>
                  <a:lnTo>
                    <a:pt x="19080" y="6730"/>
                  </a:lnTo>
                  <a:lnTo>
                    <a:pt x="19305" y="6975"/>
                  </a:lnTo>
                  <a:lnTo>
                    <a:pt x="19738" y="7482"/>
                  </a:lnTo>
                  <a:lnTo>
                    <a:pt x="20132" y="7990"/>
                  </a:lnTo>
                  <a:lnTo>
                    <a:pt x="20508" y="8535"/>
                  </a:lnTo>
                  <a:lnTo>
                    <a:pt x="21260" y="9644"/>
                  </a:lnTo>
                  <a:lnTo>
                    <a:pt x="21636" y="10189"/>
                  </a:lnTo>
                  <a:lnTo>
                    <a:pt x="22012" y="10734"/>
                  </a:lnTo>
                  <a:lnTo>
                    <a:pt x="22426" y="11260"/>
                  </a:lnTo>
                  <a:lnTo>
                    <a:pt x="22858" y="11787"/>
                  </a:lnTo>
                  <a:lnTo>
                    <a:pt x="23083" y="12031"/>
                  </a:lnTo>
                  <a:lnTo>
                    <a:pt x="23328" y="12275"/>
                  </a:lnTo>
                  <a:lnTo>
                    <a:pt x="23572" y="12501"/>
                  </a:lnTo>
                  <a:lnTo>
                    <a:pt x="23835" y="12745"/>
                  </a:lnTo>
                  <a:lnTo>
                    <a:pt x="24099" y="12952"/>
                  </a:lnTo>
                  <a:lnTo>
                    <a:pt x="24380" y="13159"/>
                  </a:lnTo>
                  <a:lnTo>
                    <a:pt x="24681" y="13366"/>
                  </a:lnTo>
                  <a:lnTo>
                    <a:pt x="25001" y="13554"/>
                  </a:lnTo>
                  <a:lnTo>
                    <a:pt x="25339" y="13723"/>
                  </a:lnTo>
                  <a:lnTo>
                    <a:pt x="25677" y="13892"/>
                  </a:lnTo>
                  <a:lnTo>
                    <a:pt x="26053" y="14042"/>
                  </a:lnTo>
                  <a:lnTo>
                    <a:pt x="26429" y="14193"/>
                  </a:lnTo>
                  <a:lnTo>
                    <a:pt x="26843" y="14306"/>
                  </a:lnTo>
                  <a:lnTo>
                    <a:pt x="27275" y="14418"/>
                  </a:lnTo>
                  <a:lnTo>
                    <a:pt x="27708" y="14512"/>
                  </a:lnTo>
                  <a:lnTo>
                    <a:pt x="28177" y="14606"/>
                  </a:lnTo>
                  <a:lnTo>
                    <a:pt x="28685" y="14663"/>
                  </a:lnTo>
                  <a:lnTo>
                    <a:pt x="29193" y="14700"/>
                  </a:lnTo>
                  <a:lnTo>
                    <a:pt x="29738" y="14738"/>
                  </a:lnTo>
                  <a:lnTo>
                    <a:pt x="30302" y="14738"/>
                  </a:lnTo>
                  <a:lnTo>
                    <a:pt x="30903" y="14719"/>
                  </a:lnTo>
                  <a:lnTo>
                    <a:pt x="31523" y="14700"/>
                  </a:lnTo>
                  <a:lnTo>
                    <a:pt x="32181" y="14644"/>
                  </a:lnTo>
                  <a:lnTo>
                    <a:pt x="32877" y="14569"/>
                  </a:lnTo>
                  <a:lnTo>
                    <a:pt x="33647" y="14456"/>
                  </a:lnTo>
                  <a:lnTo>
                    <a:pt x="34418" y="14324"/>
                  </a:lnTo>
                  <a:lnTo>
                    <a:pt x="35170" y="14174"/>
                  </a:lnTo>
                  <a:lnTo>
                    <a:pt x="35922" y="14005"/>
                  </a:lnTo>
                  <a:lnTo>
                    <a:pt x="36655" y="13798"/>
                  </a:lnTo>
                  <a:lnTo>
                    <a:pt x="37369" y="13591"/>
                  </a:lnTo>
                  <a:lnTo>
                    <a:pt x="38065" y="13347"/>
                  </a:lnTo>
                  <a:lnTo>
                    <a:pt x="38741" y="13103"/>
                  </a:lnTo>
                  <a:lnTo>
                    <a:pt x="39418" y="12821"/>
                  </a:lnTo>
                  <a:lnTo>
                    <a:pt x="40076" y="12539"/>
                  </a:lnTo>
                  <a:lnTo>
                    <a:pt x="40715" y="12238"/>
                  </a:lnTo>
                  <a:lnTo>
                    <a:pt x="41335" y="11918"/>
                  </a:lnTo>
                  <a:lnTo>
                    <a:pt x="41956" y="11580"/>
                  </a:lnTo>
                  <a:lnTo>
                    <a:pt x="42557" y="11223"/>
                  </a:lnTo>
                  <a:lnTo>
                    <a:pt x="43121" y="10866"/>
                  </a:lnTo>
                  <a:lnTo>
                    <a:pt x="43685" y="10490"/>
                  </a:lnTo>
                  <a:lnTo>
                    <a:pt x="43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-5344250" y="-2489159"/>
              <a:ext cx="2351589" cy="543817"/>
            </a:xfrm>
            <a:custGeom>
              <a:rect b="b" l="l" r="r" t="t"/>
              <a:pathLst>
                <a:path extrusionOk="0" h="12050" w="52107">
                  <a:moveTo>
                    <a:pt x="52106" y="1"/>
                  </a:moveTo>
                  <a:lnTo>
                    <a:pt x="1" y="57"/>
                  </a:lnTo>
                  <a:lnTo>
                    <a:pt x="113" y="283"/>
                  </a:lnTo>
                  <a:lnTo>
                    <a:pt x="245" y="509"/>
                  </a:lnTo>
                  <a:lnTo>
                    <a:pt x="414" y="753"/>
                  </a:lnTo>
                  <a:lnTo>
                    <a:pt x="621" y="997"/>
                  </a:lnTo>
                  <a:lnTo>
                    <a:pt x="809" y="1204"/>
                  </a:lnTo>
                  <a:lnTo>
                    <a:pt x="997" y="1392"/>
                  </a:lnTo>
                  <a:lnTo>
                    <a:pt x="1429" y="1749"/>
                  </a:lnTo>
                  <a:lnTo>
                    <a:pt x="1880" y="2069"/>
                  </a:lnTo>
                  <a:lnTo>
                    <a:pt x="2350" y="2388"/>
                  </a:lnTo>
                  <a:lnTo>
                    <a:pt x="2858" y="2670"/>
                  </a:lnTo>
                  <a:lnTo>
                    <a:pt x="3403" y="2915"/>
                  </a:lnTo>
                  <a:lnTo>
                    <a:pt x="3948" y="3140"/>
                  </a:lnTo>
                  <a:lnTo>
                    <a:pt x="4531" y="3347"/>
                  </a:lnTo>
                  <a:lnTo>
                    <a:pt x="5132" y="3535"/>
                  </a:lnTo>
                  <a:lnTo>
                    <a:pt x="5734" y="3704"/>
                  </a:lnTo>
                  <a:lnTo>
                    <a:pt x="6373" y="3836"/>
                  </a:lnTo>
                  <a:lnTo>
                    <a:pt x="7012" y="3948"/>
                  </a:lnTo>
                  <a:lnTo>
                    <a:pt x="7651" y="4061"/>
                  </a:lnTo>
                  <a:lnTo>
                    <a:pt x="8309" y="4136"/>
                  </a:lnTo>
                  <a:lnTo>
                    <a:pt x="8967" y="4193"/>
                  </a:lnTo>
                  <a:lnTo>
                    <a:pt x="9644" y="4249"/>
                  </a:lnTo>
                  <a:lnTo>
                    <a:pt x="10301" y="4268"/>
                  </a:lnTo>
                  <a:lnTo>
                    <a:pt x="10978" y="4287"/>
                  </a:lnTo>
                  <a:lnTo>
                    <a:pt x="11636" y="4287"/>
                  </a:lnTo>
                  <a:lnTo>
                    <a:pt x="12294" y="4268"/>
                  </a:lnTo>
                  <a:lnTo>
                    <a:pt x="12933" y="4249"/>
                  </a:lnTo>
                  <a:lnTo>
                    <a:pt x="13572" y="4193"/>
                  </a:lnTo>
                  <a:lnTo>
                    <a:pt x="14211" y="4136"/>
                  </a:lnTo>
                  <a:lnTo>
                    <a:pt x="14832" y="4080"/>
                  </a:lnTo>
                  <a:lnTo>
                    <a:pt x="15414" y="4005"/>
                  </a:lnTo>
                  <a:lnTo>
                    <a:pt x="15997" y="3911"/>
                  </a:lnTo>
                  <a:lnTo>
                    <a:pt x="16561" y="3817"/>
                  </a:lnTo>
                  <a:lnTo>
                    <a:pt x="17106" y="3723"/>
                  </a:lnTo>
                  <a:lnTo>
                    <a:pt x="17614" y="3610"/>
                  </a:lnTo>
                  <a:lnTo>
                    <a:pt x="18102" y="3497"/>
                  </a:lnTo>
                  <a:lnTo>
                    <a:pt x="18553" y="3384"/>
                  </a:lnTo>
                  <a:lnTo>
                    <a:pt x="18986" y="3253"/>
                  </a:lnTo>
                  <a:lnTo>
                    <a:pt x="19474" y="3103"/>
                  </a:lnTo>
                  <a:lnTo>
                    <a:pt x="19963" y="2971"/>
                  </a:lnTo>
                  <a:lnTo>
                    <a:pt x="20452" y="2858"/>
                  </a:lnTo>
                  <a:lnTo>
                    <a:pt x="20922" y="2764"/>
                  </a:lnTo>
                  <a:lnTo>
                    <a:pt x="21392" y="2670"/>
                  </a:lnTo>
                  <a:lnTo>
                    <a:pt x="21843" y="2614"/>
                  </a:lnTo>
                  <a:lnTo>
                    <a:pt x="22313" y="2576"/>
                  </a:lnTo>
                  <a:lnTo>
                    <a:pt x="22764" y="2557"/>
                  </a:lnTo>
                  <a:lnTo>
                    <a:pt x="23234" y="2557"/>
                  </a:lnTo>
                  <a:lnTo>
                    <a:pt x="23685" y="2576"/>
                  </a:lnTo>
                  <a:lnTo>
                    <a:pt x="24155" y="2614"/>
                  </a:lnTo>
                  <a:lnTo>
                    <a:pt x="24606" y="2670"/>
                  </a:lnTo>
                  <a:lnTo>
                    <a:pt x="25076" y="2764"/>
                  </a:lnTo>
                  <a:lnTo>
                    <a:pt x="25565" y="2877"/>
                  </a:lnTo>
                  <a:lnTo>
                    <a:pt x="26035" y="3027"/>
                  </a:lnTo>
                  <a:lnTo>
                    <a:pt x="26542" y="3178"/>
                  </a:lnTo>
                  <a:lnTo>
                    <a:pt x="27031" y="3366"/>
                  </a:lnTo>
                  <a:lnTo>
                    <a:pt x="27557" y="3591"/>
                  </a:lnTo>
                  <a:lnTo>
                    <a:pt x="28083" y="3836"/>
                  </a:lnTo>
                  <a:lnTo>
                    <a:pt x="28629" y="4118"/>
                  </a:lnTo>
                  <a:lnTo>
                    <a:pt x="29192" y="4418"/>
                  </a:lnTo>
                  <a:lnTo>
                    <a:pt x="29775" y="4757"/>
                  </a:lnTo>
                  <a:lnTo>
                    <a:pt x="30358" y="5114"/>
                  </a:lnTo>
                  <a:lnTo>
                    <a:pt x="30978" y="5509"/>
                  </a:lnTo>
                  <a:lnTo>
                    <a:pt x="31617" y="5941"/>
                  </a:lnTo>
                  <a:lnTo>
                    <a:pt x="32294" y="6392"/>
                  </a:lnTo>
                  <a:lnTo>
                    <a:pt x="32971" y="6900"/>
                  </a:lnTo>
                  <a:lnTo>
                    <a:pt x="33685" y="7426"/>
                  </a:lnTo>
                  <a:lnTo>
                    <a:pt x="35189" y="8572"/>
                  </a:lnTo>
                  <a:lnTo>
                    <a:pt x="36824" y="9888"/>
                  </a:lnTo>
                  <a:lnTo>
                    <a:pt x="37313" y="10264"/>
                  </a:lnTo>
                  <a:lnTo>
                    <a:pt x="37820" y="10603"/>
                  </a:lnTo>
                  <a:lnTo>
                    <a:pt x="38328" y="10903"/>
                  </a:lnTo>
                  <a:lnTo>
                    <a:pt x="38817" y="11166"/>
                  </a:lnTo>
                  <a:lnTo>
                    <a:pt x="39324" y="11392"/>
                  </a:lnTo>
                  <a:lnTo>
                    <a:pt x="39832" y="11580"/>
                  </a:lnTo>
                  <a:lnTo>
                    <a:pt x="40339" y="11749"/>
                  </a:lnTo>
                  <a:lnTo>
                    <a:pt x="40847" y="11862"/>
                  </a:lnTo>
                  <a:lnTo>
                    <a:pt x="41373" y="11956"/>
                  </a:lnTo>
                  <a:lnTo>
                    <a:pt x="41880" y="12012"/>
                  </a:lnTo>
                  <a:lnTo>
                    <a:pt x="42388" y="12050"/>
                  </a:lnTo>
                  <a:lnTo>
                    <a:pt x="42895" y="12050"/>
                  </a:lnTo>
                  <a:lnTo>
                    <a:pt x="43403" y="12031"/>
                  </a:lnTo>
                  <a:lnTo>
                    <a:pt x="43911" y="11994"/>
                  </a:lnTo>
                  <a:lnTo>
                    <a:pt x="44399" y="11918"/>
                  </a:lnTo>
                  <a:lnTo>
                    <a:pt x="44907" y="11824"/>
                  </a:lnTo>
                  <a:lnTo>
                    <a:pt x="45395" y="11712"/>
                  </a:lnTo>
                  <a:lnTo>
                    <a:pt x="45903" y="11561"/>
                  </a:lnTo>
                  <a:lnTo>
                    <a:pt x="46392" y="11411"/>
                  </a:lnTo>
                  <a:lnTo>
                    <a:pt x="46862" y="11242"/>
                  </a:lnTo>
                  <a:lnTo>
                    <a:pt x="47350" y="11054"/>
                  </a:lnTo>
                  <a:lnTo>
                    <a:pt x="47820" y="10847"/>
                  </a:lnTo>
                  <a:lnTo>
                    <a:pt x="48290" y="10621"/>
                  </a:lnTo>
                  <a:lnTo>
                    <a:pt x="48741" y="10396"/>
                  </a:lnTo>
                  <a:lnTo>
                    <a:pt x="49192" y="10151"/>
                  </a:lnTo>
                  <a:lnTo>
                    <a:pt x="49644" y="9888"/>
                  </a:lnTo>
                  <a:lnTo>
                    <a:pt x="50076" y="9625"/>
                  </a:lnTo>
                  <a:lnTo>
                    <a:pt x="50489" y="9343"/>
                  </a:lnTo>
                  <a:lnTo>
                    <a:pt x="51317" y="8779"/>
                  </a:lnTo>
                  <a:lnTo>
                    <a:pt x="52106" y="8197"/>
                  </a:lnTo>
                  <a:lnTo>
                    <a:pt x="521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-8411736" y="-2485729"/>
              <a:ext cx="2759609" cy="496295"/>
            </a:xfrm>
            <a:custGeom>
              <a:rect b="b" l="l" r="r" t="t"/>
              <a:pathLst>
                <a:path extrusionOk="0" h="10997" w="61148">
                  <a:moveTo>
                    <a:pt x="61147" y="0"/>
                  </a:moveTo>
                  <a:lnTo>
                    <a:pt x="1" y="75"/>
                  </a:lnTo>
                  <a:lnTo>
                    <a:pt x="1" y="1748"/>
                  </a:lnTo>
                  <a:lnTo>
                    <a:pt x="1" y="3741"/>
                  </a:lnTo>
                  <a:lnTo>
                    <a:pt x="884" y="4511"/>
                  </a:lnTo>
                  <a:lnTo>
                    <a:pt x="1862" y="5282"/>
                  </a:lnTo>
                  <a:lnTo>
                    <a:pt x="2350" y="5677"/>
                  </a:lnTo>
                  <a:lnTo>
                    <a:pt x="2877" y="6072"/>
                  </a:lnTo>
                  <a:lnTo>
                    <a:pt x="3422" y="6448"/>
                  </a:lnTo>
                  <a:lnTo>
                    <a:pt x="3967" y="6842"/>
                  </a:lnTo>
                  <a:lnTo>
                    <a:pt x="4550" y="7218"/>
                  </a:lnTo>
                  <a:lnTo>
                    <a:pt x="5132" y="7575"/>
                  </a:lnTo>
                  <a:lnTo>
                    <a:pt x="5734" y="7933"/>
                  </a:lnTo>
                  <a:lnTo>
                    <a:pt x="6335" y="8290"/>
                  </a:lnTo>
                  <a:lnTo>
                    <a:pt x="6974" y="8609"/>
                  </a:lnTo>
                  <a:lnTo>
                    <a:pt x="7595" y="8929"/>
                  </a:lnTo>
                  <a:lnTo>
                    <a:pt x="8253" y="9248"/>
                  </a:lnTo>
                  <a:lnTo>
                    <a:pt x="8910" y="9530"/>
                  </a:lnTo>
                  <a:lnTo>
                    <a:pt x="9587" y="9793"/>
                  </a:lnTo>
                  <a:lnTo>
                    <a:pt x="10264" y="10038"/>
                  </a:lnTo>
                  <a:lnTo>
                    <a:pt x="10959" y="10245"/>
                  </a:lnTo>
                  <a:lnTo>
                    <a:pt x="11655" y="10451"/>
                  </a:lnTo>
                  <a:lnTo>
                    <a:pt x="12369" y="10621"/>
                  </a:lnTo>
                  <a:lnTo>
                    <a:pt x="13083" y="10752"/>
                  </a:lnTo>
                  <a:lnTo>
                    <a:pt x="13817" y="10865"/>
                  </a:lnTo>
                  <a:lnTo>
                    <a:pt x="14550" y="10940"/>
                  </a:lnTo>
                  <a:lnTo>
                    <a:pt x="15283" y="10996"/>
                  </a:lnTo>
                  <a:lnTo>
                    <a:pt x="16016" y="10996"/>
                  </a:lnTo>
                  <a:lnTo>
                    <a:pt x="16768" y="10978"/>
                  </a:lnTo>
                  <a:lnTo>
                    <a:pt x="17520" y="10921"/>
                  </a:lnTo>
                  <a:lnTo>
                    <a:pt x="18290" y="10809"/>
                  </a:lnTo>
                  <a:lnTo>
                    <a:pt x="19042" y="10677"/>
                  </a:lnTo>
                  <a:lnTo>
                    <a:pt x="19813" y="10470"/>
                  </a:lnTo>
                  <a:lnTo>
                    <a:pt x="20583" y="10245"/>
                  </a:lnTo>
                  <a:lnTo>
                    <a:pt x="21768" y="9850"/>
                  </a:lnTo>
                  <a:lnTo>
                    <a:pt x="22877" y="9436"/>
                  </a:lnTo>
                  <a:lnTo>
                    <a:pt x="23911" y="9060"/>
                  </a:lnTo>
                  <a:lnTo>
                    <a:pt x="24888" y="8684"/>
                  </a:lnTo>
                  <a:lnTo>
                    <a:pt x="25790" y="8308"/>
                  </a:lnTo>
                  <a:lnTo>
                    <a:pt x="26636" y="7951"/>
                  </a:lnTo>
                  <a:lnTo>
                    <a:pt x="28177" y="7293"/>
                  </a:lnTo>
                  <a:lnTo>
                    <a:pt x="30734" y="6109"/>
                  </a:lnTo>
                  <a:lnTo>
                    <a:pt x="31843" y="5639"/>
                  </a:lnTo>
                  <a:lnTo>
                    <a:pt x="32369" y="5414"/>
                  </a:lnTo>
                  <a:lnTo>
                    <a:pt x="32895" y="5226"/>
                  </a:lnTo>
                  <a:lnTo>
                    <a:pt x="33403" y="5038"/>
                  </a:lnTo>
                  <a:lnTo>
                    <a:pt x="33911" y="4887"/>
                  </a:lnTo>
                  <a:lnTo>
                    <a:pt x="34418" y="4756"/>
                  </a:lnTo>
                  <a:lnTo>
                    <a:pt x="34926" y="4643"/>
                  </a:lnTo>
                  <a:lnTo>
                    <a:pt x="35452" y="4549"/>
                  </a:lnTo>
                  <a:lnTo>
                    <a:pt x="35997" y="4493"/>
                  </a:lnTo>
                  <a:lnTo>
                    <a:pt x="36542" y="4436"/>
                  </a:lnTo>
                  <a:lnTo>
                    <a:pt x="37144" y="4417"/>
                  </a:lnTo>
                  <a:lnTo>
                    <a:pt x="37745" y="4436"/>
                  </a:lnTo>
                  <a:lnTo>
                    <a:pt x="38403" y="4474"/>
                  </a:lnTo>
                  <a:lnTo>
                    <a:pt x="39098" y="4530"/>
                  </a:lnTo>
                  <a:lnTo>
                    <a:pt x="39832" y="4624"/>
                  </a:lnTo>
                  <a:lnTo>
                    <a:pt x="40621" y="4756"/>
                  </a:lnTo>
                  <a:lnTo>
                    <a:pt x="41448" y="4906"/>
                  </a:lnTo>
                  <a:lnTo>
                    <a:pt x="42350" y="5075"/>
                  </a:lnTo>
                  <a:lnTo>
                    <a:pt x="43309" y="5301"/>
                  </a:lnTo>
                  <a:lnTo>
                    <a:pt x="43911" y="5414"/>
                  </a:lnTo>
                  <a:lnTo>
                    <a:pt x="44512" y="5508"/>
                  </a:lnTo>
                  <a:lnTo>
                    <a:pt x="45114" y="5583"/>
                  </a:lnTo>
                  <a:lnTo>
                    <a:pt x="45715" y="5621"/>
                  </a:lnTo>
                  <a:lnTo>
                    <a:pt x="46317" y="5639"/>
                  </a:lnTo>
                  <a:lnTo>
                    <a:pt x="46937" y="5621"/>
                  </a:lnTo>
                  <a:lnTo>
                    <a:pt x="47538" y="5583"/>
                  </a:lnTo>
                  <a:lnTo>
                    <a:pt x="48140" y="5527"/>
                  </a:lnTo>
                  <a:lnTo>
                    <a:pt x="48741" y="5451"/>
                  </a:lnTo>
                  <a:lnTo>
                    <a:pt x="49362" y="5357"/>
                  </a:lnTo>
                  <a:lnTo>
                    <a:pt x="49963" y="5226"/>
                  </a:lnTo>
                  <a:lnTo>
                    <a:pt x="50546" y="5094"/>
                  </a:lnTo>
                  <a:lnTo>
                    <a:pt x="51147" y="4944"/>
                  </a:lnTo>
                  <a:lnTo>
                    <a:pt x="51749" y="4775"/>
                  </a:lnTo>
                  <a:lnTo>
                    <a:pt x="52332" y="4587"/>
                  </a:lnTo>
                  <a:lnTo>
                    <a:pt x="52914" y="4380"/>
                  </a:lnTo>
                  <a:lnTo>
                    <a:pt x="53478" y="4173"/>
                  </a:lnTo>
                  <a:lnTo>
                    <a:pt x="54061" y="3948"/>
                  </a:lnTo>
                  <a:lnTo>
                    <a:pt x="54625" y="3703"/>
                  </a:lnTo>
                  <a:lnTo>
                    <a:pt x="55189" y="3459"/>
                  </a:lnTo>
                  <a:lnTo>
                    <a:pt x="55734" y="3196"/>
                  </a:lnTo>
                  <a:lnTo>
                    <a:pt x="56279" y="2933"/>
                  </a:lnTo>
                  <a:lnTo>
                    <a:pt x="57332" y="2369"/>
                  </a:lnTo>
                  <a:lnTo>
                    <a:pt x="58347" y="1786"/>
                  </a:lnTo>
                  <a:lnTo>
                    <a:pt x="59324" y="1203"/>
                  </a:lnTo>
                  <a:lnTo>
                    <a:pt x="60264" y="602"/>
                  </a:lnTo>
                  <a:lnTo>
                    <a:pt x="61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-5669998" y="-2610423"/>
              <a:ext cx="10245" cy="10199"/>
            </a:xfrm>
            <a:custGeom>
              <a:rect b="b" l="l" r="r" t="t"/>
              <a:pathLst>
                <a:path extrusionOk="0" h="226" w="227">
                  <a:moveTo>
                    <a:pt x="76" y="0"/>
                  </a:moveTo>
                  <a:lnTo>
                    <a:pt x="38" y="38"/>
                  </a:lnTo>
                  <a:lnTo>
                    <a:pt x="19" y="56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8"/>
                  </a:lnTo>
                  <a:lnTo>
                    <a:pt x="76" y="207"/>
                  </a:lnTo>
                  <a:lnTo>
                    <a:pt x="113" y="226"/>
                  </a:lnTo>
                  <a:lnTo>
                    <a:pt x="170" y="207"/>
                  </a:lnTo>
                  <a:lnTo>
                    <a:pt x="189" y="188"/>
                  </a:lnTo>
                  <a:lnTo>
                    <a:pt x="207" y="150"/>
                  </a:lnTo>
                  <a:lnTo>
                    <a:pt x="226" y="113"/>
                  </a:lnTo>
                  <a:lnTo>
                    <a:pt x="207" y="56"/>
                  </a:lnTo>
                  <a:lnTo>
                    <a:pt x="189" y="3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EB9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Google Shape;370;p8"/>
          <p:cNvGrpSpPr/>
          <p:nvPr/>
        </p:nvGrpSpPr>
        <p:grpSpPr>
          <a:xfrm>
            <a:off x="1" y="5"/>
            <a:ext cx="2787388" cy="2959840"/>
            <a:chOff x="2090825" y="238125"/>
            <a:chExt cx="1747250" cy="1855350"/>
          </a:xfrm>
        </p:grpSpPr>
        <p:sp>
          <p:nvSpPr>
            <p:cNvPr id="371" name="Google Shape;371;p8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8"/>
          <p:cNvGrpSpPr/>
          <p:nvPr/>
        </p:nvGrpSpPr>
        <p:grpSpPr>
          <a:xfrm flipH="1">
            <a:off x="6356601" y="5"/>
            <a:ext cx="2787388" cy="2959840"/>
            <a:chOff x="2090825" y="238125"/>
            <a:chExt cx="1747250" cy="1855350"/>
          </a:xfrm>
        </p:grpSpPr>
        <p:sp>
          <p:nvSpPr>
            <p:cNvPr id="375" name="Google Shape;375;p8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8"/>
          <p:cNvGrpSpPr/>
          <p:nvPr/>
        </p:nvGrpSpPr>
        <p:grpSpPr>
          <a:xfrm rot="4500238">
            <a:off x="8367601" y="3158471"/>
            <a:ext cx="698338" cy="539068"/>
            <a:chOff x="1684700" y="238125"/>
            <a:chExt cx="1698275" cy="1310950"/>
          </a:xfrm>
        </p:grpSpPr>
        <p:sp>
          <p:nvSpPr>
            <p:cNvPr id="379" name="Google Shape;379;p8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8"/>
          <p:cNvGrpSpPr/>
          <p:nvPr/>
        </p:nvGrpSpPr>
        <p:grpSpPr>
          <a:xfrm rot="10800000">
            <a:off x="1873931" y="539493"/>
            <a:ext cx="698331" cy="539063"/>
            <a:chOff x="1684700" y="238125"/>
            <a:chExt cx="1698275" cy="1310950"/>
          </a:xfrm>
        </p:grpSpPr>
        <p:sp>
          <p:nvSpPr>
            <p:cNvPr id="385" name="Google Shape;385;p8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0" name="Google Shape;390;p8"/>
          <p:cNvGrpSpPr/>
          <p:nvPr/>
        </p:nvGrpSpPr>
        <p:grpSpPr>
          <a:xfrm flipH="1" rot="5400000">
            <a:off x="-1097938" y="-2145554"/>
            <a:ext cx="5898675" cy="4432225"/>
            <a:chOff x="1483225" y="811475"/>
            <a:chExt cx="5898675" cy="4432225"/>
          </a:xfrm>
        </p:grpSpPr>
        <p:sp>
          <p:nvSpPr>
            <p:cNvPr id="391" name="Google Shape;391;p8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8"/>
          <p:cNvGrpSpPr/>
          <p:nvPr/>
        </p:nvGrpSpPr>
        <p:grpSpPr>
          <a:xfrm>
            <a:off x="5956575" y="1270750"/>
            <a:ext cx="5898675" cy="4432225"/>
            <a:chOff x="1483225" y="811475"/>
            <a:chExt cx="5898675" cy="4432225"/>
          </a:xfrm>
        </p:grpSpPr>
        <p:sp>
          <p:nvSpPr>
            <p:cNvPr id="396" name="Google Shape;396;p8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8"/>
          <p:cNvSpPr txBox="1"/>
          <p:nvPr>
            <p:ph type="title"/>
          </p:nvPr>
        </p:nvSpPr>
        <p:spPr>
          <a:xfrm>
            <a:off x="1999350" y="1615288"/>
            <a:ext cx="5145300" cy="19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9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403" name="Google Shape;403;p9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404" name="Google Shape;404;p9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FFFFFF">
                  <a:alpha val="117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05" name="Google Shape;405;p9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406" name="Google Shape;406;p9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" name="Google Shape;407;p9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FFFFFF">
                    <a:alpha val="178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08" name="Google Shape;408;p9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409" name="Google Shape;409;p9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" name="Google Shape;410;p9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FFFFFF">
                    <a:alpha val="2737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11" name="Google Shape;411;p9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8030750" y="175"/>
                <a:ext cx="1113248" cy="5143478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solidFill>
                <a:srgbClr val="FFFF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8" name="Google Shape;418;p9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9" name="Google Shape;419;p9"/>
          <p:cNvSpPr txBox="1"/>
          <p:nvPr>
            <p:ph type="title"/>
          </p:nvPr>
        </p:nvSpPr>
        <p:spPr>
          <a:xfrm>
            <a:off x="2825850" y="1712604"/>
            <a:ext cx="34923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0" name="Google Shape;420;p9"/>
          <p:cNvSpPr txBox="1"/>
          <p:nvPr>
            <p:ph idx="1" type="subTitle"/>
          </p:nvPr>
        </p:nvSpPr>
        <p:spPr>
          <a:xfrm>
            <a:off x="2424600" y="2882196"/>
            <a:ext cx="42948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421" name="Google Shape;421;p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-5400000">
            <a:off x="1056937" y="-1067113"/>
            <a:ext cx="1838975" cy="39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305012" y="1169962"/>
            <a:ext cx="1838975" cy="397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p9"/>
          <p:cNvGrpSpPr/>
          <p:nvPr/>
        </p:nvGrpSpPr>
        <p:grpSpPr>
          <a:xfrm flipH="1">
            <a:off x="6031365" y="-13715"/>
            <a:ext cx="3112901" cy="3305492"/>
            <a:chOff x="2090825" y="238125"/>
            <a:chExt cx="1747250" cy="1855350"/>
          </a:xfrm>
        </p:grpSpPr>
        <p:sp>
          <p:nvSpPr>
            <p:cNvPr id="424" name="Google Shape;424;p9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9"/>
          <p:cNvSpPr/>
          <p:nvPr/>
        </p:nvSpPr>
        <p:spPr>
          <a:xfrm flipH="1">
            <a:off x="-10086" y="2016195"/>
            <a:ext cx="3032591" cy="3127227"/>
          </a:xfrm>
          <a:custGeom>
            <a:rect b="b" l="l" r="r" t="t"/>
            <a:pathLst>
              <a:path extrusionOk="0" h="97581" w="94628">
                <a:moveTo>
                  <a:pt x="84349" y="0"/>
                </a:moveTo>
                <a:lnTo>
                  <a:pt x="84137" y="449"/>
                </a:lnTo>
                <a:lnTo>
                  <a:pt x="83948" y="898"/>
                </a:lnTo>
                <a:lnTo>
                  <a:pt x="83782" y="1371"/>
                </a:lnTo>
                <a:lnTo>
                  <a:pt x="83617" y="1820"/>
                </a:lnTo>
                <a:lnTo>
                  <a:pt x="83475" y="2292"/>
                </a:lnTo>
                <a:lnTo>
                  <a:pt x="83333" y="2765"/>
                </a:lnTo>
                <a:lnTo>
                  <a:pt x="83121" y="3734"/>
                </a:lnTo>
                <a:lnTo>
                  <a:pt x="82932" y="4702"/>
                </a:lnTo>
                <a:lnTo>
                  <a:pt x="82790" y="5695"/>
                </a:lnTo>
                <a:lnTo>
                  <a:pt x="82672" y="6711"/>
                </a:lnTo>
                <a:lnTo>
                  <a:pt x="82601" y="7727"/>
                </a:lnTo>
                <a:lnTo>
                  <a:pt x="82554" y="8766"/>
                </a:lnTo>
                <a:lnTo>
                  <a:pt x="82530" y="9806"/>
                </a:lnTo>
                <a:lnTo>
                  <a:pt x="82530" y="11885"/>
                </a:lnTo>
                <a:lnTo>
                  <a:pt x="82530" y="13988"/>
                </a:lnTo>
                <a:lnTo>
                  <a:pt x="82554" y="16067"/>
                </a:lnTo>
                <a:lnTo>
                  <a:pt x="82530" y="19233"/>
                </a:lnTo>
                <a:lnTo>
                  <a:pt x="82506" y="20816"/>
                </a:lnTo>
                <a:lnTo>
                  <a:pt x="82483" y="22423"/>
                </a:lnTo>
                <a:lnTo>
                  <a:pt x="82412" y="24029"/>
                </a:lnTo>
                <a:lnTo>
                  <a:pt x="82317" y="25636"/>
                </a:lnTo>
                <a:lnTo>
                  <a:pt x="82199" y="27243"/>
                </a:lnTo>
                <a:lnTo>
                  <a:pt x="82034" y="28826"/>
                </a:lnTo>
                <a:lnTo>
                  <a:pt x="81821" y="30409"/>
                </a:lnTo>
                <a:lnTo>
                  <a:pt x="81679" y="31212"/>
                </a:lnTo>
                <a:lnTo>
                  <a:pt x="81538" y="31992"/>
                </a:lnTo>
                <a:lnTo>
                  <a:pt x="81372" y="32771"/>
                </a:lnTo>
                <a:lnTo>
                  <a:pt x="81207" y="33551"/>
                </a:lnTo>
                <a:lnTo>
                  <a:pt x="81018" y="34307"/>
                </a:lnTo>
                <a:lnTo>
                  <a:pt x="80805" y="35063"/>
                </a:lnTo>
                <a:lnTo>
                  <a:pt x="80569" y="35819"/>
                </a:lnTo>
                <a:lnTo>
                  <a:pt x="80333" y="36575"/>
                </a:lnTo>
                <a:lnTo>
                  <a:pt x="80049" y="37308"/>
                </a:lnTo>
                <a:lnTo>
                  <a:pt x="79766" y="38040"/>
                </a:lnTo>
                <a:lnTo>
                  <a:pt x="79458" y="38773"/>
                </a:lnTo>
                <a:lnTo>
                  <a:pt x="79104" y="39482"/>
                </a:lnTo>
                <a:lnTo>
                  <a:pt x="78750" y="40190"/>
                </a:lnTo>
                <a:lnTo>
                  <a:pt x="78372" y="40899"/>
                </a:lnTo>
                <a:lnTo>
                  <a:pt x="77875" y="41703"/>
                </a:lnTo>
                <a:lnTo>
                  <a:pt x="77403" y="42435"/>
                </a:lnTo>
                <a:lnTo>
                  <a:pt x="76930" y="43120"/>
                </a:lnTo>
                <a:lnTo>
                  <a:pt x="76434" y="43758"/>
                </a:lnTo>
                <a:lnTo>
                  <a:pt x="75962" y="44325"/>
                </a:lnTo>
                <a:lnTo>
                  <a:pt x="75465" y="44845"/>
                </a:lnTo>
                <a:lnTo>
                  <a:pt x="74969" y="45294"/>
                </a:lnTo>
                <a:lnTo>
                  <a:pt x="74497" y="45719"/>
                </a:lnTo>
                <a:lnTo>
                  <a:pt x="74001" y="46097"/>
                </a:lnTo>
                <a:lnTo>
                  <a:pt x="73481" y="46428"/>
                </a:lnTo>
                <a:lnTo>
                  <a:pt x="72985" y="46735"/>
                </a:lnTo>
                <a:lnTo>
                  <a:pt x="72488" y="47019"/>
                </a:lnTo>
                <a:lnTo>
                  <a:pt x="71969" y="47255"/>
                </a:lnTo>
                <a:lnTo>
                  <a:pt x="71449" y="47468"/>
                </a:lnTo>
                <a:lnTo>
                  <a:pt x="70929" y="47657"/>
                </a:lnTo>
                <a:lnTo>
                  <a:pt x="70386" y="47822"/>
                </a:lnTo>
                <a:lnTo>
                  <a:pt x="69842" y="47987"/>
                </a:lnTo>
                <a:lnTo>
                  <a:pt x="69299" y="48129"/>
                </a:lnTo>
                <a:lnTo>
                  <a:pt x="68188" y="48389"/>
                </a:lnTo>
                <a:lnTo>
                  <a:pt x="65826" y="48885"/>
                </a:lnTo>
                <a:lnTo>
                  <a:pt x="64573" y="49169"/>
                </a:lnTo>
                <a:lnTo>
                  <a:pt x="63935" y="49334"/>
                </a:lnTo>
                <a:lnTo>
                  <a:pt x="63274" y="49523"/>
                </a:lnTo>
                <a:lnTo>
                  <a:pt x="62612" y="49736"/>
                </a:lnTo>
                <a:lnTo>
                  <a:pt x="61927" y="49972"/>
                </a:lnTo>
                <a:lnTo>
                  <a:pt x="61242" y="50232"/>
                </a:lnTo>
                <a:lnTo>
                  <a:pt x="60533" y="50539"/>
                </a:lnTo>
                <a:lnTo>
                  <a:pt x="59919" y="50823"/>
                </a:lnTo>
                <a:lnTo>
                  <a:pt x="59352" y="51130"/>
                </a:lnTo>
                <a:lnTo>
                  <a:pt x="58808" y="51461"/>
                </a:lnTo>
                <a:lnTo>
                  <a:pt x="58312" y="51815"/>
                </a:lnTo>
                <a:lnTo>
                  <a:pt x="57840" y="52193"/>
                </a:lnTo>
                <a:lnTo>
                  <a:pt x="57391" y="52595"/>
                </a:lnTo>
                <a:lnTo>
                  <a:pt x="56989" y="52996"/>
                </a:lnTo>
                <a:lnTo>
                  <a:pt x="56611" y="53422"/>
                </a:lnTo>
                <a:lnTo>
                  <a:pt x="56280" y="53871"/>
                </a:lnTo>
                <a:lnTo>
                  <a:pt x="55949" y="54320"/>
                </a:lnTo>
                <a:lnTo>
                  <a:pt x="55666" y="54792"/>
                </a:lnTo>
                <a:lnTo>
                  <a:pt x="55382" y="55288"/>
                </a:lnTo>
                <a:lnTo>
                  <a:pt x="55146" y="55784"/>
                </a:lnTo>
                <a:lnTo>
                  <a:pt x="54910" y="56304"/>
                </a:lnTo>
                <a:lnTo>
                  <a:pt x="54721" y="56848"/>
                </a:lnTo>
                <a:lnTo>
                  <a:pt x="54532" y="57367"/>
                </a:lnTo>
                <a:lnTo>
                  <a:pt x="54366" y="57934"/>
                </a:lnTo>
                <a:lnTo>
                  <a:pt x="54225" y="58502"/>
                </a:lnTo>
                <a:lnTo>
                  <a:pt x="54083" y="59069"/>
                </a:lnTo>
                <a:lnTo>
                  <a:pt x="53965" y="59636"/>
                </a:lnTo>
                <a:lnTo>
                  <a:pt x="53776" y="60817"/>
                </a:lnTo>
                <a:lnTo>
                  <a:pt x="53610" y="62046"/>
                </a:lnTo>
                <a:lnTo>
                  <a:pt x="53492" y="63274"/>
                </a:lnTo>
                <a:lnTo>
                  <a:pt x="53398" y="64503"/>
                </a:lnTo>
                <a:lnTo>
                  <a:pt x="53209" y="67007"/>
                </a:lnTo>
                <a:lnTo>
                  <a:pt x="53114" y="68260"/>
                </a:lnTo>
                <a:lnTo>
                  <a:pt x="52996" y="69512"/>
                </a:lnTo>
                <a:lnTo>
                  <a:pt x="52854" y="70740"/>
                </a:lnTo>
                <a:lnTo>
                  <a:pt x="52665" y="71945"/>
                </a:lnTo>
                <a:lnTo>
                  <a:pt x="52547" y="72536"/>
                </a:lnTo>
                <a:lnTo>
                  <a:pt x="52405" y="73127"/>
                </a:lnTo>
                <a:lnTo>
                  <a:pt x="52264" y="73694"/>
                </a:lnTo>
                <a:lnTo>
                  <a:pt x="52122" y="74261"/>
                </a:lnTo>
                <a:lnTo>
                  <a:pt x="51933" y="74828"/>
                </a:lnTo>
                <a:lnTo>
                  <a:pt x="51744" y="75371"/>
                </a:lnTo>
                <a:lnTo>
                  <a:pt x="51531" y="75915"/>
                </a:lnTo>
                <a:lnTo>
                  <a:pt x="51295" y="76435"/>
                </a:lnTo>
                <a:lnTo>
                  <a:pt x="51035" y="76954"/>
                </a:lnTo>
                <a:lnTo>
                  <a:pt x="50751" y="77451"/>
                </a:lnTo>
                <a:lnTo>
                  <a:pt x="50444" y="77923"/>
                </a:lnTo>
                <a:lnTo>
                  <a:pt x="50113" y="78396"/>
                </a:lnTo>
                <a:lnTo>
                  <a:pt x="49735" y="78845"/>
                </a:lnTo>
                <a:lnTo>
                  <a:pt x="49334" y="79294"/>
                </a:lnTo>
                <a:lnTo>
                  <a:pt x="48909" y="79719"/>
                </a:lnTo>
                <a:lnTo>
                  <a:pt x="48460" y="80120"/>
                </a:lnTo>
                <a:lnTo>
                  <a:pt x="47963" y="80499"/>
                </a:lnTo>
                <a:lnTo>
                  <a:pt x="47444" y="80877"/>
                </a:lnTo>
                <a:lnTo>
                  <a:pt x="46900" y="81207"/>
                </a:lnTo>
                <a:lnTo>
                  <a:pt x="46286" y="81538"/>
                </a:lnTo>
                <a:lnTo>
                  <a:pt x="45648" y="81845"/>
                </a:lnTo>
                <a:lnTo>
                  <a:pt x="44986" y="82129"/>
                </a:lnTo>
                <a:lnTo>
                  <a:pt x="44254" y="82389"/>
                </a:lnTo>
                <a:lnTo>
                  <a:pt x="43498" y="82625"/>
                </a:lnTo>
                <a:lnTo>
                  <a:pt x="42765" y="82814"/>
                </a:lnTo>
                <a:lnTo>
                  <a:pt x="42009" y="82956"/>
                </a:lnTo>
                <a:lnTo>
                  <a:pt x="41253" y="83050"/>
                </a:lnTo>
                <a:lnTo>
                  <a:pt x="40497" y="83145"/>
                </a:lnTo>
                <a:lnTo>
                  <a:pt x="39718" y="83168"/>
                </a:lnTo>
                <a:lnTo>
                  <a:pt x="38961" y="83192"/>
                </a:lnTo>
                <a:lnTo>
                  <a:pt x="38182" y="83168"/>
                </a:lnTo>
                <a:lnTo>
                  <a:pt x="37402" y="83121"/>
                </a:lnTo>
                <a:lnTo>
                  <a:pt x="36599" y="83050"/>
                </a:lnTo>
                <a:lnTo>
                  <a:pt x="35819" y="82956"/>
                </a:lnTo>
                <a:lnTo>
                  <a:pt x="35016" y="82861"/>
                </a:lnTo>
                <a:lnTo>
                  <a:pt x="34236" y="82743"/>
                </a:lnTo>
                <a:lnTo>
                  <a:pt x="32629" y="82460"/>
                </a:lnTo>
                <a:lnTo>
                  <a:pt x="31023" y="82129"/>
                </a:lnTo>
                <a:lnTo>
                  <a:pt x="29416" y="81798"/>
                </a:lnTo>
                <a:lnTo>
                  <a:pt x="27809" y="81491"/>
                </a:lnTo>
                <a:lnTo>
                  <a:pt x="26203" y="81207"/>
                </a:lnTo>
                <a:lnTo>
                  <a:pt x="25399" y="81066"/>
                </a:lnTo>
                <a:lnTo>
                  <a:pt x="24620" y="80971"/>
                </a:lnTo>
                <a:lnTo>
                  <a:pt x="23816" y="80877"/>
                </a:lnTo>
                <a:lnTo>
                  <a:pt x="23013" y="80782"/>
                </a:lnTo>
                <a:lnTo>
                  <a:pt x="22233" y="80735"/>
                </a:lnTo>
                <a:lnTo>
                  <a:pt x="21430" y="80711"/>
                </a:lnTo>
                <a:lnTo>
                  <a:pt x="20650" y="80711"/>
                </a:lnTo>
                <a:lnTo>
                  <a:pt x="19871" y="80735"/>
                </a:lnTo>
                <a:lnTo>
                  <a:pt x="19091" y="80806"/>
                </a:lnTo>
                <a:lnTo>
                  <a:pt x="18311" y="80900"/>
                </a:lnTo>
                <a:lnTo>
                  <a:pt x="17626" y="81018"/>
                </a:lnTo>
                <a:lnTo>
                  <a:pt x="16965" y="81136"/>
                </a:lnTo>
                <a:lnTo>
                  <a:pt x="16303" y="81278"/>
                </a:lnTo>
                <a:lnTo>
                  <a:pt x="15618" y="81444"/>
                </a:lnTo>
                <a:lnTo>
                  <a:pt x="14956" y="81609"/>
                </a:lnTo>
                <a:lnTo>
                  <a:pt x="14295" y="81822"/>
                </a:lnTo>
                <a:lnTo>
                  <a:pt x="13657" y="82034"/>
                </a:lnTo>
                <a:lnTo>
                  <a:pt x="13019" y="82247"/>
                </a:lnTo>
                <a:lnTo>
                  <a:pt x="12381" y="82507"/>
                </a:lnTo>
                <a:lnTo>
                  <a:pt x="11743" y="82767"/>
                </a:lnTo>
                <a:lnTo>
                  <a:pt x="11105" y="83050"/>
                </a:lnTo>
                <a:lnTo>
                  <a:pt x="10491" y="83334"/>
                </a:lnTo>
                <a:lnTo>
                  <a:pt x="9900" y="83665"/>
                </a:lnTo>
                <a:lnTo>
                  <a:pt x="9309" y="83995"/>
                </a:lnTo>
                <a:lnTo>
                  <a:pt x="8719" y="84350"/>
                </a:lnTo>
                <a:lnTo>
                  <a:pt x="8152" y="84728"/>
                </a:lnTo>
                <a:lnTo>
                  <a:pt x="7585" y="85106"/>
                </a:lnTo>
                <a:lnTo>
                  <a:pt x="7041" y="85507"/>
                </a:lnTo>
                <a:lnTo>
                  <a:pt x="6521" y="85933"/>
                </a:lnTo>
                <a:lnTo>
                  <a:pt x="6002" y="86382"/>
                </a:lnTo>
                <a:lnTo>
                  <a:pt x="5482" y="86854"/>
                </a:lnTo>
                <a:lnTo>
                  <a:pt x="5009" y="87327"/>
                </a:lnTo>
                <a:lnTo>
                  <a:pt x="4537" y="87823"/>
                </a:lnTo>
                <a:lnTo>
                  <a:pt x="4064" y="88343"/>
                </a:lnTo>
                <a:lnTo>
                  <a:pt x="3639" y="88886"/>
                </a:lnTo>
                <a:lnTo>
                  <a:pt x="3214" y="89453"/>
                </a:lnTo>
                <a:lnTo>
                  <a:pt x="2812" y="90020"/>
                </a:lnTo>
                <a:lnTo>
                  <a:pt x="2434" y="90611"/>
                </a:lnTo>
                <a:lnTo>
                  <a:pt x="2079" y="91225"/>
                </a:lnTo>
                <a:lnTo>
                  <a:pt x="1749" y="91863"/>
                </a:lnTo>
                <a:lnTo>
                  <a:pt x="1418" y="92525"/>
                </a:lnTo>
                <a:lnTo>
                  <a:pt x="1134" y="93186"/>
                </a:lnTo>
                <a:lnTo>
                  <a:pt x="851" y="93848"/>
                </a:lnTo>
                <a:lnTo>
                  <a:pt x="638" y="94486"/>
                </a:lnTo>
                <a:lnTo>
                  <a:pt x="449" y="95077"/>
                </a:lnTo>
                <a:lnTo>
                  <a:pt x="284" y="95644"/>
                </a:lnTo>
                <a:lnTo>
                  <a:pt x="166" y="96187"/>
                </a:lnTo>
                <a:lnTo>
                  <a:pt x="95" y="96683"/>
                </a:lnTo>
                <a:lnTo>
                  <a:pt x="24" y="97156"/>
                </a:lnTo>
                <a:lnTo>
                  <a:pt x="0" y="97581"/>
                </a:lnTo>
                <a:lnTo>
                  <a:pt x="94627" y="97581"/>
                </a:lnTo>
                <a:lnTo>
                  <a:pt x="946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" name="Google Shape;428;p9"/>
          <p:cNvGrpSpPr/>
          <p:nvPr/>
        </p:nvGrpSpPr>
        <p:grpSpPr>
          <a:xfrm rot="5400000">
            <a:off x="7946881" y="2399318"/>
            <a:ext cx="698331" cy="539063"/>
            <a:chOff x="1684700" y="238125"/>
            <a:chExt cx="1698275" cy="1310950"/>
          </a:xfrm>
        </p:grpSpPr>
        <p:sp>
          <p:nvSpPr>
            <p:cNvPr id="429" name="Google Shape;429;p9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10800000">
            <a:off x="1484531" y="3964943"/>
            <a:ext cx="698331" cy="539063"/>
            <a:chOff x="1684700" y="238125"/>
            <a:chExt cx="1698275" cy="1310950"/>
          </a:xfrm>
        </p:grpSpPr>
        <p:sp>
          <p:nvSpPr>
            <p:cNvPr id="435" name="Google Shape;435;p9"/>
            <p:cNvSpPr/>
            <p:nvPr/>
          </p:nvSpPr>
          <p:spPr>
            <a:xfrm>
              <a:off x="1684700" y="1290825"/>
              <a:ext cx="273125" cy="258250"/>
            </a:xfrm>
            <a:custGeom>
              <a:rect b="b" l="l" r="r" t="t"/>
              <a:pathLst>
                <a:path extrusionOk="0" h="10330" w="10925">
                  <a:moveTo>
                    <a:pt x="6158" y="1"/>
                  </a:moveTo>
                  <a:lnTo>
                    <a:pt x="5363" y="199"/>
                  </a:lnTo>
                  <a:lnTo>
                    <a:pt x="4370" y="398"/>
                  </a:lnTo>
                  <a:lnTo>
                    <a:pt x="3576" y="795"/>
                  </a:lnTo>
                  <a:lnTo>
                    <a:pt x="2583" y="1391"/>
                  </a:lnTo>
                  <a:lnTo>
                    <a:pt x="1788" y="1987"/>
                  </a:lnTo>
                  <a:lnTo>
                    <a:pt x="1192" y="2781"/>
                  </a:lnTo>
                  <a:lnTo>
                    <a:pt x="596" y="3576"/>
                  </a:lnTo>
                  <a:lnTo>
                    <a:pt x="199" y="4569"/>
                  </a:lnTo>
                  <a:lnTo>
                    <a:pt x="1" y="5562"/>
                  </a:lnTo>
                  <a:lnTo>
                    <a:pt x="1" y="6555"/>
                  </a:lnTo>
                  <a:lnTo>
                    <a:pt x="199" y="7350"/>
                  </a:lnTo>
                  <a:lnTo>
                    <a:pt x="795" y="8343"/>
                  </a:lnTo>
                  <a:lnTo>
                    <a:pt x="1391" y="9137"/>
                  </a:lnTo>
                  <a:lnTo>
                    <a:pt x="2185" y="9733"/>
                  </a:lnTo>
                  <a:lnTo>
                    <a:pt x="2980" y="10131"/>
                  </a:lnTo>
                  <a:lnTo>
                    <a:pt x="3774" y="10329"/>
                  </a:lnTo>
                  <a:lnTo>
                    <a:pt x="4370" y="10329"/>
                  </a:lnTo>
                  <a:lnTo>
                    <a:pt x="4768" y="10131"/>
                  </a:lnTo>
                  <a:lnTo>
                    <a:pt x="6555" y="9733"/>
                  </a:lnTo>
                  <a:lnTo>
                    <a:pt x="8144" y="8939"/>
                  </a:lnTo>
                  <a:lnTo>
                    <a:pt x="8939" y="8343"/>
                  </a:lnTo>
                  <a:lnTo>
                    <a:pt x="9535" y="7747"/>
                  </a:lnTo>
                  <a:lnTo>
                    <a:pt x="10130" y="6953"/>
                  </a:lnTo>
                  <a:lnTo>
                    <a:pt x="10528" y="6158"/>
                  </a:lnTo>
                  <a:lnTo>
                    <a:pt x="10726" y="5364"/>
                  </a:lnTo>
                  <a:lnTo>
                    <a:pt x="10925" y="4370"/>
                  </a:lnTo>
                  <a:lnTo>
                    <a:pt x="10726" y="3576"/>
                  </a:lnTo>
                  <a:lnTo>
                    <a:pt x="10528" y="2583"/>
                  </a:lnTo>
                  <a:lnTo>
                    <a:pt x="10130" y="1788"/>
                  </a:lnTo>
                  <a:lnTo>
                    <a:pt x="9535" y="1192"/>
                  </a:lnTo>
                  <a:lnTo>
                    <a:pt x="8939" y="597"/>
                  </a:lnTo>
                  <a:lnTo>
                    <a:pt x="8144" y="199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2394775" y="1017725"/>
              <a:ext cx="203625" cy="178775"/>
            </a:xfrm>
            <a:custGeom>
              <a:rect b="b" l="l" r="r" t="t"/>
              <a:pathLst>
                <a:path extrusionOk="0" h="7151" w="8145">
                  <a:moveTo>
                    <a:pt x="3378" y="0"/>
                  </a:moveTo>
                  <a:lnTo>
                    <a:pt x="2583" y="199"/>
                  </a:lnTo>
                  <a:lnTo>
                    <a:pt x="1987" y="596"/>
                  </a:lnTo>
                  <a:lnTo>
                    <a:pt x="1391" y="993"/>
                  </a:lnTo>
                  <a:lnTo>
                    <a:pt x="795" y="1589"/>
                  </a:lnTo>
                  <a:lnTo>
                    <a:pt x="398" y="2185"/>
                  </a:lnTo>
                  <a:lnTo>
                    <a:pt x="200" y="2980"/>
                  </a:lnTo>
                  <a:lnTo>
                    <a:pt x="1" y="3774"/>
                  </a:lnTo>
                  <a:lnTo>
                    <a:pt x="1" y="5562"/>
                  </a:lnTo>
                  <a:lnTo>
                    <a:pt x="398" y="7151"/>
                  </a:lnTo>
                  <a:lnTo>
                    <a:pt x="7350" y="6753"/>
                  </a:lnTo>
                  <a:lnTo>
                    <a:pt x="7747" y="6158"/>
                  </a:lnTo>
                  <a:lnTo>
                    <a:pt x="7946" y="5363"/>
                  </a:lnTo>
                  <a:lnTo>
                    <a:pt x="8145" y="4569"/>
                  </a:lnTo>
                  <a:lnTo>
                    <a:pt x="8145" y="3774"/>
                  </a:lnTo>
                  <a:lnTo>
                    <a:pt x="7946" y="3178"/>
                  </a:lnTo>
                  <a:lnTo>
                    <a:pt x="7747" y="2384"/>
                  </a:lnTo>
                  <a:lnTo>
                    <a:pt x="7350" y="1788"/>
                  </a:lnTo>
                  <a:lnTo>
                    <a:pt x="6953" y="1192"/>
                  </a:lnTo>
                  <a:lnTo>
                    <a:pt x="6357" y="596"/>
                  </a:lnTo>
                  <a:lnTo>
                    <a:pt x="5562" y="397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1942925" y="541025"/>
              <a:ext cx="362500" cy="307875"/>
            </a:xfrm>
            <a:custGeom>
              <a:rect b="b" l="l" r="r" t="t"/>
              <a:pathLst>
                <a:path extrusionOk="0" h="12315" w="14500">
                  <a:moveTo>
                    <a:pt x="9137" y="0"/>
                  </a:moveTo>
                  <a:lnTo>
                    <a:pt x="7746" y="199"/>
                  </a:lnTo>
                  <a:lnTo>
                    <a:pt x="6356" y="397"/>
                  </a:lnTo>
                  <a:lnTo>
                    <a:pt x="4966" y="993"/>
                  </a:lnTo>
                  <a:lnTo>
                    <a:pt x="3377" y="1589"/>
                  </a:lnTo>
                  <a:lnTo>
                    <a:pt x="1788" y="2781"/>
                  </a:lnTo>
                  <a:lnTo>
                    <a:pt x="1192" y="3377"/>
                  </a:lnTo>
                  <a:lnTo>
                    <a:pt x="596" y="3973"/>
                  </a:lnTo>
                  <a:lnTo>
                    <a:pt x="199" y="4767"/>
                  </a:lnTo>
                  <a:lnTo>
                    <a:pt x="0" y="5760"/>
                  </a:lnTo>
                  <a:lnTo>
                    <a:pt x="0" y="6555"/>
                  </a:lnTo>
                  <a:lnTo>
                    <a:pt x="199" y="7349"/>
                  </a:lnTo>
                  <a:lnTo>
                    <a:pt x="397" y="8144"/>
                  </a:lnTo>
                  <a:lnTo>
                    <a:pt x="795" y="8938"/>
                  </a:lnTo>
                  <a:lnTo>
                    <a:pt x="1390" y="9733"/>
                  </a:lnTo>
                  <a:lnTo>
                    <a:pt x="2185" y="10527"/>
                  </a:lnTo>
                  <a:lnTo>
                    <a:pt x="3178" y="11123"/>
                  </a:lnTo>
                  <a:lnTo>
                    <a:pt x="4370" y="11719"/>
                  </a:lnTo>
                  <a:lnTo>
                    <a:pt x="5760" y="12116"/>
                  </a:lnTo>
                  <a:lnTo>
                    <a:pt x="6952" y="12315"/>
                  </a:lnTo>
                  <a:lnTo>
                    <a:pt x="8342" y="12315"/>
                  </a:lnTo>
                  <a:lnTo>
                    <a:pt x="9733" y="12116"/>
                  </a:lnTo>
                  <a:lnTo>
                    <a:pt x="10924" y="11520"/>
                  </a:lnTo>
                  <a:lnTo>
                    <a:pt x="12116" y="10925"/>
                  </a:lnTo>
                  <a:lnTo>
                    <a:pt x="13109" y="9931"/>
                  </a:lnTo>
                  <a:lnTo>
                    <a:pt x="13904" y="8938"/>
                  </a:lnTo>
                  <a:lnTo>
                    <a:pt x="14301" y="7747"/>
                  </a:lnTo>
                  <a:lnTo>
                    <a:pt x="14500" y="6356"/>
                  </a:lnTo>
                  <a:lnTo>
                    <a:pt x="14500" y="4966"/>
                  </a:lnTo>
                  <a:lnTo>
                    <a:pt x="14102" y="3774"/>
                  </a:lnTo>
                  <a:lnTo>
                    <a:pt x="13507" y="2582"/>
                  </a:lnTo>
                  <a:lnTo>
                    <a:pt x="12712" y="1589"/>
                  </a:lnTo>
                  <a:lnTo>
                    <a:pt x="11719" y="795"/>
                  </a:lnTo>
                  <a:lnTo>
                    <a:pt x="10527" y="199"/>
                  </a:lnTo>
                  <a:lnTo>
                    <a:pt x="9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3144600" y="759500"/>
              <a:ext cx="238375" cy="203625"/>
            </a:xfrm>
            <a:custGeom>
              <a:rect b="b" l="l" r="r" t="t"/>
              <a:pathLst>
                <a:path extrusionOk="0" h="8145" w="9535">
                  <a:moveTo>
                    <a:pt x="4171" y="1"/>
                  </a:moveTo>
                  <a:lnTo>
                    <a:pt x="3178" y="199"/>
                  </a:lnTo>
                  <a:lnTo>
                    <a:pt x="2384" y="597"/>
                  </a:lnTo>
                  <a:lnTo>
                    <a:pt x="1589" y="1192"/>
                  </a:lnTo>
                  <a:lnTo>
                    <a:pt x="993" y="1987"/>
                  </a:lnTo>
                  <a:lnTo>
                    <a:pt x="596" y="2781"/>
                  </a:lnTo>
                  <a:lnTo>
                    <a:pt x="199" y="3775"/>
                  </a:lnTo>
                  <a:lnTo>
                    <a:pt x="0" y="4569"/>
                  </a:lnTo>
                  <a:lnTo>
                    <a:pt x="0" y="5562"/>
                  </a:lnTo>
                  <a:lnTo>
                    <a:pt x="199" y="6555"/>
                  </a:lnTo>
                  <a:lnTo>
                    <a:pt x="398" y="7548"/>
                  </a:lnTo>
                  <a:lnTo>
                    <a:pt x="3178" y="8144"/>
                  </a:lnTo>
                  <a:lnTo>
                    <a:pt x="5760" y="8144"/>
                  </a:lnTo>
                  <a:lnTo>
                    <a:pt x="6952" y="7747"/>
                  </a:lnTo>
                  <a:lnTo>
                    <a:pt x="8144" y="6953"/>
                  </a:lnTo>
                  <a:lnTo>
                    <a:pt x="9137" y="5959"/>
                  </a:lnTo>
                  <a:lnTo>
                    <a:pt x="9336" y="5364"/>
                  </a:lnTo>
                  <a:lnTo>
                    <a:pt x="9534" y="4768"/>
                  </a:lnTo>
                  <a:lnTo>
                    <a:pt x="9336" y="3576"/>
                  </a:lnTo>
                  <a:lnTo>
                    <a:pt x="8938" y="2384"/>
                  </a:lnTo>
                  <a:lnTo>
                    <a:pt x="8343" y="1590"/>
                  </a:lnTo>
                  <a:lnTo>
                    <a:pt x="7747" y="994"/>
                  </a:lnTo>
                  <a:lnTo>
                    <a:pt x="6952" y="398"/>
                  </a:lnTo>
                  <a:lnTo>
                    <a:pt x="5959" y="199"/>
                  </a:lnTo>
                  <a:lnTo>
                    <a:pt x="51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727475" y="238125"/>
              <a:ext cx="352600" cy="342650"/>
            </a:xfrm>
            <a:custGeom>
              <a:rect b="b" l="l" r="r" t="t"/>
              <a:pathLst>
                <a:path extrusionOk="0" h="13706" w="14104">
                  <a:moveTo>
                    <a:pt x="6158" y="0"/>
                  </a:moveTo>
                  <a:lnTo>
                    <a:pt x="4768" y="397"/>
                  </a:lnTo>
                  <a:lnTo>
                    <a:pt x="3377" y="993"/>
                  </a:lnTo>
                  <a:lnTo>
                    <a:pt x="2384" y="1788"/>
                  </a:lnTo>
                  <a:lnTo>
                    <a:pt x="1391" y="2781"/>
                  </a:lnTo>
                  <a:lnTo>
                    <a:pt x="795" y="3575"/>
                  </a:lnTo>
                  <a:lnTo>
                    <a:pt x="398" y="4568"/>
                  </a:lnTo>
                  <a:lnTo>
                    <a:pt x="1" y="5760"/>
                  </a:lnTo>
                  <a:lnTo>
                    <a:pt x="1" y="6952"/>
                  </a:lnTo>
                  <a:lnTo>
                    <a:pt x="398" y="8144"/>
                  </a:lnTo>
                  <a:lnTo>
                    <a:pt x="795" y="9335"/>
                  </a:lnTo>
                  <a:lnTo>
                    <a:pt x="1590" y="10527"/>
                  </a:lnTo>
                  <a:lnTo>
                    <a:pt x="2782" y="11918"/>
                  </a:lnTo>
                  <a:lnTo>
                    <a:pt x="3775" y="12712"/>
                  </a:lnTo>
                  <a:lnTo>
                    <a:pt x="4966" y="13308"/>
                  </a:lnTo>
                  <a:lnTo>
                    <a:pt x="6357" y="13705"/>
                  </a:lnTo>
                  <a:lnTo>
                    <a:pt x="7747" y="13705"/>
                  </a:lnTo>
                  <a:lnTo>
                    <a:pt x="9138" y="13507"/>
                  </a:lnTo>
                  <a:lnTo>
                    <a:pt x="10528" y="12911"/>
                  </a:lnTo>
                  <a:lnTo>
                    <a:pt x="11720" y="12315"/>
                  </a:lnTo>
                  <a:lnTo>
                    <a:pt x="12713" y="11322"/>
                  </a:lnTo>
                  <a:lnTo>
                    <a:pt x="13309" y="10130"/>
                  </a:lnTo>
                  <a:lnTo>
                    <a:pt x="13905" y="8740"/>
                  </a:lnTo>
                  <a:lnTo>
                    <a:pt x="14103" y="7548"/>
                  </a:lnTo>
                  <a:lnTo>
                    <a:pt x="13905" y="6157"/>
                  </a:lnTo>
                  <a:lnTo>
                    <a:pt x="13706" y="4767"/>
                  </a:lnTo>
                  <a:lnTo>
                    <a:pt x="13110" y="3377"/>
                  </a:lnTo>
                  <a:lnTo>
                    <a:pt x="12316" y="2384"/>
                  </a:lnTo>
                  <a:lnTo>
                    <a:pt x="11322" y="1390"/>
                  </a:lnTo>
                  <a:lnTo>
                    <a:pt x="10131" y="596"/>
                  </a:lnTo>
                  <a:lnTo>
                    <a:pt x="8939" y="199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9"/>
          <p:cNvGrpSpPr/>
          <p:nvPr/>
        </p:nvGrpSpPr>
        <p:grpSpPr>
          <a:xfrm flipH="1">
            <a:off x="-2539875" y="787475"/>
            <a:ext cx="5898675" cy="4432225"/>
            <a:chOff x="1483225" y="811475"/>
            <a:chExt cx="5898675" cy="4432225"/>
          </a:xfrm>
        </p:grpSpPr>
        <p:sp>
          <p:nvSpPr>
            <p:cNvPr id="441" name="Google Shape;441;p9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9"/>
          <p:cNvGrpSpPr/>
          <p:nvPr/>
        </p:nvGrpSpPr>
        <p:grpSpPr>
          <a:xfrm flipH="1" rot="10800000">
            <a:off x="3556700" y="-2517287"/>
            <a:ext cx="5898675" cy="4432225"/>
            <a:chOff x="1483225" y="811475"/>
            <a:chExt cx="5898675" cy="4432225"/>
          </a:xfrm>
        </p:grpSpPr>
        <p:sp>
          <p:nvSpPr>
            <p:cNvPr id="446" name="Google Shape;446;p9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0"/>
          <p:cNvGrpSpPr/>
          <p:nvPr/>
        </p:nvGrpSpPr>
        <p:grpSpPr>
          <a:xfrm>
            <a:off x="0" y="-6900"/>
            <a:ext cx="9144010" cy="5153191"/>
            <a:chOff x="0" y="-6900"/>
            <a:chExt cx="9144010" cy="5153191"/>
          </a:xfrm>
        </p:grpSpPr>
        <p:grpSp>
          <p:nvGrpSpPr>
            <p:cNvPr id="452" name="Google Shape;452;p10"/>
            <p:cNvGrpSpPr/>
            <p:nvPr/>
          </p:nvGrpSpPr>
          <p:grpSpPr>
            <a:xfrm>
              <a:off x="0" y="-6900"/>
              <a:ext cx="9144010" cy="5153191"/>
              <a:chOff x="0" y="-6900"/>
              <a:chExt cx="9144010" cy="5153191"/>
            </a:xfrm>
          </p:grpSpPr>
          <p:sp>
            <p:nvSpPr>
              <p:cNvPr id="453" name="Google Shape;453;p10"/>
              <p:cNvSpPr/>
              <p:nvPr/>
            </p:nvSpPr>
            <p:spPr>
              <a:xfrm>
                <a:off x="1239425" y="-1300"/>
                <a:ext cx="6665152" cy="5143478"/>
              </a:xfrm>
              <a:custGeom>
                <a:rect b="b" l="l" r="r" t="t"/>
                <a:pathLst>
                  <a:path extrusionOk="0" h="162447" w="208286">
                    <a:moveTo>
                      <a:pt x="37914" y="1"/>
                    </a:moveTo>
                    <a:lnTo>
                      <a:pt x="35756" y="1824"/>
                    </a:lnTo>
                    <a:lnTo>
                      <a:pt x="33673" y="3684"/>
                    </a:lnTo>
                    <a:lnTo>
                      <a:pt x="31627" y="5619"/>
                    </a:lnTo>
                    <a:lnTo>
                      <a:pt x="29655" y="7628"/>
                    </a:lnTo>
                    <a:lnTo>
                      <a:pt x="27720" y="9637"/>
                    </a:lnTo>
                    <a:lnTo>
                      <a:pt x="25822" y="11721"/>
                    </a:lnTo>
                    <a:lnTo>
                      <a:pt x="23999" y="13879"/>
                    </a:lnTo>
                    <a:lnTo>
                      <a:pt x="22213" y="16074"/>
                    </a:lnTo>
                    <a:lnTo>
                      <a:pt x="20502" y="18306"/>
                    </a:lnTo>
                    <a:lnTo>
                      <a:pt x="18864" y="20576"/>
                    </a:lnTo>
                    <a:lnTo>
                      <a:pt x="17265" y="22920"/>
                    </a:lnTo>
                    <a:lnTo>
                      <a:pt x="15739" y="25301"/>
                    </a:lnTo>
                    <a:lnTo>
                      <a:pt x="14288" y="27720"/>
                    </a:lnTo>
                    <a:lnTo>
                      <a:pt x="12874" y="30175"/>
                    </a:lnTo>
                    <a:lnTo>
                      <a:pt x="11535" y="32668"/>
                    </a:lnTo>
                    <a:lnTo>
                      <a:pt x="10270" y="35198"/>
                    </a:lnTo>
                    <a:lnTo>
                      <a:pt x="9079" y="37803"/>
                    </a:lnTo>
                    <a:lnTo>
                      <a:pt x="7963" y="40407"/>
                    </a:lnTo>
                    <a:lnTo>
                      <a:pt x="6884" y="43049"/>
                    </a:lnTo>
                    <a:lnTo>
                      <a:pt x="5879" y="45765"/>
                    </a:lnTo>
                    <a:lnTo>
                      <a:pt x="4986" y="48481"/>
                    </a:lnTo>
                    <a:lnTo>
                      <a:pt x="4131" y="51234"/>
                    </a:lnTo>
                    <a:lnTo>
                      <a:pt x="3349" y="54025"/>
                    </a:lnTo>
                    <a:lnTo>
                      <a:pt x="2679" y="56853"/>
                    </a:lnTo>
                    <a:lnTo>
                      <a:pt x="2047" y="59680"/>
                    </a:lnTo>
                    <a:lnTo>
                      <a:pt x="1526" y="62583"/>
                    </a:lnTo>
                    <a:lnTo>
                      <a:pt x="1042" y="65485"/>
                    </a:lnTo>
                    <a:lnTo>
                      <a:pt x="670" y="68424"/>
                    </a:lnTo>
                    <a:lnTo>
                      <a:pt x="373" y="71363"/>
                    </a:lnTo>
                    <a:lnTo>
                      <a:pt x="187" y="74340"/>
                    </a:lnTo>
                    <a:lnTo>
                      <a:pt x="38" y="77354"/>
                    </a:lnTo>
                    <a:lnTo>
                      <a:pt x="1" y="80368"/>
                    </a:lnTo>
                    <a:lnTo>
                      <a:pt x="1" y="81930"/>
                    </a:lnTo>
                    <a:lnTo>
                      <a:pt x="38" y="83493"/>
                    </a:lnTo>
                    <a:lnTo>
                      <a:pt x="112" y="85018"/>
                    </a:lnTo>
                    <a:lnTo>
                      <a:pt x="187" y="86581"/>
                    </a:lnTo>
                    <a:lnTo>
                      <a:pt x="298" y="88107"/>
                    </a:lnTo>
                    <a:lnTo>
                      <a:pt x="410" y="89632"/>
                    </a:lnTo>
                    <a:lnTo>
                      <a:pt x="559" y="91158"/>
                    </a:lnTo>
                    <a:lnTo>
                      <a:pt x="707" y="92683"/>
                    </a:lnTo>
                    <a:lnTo>
                      <a:pt x="1117" y="95697"/>
                    </a:lnTo>
                    <a:lnTo>
                      <a:pt x="1600" y="98711"/>
                    </a:lnTo>
                    <a:lnTo>
                      <a:pt x="2196" y="101650"/>
                    </a:lnTo>
                    <a:lnTo>
                      <a:pt x="2828" y="104589"/>
                    </a:lnTo>
                    <a:lnTo>
                      <a:pt x="3572" y="107491"/>
                    </a:lnTo>
                    <a:lnTo>
                      <a:pt x="4391" y="110356"/>
                    </a:lnTo>
                    <a:lnTo>
                      <a:pt x="5284" y="113184"/>
                    </a:lnTo>
                    <a:lnTo>
                      <a:pt x="6251" y="115975"/>
                    </a:lnTo>
                    <a:lnTo>
                      <a:pt x="7293" y="118728"/>
                    </a:lnTo>
                    <a:lnTo>
                      <a:pt x="8409" y="121444"/>
                    </a:lnTo>
                    <a:lnTo>
                      <a:pt x="9637" y="124123"/>
                    </a:lnTo>
                    <a:lnTo>
                      <a:pt x="10902" y="126765"/>
                    </a:lnTo>
                    <a:lnTo>
                      <a:pt x="12242" y="129369"/>
                    </a:lnTo>
                    <a:lnTo>
                      <a:pt x="13656" y="131936"/>
                    </a:lnTo>
                    <a:lnTo>
                      <a:pt x="15144" y="134429"/>
                    </a:lnTo>
                    <a:lnTo>
                      <a:pt x="16669" y="136922"/>
                    </a:lnTo>
                    <a:lnTo>
                      <a:pt x="18306" y="139341"/>
                    </a:lnTo>
                    <a:lnTo>
                      <a:pt x="19981" y="141685"/>
                    </a:lnTo>
                    <a:lnTo>
                      <a:pt x="21729" y="144029"/>
                    </a:lnTo>
                    <a:lnTo>
                      <a:pt x="23515" y="146298"/>
                    </a:lnTo>
                    <a:lnTo>
                      <a:pt x="25376" y="148493"/>
                    </a:lnTo>
                    <a:lnTo>
                      <a:pt x="27310" y="150651"/>
                    </a:lnTo>
                    <a:lnTo>
                      <a:pt x="29320" y="152772"/>
                    </a:lnTo>
                    <a:lnTo>
                      <a:pt x="31366" y="154819"/>
                    </a:lnTo>
                    <a:lnTo>
                      <a:pt x="33450" y="156828"/>
                    </a:lnTo>
                    <a:lnTo>
                      <a:pt x="35608" y="158763"/>
                    </a:lnTo>
                    <a:lnTo>
                      <a:pt x="37803" y="160660"/>
                    </a:lnTo>
                    <a:lnTo>
                      <a:pt x="40072" y="162446"/>
                    </a:lnTo>
                    <a:lnTo>
                      <a:pt x="168214" y="162446"/>
                    </a:lnTo>
                    <a:lnTo>
                      <a:pt x="170483" y="160660"/>
                    </a:lnTo>
                    <a:lnTo>
                      <a:pt x="172678" y="158763"/>
                    </a:lnTo>
                    <a:lnTo>
                      <a:pt x="174836" y="156828"/>
                    </a:lnTo>
                    <a:lnTo>
                      <a:pt x="176920" y="154819"/>
                    </a:lnTo>
                    <a:lnTo>
                      <a:pt x="178966" y="152772"/>
                    </a:lnTo>
                    <a:lnTo>
                      <a:pt x="180976" y="150651"/>
                    </a:lnTo>
                    <a:lnTo>
                      <a:pt x="182910" y="148493"/>
                    </a:lnTo>
                    <a:lnTo>
                      <a:pt x="184771" y="146298"/>
                    </a:lnTo>
                    <a:lnTo>
                      <a:pt x="186557" y="144029"/>
                    </a:lnTo>
                    <a:lnTo>
                      <a:pt x="188305" y="141685"/>
                    </a:lnTo>
                    <a:lnTo>
                      <a:pt x="189980" y="139341"/>
                    </a:lnTo>
                    <a:lnTo>
                      <a:pt x="191617" y="136922"/>
                    </a:lnTo>
                    <a:lnTo>
                      <a:pt x="193142" y="134429"/>
                    </a:lnTo>
                    <a:lnTo>
                      <a:pt x="194631" y="131936"/>
                    </a:lnTo>
                    <a:lnTo>
                      <a:pt x="196044" y="129369"/>
                    </a:lnTo>
                    <a:lnTo>
                      <a:pt x="197384" y="126765"/>
                    </a:lnTo>
                    <a:lnTo>
                      <a:pt x="198649" y="124123"/>
                    </a:lnTo>
                    <a:lnTo>
                      <a:pt x="199877" y="121444"/>
                    </a:lnTo>
                    <a:lnTo>
                      <a:pt x="200993" y="118728"/>
                    </a:lnTo>
                    <a:lnTo>
                      <a:pt x="202035" y="115975"/>
                    </a:lnTo>
                    <a:lnTo>
                      <a:pt x="203002" y="113184"/>
                    </a:lnTo>
                    <a:lnTo>
                      <a:pt x="203895" y="110356"/>
                    </a:lnTo>
                    <a:lnTo>
                      <a:pt x="204714" y="107491"/>
                    </a:lnTo>
                    <a:lnTo>
                      <a:pt x="205458" y="104589"/>
                    </a:lnTo>
                    <a:lnTo>
                      <a:pt x="206090" y="101650"/>
                    </a:lnTo>
                    <a:lnTo>
                      <a:pt x="206686" y="98711"/>
                    </a:lnTo>
                    <a:lnTo>
                      <a:pt x="207169" y="95697"/>
                    </a:lnTo>
                    <a:lnTo>
                      <a:pt x="207579" y="92683"/>
                    </a:lnTo>
                    <a:lnTo>
                      <a:pt x="207727" y="91158"/>
                    </a:lnTo>
                    <a:lnTo>
                      <a:pt x="207876" y="89632"/>
                    </a:lnTo>
                    <a:lnTo>
                      <a:pt x="207988" y="88107"/>
                    </a:lnTo>
                    <a:lnTo>
                      <a:pt x="208099" y="86581"/>
                    </a:lnTo>
                    <a:lnTo>
                      <a:pt x="208174" y="85018"/>
                    </a:lnTo>
                    <a:lnTo>
                      <a:pt x="208248" y="83493"/>
                    </a:lnTo>
                    <a:lnTo>
                      <a:pt x="208285" y="81930"/>
                    </a:lnTo>
                    <a:lnTo>
                      <a:pt x="208285" y="80368"/>
                    </a:lnTo>
                    <a:lnTo>
                      <a:pt x="208248" y="77354"/>
                    </a:lnTo>
                    <a:lnTo>
                      <a:pt x="208099" y="74340"/>
                    </a:lnTo>
                    <a:lnTo>
                      <a:pt x="207913" y="71363"/>
                    </a:lnTo>
                    <a:lnTo>
                      <a:pt x="207616" y="68424"/>
                    </a:lnTo>
                    <a:lnTo>
                      <a:pt x="207244" y="65485"/>
                    </a:lnTo>
                    <a:lnTo>
                      <a:pt x="206760" y="62583"/>
                    </a:lnTo>
                    <a:lnTo>
                      <a:pt x="206239" y="59680"/>
                    </a:lnTo>
                    <a:lnTo>
                      <a:pt x="205607" y="56853"/>
                    </a:lnTo>
                    <a:lnTo>
                      <a:pt x="204937" y="54025"/>
                    </a:lnTo>
                    <a:lnTo>
                      <a:pt x="204156" y="51234"/>
                    </a:lnTo>
                    <a:lnTo>
                      <a:pt x="203300" y="48481"/>
                    </a:lnTo>
                    <a:lnTo>
                      <a:pt x="202407" y="45765"/>
                    </a:lnTo>
                    <a:lnTo>
                      <a:pt x="201402" y="43049"/>
                    </a:lnTo>
                    <a:lnTo>
                      <a:pt x="200323" y="40407"/>
                    </a:lnTo>
                    <a:lnTo>
                      <a:pt x="199207" y="37803"/>
                    </a:lnTo>
                    <a:lnTo>
                      <a:pt x="198016" y="35198"/>
                    </a:lnTo>
                    <a:lnTo>
                      <a:pt x="196751" y="32668"/>
                    </a:lnTo>
                    <a:lnTo>
                      <a:pt x="195412" y="30175"/>
                    </a:lnTo>
                    <a:lnTo>
                      <a:pt x="193998" y="27720"/>
                    </a:lnTo>
                    <a:lnTo>
                      <a:pt x="192547" y="25301"/>
                    </a:lnTo>
                    <a:lnTo>
                      <a:pt x="191021" y="22920"/>
                    </a:lnTo>
                    <a:lnTo>
                      <a:pt x="189422" y="20576"/>
                    </a:lnTo>
                    <a:lnTo>
                      <a:pt x="187784" y="18306"/>
                    </a:lnTo>
                    <a:lnTo>
                      <a:pt x="186073" y="16074"/>
                    </a:lnTo>
                    <a:lnTo>
                      <a:pt x="184287" y="13879"/>
                    </a:lnTo>
                    <a:lnTo>
                      <a:pt x="182464" y="11721"/>
                    </a:lnTo>
                    <a:lnTo>
                      <a:pt x="180566" y="9637"/>
                    </a:lnTo>
                    <a:lnTo>
                      <a:pt x="178631" y="7628"/>
                    </a:lnTo>
                    <a:lnTo>
                      <a:pt x="176660" y="5619"/>
                    </a:lnTo>
                    <a:lnTo>
                      <a:pt x="174613" y="3684"/>
                    </a:lnTo>
                    <a:lnTo>
                      <a:pt x="172530" y="1824"/>
                    </a:lnTo>
                    <a:lnTo>
                      <a:pt x="170372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54" name="Google Shape;454;p10"/>
              <p:cNvGrpSpPr/>
              <p:nvPr/>
            </p:nvGrpSpPr>
            <p:grpSpPr>
              <a:xfrm>
                <a:off x="228600" y="-4000"/>
                <a:ext cx="8686848" cy="5150291"/>
                <a:chOff x="228576" y="46829"/>
                <a:chExt cx="8686848" cy="5096775"/>
              </a:xfrm>
            </p:grpSpPr>
            <p:sp>
              <p:nvSpPr>
                <p:cNvPr id="455" name="Google Shape;455;p10"/>
                <p:cNvSpPr/>
                <p:nvPr/>
              </p:nvSpPr>
              <p:spPr>
                <a:xfrm>
                  <a:off x="228576" y="46829"/>
                  <a:ext cx="2293184" cy="5096775"/>
                </a:xfrm>
                <a:custGeom>
                  <a:rect b="b" l="l" r="r" t="t"/>
                  <a:pathLst>
                    <a:path extrusionOk="0" h="162447" w="71662">
                      <a:moveTo>
                        <a:pt x="26343" y="1"/>
                      </a:moveTo>
                      <a:lnTo>
                        <a:pt x="24818" y="2121"/>
                      </a:lnTo>
                      <a:lnTo>
                        <a:pt x="23330" y="4279"/>
                      </a:lnTo>
                      <a:lnTo>
                        <a:pt x="21878" y="6475"/>
                      </a:lnTo>
                      <a:lnTo>
                        <a:pt x="20465" y="8670"/>
                      </a:lnTo>
                      <a:lnTo>
                        <a:pt x="19088" y="10939"/>
                      </a:lnTo>
                      <a:lnTo>
                        <a:pt x="17786" y="13209"/>
                      </a:lnTo>
                      <a:lnTo>
                        <a:pt x="16483" y="15479"/>
                      </a:lnTo>
                      <a:lnTo>
                        <a:pt x="15256" y="17823"/>
                      </a:lnTo>
                      <a:lnTo>
                        <a:pt x="14065" y="20167"/>
                      </a:lnTo>
                      <a:lnTo>
                        <a:pt x="12912" y="22548"/>
                      </a:lnTo>
                      <a:lnTo>
                        <a:pt x="11795" y="24966"/>
                      </a:lnTo>
                      <a:lnTo>
                        <a:pt x="10754" y="27385"/>
                      </a:lnTo>
                      <a:lnTo>
                        <a:pt x="9749" y="29840"/>
                      </a:lnTo>
                      <a:lnTo>
                        <a:pt x="8782" y="32333"/>
                      </a:lnTo>
                      <a:lnTo>
                        <a:pt x="7851" y="34826"/>
                      </a:lnTo>
                      <a:lnTo>
                        <a:pt x="6996" y="37356"/>
                      </a:lnTo>
                      <a:lnTo>
                        <a:pt x="6140" y="39886"/>
                      </a:lnTo>
                      <a:lnTo>
                        <a:pt x="5396" y="42454"/>
                      </a:lnTo>
                      <a:lnTo>
                        <a:pt x="4652" y="45058"/>
                      </a:lnTo>
                      <a:lnTo>
                        <a:pt x="3982" y="47663"/>
                      </a:lnTo>
                      <a:lnTo>
                        <a:pt x="3349" y="50267"/>
                      </a:lnTo>
                      <a:lnTo>
                        <a:pt x="2791" y="52946"/>
                      </a:lnTo>
                      <a:lnTo>
                        <a:pt x="2270" y="55588"/>
                      </a:lnTo>
                      <a:lnTo>
                        <a:pt x="1787" y="58267"/>
                      </a:lnTo>
                      <a:lnTo>
                        <a:pt x="1377" y="60983"/>
                      </a:lnTo>
                      <a:lnTo>
                        <a:pt x="1043" y="63699"/>
                      </a:lnTo>
                      <a:lnTo>
                        <a:pt x="708" y="66452"/>
                      </a:lnTo>
                      <a:lnTo>
                        <a:pt x="484" y="69205"/>
                      </a:lnTo>
                      <a:lnTo>
                        <a:pt x="261" y="71959"/>
                      </a:lnTo>
                      <a:lnTo>
                        <a:pt x="112" y="74749"/>
                      </a:lnTo>
                      <a:lnTo>
                        <a:pt x="38" y="77540"/>
                      </a:lnTo>
                      <a:lnTo>
                        <a:pt x="1" y="80368"/>
                      </a:lnTo>
                      <a:lnTo>
                        <a:pt x="38" y="83270"/>
                      </a:lnTo>
                      <a:lnTo>
                        <a:pt x="150" y="86135"/>
                      </a:lnTo>
                      <a:lnTo>
                        <a:pt x="298" y="88962"/>
                      </a:lnTo>
                      <a:lnTo>
                        <a:pt x="484" y="91827"/>
                      </a:lnTo>
                      <a:lnTo>
                        <a:pt x="745" y="94655"/>
                      </a:lnTo>
                      <a:lnTo>
                        <a:pt x="1080" y="97445"/>
                      </a:lnTo>
                      <a:lnTo>
                        <a:pt x="1452" y="100236"/>
                      </a:lnTo>
                      <a:lnTo>
                        <a:pt x="1898" y="102989"/>
                      </a:lnTo>
                      <a:lnTo>
                        <a:pt x="2382" y="105743"/>
                      </a:lnTo>
                      <a:lnTo>
                        <a:pt x="2940" y="108496"/>
                      </a:lnTo>
                      <a:lnTo>
                        <a:pt x="3535" y="111212"/>
                      </a:lnTo>
                      <a:lnTo>
                        <a:pt x="4205" y="113891"/>
                      </a:lnTo>
                      <a:lnTo>
                        <a:pt x="4912" y="116570"/>
                      </a:lnTo>
                      <a:lnTo>
                        <a:pt x="5656" y="119212"/>
                      </a:lnTo>
                      <a:lnTo>
                        <a:pt x="6475" y="121816"/>
                      </a:lnTo>
                      <a:lnTo>
                        <a:pt x="7331" y="124421"/>
                      </a:lnTo>
                      <a:lnTo>
                        <a:pt x="8261" y="127025"/>
                      </a:lnTo>
                      <a:lnTo>
                        <a:pt x="9228" y="129555"/>
                      </a:lnTo>
                      <a:lnTo>
                        <a:pt x="10233" y="132085"/>
                      </a:lnTo>
                      <a:lnTo>
                        <a:pt x="11274" y="134615"/>
                      </a:lnTo>
                      <a:lnTo>
                        <a:pt x="12391" y="137071"/>
                      </a:lnTo>
                      <a:lnTo>
                        <a:pt x="13544" y="139527"/>
                      </a:lnTo>
                      <a:lnTo>
                        <a:pt x="14772" y="141945"/>
                      </a:lnTo>
                      <a:lnTo>
                        <a:pt x="16037" y="144363"/>
                      </a:lnTo>
                      <a:lnTo>
                        <a:pt x="17302" y="146745"/>
                      </a:lnTo>
                      <a:lnTo>
                        <a:pt x="18679" y="149052"/>
                      </a:lnTo>
                      <a:lnTo>
                        <a:pt x="20055" y="151358"/>
                      </a:lnTo>
                      <a:lnTo>
                        <a:pt x="21506" y="153665"/>
                      </a:lnTo>
                      <a:lnTo>
                        <a:pt x="22957" y="155898"/>
                      </a:lnTo>
                      <a:lnTo>
                        <a:pt x="24483" y="158130"/>
                      </a:lnTo>
                      <a:lnTo>
                        <a:pt x="26046" y="160325"/>
                      </a:lnTo>
                      <a:lnTo>
                        <a:pt x="27646" y="162446"/>
                      </a:lnTo>
                      <a:lnTo>
                        <a:pt x="71661" y="162446"/>
                      </a:lnTo>
                      <a:lnTo>
                        <a:pt x="69392" y="160660"/>
                      </a:lnTo>
                      <a:lnTo>
                        <a:pt x="67197" y="158763"/>
                      </a:lnTo>
                      <a:lnTo>
                        <a:pt x="65039" y="156828"/>
                      </a:lnTo>
                      <a:lnTo>
                        <a:pt x="62955" y="154819"/>
                      </a:lnTo>
                      <a:lnTo>
                        <a:pt x="60909" y="152772"/>
                      </a:lnTo>
                      <a:lnTo>
                        <a:pt x="58899" y="150651"/>
                      </a:lnTo>
                      <a:lnTo>
                        <a:pt x="56965" y="148493"/>
                      </a:lnTo>
                      <a:lnTo>
                        <a:pt x="55104" y="146298"/>
                      </a:lnTo>
                      <a:lnTo>
                        <a:pt x="53318" y="144029"/>
                      </a:lnTo>
                      <a:lnTo>
                        <a:pt x="51570" y="141685"/>
                      </a:lnTo>
                      <a:lnTo>
                        <a:pt x="49895" y="139341"/>
                      </a:lnTo>
                      <a:lnTo>
                        <a:pt x="48258" y="136922"/>
                      </a:lnTo>
                      <a:lnTo>
                        <a:pt x="46733" y="134429"/>
                      </a:lnTo>
                      <a:lnTo>
                        <a:pt x="45245" y="131936"/>
                      </a:lnTo>
                      <a:lnTo>
                        <a:pt x="43831" y="129369"/>
                      </a:lnTo>
                      <a:lnTo>
                        <a:pt x="42491" y="126765"/>
                      </a:lnTo>
                      <a:lnTo>
                        <a:pt x="41226" y="124123"/>
                      </a:lnTo>
                      <a:lnTo>
                        <a:pt x="39998" y="121444"/>
                      </a:lnTo>
                      <a:lnTo>
                        <a:pt x="38882" y="118728"/>
                      </a:lnTo>
                      <a:lnTo>
                        <a:pt x="37840" y="115975"/>
                      </a:lnTo>
                      <a:lnTo>
                        <a:pt x="36873" y="113184"/>
                      </a:lnTo>
                      <a:lnTo>
                        <a:pt x="35980" y="110356"/>
                      </a:lnTo>
                      <a:lnTo>
                        <a:pt x="35161" y="107491"/>
                      </a:lnTo>
                      <a:lnTo>
                        <a:pt x="34417" y="104589"/>
                      </a:lnTo>
                      <a:lnTo>
                        <a:pt x="33785" y="101650"/>
                      </a:lnTo>
                      <a:lnTo>
                        <a:pt x="33189" y="98711"/>
                      </a:lnTo>
                      <a:lnTo>
                        <a:pt x="32706" y="95697"/>
                      </a:lnTo>
                      <a:lnTo>
                        <a:pt x="32296" y="92683"/>
                      </a:lnTo>
                      <a:lnTo>
                        <a:pt x="32148" y="91158"/>
                      </a:lnTo>
                      <a:lnTo>
                        <a:pt x="31999" y="89632"/>
                      </a:lnTo>
                      <a:lnTo>
                        <a:pt x="31887" y="88107"/>
                      </a:lnTo>
                      <a:lnTo>
                        <a:pt x="31776" y="86581"/>
                      </a:lnTo>
                      <a:lnTo>
                        <a:pt x="31701" y="85018"/>
                      </a:lnTo>
                      <a:lnTo>
                        <a:pt x="31627" y="83493"/>
                      </a:lnTo>
                      <a:lnTo>
                        <a:pt x="31590" y="81930"/>
                      </a:lnTo>
                      <a:lnTo>
                        <a:pt x="31590" y="80368"/>
                      </a:lnTo>
                      <a:lnTo>
                        <a:pt x="31590" y="80330"/>
                      </a:lnTo>
                      <a:lnTo>
                        <a:pt x="31590" y="80293"/>
                      </a:lnTo>
                      <a:lnTo>
                        <a:pt x="31590" y="80256"/>
                      </a:lnTo>
                      <a:lnTo>
                        <a:pt x="31590" y="80219"/>
                      </a:lnTo>
                      <a:lnTo>
                        <a:pt x="31590" y="80181"/>
                      </a:lnTo>
                      <a:lnTo>
                        <a:pt x="31590" y="80144"/>
                      </a:lnTo>
                      <a:lnTo>
                        <a:pt x="31590" y="80107"/>
                      </a:lnTo>
                      <a:lnTo>
                        <a:pt x="31590" y="80070"/>
                      </a:lnTo>
                      <a:lnTo>
                        <a:pt x="31590" y="80033"/>
                      </a:lnTo>
                      <a:lnTo>
                        <a:pt x="31590" y="79995"/>
                      </a:lnTo>
                      <a:lnTo>
                        <a:pt x="31590" y="79958"/>
                      </a:lnTo>
                      <a:lnTo>
                        <a:pt x="31590" y="79921"/>
                      </a:lnTo>
                      <a:lnTo>
                        <a:pt x="31590" y="79884"/>
                      </a:lnTo>
                      <a:lnTo>
                        <a:pt x="31590" y="79847"/>
                      </a:lnTo>
                      <a:lnTo>
                        <a:pt x="31590" y="79809"/>
                      </a:lnTo>
                      <a:lnTo>
                        <a:pt x="31590" y="79772"/>
                      </a:lnTo>
                      <a:lnTo>
                        <a:pt x="31590" y="79735"/>
                      </a:lnTo>
                      <a:lnTo>
                        <a:pt x="31590" y="79698"/>
                      </a:lnTo>
                      <a:lnTo>
                        <a:pt x="31590" y="79661"/>
                      </a:lnTo>
                      <a:lnTo>
                        <a:pt x="31590" y="79623"/>
                      </a:lnTo>
                      <a:lnTo>
                        <a:pt x="31590" y="79586"/>
                      </a:lnTo>
                      <a:lnTo>
                        <a:pt x="31590" y="79549"/>
                      </a:lnTo>
                      <a:lnTo>
                        <a:pt x="31590" y="79512"/>
                      </a:lnTo>
                      <a:lnTo>
                        <a:pt x="31590" y="79475"/>
                      </a:lnTo>
                      <a:lnTo>
                        <a:pt x="31590" y="79437"/>
                      </a:lnTo>
                      <a:lnTo>
                        <a:pt x="31590" y="79400"/>
                      </a:lnTo>
                      <a:lnTo>
                        <a:pt x="31590" y="79363"/>
                      </a:lnTo>
                      <a:lnTo>
                        <a:pt x="31590" y="79326"/>
                      </a:lnTo>
                      <a:lnTo>
                        <a:pt x="31590" y="79289"/>
                      </a:lnTo>
                      <a:lnTo>
                        <a:pt x="31590" y="79251"/>
                      </a:lnTo>
                      <a:lnTo>
                        <a:pt x="31590" y="79214"/>
                      </a:lnTo>
                      <a:lnTo>
                        <a:pt x="31590" y="79177"/>
                      </a:lnTo>
                      <a:lnTo>
                        <a:pt x="31590" y="79140"/>
                      </a:lnTo>
                      <a:lnTo>
                        <a:pt x="31590" y="79102"/>
                      </a:lnTo>
                      <a:lnTo>
                        <a:pt x="31590" y="79065"/>
                      </a:lnTo>
                      <a:lnTo>
                        <a:pt x="31590" y="79028"/>
                      </a:lnTo>
                      <a:lnTo>
                        <a:pt x="31590" y="78991"/>
                      </a:lnTo>
                      <a:lnTo>
                        <a:pt x="31590" y="78954"/>
                      </a:lnTo>
                      <a:lnTo>
                        <a:pt x="31590" y="78916"/>
                      </a:lnTo>
                      <a:lnTo>
                        <a:pt x="31590" y="78879"/>
                      </a:lnTo>
                      <a:lnTo>
                        <a:pt x="31590" y="78842"/>
                      </a:lnTo>
                      <a:lnTo>
                        <a:pt x="31590" y="78656"/>
                      </a:lnTo>
                      <a:lnTo>
                        <a:pt x="31590" y="78619"/>
                      </a:lnTo>
                      <a:lnTo>
                        <a:pt x="31590" y="78582"/>
                      </a:lnTo>
                      <a:lnTo>
                        <a:pt x="31590" y="78544"/>
                      </a:lnTo>
                      <a:lnTo>
                        <a:pt x="31590" y="78507"/>
                      </a:lnTo>
                      <a:lnTo>
                        <a:pt x="31627" y="78507"/>
                      </a:lnTo>
                      <a:lnTo>
                        <a:pt x="31627" y="78470"/>
                      </a:lnTo>
                      <a:lnTo>
                        <a:pt x="31627" y="78433"/>
                      </a:lnTo>
                      <a:lnTo>
                        <a:pt x="31627" y="78396"/>
                      </a:lnTo>
                      <a:lnTo>
                        <a:pt x="31627" y="78358"/>
                      </a:lnTo>
                      <a:lnTo>
                        <a:pt x="31627" y="78321"/>
                      </a:lnTo>
                      <a:lnTo>
                        <a:pt x="31627" y="78284"/>
                      </a:lnTo>
                      <a:lnTo>
                        <a:pt x="31627" y="78247"/>
                      </a:lnTo>
                      <a:lnTo>
                        <a:pt x="31627" y="78210"/>
                      </a:lnTo>
                      <a:lnTo>
                        <a:pt x="31627" y="78172"/>
                      </a:lnTo>
                      <a:lnTo>
                        <a:pt x="31627" y="78135"/>
                      </a:lnTo>
                      <a:lnTo>
                        <a:pt x="31627" y="78098"/>
                      </a:lnTo>
                      <a:lnTo>
                        <a:pt x="31627" y="78061"/>
                      </a:lnTo>
                      <a:lnTo>
                        <a:pt x="31627" y="78023"/>
                      </a:lnTo>
                      <a:lnTo>
                        <a:pt x="31627" y="77986"/>
                      </a:lnTo>
                      <a:lnTo>
                        <a:pt x="31627" y="77949"/>
                      </a:lnTo>
                      <a:lnTo>
                        <a:pt x="31627" y="77912"/>
                      </a:lnTo>
                      <a:lnTo>
                        <a:pt x="31627" y="77875"/>
                      </a:lnTo>
                      <a:lnTo>
                        <a:pt x="31627" y="77837"/>
                      </a:lnTo>
                      <a:lnTo>
                        <a:pt x="31627" y="77800"/>
                      </a:lnTo>
                      <a:lnTo>
                        <a:pt x="31627" y="77763"/>
                      </a:lnTo>
                      <a:lnTo>
                        <a:pt x="31627" y="77726"/>
                      </a:lnTo>
                      <a:lnTo>
                        <a:pt x="31627" y="77689"/>
                      </a:lnTo>
                      <a:lnTo>
                        <a:pt x="31627" y="77651"/>
                      </a:lnTo>
                      <a:lnTo>
                        <a:pt x="31627" y="77614"/>
                      </a:lnTo>
                      <a:lnTo>
                        <a:pt x="31627" y="77577"/>
                      </a:lnTo>
                      <a:lnTo>
                        <a:pt x="31627" y="77540"/>
                      </a:lnTo>
                      <a:lnTo>
                        <a:pt x="31627" y="77503"/>
                      </a:lnTo>
                      <a:lnTo>
                        <a:pt x="31627" y="77465"/>
                      </a:lnTo>
                      <a:lnTo>
                        <a:pt x="31627" y="77428"/>
                      </a:lnTo>
                      <a:lnTo>
                        <a:pt x="31627" y="77391"/>
                      </a:lnTo>
                      <a:lnTo>
                        <a:pt x="31627" y="77354"/>
                      </a:lnTo>
                      <a:lnTo>
                        <a:pt x="31627" y="77317"/>
                      </a:lnTo>
                      <a:lnTo>
                        <a:pt x="31627" y="77279"/>
                      </a:lnTo>
                      <a:lnTo>
                        <a:pt x="31627" y="77242"/>
                      </a:lnTo>
                      <a:lnTo>
                        <a:pt x="31627" y="77205"/>
                      </a:lnTo>
                      <a:lnTo>
                        <a:pt x="31627" y="77131"/>
                      </a:lnTo>
                      <a:lnTo>
                        <a:pt x="31627" y="77093"/>
                      </a:lnTo>
                      <a:lnTo>
                        <a:pt x="31627" y="77056"/>
                      </a:lnTo>
                      <a:lnTo>
                        <a:pt x="31627" y="77019"/>
                      </a:lnTo>
                      <a:lnTo>
                        <a:pt x="31664" y="76982"/>
                      </a:lnTo>
                      <a:lnTo>
                        <a:pt x="31664" y="76944"/>
                      </a:lnTo>
                      <a:lnTo>
                        <a:pt x="31664" y="76907"/>
                      </a:lnTo>
                      <a:lnTo>
                        <a:pt x="31664" y="76870"/>
                      </a:lnTo>
                      <a:lnTo>
                        <a:pt x="31664" y="76833"/>
                      </a:lnTo>
                      <a:lnTo>
                        <a:pt x="31664" y="76796"/>
                      </a:lnTo>
                      <a:lnTo>
                        <a:pt x="31664" y="76758"/>
                      </a:lnTo>
                      <a:lnTo>
                        <a:pt x="31664" y="76721"/>
                      </a:lnTo>
                      <a:lnTo>
                        <a:pt x="31664" y="76684"/>
                      </a:lnTo>
                      <a:lnTo>
                        <a:pt x="31664" y="76647"/>
                      </a:lnTo>
                      <a:lnTo>
                        <a:pt x="31664" y="76610"/>
                      </a:lnTo>
                      <a:lnTo>
                        <a:pt x="31664" y="76572"/>
                      </a:lnTo>
                      <a:lnTo>
                        <a:pt x="31664" y="76535"/>
                      </a:lnTo>
                      <a:lnTo>
                        <a:pt x="31664" y="76498"/>
                      </a:lnTo>
                      <a:lnTo>
                        <a:pt x="31664" y="76461"/>
                      </a:lnTo>
                      <a:lnTo>
                        <a:pt x="31664" y="76424"/>
                      </a:lnTo>
                      <a:lnTo>
                        <a:pt x="31664" y="76386"/>
                      </a:lnTo>
                      <a:lnTo>
                        <a:pt x="31664" y="76349"/>
                      </a:lnTo>
                      <a:lnTo>
                        <a:pt x="31664" y="76312"/>
                      </a:lnTo>
                      <a:lnTo>
                        <a:pt x="31664" y="76275"/>
                      </a:lnTo>
                      <a:lnTo>
                        <a:pt x="31664" y="76238"/>
                      </a:lnTo>
                      <a:lnTo>
                        <a:pt x="31664" y="76200"/>
                      </a:lnTo>
                      <a:lnTo>
                        <a:pt x="31664" y="76163"/>
                      </a:lnTo>
                      <a:lnTo>
                        <a:pt x="31664" y="76126"/>
                      </a:lnTo>
                      <a:lnTo>
                        <a:pt x="31664" y="76089"/>
                      </a:lnTo>
                      <a:lnTo>
                        <a:pt x="31664" y="76051"/>
                      </a:lnTo>
                      <a:lnTo>
                        <a:pt x="31664" y="76014"/>
                      </a:lnTo>
                      <a:lnTo>
                        <a:pt x="31664" y="75977"/>
                      </a:lnTo>
                      <a:lnTo>
                        <a:pt x="31701" y="75977"/>
                      </a:lnTo>
                      <a:lnTo>
                        <a:pt x="31701" y="75940"/>
                      </a:lnTo>
                      <a:lnTo>
                        <a:pt x="31701" y="75903"/>
                      </a:lnTo>
                      <a:lnTo>
                        <a:pt x="31701" y="75865"/>
                      </a:lnTo>
                      <a:lnTo>
                        <a:pt x="31701" y="75828"/>
                      </a:lnTo>
                      <a:lnTo>
                        <a:pt x="31701" y="75791"/>
                      </a:lnTo>
                      <a:lnTo>
                        <a:pt x="31701" y="75754"/>
                      </a:lnTo>
                      <a:lnTo>
                        <a:pt x="31701" y="75717"/>
                      </a:lnTo>
                      <a:lnTo>
                        <a:pt x="31701" y="75679"/>
                      </a:lnTo>
                      <a:lnTo>
                        <a:pt x="31701" y="75531"/>
                      </a:lnTo>
                      <a:lnTo>
                        <a:pt x="31701" y="75493"/>
                      </a:lnTo>
                      <a:lnTo>
                        <a:pt x="31701" y="75456"/>
                      </a:lnTo>
                      <a:lnTo>
                        <a:pt x="31701" y="75419"/>
                      </a:lnTo>
                      <a:lnTo>
                        <a:pt x="31701" y="75382"/>
                      </a:lnTo>
                      <a:lnTo>
                        <a:pt x="31701" y="75345"/>
                      </a:lnTo>
                      <a:lnTo>
                        <a:pt x="31701" y="75307"/>
                      </a:lnTo>
                      <a:lnTo>
                        <a:pt x="31701" y="75270"/>
                      </a:lnTo>
                      <a:lnTo>
                        <a:pt x="31701" y="75233"/>
                      </a:lnTo>
                      <a:lnTo>
                        <a:pt x="31701" y="75196"/>
                      </a:lnTo>
                      <a:lnTo>
                        <a:pt x="31738" y="75159"/>
                      </a:lnTo>
                      <a:lnTo>
                        <a:pt x="31738" y="75121"/>
                      </a:lnTo>
                      <a:lnTo>
                        <a:pt x="31738" y="75084"/>
                      </a:lnTo>
                      <a:lnTo>
                        <a:pt x="31738" y="75047"/>
                      </a:lnTo>
                      <a:lnTo>
                        <a:pt x="31738" y="75010"/>
                      </a:lnTo>
                      <a:lnTo>
                        <a:pt x="31738" y="74972"/>
                      </a:lnTo>
                      <a:lnTo>
                        <a:pt x="31738" y="74935"/>
                      </a:lnTo>
                      <a:lnTo>
                        <a:pt x="31738" y="74898"/>
                      </a:lnTo>
                      <a:lnTo>
                        <a:pt x="31738" y="74861"/>
                      </a:lnTo>
                      <a:lnTo>
                        <a:pt x="31738" y="74824"/>
                      </a:lnTo>
                      <a:lnTo>
                        <a:pt x="31738" y="74786"/>
                      </a:lnTo>
                      <a:lnTo>
                        <a:pt x="31738" y="74749"/>
                      </a:lnTo>
                      <a:lnTo>
                        <a:pt x="31738" y="74712"/>
                      </a:lnTo>
                      <a:lnTo>
                        <a:pt x="31738" y="74675"/>
                      </a:lnTo>
                      <a:lnTo>
                        <a:pt x="31738" y="74638"/>
                      </a:lnTo>
                      <a:lnTo>
                        <a:pt x="31738" y="74600"/>
                      </a:lnTo>
                      <a:lnTo>
                        <a:pt x="31738" y="74563"/>
                      </a:lnTo>
                      <a:lnTo>
                        <a:pt x="31738" y="74526"/>
                      </a:lnTo>
                      <a:lnTo>
                        <a:pt x="31738" y="74489"/>
                      </a:lnTo>
                      <a:lnTo>
                        <a:pt x="31776" y="74452"/>
                      </a:lnTo>
                      <a:lnTo>
                        <a:pt x="31776" y="74414"/>
                      </a:lnTo>
                      <a:lnTo>
                        <a:pt x="31776" y="74377"/>
                      </a:lnTo>
                      <a:lnTo>
                        <a:pt x="31776" y="74340"/>
                      </a:lnTo>
                      <a:lnTo>
                        <a:pt x="31776" y="74303"/>
                      </a:lnTo>
                      <a:lnTo>
                        <a:pt x="31776" y="74266"/>
                      </a:lnTo>
                      <a:lnTo>
                        <a:pt x="31776" y="74228"/>
                      </a:lnTo>
                      <a:lnTo>
                        <a:pt x="31776" y="74191"/>
                      </a:lnTo>
                      <a:lnTo>
                        <a:pt x="31776" y="74154"/>
                      </a:lnTo>
                      <a:lnTo>
                        <a:pt x="31776" y="73893"/>
                      </a:lnTo>
                      <a:lnTo>
                        <a:pt x="31776" y="73856"/>
                      </a:lnTo>
                      <a:lnTo>
                        <a:pt x="31776" y="73819"/>
                      </a:lnTo>
                      <a:lnTo>
                        <a:pt x="31813" y="73782"/>
                      </a:lnTo>
                      <a:lnTo>
                        <a:pt x="31813" y="73745"/>
                      </a:lnTo>
                      <a:lnTo>
                        <a:pt x="31813" y="73707"/>
                      </a:lnTo>
                      <a:lnTo>
                        <a:pt x="31813" y="73670"/>
                      </a:lnTo>
                      <a:lnTo>
                        <a:pt x="31813" y="73633"/>
                      </a:lnTo>
                      <a:lnTo>
                        <a:pt x="31813" y="73596"/>
                      </a:lnTo>
                      <a:lnTo>
                        <a:pt x="31813" y="73559"/>
                      </a:lnTo>
                      <a:lnTo>
                        <a:pt x="31813" y="73521"/>
                      </a:lnTo>
                      <a:lnTo>
                        <a:pt x="31813" y="73484"/>
                      </a:lnTo>
                      <a:lnTo>
                        <a:pt x="31813" y="73447"/>
                      </a:lnTo>
                      <a:lnTo>
                        <a:pt x="31813" y="73410"/>
                      </a:lnTo>
                      <a:lnTo>
                        <a:pt x="31813" y="73373"/>
                      </a:lnTo>
                      <a:lnTo>
                        <a:pt x="31813" y="73335"/>
                      </a:lnTo>
                      <a:lnTo>
                        <a:pt x="31813" y="73298"/>
                      </a:lnTo>
                      <a:lnTo>
                        <a:pt x="31813" y="73261"/>
                      </a:lnTo>
                      <a:lnTo>
                        <a:pt x="31850" y="73224"/>
                      </a:lnTo>
                      <a:lnTo>
                        <a:pt x="31850" y="73187"/>
                      </a:lnTo>
                      <a:lnTo>
                        <a:pt x="31850" y="73149"/>
                      </a:lnTo>
                      <a:lnTo>
                        <a:pt x="31850" y="73112"/>
                      </a:lnTo>
                      <a:lnTo>
                        <a:pt x="31850" y="73075"/>
                      </a:lnTo>
                      <a:lnTo>
                        <a:pt x="31850" y="73038"/>
                      </a:lnTo>
                      <a:lnTo>
                        <a:pt x="31850" y="73001"/>
                      </a:lnTo>
                      <a:lnTo>
                        <a:pt x="31850" y="72963"/>
                      </a:lnTo>
                      <a:lnTo>
                        <a:pt x="31850" y="72926"/>
                      </a:lnTo>
                      <a:lnTo>
                        <a:pt x="31850" y="72889"/>
                      </a:lnTo>
                      <a:lnTo>
                        <a:pt x="31850" y="72852"/>
                      </a:lnTo>
                      <a:lnTo>
                        <a:pt x="31850" y="72814"/>
                      </a:lnTo>
                      <a:lnTo>
                        <a:pt x="31887" y="72703"/>
                      </a:lnTo>
                      <a:lnTo>
                        <a:pt x="31924" y="72070"/>
                      </a:lnTo>
                      <a:lnTo>
                        <a:pt x="31924" y="71996"/>
                      </a:lnTo>
                      <a:lnTo>
                        <a:pt x="31924" y="71959"/>
                      </a:lnTo>
                      <a:lnTo>
                        <a:pt x="31924" y="71922"/>
                      </a:lnTo>
                      <a:lnTo>
                        <a:pt x="31924" y="71884"/>
                      </a:lnTo>
                      <a:lnTo>
                        <a:pt x="31924" y="71847"/>
                      </a:lnTo>
                      <a:lnTo>
                        <a:pt x="31924" y="71810"/>
                      </a:lnTo>
                      <a:lnTo>
                        <a:pt x="31924" y="71773"/>
                      </a:lnTo>
                      <a:lnTo>
                        <a:pt x="31962" y="71735"/>
                      </a:lnTo>
                      <a:lnTo>
                        <a:pt x="31962" y="71698"/>
                      </a:lnTo>
                      <a:lnTo>
                        <a:pt x="31962" y="71624"/>
                      </a:lnTo>
                      <a:lnTo>
                        <a:pt x="31962" y="71587"/>
                      </a:lnTo>
                      <a:lnTo>
                        <a:pt x="31962" y="71549"/>
                      </a:lnTo>
                      <a:lnTo>
                        <a:pt x="31962" y="71512"/>
                      </a:lnTo>
                      <a:lnTo>
                        <a:pt x="32073" y="70284"/>
                      </a:lnTo>
                      <a:lnTo>
                        <a:pt x="32371" y="67643"/>
                      </a:lnTo>
                      <a:lnTo>
                        <a:pt x="32706" y="65038"/>
                      </a:lnTo>
                      <a:lnTo>
                        <a:pt x="33115" y="62434"/>
                      </a:lnTo>
                      <a:lnTo>
                        <a:pt x="33599" y="59866"/>
                      </a:lnTo>
                      <a:lnTo>
                        <a:pt x="34157" y="57299"/>
                      </a:lnTo>
                      <a:lnTo>
                        <a:pt x="34752" y="54769"/>
                      </a:lnTo>
                      <a:lnTo>
                        <a:pt x="35422" y="52276"/>
                      </a:lnTo>
                      <a:lnTo>
                        <a:pt x="36166" y="49783"/>
                      </a:lnTo>
                      <a:lnTo>
                        <a:pt x="36947" y="47328"/>
                      </a:lnTo>
                      <a:lnTo>
                        <a:pt x="37766" y="44909"/>
                      </a:lnTo>
                      <a:lnTo>
                        <a:pt x="38696" y="42528"/>
                      </a:lnTo>
                      <a:lnTo>
                        <a:pt x="39626" y="40147"/>
                      </a:lnTo>
                      <a:lnTo>
                        <a:pt x="40668" y="37803"/>
                      </a:lnTo>
                      <a:lnTo>
                        <a:pt x="41747" y="35496"/>
                      </a:lnTo>
                      <a:lnTo>
                        <a:pt x="42863" y="33226"/>
                      </a:lnTo>
                      <a:lnTo>
                        <a:pt x="44054" y="30957"/>
                      </a:lnTo>
                      <a:lnTo>
                        <a:pt x="45282" y="28761"/>
                      </a:lnTo>
                      <a:lnTo>
                        <a:pt x="46547" y="26566"/>
                      </a:lnTo>
                      <a:lnTo>
                        <a:pt x="47886" y="24408"/>
                      </a:lnTo>
                      <a:lnTo>
                        <a:pt x="49263" y="22287"/>
                      </a:lnTo>
                      <a:lnTo>
                        <a:pt x="50714" y="20241"/>
                      </a:lnTo>
                      <a:lnTo>
                        <a:pt x="52202" y="18195"/>
                      </a:lnTo>
                      <a:lnTo>
                        <a:pt x="53728" y="16186"/>
                      </a:lnTo>
                      <a:lnTo>
                        <a:pt x="55290" y="14214"/>
                      </a:lnTo>
                      <a:lnTo>
                        <a:pt x="56928" y="12316"/>
                      </a:lnTo>
                      <a:lnTo>
                        <a:pt x="58602" y="10418"/>
                      </a:lnTo>
                      <a:lnTo>
                        <a:pt x="60313" y="8558"/>
                      </a:lnTo>
                      <a:lnTo>
                        <a:pt x="62062" y="6772"/>
                      </a:lnTo>
                      <a:lnTo>
                        <a:pt x="63848" y="5023"/>
                      </a:lnTo>
                      <a:lnTo>
                        <a:pt x="65708" y="3312"/>
                      </a:lnTo>
                      <a:lnTo>
                        <a:pt x="67569" y="1638"/>
                      </a:lnTo>
                      <a:lnTo>
                        <a:pt x="69503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6" name="Google Shape;456;p10"/>
                <p:cNvSpPr/>
                <p:nvPr/>
              </p:nvSpPr>
              <p:spPr>
                <a:xfrm>
                  <a:off x="6622240" y="53606"/>
                  <a:ext cx="2293184" cy="5089871"/>
                </a:xfrm>
                <a:custGeom>
                  <a:rect b="b" l="l" r="r" t="t"/>
                  <a:pathLst>
                    <a:path extrusionOk="0" h="162447" w="71662">
                      <a:moveTo>
                        <a:pt x="2159" y="1"/>
                      </a:moveTo>
                      <a:lnTo>
                        <a:pt x="3647" y="1266"/>
                      </a:lnTo>
                      <a:lnTo>
                        <a:pt x="5135" y="2568"/>
                      </a:lnTo>
                      <a:lnTo>
                        <a:pt x="6586" y="3870"/>
                      </a:lnTo>
                      <a:lnTo>
                        <a:pt x="8000" y="5209"/>
                      </a:lnTo>
                      <a:lnTo>
                        <a:pt x="8037" y="5247"/>
                      </a:lnTo>
                      <a:lnTo>
                        <a:pt x="8074" y="5284"/>
                      </a:lnTo>
                      <a:lnTo>
                        <a:pt x="8112" y="5284"/>
                      </a:lnTo>
                      <a:lnTo>
                        <a:pt x="8112" y="5321"/>
                      </a:lnTo>
                      <a:lnTo>
                        <a:pt x="8149" y="5321"/>
                      </a:lnTo>
                      <a:lnTo>
                        <a:pt x="8186" y="5358"/>
                      </a:lnTo>
                      <a:lnTo>
                        <a:pt x="8186" y="5396"/>
                      </a:lnTo>
                      <a:lnTo>
                        <a:pt x="8223" y="5396"/>
                      </a:lnTo>
                      <a:lnTo>
                        <a:pt x="8223" y="5433"/>
                      </a:lnTo>
                      <a:lnTo>
                        <a:pt x="8260" y="5470"/>
                      </a:lnTo>
                      <a:lnTo>
                        <a:pt x="8298" y="5507"/>
                      </a:lnTo>
                      <a:lnTo>
                        <a:pt x="8335" y="5507"/>
                      </a:lnTo>
                      <a:lnTo>
                        <a:pt x="8335" y="5544"/>
                      </a:lnTo>
                      <a:lnTo>
                        <a:pt x="8372" y="5544"/>
                      </a:lnTo>
                      <a:lnTo>
                        <a:pt x="8372" y="5582"/>
                      </a:lnTo>
                      <a:lnTo>
                        <a:pt x="8409" y="5582"/>
                      </a:lnTo>
                      <a:lnTo>
                        <a:pt x="8409" y="5619"/>
                      </a:lnTo>
                      <a:lnTo>
                        <a:pt x="8447" y="5619"/>
                      </a:lnTo>
                      <a:lnTo>
                        <a:pt x="8447" y="5656"/>
                      </a:lnTo>
                      <a:lnTo>
                        <a:pt x="8484" y="5656"/>
                      </a:lnTo>
                      <a:lnTo>
                        <a:pt x="8484" y="5693"/>
                      </a:lnTo>
                      <a:lnTo>
                        <a:pt x="8521" y="5693"/>
                      </a:lnTo>
                      <a:lnTo>
                        <a:pt x="8521" y="5730"/>
                      </a:lnTo>
                      <a:lnTo>
                        <a:pt x="8558" y="5730"/>
                      </a:lnTo>
                      <a:lnTo>
                        <a:pt x="8595" y="5768"/>
                      </a:lnTo>
                      <a:lnTo>
                        <a:pt x="8893" y="6102"/>
                      </a:lnTo>
                      <a:lnTo>
                        <a:pt x="8967" y="6140"/>
                      </a:lnTo>
                      <a:lnTo>
                        <a:pt x="9005" y="6177"/>
                      </a:lnTo>
                      <a:lnTo>
                        <a:pt x="9042" y="6214"/>
                      </a:lnTo>
                      <a:lnTo>
                        <a:pt x="9079" y="6251"/>
                      </a:lnTo>
                      <a:lnTo>
                        <a:pt x="9116" y="6288"/>
                      </a:lnTo>
                      <a:lnTo>
                        <a:pt x="10642" y="7851"/>
                      </a:lnTo>
                      <a:lnTo>
                        <a:pt x="12167" y="9451"/>
                      </a:lnTo>
                      <a:lnTo>
                        <a:pt x="13655" y="11088"/>
                      </a:lnTo>
                      <a:lnTo>
                        <a:pt x="15107" y="12762"/>
                      </a:lnTo>
                      <a:lnTo>
                        <a:pt x="16558" y="14437"/>
                      </a:lnTo>
                      <a:lnTo>
                        <a:pt x="17934" y="16186"/>
                      </a:lnTo>
                      <a:lnTo>
                        <a:pt x="19274" y="17934"/>
                      </a:lnTo>
                      <a:lnTo>
                        <a:pt x="20576" y="19720"/>
                      </a:lnTo>
                      <a:lnTo>
                        <a:pt x="21878" y="21543"/>
                      </a:lnTo>
                      <a:lnTo>
                        <a:pt x="23106" y="23366"/>
                      </a:lnTo>
                      <a:lnTo>
                        <a:pt x="24297" y="25227"/>
                      </a:lnTo>
                      <a:lnTo>
                        <a:pt x="25450" y="27124"/>
                      </a:lnTo>
                      <a:lnTo>
                        <a:pt x="26566" y="29059"/>
                      </a:lnTo>
                      <a:lnTo>
                        <a:pt x="27645" y="31031"/>
                      </a:lnTo>
                      <a:lnTo>
                        <a:pt x="28687" y="33003"/>
                      </a:lnTo>
                      <a:lnTo>
                        <a:pt x="29692" y="34975"/>
                      </a:lnTo>
                      <a:lnTo>
                        <a:pt x="30659" y="37021"/>
                      </a:lnTo>
                      <a:lnTo>
                        <a:pt x="31552" y="39068"/>
                      </a:lnTo>
                      <a:lnTo>
                        <a:pt x="32408" y="41114"/>
                      </a:lnTo>
                      <a:lnTo>
                        <a:pt x="33264" y="43235"/>
                      </a:lnTo>
                      <a:lnTo>
                        <a:pt x="34045" y="45356"/>
                      </a:lnTo>
                      <a:lnTo>
                        <a:pt x="34752" y="47477"/>
                      </a:lnTo>
                      <a:lnTo>
                        <a:pt x="35459" y="49635"/>
                      </a:lnTo>
                      <a:lnTo>
                        <a:pt x="36091" y="51793"/>
                      </a:lnTo>
                      <a:lnTo>
                        <a:pt x="36687" y="53988"/>
                      </a:lnTo>
                      <a:lnTo>
                        <a:pt x="37245" y="56220"/>
                      </a:lnTo>
                      <a:lnTo>
                        <a:pt x="37766" y="58453"/>
                      </a:lnTo>
                      <a:lnTo>
                        <a:pt x="38212" y="60722"/>
                      </a:lnTo>
                      <a:lnTo>
                        <a:pt x="38621" y="62992"/>
                      </a:lnTo>
                      <a:lnTo>
                        <a:pt x="38993" y="65261"/>
                      </a:lnTo>
                      <a:lnTo>
                        <a:pt x="39291" y="67568"/>
                      </a:lnTo>
                      <a:lnTo>
                        <a:pt x="39552" y="69875"/>
                      </a:lnTo>
                      <a:lnTo>
                        <a:pt x="39552" y="69987"/>
                      </a:lnTo>
                      <a:lnTo>
                        <a:pt x="39552" y="70024"/>
                      </a:lnTo>
                      <a:lnTo>
                        <a:pt x="39552" y="70061"/>
                      </a:lnTo>
                      <a:lnTo>
                        <a:pt x="39589" y="70098"/>
                      </a:lnTo>
                      <a:lnTo>
                        <a:pt x="39589" y="70173"/>
                      </a:lnTo>
                      <a:lnTo>
                        <a:pt x="39589" y="70210"/>
                      </a:lnTo>
                      <a:lnTo>
                        <a:pt x="39589" y="70247"/>
                      </a:lnTo>
                      <a:lnTo>
                        <a:pt x="39589" y="70433"/>
                      </a:lnTo>
                      <a:lnTo>
                        <a:pt x="39700" y="71326"/>
                      </a:lnTo>
                      <a:lnTo>
                        <a:pt x="39700" y="71363"/>
                      </a:lnTo>
                      <a:lnTo>
                        <a:pt x="39700" y="71401"/>
                      </a:lnTo>
                      <a:lnTo>
                        <a:pt x="39700" y="71438"/>
                      </a:lnTo>
                      <a:lnTo>
                        <a:pt x="39700" y="71512"/>
                      </a:lnTo>
                      <a:lnTo>
                        <a:pt x="39700" y="71549"/>
                      </a:lnTo>
                      <a:lnTo>
                        <a:pt x="39700" y="71587"/>
                      </a:lnTo>
                      <a:lnTo>
                        <a:pt x="39700" y="71624"/>
                      </a:lnTo>
                      <a:lnTo>
                        <a:pt x="39700" y="71661"/>
                      </a:lnTo>
                      <a:lnTo>
                        <a:pt x="39700" y="71698"/>
                      </a:lnTo>
                      <a:lnTo>
                        <a:pt x="39700" y="71735"/>
                      </a:lnTo>
                      <a:lnTo>
                        <a:pt x="39738" y="71773"/>
                      </a:lnTo>
                      <a:lnTo>
                        <a:pt x="39738" y="71810"/>
                      </a:lnTo>
                      <a:lnTo>
                        <a:pt x="39738" y="71847"/>
                      </a:lnTo>
                      <a:lnTo>
                        <a:pt x="39738" y="71884"/>
                      </a:lnTo>
                      <a:lnTo>
                        <a:pt x="39738" y="71922"/>
                      </a:lnTo>
                      <a:lnTo>
                        <a:pt x="39738" y="71959"/>
                      </a:lnTo>
                      <a:lnTo>
                        <a:pt x="39738" y="71996"/>
                      </a:lnTo>
                      <a:lnTo>
                        <a:pt x="39738" y="72033"/>
                      </a:lnTo>
                      <a:lnTo>
                        <a:pt x="39738" y="72070"/>
                      </a:lnTo>
                      <a:lnTo>
                        <a:pt x="39738" y="72108"/>
                      </a:lnTo>
                      <a:lnTo>
                        <a:pt x="39738" y="72145"/>
                      </a:lnTo>
                      <a:lnTo>
                        <a:pt x="39738" y="72182"/>
                      </a:lnTo>
                      <a:lnTo>
                        <a:pt x="39812" y="72740"/>
                      </a:lnTo>
                      <a:lnTo>
                        <a:pt x="39812" y="72814"/>
                      </a:lnTo>
                      <a:lnTo>
                        <a:pt x="39812" y="72852"/>
                      </a:lnTo>
                      <a:lnTo>
                        <a:pt x="39812" y="72889"/>
                      </a:lnTo>
                      <a:lnTo>
                        <a:pt x="39812" y="72926"/>
                      </a:lnTo>
                      <a:lnTo>
                        <a:pt x="39812" y="72963"/>
                      </a:lnTo>
                      <a:lnTo>
                        <a:pt x="39812" y="73001"/>
                      </a:lnTo>
                      <a:lnTo>
                        <a:pt x="39812" y="73038"/>
                      </a:lnTo>
                      <a:lnTo>
                        <a:pt x="39812" y="73075"/>
                      </a:lnTo>
                      <a:lnTo>
                        <a:pt x="39812" y="73112"/>
                      </a:lnTo>
                      <a:lnTo>
                        <a:pt x="39812" y="73149"/>
                      </a:lnTo>
                      <a:lnTo>
                        <a:pt x="39812" y="73187"/>
                      </a:lnTo>
                      <a:lnTo>
                        <a:pt x="39812" y="73224"/>
                      </a:lnTo>
                      <a:lnTo>
                        <a:pt x="39849" y="73261"/>
                      </a:lnTo>
                      <a:lnTo>
                        <a:pt x="39849" y="73298"/>
                      </a:lnTo>
                      <a:lnTo>
                        <a:pt x="39849" y="73335"/>
                      </a:lnTo>
                      <a:lnTo>
                        <a:pt x="39849" y="73373"/>
                      </a:lnTo>
                      <a:lnTo>
                        <a:pt x="39849" y="73410"/>
                      </a:lnTo>
                      <a:lnTo>
                        <a:pt x="39849" y="73447"/>
                      </a:lnTo>
                      <a:lnTo>
                        <a:pt x="39849" y="73484"/>
                      </a:lnTo>
                      <a:lnTo>
                        <a:pt x="39849" y="73521"/>
                      </a:lnTo>
                      <a:lnTo>
                        <a:pt x="39849" y="73559"/>
                      </a:lnTo>
                      <a:lnTo>
                        <a:pt x="39849" y="73596"/>
                      </a:lnTo>
                      <a:lnTo>
                        <a:pt x="39849" y="73633"/>
                      </a:lnTo>
                      <a:lnTo>
                        <a:pt x="39849" y="73670"/>
                      </a:lnTo>
                      <a:lnTo>
                        <a:pt x="39849" y="73707"/>
                      </a:lnTo>
                      <a:lnTo>
                        <a:pt x="39849" y="73745"/>
                      </a:lnTo>
                      <a:lnTo>
                        <a:pt x="39849" y="73782"/>
                      </a:lnTo>
                      <a:lnTo>
                        <a:pt x="39886" y="73819"/>
                      </a:lnTo>
                      <a:lnTo>
                        <a:pt x="39886" y="74228"/>
                      </a:lnTo>
                      <a:lnTo>
                        <a:pt x="39886" y="74266"/>
                      </a:lnTo>
                      <a:lnTo>
                        <a:pt x="39886" y="74303"/>
                      </a:lnTo>
                      <a:lnTo>
                        <a:pt x="39886" y="74340"/>
                      </a:lnTo>
                      <a:lnTo>
                        <a:pt x="39886" y="74377"/>
                      </a:lnTo>
                      <a:lnTo>
                        <a:pt x="39886" y="74414"/>
                      </a:lnTo>
                      <a:lnTo>
                        <a:pt x="39886" y="74452"/>
                      </a:lnTo>
                      <a:lnTo>
                        <a:pt x="39924" y="74452"/>
                      </a:lnTo>
                      <a:lnTo>
                        <a:pt x="39924" y="74489"/>
                      </a:lnTo>
                      <a:lnTo>
                        <a:pt x="39924" y="74526"/>
                      </a:lnTo>
                      <a:lnTo>
                        <a:pt x="39924" y="74563"/>
                      </a:lnTo>
                      <a:lnTo>
                        <a:pt x="39924" y="74600"/>
                      </a:lnTo>
                      <a:lnTo>
                        <a:pt x="39924" y="74638"/>
                      </a:lnTo>
                      <a:lnTo>
                        <a:pt x="39924" y="74675"/>
                      </a:lnTo>
                      <a:lnTo>
                        <a:pt x="39924" y="74712"/>
                      </a:lnTo>
                      <a:lnTo>
                        <a:pt x="39924" y="74749"/>
                      </a:lnTo>
                      <a:lnTo>
                        <a:pt x="39924" y="74786"/>
                      </a:lnTo>
                      <a:lnTo>
                        <a:pt x="39924" y="74824"/>
                      </a:lnTo>
                      <a:lnTo>
                        <a:pt x="39924" y="74861"/>
                      </a:lnTo>
                      <a:lnTo>
                        <a:pt x="39924" y="74898"/>
                      </a:lnTo>
                      <a:lnTo>
                        <a:pt x="39924" y="74935"/>
                      </a:lnTo>
                      <a:lnTo>
                        <a:pt x="39924" y="74972"/>
                      </a:lnTo>
                      <a:lnTo>
                        <a:pt x="39924" y="75010"/>
                      </a:lnTo>
                      <a:lnTo>
                        <a:pt x="39924" y="75047"/>
                      </a:lnTo>
                      <a:lnTo>
                        <a:pt x="39924" y="75084"/>
                      </a:lnTo>
                      <a:lnTo>
                        <a:pt x="39924" y="75121"/>
                      </a:lnTo>
                      <a:lnTo>
                        <a:pt x="39924" y="75159"/>
                      </a:lnTo>
                      <a:lnTo>
                        <a:pt x="39961" y="75196"/>
                      </a:lnTo>
                      <a:lnTo>
                        <a:pt x="39961" y="75233"/>
                      </a:lnTo>
                      <a:lnTo>
                        <a:pt x="39961" y="75270"/>
                      </a:lnTo>
                      <a:lnTo>
                        <a:pt x="39961" y="75307"/>
                      </a:lnTo>
                      <a:lnTo>
                        <a:pt x="39961" y="75345"/>
                      </a:lnTo>
                      <a:lnTo>
                        <a:pt x="39961" y="75382"/>
                      </a:lnTo>
                      <a:lnTo>
                        <a:pt x="39961" y="75419"/>
                      </a:lnTo>
                      <a:lnTo>
                        <a:pt x="39961" y="75456"/>
                      </a:lnTo>
                      <a:lnTo>
                        <a:pt x="39961" y="75493"/>
                      </a:lnTo>
                      <a:lnTo>
                        <a:pt x="39961" y="75754"/>
                      </a:lnTo>
                      <a:lnTo>
                        <a:pt x="39961" y="75791"/>
                      </a:lnTo>
                      <a:lnTo>
                        <a:pt x="39961" y="75828"/>
                      </a:lnTo>
                      <a:lnTo>
                        <a:pt x="39961" y="75865"/>
                      </a:lnTo>
                      <a:lnTo>
                        <a:pt x="39961" y="75903"/>
                      </a:lnTo>
                      <a:lnTo>
                        <a:pt x="39961" y="75940"/>
                      </a:lnTo>
                      <a:lnTo>
                        <a:pt x="39961" y="75977"/>
                      </a:lnTo>
                      <a:lnTo>
                        <a:pt x="39998" y="75977"/>
                      </a:lnTo>
                      <a:lnTo>
                        <a:pt x="39998" y="76014"/>
                      </a:lnTo>
                      <a:lnTo>
                        <a:pt x="39998" y="76051"/>
                      </a:lnTo>
                      <a:lnTo>
                        <a:pt x="39998" y="76089"/>
                      </a:lnTo>
                      <a:lnTo>
                        <a:pt x="39998" y="76126"/>
                      </a:lnTo>
                      <a:lnTo>
                        <a:pt x="39998" y="76163"/>
                      </a:lnTo>
                      <a:lnTo>
                        <a:pt x="39998" y="76200"/>
                      </a:lnTo>
                      <a:lnTo>
                        <a:pt x="39998" y="76238"/>
                      </a:lnTo>
                      <a:lnTo>
                        <a:pt x="39998" y="76275"/>
                      </a:lnTo>
                      <a:lnTo>
                        <a:pt x="39998" y="76312"/>
                      </a:lnTo>
                      <a:lnTo>
                        <a:pt x="39998" y="76349"/>
                      </a:lnTo>
                      <a:lnTo>
                        <a:pt x="39998" y="76386"/>
                      </a:lnTo>
                      <a:lnTo>
                        <a:pt x="39998" y="76424"/>
                      </a:lnTo>
                      <a:lnTo>
                        <a:pt x="39998" y="76461"/>
                      </a:lnTo>
                      <a:lnTo>
                        <a:pt x="39998" y="76498"/>
                      </a:lnTo>
                      <a:lnTo>
                        <a:pt x="39998" y="76535"/>
                      </a:lnTo>
                      <a:lnTo>
                        <a:pt x="39998" y="76572"/>
                      </a:lnTo>
                      <a:lnTo>
                        <a:pt x="39998" y="76610"/>
                      </a:lnTo>
                      <a:lnTo>
                        <a:pt x="39998" y="76647"/>
                      </a:lnTo>
                      <a:lnTo>
                        <a:pt x="39998" y="76684"/>
                      </a:lnTo>
                      <a:lnTo>
                        <a:pt x="39998" y="76721"/>
                      </a:lnTo>
                      <a:lnTo>
                        <a:pt x="39998" y="76758"/>
                      </a:lnTo>
                      <a:lnTo>
                        <a:pt x="39998" y="76796"/>
                      </a:lnTo>
                      <a:lnTo>
                        <a:pt x="39998" y="76833"/>
                      </a:lnTo>
                      <a:lnTo>
                        <a:pt x="39998" y="76870"/>
                      </a:lnTo>
                      <a:lnTo>
                        <a:pt x="39998" y="76907"/>
                      </a:lnTo>
                      <a:lnTo>
                        <a:pt x="39998" y="76944"/>
                      </a:lnTo>
                      <a:lnTo>
                        <a:pt x="39998" y="76982"/>
                      </a:lnTo>
                      <a:lnTo>
                        <a:pt x="40035" y="77019"/>
                      </a:lnTo>
                      <a:lnTo>
                        <a:pt x="40035" y="77056"/>
                      </a:lnTo>
                      <a:lnTo>
                        <a:pt x="40035" y="77093"/>
                      </a:lnTo>
                      <a:lnTo>
                        <a:pt x="40035" y="77131"/>
                      </a:lnTo>
                      <a:lnTo>
                        <a:pt x="40035" y="77168"/>
                      </a:lnTo>
                      <a:lnTo>
                        <a:pt x="40035" y="77205"/>
                      </a:lnTo>
                      <a:lnTo>
                        <a:pt x="40035" y="77242"/>
                      </a:lnTo>
                      <a:lnTo>
                        <a:pt x="40035" y="77279"/>
                      </a:lnTo>
                      <a:lnTo>
                        <a:pt x="40035" y="77317"/>
                      </a:lnTo>
                      <a:lnTo>
                        <a:pt x="40035" y="77354"/>
                      </a:lnTo>
                      <a:lnTo>
                        <a:pt x="40035" y="77391"/>
                      </a:lnTo>
                      <a:lnTo>
                        <a:pt x="40035" y="77428"/>
                      </a:lnTo>
                      <a:lnTo>
                        <a:pt x="40035" y="77465"/>
                      </a:lnTo>
                      <a:lnTo>
                        <a:pt x="40035" y="77503"/>
                      </a:lnTo>
                      <a:lnTo>
                        <a:pt x="40035" y="77540"/>
                      </a:lnTo>
                      <a:lnTo>
                        <a:pt x="40035" y="77577"/>
                      </a:lnTo>
                      <a:lnTo>
                        <a:pt x="40035" y="77614"/>
                      </a:lnTo>
                      <a:lnTo>
                        <a:pt x="40035" y="77651"/>
                      </a:lnTo>
                      <a:lnTo>
                        <a:pt x="40035" y="77689"/>
                      </a:lnTo>
                      <a:lnTo>
                        <a:pt x="40035" y="77726"/>
                      </a:lnTo>
                      <a:lnTo>
                        <a:pt x="40035" y="77763"/>
                      </a:lnTo>
                      <a:lnTo>
                        <a:pt x="40035" y="77800"/>
                      </a:lnTo>
                      <a:lnTo>
                        <a:pt x="40035" y="77837"/>
                      </a:lnTo>
                      <a:lnTo>
                        <a:pt x="40035" y="77875"/>
                      </a:lnTo>
                      <a:lnTo>
                        <a:pt x="40035" y="77912"/>
                      </a:lnTo>
                      <a:lnTo>
                        <a:pt x="40035" y="77949"/>
                      </a:lnTo>
                      <a:lnTo>
                        <a:pt x="40035" y="77986"/>
                      </a:lnTo>
                      <a:lnTo>
                        <a:pt x="40035" y="78023"/>
                      </a:lnTo>
                      <a:lnTo>
                        <a:pt x="40035" y="78061"/>
                      </a:lnTo>
                      <a:lnTo>
                        <a:pt x="40035" y="78098"/>
                      </a:lnTo>
                      <a:lnTo>
                        <a:pt x="40035" y="78135"/>
                      </a:lnTo>
                      <a:lnTo>
                        <a:pt x="40035" y="78172"/>
                      </a:lnTo>
                      <a:lnTo>
                        <a:pt x="40035" y="78210"/>
                      </a:lnTo>
                      <a:lnTo>
                        <a:pt x="40035" y="78247"/>
                      </a:lnTo>
                      <a:lnTo>
                        <a:pt x="40035" y="78284"/>
                      </a:lnTo>
                      <a:lnTo>
                        <a:pt x="40035" y="78321"/>
                      </a:lnTo>
                      <a:lnTo>
                        <a:pt x="40035" y="78358"/>
                      </a:lnTo>
                      <a:lnTo>
                        <a:pt x="40035" y="78396"/>
                      </a:lnTo>
                      <a:lnTo>
                        <a:pt x="40035" y="78433"/>
                      </a:lnTo>
                      <a:lnTo>
                        <a:pt x="40035" y="78470"/>
                      </a:lnTo>
                      <a:lnTo>
                        <a:pt x="40035" y="78507"/>
                      </a:lnTo>
                      <a:lnTo>
                        <a:pt x="40072" y="78507"/>
                      </a:lnTo>
                      <a:lnTo>
                        <a:pt x="40072" y="78544"/>
                      </a:lnTo>
                      <a:lnTo>
                        <a:pt x="40072" y="78582"/>
                      </a:lnTo>
                      <a:lnTo>
                        <a:pt x="40072" y="78619"/>
                      </a:lnTo>
                      <a:lnTo>
                        <a:pt x="40072" y="78656"/>
                      </a:lnTo>
                      <a:lnTo>
                        <a:pt x="40072" y="78693"/>
                      </a:lnTo>
                      <a:lnTo>
                        <a:pt x="40072" y="78805"/>
                      </a:lnTo>
                      <a:lnTo>
                        <a:pt x="40072" y="78916"/>
                      </a:lnTo>
                      <a:lnTo>
                        <a:pt x="40072" y="78954"/>
                      </a:lnTo>
                      <a:lnTo>
                        <a:pt x="40072" y="78991"/>
                      </a:lnTo>
                      <a:lnTo>
                        <a:pt x="40072" y="79028"/>
                      </a:lnTo>
                      <a:lnTo>
                        <a:pt x="40072" y="79065"/>
                      </a:lnTo>
                      <a:lnTo>
                        <a:pt x="40072" y="79102"/>
                      </a:lnTo>
                      <a:lnTo>
                        <a:pt x="40072" y="79140"/>
                      </a:lnTo>
                      <a:lnTo>
                        <a:pt x="40072" y="79177"/>
                      </a:lnTo>
                      <a:lnTo>
                        <a:pt x="40072" y="79214"/>
                      </a:lnTo>
                      <a:lnTo>
                        <a:pt x="40072" y="79251"/>
                      </a:lnTo>
                      <a:lnTo>
                        <a:pt x="40072" y="79289"/>
                      </a:lnTo>
                      <a:lnTo>
                        <a:pt x="40072" y="79326"/>
                      </a:lnTo>
                      <a:lnTo>
                        <a:pt x="40072" y="79363"/>
                      </a:lnTo>
                      <a:lnTo>
                        <a:pt x="40072" y="79400"/>
                      </a:lnTo>
                      <a:lnTo>
                        <a:pt x="40072" y="79437"/>
                      </a:lnTo>
                      <a:lnTo>
                        <a:pt x="40072" y="79475"/>
                      </a:lnTo>
                      <a:lnTo>
                        <a:pt x="40072" y="79512"/>
                      </a:lnTo>
                      <a:lnTo>
                        <a:pt x="40072" y="79549"/>
                      </a:lnTo>
                      <a:lnTo>
                        <a:pt x="40072" y="79586"/>
                      </a:lnTo>
                      <a:lnTo>
                        <a:pt x="40072" y="79623"/>
                      </a:lnTo>
                      <a:lnTo>
                        <a:pt x="40072" y="79661"/>
                      </a:lnTo>
                      <a:lnTo>
                        <a:pt x="40072" y="79698"/>
                      </a:lnTo>
                      <a:lnTo>
                        <a:pt x="40072" y="79735"/>
                      </a:lnTo>
                      <a:lnTo>
                        <a:pt x="40072" y="79772"/>
                      </a:lnTo>
                      <a:lnTo>
                        <a:pt x="40072" y="79809"/>
                      </a:lnTo>
                      <a:lnTo>
                        <a:pt x="40072" y="79847"/>
                      </a:lnTo>
                      <a:lnTo>
                        <a:pt x="40072" y="79884"/>
                      </a:lnTo>
                      <a:lnTo>
                        <a:pt x="40072" y="79921"/>
                      </a:lnTo>
                      <a:lnTo>
                        <a:pt x="40072" y="79958"/>
                      </a:lnTo>
                      <a:lnTo>
                        <a:pt x="40072" y="79995"/>
                      </a:lnTo>
                      <a:lnTo>
                        <a:pt x="40072" y="80033"/>
                      </a:lnTo>
                      <a:lnTo>
                        <a:pt x="40072" y="80070"/>
                      </a:lnTo>
                      <a:lnTo>
                        <a:pt x="40072" y="80107"/>
                      </a:lnTo>
                      <a:lnTo>
                        <a:pt x="40072" y="80144"/>
                      </a:lnTo>
                      <a:lnTo>
                        <a:pt x="40072" y="80181"/>
                      </a:lnTo>
                      <a:lnTo>
                        <a:pt x="40072" y="80219"/>
                      </a:lnTo>
                      <a:lnTo>
                        <a:pt x="40072" y="80256"/>
                      </a:lnTo>
                      <a:lnTo>
                        <a:pt x="40072" y="80293"/>
                      </a:lnTo>
                      <a:lnTo>
                        <a:pt x="40072" y="80330"/>
                      </a:lnTo>
                      <a:lnTo>
                        <a:pt x="40072" y="80368"/>
                      </a:lnTo>
                      <a:lnTo>
                        <a:pt x="40072" y="81930"/>
                      </a:lnTo>
                      <a:lnTo>
                        <a:pt x="40035" y="83493"/>
                      </a:lnTo>
                      <a:lnTo>
                        <a:pt x="39961" y="85018"/>
                      </a:lnTo>
                      <a:lnTo>
                        <a:pt x="39886" y="86581"/>
                      </a:lnTo>
                      <a:lnTo>
                        <a:pt x="39775" y="88107"/>
                      </a:lnTo>
                      <a:lnTo>
                        <a:pt x="39663" y="89632"/>
                      </a:lnTo>
                      <a:lnTo>
                        <a:pt x="39514" y="91158"/>
                      </a:lnTo>
                      <a:lnTo>
                        <a:pt x="39366" y="92683"/>
                      </a:lnTo>
                      <a:lnTo>
                        <a:pt x="38956" y="95697"/>
                      </a:lnTo>
                      <a:lnTo>
                        <a:pt x="38473" y="98711"/>
                      </a:lnTo>
                      <a:lnTo>
                        <a:pt x="37877" y="101650"/>
                      </a:lnTo>
                      <a:lnTo>
                        <a:pt x="37245" y="104589"/>
                      </a:lnTo>
                      <a:lnTo>
                        <a:pt x="36501" y="107491"/>
                      </a:lnTo>
                      <a:lnTo>
                        <a:pt x="35682" y="110356"/>
                      </a:lnTo>
                      <a:lnTo>
                        <a:pt x="34789" y="113184"/>
                      </a:lnTo>
                      <a:lnTo>
                        <a:pt x="33822" y="115975"/>
                      </a:lnTo>
                      <a:lnTo>
                        <a:pt x="32780" y="118728"/>
                      </a:lnTo>
                      <a:lnTo>
                        <a:pt x="31664" y="121444"/>
                      </a:lnTo>
                      <a:lnTo>
                        <a:pt x="30436" y="124123"/>
                      </a:lnTo>
                      <a:lnTo>
                        <a:pt x="29171" y="126765"/>
                      </a:lnTo>
                      <a:lnTo>
                        <a:pt x="27831" y="129369"/>
                      </a:lnTo>
                      <a:lnTo>
                        <a:pt x="26418" y="131936"/>
                      </a:lnTo>
                      <a:lnTo>
                        <a:pt x="24929" y="134429"/>
                      </a:lnTo>
                      <a:lnTo>
                        <a:pt x="23404" y="136922"/>
                      </a:lnTo>
                      <a:lnTo>
                        <a:pt x="21767" y="139341"/>
                      </a:lnTo>
                      <a:lnTo>
                        <a:pt x="20092" y="141685"/>
                      </a:lnTo>
                      <a:lnTo>
                        <a:pt x="18344" y="144029"/>
                      </a:lnTo>
                      <a:lnTo>
                        <a:pt x="16558" y="146298"/>
                      </a:lnTo>
                      <a:lnTo>
                        <a:pt x="14697" y="148493"/>
                      </a:lnTo>
                      <a:lnTo>
                        <a:pt x="12763" y="150651"/>
                      </a:lnTo>
                      <a:lnTo>
                        <a:pt x="10753" y="152772"/>
                      </a:lnTo>
                      <a:lnTo>
                        <a:pt x="8707" y="154819"/>
                      </a:lnTo>
                      <a:lnTo>
                        <a:pt x="6623" y="156828"/>
                      </a:lnTo>
                      <a:lnTo>
                        <a:pt x="4465" y="158763"/>
                      </a:lnTo>
                      <a:lnTo>
                        <a:pt x="2270" y="160660"/>
                      </a:lnTo>
                      <a:lnTo>
                        <a:pt x="1" y="162446"/>
                      </a:lnTo>
                      <a:lnTo>
                        <a:pt x="44016" y="162446"/>
                      </a:lnTo>
                      <a:lnTo>
                        <a:pt x="45616" y="160325"/>
                      </a:lnTo>
                      <a:lnTo>
                        <a:pt x="47179" y="158130"/>
                      </a:lnTo>
                      <a:lnTo>
                        <a:pt x="48705" y="155898"/>
                      </a:lnTo>
                      <a:lnTo>
                        <a:pt x="50156" y="153665"/>
                      </a:lnTo>
                      <a:lnTo>
                        <a:pt x="51607" y="151358"/>
                      </a:lnTo>
                      <a:lnTo>
                        <a:pt x="52983" y="149052"/>
                      </a:lnTo>
                      <a:lnTo>
                        <a:pt x="54360" y="146745"/>
                      </a:lnTo>
                      <a:lnTo>
                        <a:pt x="55625" y="144363"/>
                      </a:lnTo>
                      <a:lnTo>
                        <a:pt x="56890" y="141945"/>
                      </a:lnTo>
                      <a:lnTo>
                        <a:pt x="58118" y="139527"/>
                      </a:lnTo>
                      <a:lnTo>
                        <a:pt x="59271" y="137071"/>
                      </a:lnTo>
                      <a:lnTo>
                        <a:pt x="60388" y="134615"/>
                      </a:lnTo>
                      <a:lnTo>
                        <a:pt x="61429" y="132085"/>
                      </a:lnTo>
                      <a:lnTo>
                        <a:pt x="62434" y="129555"/>
                      </a:lnTo>
                      <a:lnTo>
                        <a:pt x="63401" y="127025"/>
                      </a:lnTo>
                      <a:lnTo>
                        <a:pt x="64331" y="124421"/>
                      </a:lnTo>
                      <a:lnTo>
                        <a:pt x="65187" y="121816"/>
                      </a:lnTo>
                      <a:lnTo>
                        <a:pt x="66006" y="119212"/>
                      </a:lnTo>
                      <a:lnTo>
                        <a:pt x="66750" y="116570"/>
                      </a:lnTo>
                      <a:lnTo>
                        <a:pt x="67457" y="113891"/>
                      </a:lnTo>
                      <a:lnTo>
                        <a:pt x="68127" y="111212"/>
                      </a:lnTo>
                      <a:lnTo>
                        <a:pt x="68722" y="108496"/>
                      </a:lnTo>
                      <a:lnTo>
                        <a:pt x="69280" y="105743"/>
                      </a:lnTo>
                      <a:lnTo>
                        <a:pt x="69764" y="102989"/>
                      </a:lnTo>
                      <a:lnTo>
                        <a:pt x="70210" y="100236"/>
                      </a:lnTo>
                      <a:lnTo>
                        <a:pt x="70582" y="97445"/>
                      </a:lnTo>
                      <a:lnTo>
                        <a:pt x="70917" y="94655"/>
                      </a:lnTo>
                      <a:lnTo>
                        <a:pt x="71178" y="91827"/>
                      </a:lnTo>
                      <a:lnTo>
                        <a:pt x="71364" y="88962"/>
                      </a:lnTo>
                      <a:lnTo>
                        <a:pt x="71512" y="86135"/>
                      </a:lnTo>
                      <a:lnTo>
                        <a:pt x="71624" y="83270"/>
                      </a:lnTo>
                      <a:lnTo>
                        <a:pt x="71661" y="80368"/>
                      </a:lnTo>
                      <a:lnTo>
                        <a:pt x="71624" y="77540"/>
                      </a:lnTo>
                      <a:lnTo>
                        <a:pt x="71550" y="74749"/>
                      </a:lnTo>
                      <a:lnTo>
                        <a:pt x="71401" y="71959"/>
                      </a:lnTo>
                      <a:lnTo>
                        <a:pt x="71178" y="69205"/>
                      </a:lnTo>
                      <a:lnTo>
                        <a:pt x="70954" y="66452"/>
                      </a:lnTo>
                      <a:lnTo>
                        <a:pt x="70619" y="63699"/>
                      </a:lnTo>
                      <a:lnTo>
                        <a:pt x="70285" y="60983"/>
                      </a:lnTo>
                      <a:lnTo>
                        <a:pt x="69875" y="58267"/>
                      </a:lnTo>
                      <a:lnTo>
                        <a:pt x="69392" y="55588"/>
                      </a:lnTo>
                      <a:lnTo>
                        <a:pt x="68871" y="52946"/>
                      </a:lnTo>
                      <a:lnTo>
                        <a:pt x="68313" y="50267"/>
                      </a:lnTo>
                      <a:lnTo>
                        <a:pt x="67680" y="47663"/>
                      </a:lnTo>
                      <a:lnTo>
                        <a:pt x="67010" y="45058"/>
                      </a:lnTo>
                      <a:lnTo>
                        <a:pt x="66266" y="42454"/>
                      </a:lnTo>
                      <a:lnTo>
                        <a:pt x="65522" y="39886"/>
                      </a:lnTo>
                      <a:lnTo>
                        <a:pt x="64666" y="37356"/>
                      </a:lnTo>
                      <a:lnTo>
                        <a:pt x="63811" y="34826"/>
                      </a:lnTo>
                      <a:lnTo>
                        <a:pt x="62880" y="32333"/>
                      </a:lnTo>
                      <a:lnTo>
                        <a:pt x="61913" y="29840"/>
                      </a:lnTo>
                      <a:lnTo>
                        <a:pt x="60908" y="27385"/>
                      </a:lnTo>
                      <a:lnTo>
                        <a:pt x="59867" y="24966"/>
                      </a:lnTo>
                      <a:lnTo>
                        <a:pt x="58750" y="22548"/>
                      </a:lnTo>
                      <a:lnTo>
                        <a:pt x="57597" y="20167"/>
                      </a:lnTo>
                      <a:lnTo>
                        <a:pt x="56406" y="17823"/>
                      </a:lnTo>
                      <a:lnTo>
                        <a:pt x="55179" y="15479"/>
                      </a:lnTo>
                      <a:lnTo>
                        <a:pt x="53876" y="13209"/>
                      </a:lnTo>
                      <a:lnTo>
                        <a:pt x="52574" y="10939"/>
                      </a:lnTo>
                      <a:lnTo>
                        <a:pt x="51197" y="8670"/>
                      </a:lnTo>
                      <a:lnTo>
                        <a:pt x="49784" y="6475"/>
                      </a:lnTo>
                      <a:lnTo>
                        <a:pt x="48332" y="4279"/>
                      </a:lnTo>
                      <a:lnTo>
                        <a:pt x="46844" y="2121"/>
                      </a:lnTo>
                      <a:lnTo>
                        <a:pt x="45319" y="1"/>
                      </a:ln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57" name="Google Shape;457;p10"/>
              <p:cNvGrpSpPr/>
              <p:nvPr/>
            </p:nvGrpSpPr>
            <p:grpSpPr>
              <a:xfrm>
                <a:off x="0" y="-4001"/>
                <a:ext cx="9144000" cy="5143314"/>
                <a:chOff x="0" y="53606"/>
                <a:chExt cx="9144000" cy="5089871"/>
              </a:xfrm>
            </p:grpSpPr>
            <p:sp>
              <p:nvSpPr>
                <p:cNvPr id="458" name="Google Shape;458;p10"/>
                <p:cNvSpPr/>
                <p:nvPr/>
              </p:nvSpPr>
              <p:spPr>
                <a:xfrm>
                  <a:off x="8030752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1303" y="1"/>
                      </a:moveTo>
                      <a:lnTo>
                        <a:pt x="2828" y="2121"/>
                      </a:lnTo>
                      <a:lnTo>
                        <a:pt x="4316" y="4279"/>
                      </a:lnTo>
                      <a:lnTo>
                        <a:pt x="5768" y="6475"/>
                      </a:lnTo>
                      <a:lnTo>
                        <a:pt x="7181" y="8670"/>
                      </a:lnTo>
                      <a:lnTo>
                        <a:pt x="8558" y="10939"/>
                      </a:lnTo>
                      <a:lnTo>
                        <a:pt x="9860" y="13209"/>
                      </a:lnTo>
                      <a:lnTo>
                        <a:pt x="11163" y="15479"/>
                      </a:lnTo>
                      <a:lnTo>
                        <a:pt x="12390" y="17823"/>
                      </a:lnTo>
                      <a:lnTo>
                        <a:pt x="13581" y="20167"/>
                      </a:lnTo>
                      <a:lnTo>
                        <a:pt x="14734" y="22548"/>
                      </a:lnTo>
                      <a:lnTo>
                        <a:pt x="15851" y="24966"/>
                      </a:lnTo>
                      <a:lnTo>
                        <a:pt x="16892" y="27385"/>
                      </a:lnTo>
                      <a:lnTo>
                        <a:pt x="17897" y="29840"/>
                      </a:lnTo>
                      <a:lnTo>
                        <a:pt x="18864" y="32333"/>
                      </a:lnTo>
                      <a:lnTo>
                        <a:pt x="19795" y="34826"/>
                      </a:lnTo>
                      <a:lnTo>
                        <a:pt x="20650" y="37356"/>
                      </a:lnTo>
                      <a:lnTo>
                        <a:pt x="21506" y="39886"/>
                      </a:lnTo>
                      <a:lnTo>
                        <a:pt x="22250" y="42454"/>
                      </a:lnTo>
                      <a:lnTo>
                        <a:pt x="22994" y="45058"/>
                      </a:lnTo>
                      <a:lnTo>
                        <a:pt x="23664" y="47663"/>
                      </a:lnTo>
                      <a:lnTo>
                        <a:pt x="24297" y="50267"/>
                      </a:lnTo>
                      <a:lnTo>
                        <a:pt x="24855" y="52946"/>
                      </a:lnTo>
                      <a:lnTo>
                        <a:pt x="25376" y="55588"/>
                      </a:lnTo>
                      <a:lnTo>
                        <a:pt x="25859" y="58267"/>
                      </a:lnTo>
                      <a:lnTo>
                        <a:pt x="26269" y="60983"/>
                      </a:lnTo>
                      <a:lnTo>
                        <a:pt x="26603" y="63699"/>
                      </a:lnTo>
                      <a:lnTo>
                        <a:pt x="26938" y="66452"/>
                      </a:lnTo>
                      <a:lnTo>
                        <a:pt x="27162" y="69205"/>
                      </a:lnTo>
                      <a:lnTo>
                        <a:pt x="27385" y="71959"/>
                      </a:lnTo>
                      <a:lnTo>
                        <a:pt x="27534" y="74749"/>
                      </a:lnTo>
                      <a:lnTo>
                        <a:pt x="27608" y="77540"/>
                      </a:lnTo>
                      <a:lnTo>
                        <a:pt x="27645" y="80368"/>
                      </a:lnTo>
                      <a:lnTo>
                        <a:pt x="27608" y="83270"/>
                      </a:lnTo>
                      <a:lnTo>
                        <a:pt x="27496" y="86135"/>
                      </a:lnTo>
                      <a:lnTo>
                        <a:pt x="27348" y="88962"/>
                      </a:lnTo>
                      <a:lnTo>
                        <a:pt x="27162" y="91827"/>
                      </a:lnTo>
                      <a:lnTo>
                        <a:pt x="26901" y="94655"/>
                      </a:lnTo>
                      <a:lnTo>
                        <a:pt x="26566" y="97445"/>
                      </a:lnTo>
                      <a:lnTo>
                        <a:pt x="26194" y="100236"/>
                      </a:lnTo>
                      <a:lnTo>
                        <a:pt x="25748" y="102989"/>
                      </a:lnTo>
                      <a:lnTo>
                        <a:pt x="25264" y="105743"/>
                      </a:lnTo>
                      <a:lnTo>
                        <a:pt x="24706" y="108496"/>
                      </a:lnTo>
                      <a:lnTo>
                        <a:pt x="24111" y="111212"/>
                      </a:lnTo>
                      <a:lnTo>
                        <a:pt x="23441" y="113891"/>
                      </a:lnTo>
                      <a:lnTo>
                        <a:pt x="22734" y="116570"/>
                      </a:lnTo>
                      <a:lnTo>
                        <a:pt x="21990" y="119212"/>
                      </a:lnTo>
                      <a:lnTo>
                        <a:pt x="21171" y="121816"/>
                      </a:lnTo>
                      <a:lnTo>
                        <a:pt x="20315" y="124421"/>
                      </a:lnTo>
                      <a:lnTo>
                        <a:pt x="19385" y="127025"/>
                      </a:lnTo>
                      <a:lnTo>
                        <a:pt x="18418" y="129555"/>
                      </a:lnTo>
                      <a:lnTo>
                        <a:pt x="17413" y="132085"/>
                      </a:lnTo>
                      <a:lnTo>
                        <a:pt x="16372" y="134615"/>
                      </a:lnTo>
                      <a:lnTo>
                        <a:pt x="15255" y="137071"/>
                      </a:lnTo>
                      <a:lnTo>
                        <a:pt x="14102" y="139527"/>
                      </a:lnTo>
                      <a:lnTo>
                        <a:pt x="12874" y="141945"/>
                      </a:lnTo>
                      <a:lnTo>
                        <a:pt x="11609" y="144363"/>
                      </a:lnTo>
                      <a:lnTo>
                        <a:pt x="10344" y="146745"/>
                      </a:lnTo>
                      <a:lnTo>
                        <a:pt x="8967" y="149052"/>
                      </a:lnTo>
                      <a:lnTo>
                        <a:pt x="7591" y="151358"/>
                      </a:lnTo>
                      <a:lnTo>
                        <a:pt x="6140" y="153665"/>
                      </a:lnTo>
                      <a:lnTo>
                        <a:pt x="4689" y="155898"/>
                      </a:lnTo>
                      <a:lnTo>
                        <a:pt x="3163" y="158130"/>
                      </a:lnTo>
                      <a:lnTo>
                        <a:pt x="1600" y="160325"/>
                      </a:ln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4789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" name="Google Shape;459;p10"/>
                <p:cNvSpPr/>
                <p:nvPr/>
              </p:nvSpPr>
              <p:spPr>
                <a:xfrm>
                  <a:off x="0" y="53606"/>
                  <a:ext cx="1113248" cy="5089871"/>
                </a:xfrm>
                <a:custGeom>
                  <a:rect b="b" l="l" r="r" t="t"/>
                  <a:pathLst>
                    <a:path extrusionOk="0" h="162447" w="34789">
                      <a:moveTo>
                        <a:pt x="0" y="1"/>
                      </a:moveTo>
                      <a:lnTo>
                        <a:pt x="0" y="162446"/>
                      </a:lnTo>
                      <a:lnTo>
                        <a:pt x="34789" y="162446"/>
                      </a:lnTo>
                      <a:lnTo>
                        <a:pt x="33189" y="160325"/>
                      </a:lnTo>
                      <a:lnTo>
                        <a:pt x="31626" y="158130"/>
                      </a:lnTo>
                      <a:lnTo>
                        <a:pt x="30100" y="155898"/>
                      </a:lnTo>
                      <a:lnTo>
                        <a:pt x="28649" y="153665"/>
                      </a:lnTo>
                      <a:lnTo>
                        <a:pt x="27198" y="151358"/>
                      </a:lnTo>
                      <a:lnTo>
                        <a:pt x="25822" y="149052"/>
                      </a:lnTo>
                      <a:lnTo>
                        <a:pt x="24445" y="146745"/>
                      </a:lnTo>
                      <a:lnTo>
                        <a:pt x="23180" y="144363"/>
                      </a:lnTo>
                      <a:lnTo>
                        <a:pt x="21915" y="141945"/>
                      </a:lnTo>
                      <a:lnTo>
                        <a:pt x="20687" y="139527"/>
                      </a:lnTo>
                      <a:lnTo>
                        <a:pt x="19534" y="137071"/>
                      </a:lnTo>
                      <a:lnTo>
                        <a:pt x="18417" y="134615"/>
                      </a:lnTo>
                      <a:lnTo>
                        <a:pt x="17376" y="132085"/>
                      </a:lnTo>
                      <a:lnTo>
                        <a:pt x="16371" y="129555"/>
                      </a:lnTo>
                      <a:lnTo>
                        <a:pt x="15404" y="127025"/>
                      </a:lnTo>
                      <a:lnTo>
                        <a:pt x="14474" y="124421"/>
                      </a:lnTo>
                      <a:lnTo>
                        <a:pt x="13618" y="121816"/>
                      </a:lnTo>
                      <a:lnTo>
                        <a:pt x="12799" y="119212"/>
                      </a:lnTo>
                      <a:lnTo>
                        <a:pt x="12055" y="116570"/>
                      </a:lnTo>
                      <a:lnTo>
                        <a:pt x="11348" y="113891"/>
                      </a:lnTo>
                      <a:lnTo>
                        <a:pt x="10678" y="111212"/>
                      </a:lnTo>
                      <a:lnTo>
                        <a:pt x="10083" y="108496"/>
                      </a:lnTo>
                      <a:lnTo>
                        <a:pt x="9525" y="105743"/>
                      </a:lnTo>
                      <a:lnTo>
                        <a:pt x="9041" y="102989"/>
                      </a:lnTo>
                      <a:lnTo>
                        <a:pt x="8595" y="100236"/>
                      </a:lnTo>
                      <a:lnTo>
                        <a:pt x="8223" y="97445"/>
                      </a:lnTo>
                      <a:lnTo>
                        <a:pt x="7888" y="94655"/>
                      </a:lnTo>
                      <a:lnTo>
                        <a:pt x="7627" y="91827"/>
                      </a:lnTo>
                      <a:lnTo>
                        <a:pt x="7441" y="88962"/>
                      </a:lnTo>
                      <a:lnTo>
                        <a:pt x="7293" y="86135"/>
                      </a:lnTo>
                      <a:lnTo>
                        <a:pt x="7181" y="83270"/>
                      </a:lnTo>
                      <a:lnTo>
                        <a:pt x="7144" y="80368"/>
                      </a:lnTo>
                      <a:lnTo>
                        <a:pt x="7181" y="77540"/>
                      </a:lnTo>
                      <a:lnTo>
                        <a:pt x="7255" y="74749"/>
                      </a:lnTo>
                      <a:lnTo>
                        <a:pt x="7404" y="71959"/>
                      </a:lnTo>
                      <a:lnTo>
                        <a:pt x="7627" y="69205"/>
                      </a:lnTo>
                      <a:lnTo>
                        <a:pt x="7851" y="66452"/>
                      </a:lnTo>
                      <a:lnTo>
                        <a:pt x="8186" y="63699"/>
                      </a:lnTo>
                      <a:lnTo>
                        <a:pt x="8520" y="60983"/>
                      </a:lnTo>
                      <a:lnTo>
                        <a:pt x="8930" y="58267"/>
                      </a:lnTo>
                      <a:lnTo>
                        <a:pt x="9413" y="55588"/>
                      </a:lnTo>
                      <a:lnTo>
                        <a:pt x="9934" y="52946"/>
                      </a:lnTo>
                      <a:lnTo>
                        <a:pt x="10492" y="50267"/>
                      </a:lnTo>
                      <a:lnTo>
                        <a:pt x="11125" y="47663"/>
                      </a:lnTo>
                      <a:lnTo>
                        <a:pt x="11795" y="45058"/>
                      </a:lnTo>
                      <a:lnTo>
                        <a:pt x="12539" y="42454"/>
                      </a:lnTo>
                      <a:lnTo>
                        <a:pt x="13283" y="39886"/>
                      </a:lnTo>
                      <a:lnTo>
                        <a:pt x="14139" y="37356"/>
                      </a:lnTo>
                      <a:lnTo>
                        <a:pt x="14994" y="34826"/>
                      </a:lnTo>
                      <a:lnTo>
                        <a:pt x="15925" y="32333"/>
                      </a:lnTo>
                      <a:lnTo>
                        <a:pt x="16892" y="29840"/>
                      </a:lnTo>
                      <a:lnTo>
                        <a:pt x="17897" y="27385"/>
                      </a:lnTo>
                      <a:lnTo>
                        <a:pt x="18938" y="24966"/>
                      </a:lnTo>
                      <a:lnTo>
                        <a:pt x="20055" y="22548"/>
                      </a:lnTo>
                      <a:lnTo>
                        <a:pt x="21208" y="20167"/>
                      </a:lnTo>
                      <a:lnTo>
                        <a:pt x="22399" y="17823"/>
                      </a:lnTo>
                      <a:lnTo>
                        <a:pt x="23626" y="15479"/>
                      </a:lnTo>
                      <a:lnTo>
                        <a:pt x="24929" y="13209"/>
                      </a:lnTo>
                      <a:lnTo>
                        <a:pt x="26231" y="10939"/>
                      </a:lnTo>
                      <a:lnTo>
                        <a:pt x="27608" y="8670"/>
                      </a:lnTo>
                      <a:lnTo>
                        <a:pt x="29021" y="6475"/>
                      </a:lnTo>
                      <a:lnTo>
                        <a:pt x="30473" y="4279"/>
                      </a:lnTo>
                      <a:lnTo>
                        <a:pt x="31961" y="2121"/>
                      </a:lnTo>
                      <a:lnTo>
                        <a:pt x="33486" y="1"/>
                      </a:lnTo>
                      <a:close/>
                    </a:path>
                  </a:pathLst>
                </a:custGeom>
                <a:solidFill>
                  <a:srgbClr val="000000">
                    <a:alpha val="184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60" name="Google Shape;460;p10"/>
              <p:cNvSpPr/>
              <p:nvPr/>
            </p:nvSpPr>
            <p:spPr>
              <a:xfrm>
                <a:off x="1239424" y="-4"/>
                <a:ext cx="6665152" cy="5143449"/>
              </a:xfrm>
              <a:custGeom>
                <a:rect b="b" l="l" r="r" t="t"/>
                <a:pathLst>
                  <a:path extrusionOk="0" fill="none" h="164157" w="208286">
                    <a:moveTo>
                      <a:pt x="1" y="82079"/>
                    </a:moveTo>
                    <a:lnTo>
                      <a:pt x="1" y="82079"/>
                    </a:lnTo>
                    <a:lnTo>
                      <a:pt x="1" y="83641"/>
                    </a:lnTo>
                    <a:lnTo>
                      <a:pt x="38" y="85204"/>
                    </a:lnTo>
                    <a:lnTo>
                      <a:pt x="112" y="86729"/>
                    </a:lnTo>
                    <a:lnTo>
                      <a:pt x="187" y="88292"/>
                    </a:lnTo>
                    <a:lnTo>
                      <a:pt x="298" y="89818"/>
                    </a:lnTo>
                    <a:lnTo>
                      <a:pt x="410" y="91343"/>
                    </a:lnTo>
                    <a:lnTo>
                      <a:pt x="559" y="92869"/>
                    </a:lnTo>
                    <a:lnTo>
                      <a:pt x="707" y="94394"/>
                    </a:lnTo>
                    <a:lnTo>
                      <a:pt x="1117" y="97408"/>
                    </a:lnTo>
                    <a:lnTo>
                      <a:pt x="1600" y="100422"/>
                    </a:lnTo>
                    <a:lnTo>
                      <a:pt x="2196" y="103361"/>
                    </a:lnTo>
                    <a:lnTo>
                      <a:pt x="2828" y="106300"/>
                    </a:lnTo>
                    <a:lnTo>
                      <a:pt x="3572" y="109202"/>
                    </a:lnTo>
                    <a:lnTo>
                      <a:pt x="4391" y="112067"/>
                    </a:lnTo>
                    <a:lnTo>
                      <a:pt x="5284" y="114895"/>
                    </a:lnTo>
                    <a:lnTo>
                      <a:pt x="6251" y="117686"/>
                    </a:lnTo>
                    <a:lnTo>
                      <a:pt x="7293" y="120439"/>
                    </a:lnTo>
                    <a:lnTo>
                      <a:pt x="8409" y="123155"/>
                    </a:lnTo>
                    <a:lnTo>
                      <a:pt x="9637" y="125834"/>
                    </a:lnTo>
                    <a:lnTo>
                      <a:pt x="10902" y="128476"/>
                    </a:lnTo>
                    <a:lnTo>
                      <a:pt x="12242" y="131080"/>
                    </a:lnTo>
                    <a:lnTo>
                      <a:pt x="13656" y="133647"/>
                    </a:lnTo>
                    <a:lnTo>
                      <a:pt x="15144" y="136140"/>
                    </a:lnTo>
                    <a:lnTo>
                      <a:pt x="16669" y="138633"/>
                    </a:lnTo>
                    <a:lnTo>
                      <a:pt x="18306" y="141052"/>
                    </a:lnTo>
                    <a:lnTo>
                      <a:pt x="19981" y="143396"/>
                    </a:lnTo>
                    <a:lnTo>
                      <a:pt x="21729" y="145740"/>
                    </a:lnTo>
                    <a:lnTo>
                      <a:pt x="23515" y="148009"/>
                    </a:lnTo>
                    <a:lnTo>
                      <a:pt x="25376" y="150204"/>
                    </a:lnTo>
                    <a:lnTo>
                      <a:pt x="27310" y="152362"/>
                    </a:lnTo>
                    <a:lnTo>
                      <a:pt x="29320" y="154483"/>
                    </a:lnTo>
                    <a:lnTo>
                      <a:pt x="31366" y="156530"/>
                    </a:lnTo>
                    <a:lnTo>
                      <a:pt x="33450" y="158539"/>
                    </a:lnTo>
                    <a:lnTo>
                      <a:pt x="35608" y="160474"/>
                    </a:lnTo>
                    <a:lnTo>
                      <a:pt x="37803" y="162371"/>
                    </a:lnTo>
                    <a:lnTo>
                      <a:pt x="40072" y="164157"/>
                    </a:lnTo>
                    <a:lnTo>
                      <a:pt x="168214" y="164157"/>
                    </a:lnTo>
                    <a:lnTo>
                      <a:pt x="168214" y="164157"/>
                    </a:lnTo>
                    <a:lnTo>
                      <a:pt x="170483" y="162371"/>
                    </a:lnTo>
                    <a:lnTo>
                      <a:pt x="172678" y="160474"/>
                    </a:lnTo>
                    <a:lnTo>
                      <a:pt x="174836" y="158539"/>
                    </a:lnTo>
                    <a:lnTo>
                      <a:pt x="176920" y="156530"/>
                    </a:lnTo>
                    <a:lnTo>
                      <a:pt x="178966" y="154483"/>
                    </a:lnTo>
                    <a:lnTo>
                      <a:pt x="180976" y="152362"/>
                    </a:lnTo>
                    <a:lnTo>
                      <a:pt x="182910" y="150204"/>
                    </a:lnTo>
                    <a:lnTo>
                      <a:pt x="184771" y="148009"/>
                    </a:lnTo>
                    <a:lnTo>
                      <a:pt x="186557" y="145740"/>
                    </a:lnTo>
                    <a:lnTo>
                      <a:pt x="188305" y="143396"/>
                    </a:lnTo>
                    <a:lnTo>
                      <a:pt x="189980" y="141052"/>
                    </a:lnTo>
                    <a:lnTo>
                      <a:pt x="191617" y="138633"/>
                    </a:lnTo>
                    <a:lnTo>
                      <a:pt x="193142" y="136140"/>
                    </a:lnTo>
                    <a:lnTo>
                      <a:pt x="194631" y="133647"/>
                    </a:lnTo>
                    <a:lnTo>
                      <a:pt x="196044" y="131080"/>
                    </a:lnTo>
                    <a:lnTo>
                      <a:pt x="197384" y="128476"/>
                    </a:lnTo>
                    <a:lnTo>
                      <a:pt x="198649" y="125834"/>
                    </a:lnTo>
                    <a:lnTo>
                      <a:pt x="199877" y="123155"/>
                    </a:lnTo>
                    <a:lnTo>
                      <a:pt x="200993" y="120439"/>
                    </a:lnTo>
                    <a:lnTo>
                      <a:pt x="202035" y="117686"/>
                    </a:lnTo>
                    <a:lnTo>
                      <a:pt x="203002" y="114895"/>
                    </a:lnTo>
                    <a:lnTo>
                      <a:pt x="203895" y="112067"/>
                    </a:lnTo>
                    <a:lnTo>
                      <a:pt x="204714" y="109202"/>
                    </a:lnTo>
                    <a:lnTo>
                      <a:pt x="205458" y="106300"/>
                    </a:lnTo>
                    <a:lnTo>
                      <a:pt x="206090" y="103361"/>
                    </a:lnTo>
                    <a:lnTo>
                      <a:pt x="206686" y="100422"/>
                    </a:lnTo>
                    <a:lnTo>
                      <a:pt x="207169" y="97408"/>
                    </a:lnTo>
                    <a:lnTo>
                      <a:pt x="207579" y="94394"/>
                    </a:lnTo>
                    <a:lnTo>
                      <a:pt x="207727" y="92869"/>
                    </a:lnTo>
                    <a:lnTo>
                      <a:pt x="207876" y="91343"/>
                    </a:lnTo>
                    <a:lnTo>
                      <a:pt x="207988" y="89818"/>
                    </a:lnTo>
                    <a:lnTo>
                      <a:pt x="208099" y="88292"/>
                    </a:lnTo>
                    <a:lnTo>
                      <a:pt x="208174" y="86729"/>
                    </a:lnTo>
                    <a:lnTo>
                      <a:pt x="208248" y="85204"/>
                    </a:lnTo>
                    <a:lnTo>
                      <a:pt x="208285" y="83641"/>
                    </a:lnTo>
                    <a:lnTo>
                      <a:pt x="208285" y="82079"/>
                    </a:lnTo>
                    <a:lnTo>
                      <a:pt x="208285" y="82079"/>
                    </a:lnTo>
                    <a:lnTo>
                      <a:pt x="208285" y="80516"/>
                    </a:lnTo>
                    <a:lnTo>
                      <a:pt x="208248" y="78953"/>
                    </a:lnTo>
                    <a:lnTo>
                      <a:pt x="208174" y="77428"/>
                    </a:lnTo>
                    <a:lnTo>
                      <a:pt x="208099" y="75865"/>
                    </a:lnTo>
                    <a:lnTo>
                      <a:pt x="207988" y="74339"/>
                    </a:lnTo>
                    <a:lnTo>
                      <a:pt x="207876" y="72814"/>
                    </a:lnTo>
                    <a:lnTo>
                      <a:pt x="207727" y="71288"/>
                    </a:lnTo>
                    <a:lnTo>
                      <a:pt x="207579" y="69763"/>
                    </a:lnTo>
                    <a:lnTo>
                      <a:pt x="207169" y="66749"/>
                    </a:lnTo>
                    <a:lnTo>
                      <a:pt x="206686" y="63735"/>
                    </a:lnTo>
                    <a:lnTo>
                      <a:pt x="206090" y="60796"/>
                    </a:lnTo>
                    <a:lnTo>
                      <a:pt x="205458" y="57857"/>
                    </a:lnTo>
                    <a:lnTo>
                      <a:pt x="204714" y="54955"/>
                    </a:lnTo>
                    <a:lnTo>
                      <a:pt x="203895" y="52090"/>
                    </a:lnTo>
                    <a:lnTo>
                      <a:pt x="203002" y="49262"/>
                    </a:lnTo>
                    <a:lnTo>
                      <a:pt x="202035" y="46471"/>
                    </a:lnTo>
                    <a:lnTo>
                      <a:pt x="200993" y="43718"/>
                    </a:lnTo>
                    <a:lnTo>
                      <a:pt x="199877" y="41002"/>
                    </a:lnTo>
                    <a:lnTo>
                      <a:pt x="198649" y="38323"/>
                    </a:lnTo>
                    <a:lnTo>
                      <a:pt x="197384" y="35681"/>
                    </a:lnTo>
                    <a:lnTo>
                      <a:pt x="196044" y="33077"/>
                    </a:lnTo>
                    <a:lnTo>
                      <a:pt x="194631" y="30510"/>
                    </a:lnTo>
                    <a:lnTo>
                      <a:pt x="193142" y="28017"/>
                    </a:lnTo>
                    <a:lnTo>
                      <a:pt x="191617" y="25524"/>
                    </a:lnTo>
                    <a:lnTo>
                      <a:pt x="189980" y="23106"/>
                    </a:lnTo>
                    <a:lnTo>
                      <a:pt x="188305" y="20761"/>
                    </a:lnTo>
                    <a:lnTo>
                      <a:pt x="186557" y="18417"/>
                    </a:lnTo>
                    <a:lnTo>
                      <a:pt x="184771" y="16148"/>
                    </a:lnTo>
                    <a:lnTo>
                      <a:pt x="182910" y="13953"/>
                    </a:lnTo>
                    <a:lnTo>
                      <a:pt x="180976" y="11795"/>
                    </a:lnTo>
                    <a:lnTo>
                      <a:pt x="178966" y="9674"/>
                    </a:lnTo>
                    <a:lnTo>
                      <a:pt x="176920" y="7627"/>
                    </a:lnTo>
                    <a:lnTo>
                      <a:pt x="174836" y="5618"/>
                    </a:lnTo>
                    <a:lnTo>
                      <a:pt x="172678" y="3683"/>
                    </a:lnTo>
                    <a:lnTo>
                      <a:pt x="170483" y="1786"/>
                    </a:lnTo>
                    <a:lnTo>
                      <a:pt x="168214" y="0"/>
                    </a:lnTo>
                    <a:lnTo>
                      <a:pt x="40072" y="0"/>
                    </a:lnTo>
                    <a:lnTo>
                      <a:pt x="40072" y="0"/>
                    </a:lnTo>
                    <a:lnTo>
                      <a:pt x="37803" y="1786"/>
                    </a:lnTo>
                    <a:lnTo>
                      <a:pt x="35608" y="3683"/>
                    </a:lnTo>
                    <a:lnTo>
                      <a:pt x="33450" y="5618"/>
                    </a:lnTo>
                    <a:lnTo>
                      <a:pt x="31366" y="7627"/>
                    </a:lnTo>
                    <a:lnTo>
                      <a:pt x="29320" y="9674"/>
                    </a:lnTo>
                    <a:lnTo>
                      <a:pt x="27310" y="11795"/>
                    </a:lnTo>
                    <a:lnTo>
                      <a:pt x="25376" y="13953"/>
                    </a:lnTo>
                    <a:lnTo>
                      <a:pt x="23515" y="16148"/>
                    </a:lnTo>
                    <a:lnTo>
                      <a:pt x="21729" y="18417"/>
                    </a:lnTo>
                    <a:lnTo>
                      <a:pt x="19981" y="20761"/>
                    </a:lnTo>
                    <a:lnTo>
                      <a:pt x="18306" y="23106"/>
                    </a:lnTo>
                    <a:lnTo>
                      <a:pt x="16669" y="25524"/>
                    </a:lnTo>
                    <a:lnTo>
                      <a:pt x="15144" y="28017"/>
                    </a:lnTo>
                    <a:lnTo>
                      <a:pt x="13656" y="30510"/>
                    </a:lnTo>
                    <a:lnTo>
                      <a:pt x="12242" y="33077"/>
                    </a:lnTo>
                    <a:lnTo>
                      <a:pt x="10902" y="35681"/>
                    </a:lnTo>
                    <a:lnTo>
                      <a:pt x="9637" y="38323"/>
                    </a:lnTo>
                    <a:lnTo>
                      <a:pt x="8409" y="41002"/>
                    </a:lnTo>
                    <a:lnTo>
                      <a:pt x="7293" y="43718"/>
                    </a:lnTo>
                    <a:lnTo>
                      <a:pt x="6251" y="46471"/>
                    </a:lnTo>
                    <a:lnTo>
                      <a:pt x="5284" y="49262"/>
                    </a:lnTo>
                    <a:lnTo>
                      <a:pt x="4391" y="52090"/>
                    </a:lnTo>
                    <a:lnTo>
                      <a:pt x="3572" y="54955"/>
                    </a:lnTo>
                    <a:lnTo>
                      <a:pt x="2828" y="57857"/>
                    </a:lnTo>
                    <a:lnTo>
                      <a:pt x="2196" y="60796"/>
                    </a:lnTo>
                    <a:lnTo>
                      <a:pt x="1600" y="63735"/>
                    </a:lnTo>
                    <a:lnTo>
                      <a:pt x="1117" y="66749"/>
                    </a:lnTo>
                    <a:lnTo>
                      <a:pt x="707" y="69763"/>
                    </a:lnTo>
                    <a:lnTo>
                      <a:pt x="559" y="71288"/>
                    </a:lnTo>
                    <a:lnTo>
                      <a:pt x="410" y="72814"/>
                    </a:lnTo>
                    <a:lnTo>
                      <a:pt x="298" y="74339"/>
                    </a:lnTo>
                    <a:lnTo>
                      <a:pt x="187" y="75865"/>
                    </a:lnTo>
                    <a:lnTo>
                      <a:pt x="112" y="77428"/>
                    </a:lnTo>
                    <a:lnTo>
                      <a:pt x="38" y="78953"/>
                    </a:lnTo>
                    <a:lnTo>
                      <a:pt x="1" y="80516"/>
                    </a:lnTo>
                    <a:lnTo>
                      <a:pt x="1" y="820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0"/>
              <p:cNvSpPr/>
              <p:nvPr/>
            </p:nvSpPr>
            <p:spPr>
              <a:xfrm>
                <a:off x="0" y="25"/>
                <a:ext cx="2521760" cy="5143478"/>
              </a:xfrm>
              <a:custGeom>
                <a:rect b="b" l="l" r="r" t="t"/>
                <a:pathLst>
                  <a:path extrusionOk="0" fill="none" h="162447" w="78805">
                    <a:moveTo>
                      <a:pt x="76646" y="1"/>
                    </a:moveTo>
                    <a:lnTo>
                      <a:pt x="33486" y="1"/>
                    </a:lnTo>
                    <a:lnTo>
                      <a:pt x="33486" y="1"/>
                    </a:lnTo>
                    <a:lnTo>
                      <a:pt x="31961" y="2121"/>
                    </a:lnTo>
                    <a:lnTo>
                      <a:pt x="30473" y="4279"/>
                    </a:lnTo>
                    <a:lnTo>
                      <a:pt x="29021" y="6475"/>
                    </a:lnTo>
                    <a:lnTo>
                      <a:pt x="27608" y="8670"/>
                    </a:lnTo>
                    <a:lnTo>
                      <a:pt x="26231" y="10939"/>
                    </a:lnTo>
                    <a:lnTo>
                      <a:pt x="24929" y="13209"/>
                    </a:lnTo>
                    <a:lnTo>
                      <a:pt x="23626" y="15479"/>
                    </a:lnTo>
                    <a:lnTo>
                      <a:pt x="22399" y="17823"/>
                    </a:lnTo>
                    <a:lnTo>
                      <a:pt x="21208" y="20167"/>
                    </a:lnTo>
                    <a:lnTo>
                      <a:pt x="20055" y="22548"/>
                    </a:lnTo>
                    <a:lnTo>
                      <a:pt x="18938" y="24966"/>
                    </a:lnTo>
                    <a:lnTo>
                      <a:pt x="17897" y="27385"/>
                    </a:lnTo>
                    <a:lnTo>
                      <a:pt x="16892" y="29840"/>
                    </a:lnTo>
                    <a:lnTo>
                      <a:pt x="15925" y="32333"/>
                    </a:lnTo>
                    <a:lnTo>
                      <a:pt x="14994" y="34826"/>
                    </a:lnTo>
                    <a:lnTo>
                      <a:pt x="14139" y="37356"/>
                    </a:lnTo>
                    <a:lnTo>
                      <a:pt x="13283" y="39886"/>
                    </a:lnTo>
                    <a:lnTo>
                      <a:pt x="12539" y="42454"/>
                    </a:lnTo>
                    <a:lnTo>
                      <a:pt x="11795" y="45058"/>
                    </a:lnTo>
                    <a:lnTo>
                      <a:pt x="11125" y="47663"/>
                    </a:lnTo>
                    <a:lnTo>
                      <a:pt x="10492" y="50267"/>
                    </a:lnTo>
                    <a:lnTo>
                      <a:pt x="9934" y="52946"/>
                    </a:lnTo>
                    <a:lnTo>
                      <a:pt x="9413" y="55588"/>
                    </a:lnTo>
                    <a:lnTo>
                      <a:pt x="8930" y="58267"/>
                    </a:lnTo>
                    <a:lnTo>
                      <a:pt x="8520" y="60983"/>
                    </a:lnTo>
                    <a:lnTo>
                      <a:pt x="8186" y="63699"/>
                    </a:lnTo>
                    <a:lnTo>
                      <a:pt x="7851" y="66452"/>
                    </a:lnTo>
                    <a:lnTo>
                      <a:pt x="7627" y="69205"/>
                    </a:lnTo>
                    <a:lnTo>
                      <a:pt x="7404" y="71959"/>
                    </a:lnTo>
                    <a:lnTo>
                      <a:pt x="7255" y="74749"/>
                    </a:lnTo>
                    <a:lnTo>
                      <a:pt x="7181" y="7754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83270"/>
                    </a:lnTo>
                    <a:lnTo>
                      <a:pt x="7293" y="86135"/>
                    </a:lnTo>
                    <a:lnTo>
                      <a:pt x="7441" y="88962"/>
                    </a:lnTo>
                    <a:lnTo>
                      <a:pt x="7627" y="91827"/>
                    </a:lnTo>
                    <a:lnTo>
                      <a:pt x="7888" y="94655"/>
                    </a:lnTo>
                    <a:lnTo>
                      <a:pt x="8223" y="97445"/>
                    </a:lnTo>
                    <a:lnTo>
                      <a:pt x="8595" y="100236"/>
                    </a:lnTo>
                    <a:lnTo>
                      <a:pt x="9041" y="102989"/>
                    </a:lnTo>
                    <a:lnTo>
                      <a:pt x="9525" y="105743"/>
                    </a:lnTo>
                    <a:lnTo>
                      <a:pt x="10083" y="108496"/>
                    </a:lnTo>
                    <a:lnTo>
                      <a:pt x="10678" y="111212"/>
                    </a:lnTo>
                    <a:lnTo>
                      <a:pt x="11348" y="113891"/>
                    </a:lnTo>
                    <a:lnTo>
                      <a:pt x="12055" y="116570"/>
                    </a:lnTo>
                    <a:lnTo>
                      <a:pt x="12799" y="119212"/>
                    </a:lnTo>
                    <a:lnTo>
                      <a:pt x="13618" y="121816"/>
                    </a:lnTo>
                    <a:lnTo>
                      <a:pt x="14474" y="124421"/>
                    </a:lnTo>
                    <a:lnTo>
                      <a:pt x="15404" y="127025"/>
                    </a:lnTo>
                    <a:lnTo>
                      <a:pt x="16371" y="129555"/>
                    </a:lnTo>
                    <a:lnTo>
                      <a:pt x="17376" y="132085"/>
                    </a:lnTo>
                    <a:lnTo>
                      <a:pt x="18417" y="134615"/>
                    </a:lnTo>
                    <a:lnTo>
                      <a:pt x="19534" y="137071"/>
                    </a:lnTo>
                    <a:lnTo>
                      <a:pt x="20687" y="139527"/>
                    </a:lnTo>
                    <a:lnTo>
                      <a:pt x="21915" y="141945"/>
                    </a:lnTo>
                    <a:lnTo>
                      <a:pt x="23180" y="144363"/>
                    </a:lnTo>
                    <a:lnTo>
                      <a:pt x="24445" y="146745"/>
                    </a:lnTo>
                    <a:lnTo>
                      <a:pt x="25822" y="149052"/>
                    </a:lnTo>
                    <a:lnTo>
                      <a:pt x="27198" y="151358"/>
                    </a:lnTo>
                    <a:lnTo>
                      <a:pt x="28649" y="153665"/>
                    </a:lnTo>
                    <a:lnTo>
                      <a:pt x="30100" y="155898"/>
                    </a:lnTo>
                    <a:lnTo>
                      <a:pt x="31626" y="158130"/>
                    </a:lnTo>
                    <a:lnTo>
                      <a:pt x="33189" y="160325"/>
                    </a:lnTo>
                    <a:lnTo>
                      <a:pt x="34789" y="162446"/>
                    </a:lnTo>
                    <a:lnTo>
                      <a:pt x="0" y="162446"/>
                    </a:lnTo>
                    <a:lnTo>
                      <a:pt x="0" y="1"/>
                    </a:lnTo>
                    <a:lnTo>
                      <a:pt x="0" y="162446"/>
                    </a:lnTo>
                    <a:lnTo>
                      <a:pt x="78804" y="162446"/>
                    </a:lnTo>
                    <a:lnTo>
                      <a:pt x="78804" y="162446"/>
                    </a:lnTo>
                    <a:lnTo>
                      <a:pt x="76535" y="160660"/>
                    </a:lnTo>
                    <a:lnTo>
                      <a:pt x="74340" y="158763"/>
                    </a:lnTo>
                    <a:lnTo>
                      <a:pt x="72182" y="156828"/>
                    </a:lnTo>
                    <a:lnTo>
                      <a:pt x="70098" y="154819"/>
                    </a:lnTo>
                    <a:lnTo>
                      <a:pt x="68052" y="152772"/>
                    </a:lnTo>
                    <a:lnTo>
                      <a:pt x="66042" y="150651"/>
                    </a:lnTo>
                    <a:lnTo>
                      <a:pt x="64108" y="148493"/>
                    </a:lnTo>
                    <a:lnTo>
                      <a:pt x="62247" y="146298"/>
                    </a:lnTo>
                    <a:lnTo>
                      <a:pt x="60461" y="144029"/>
                    </a:lnTo>
                    <a:lnTo>
                      <a:pt x="58713" y="141685"/>
                    </a:lnTo>
                    <a:lnTo>
                      <a:pt x="57038" y="139341"/>
                    </a:lnTo>
                    <a:lnTo>
                      <a:pt x="55401" y="136922"/>
                    </a:lnTo>
                    <a:lnTo>
                      <a:pt x="53876" y="134429"/>
                    </a:lnTo>
                    <a:lnTo>
                      <a:pt x="52388" y="131936"/>
                    </a:lnTo>
                    <a:lnTo>
                      <a:pt x="50974" y="129369"/>
                    </a:lnTo>
                    <a:lnTo>
                      <a:pt x="49634" y="126765"/>
                    </a:lnTo>
                    <a:lnTo>
                      <a:pt x="48369" y="124123"/>
                    </a:lnTo>
                    <a:lnTo>
                      <a:pt x="47141" y="121444"/>
                    </a:lnTo>
                    <a:lnTo>
                      <a:pt x="46025" y="118728"/>
                    </a:lnTo>
                    <a:lnTo>
                      <a:pt x="44983" y="115975"/>
                    </a:lnTo>
                    <a:lnTo>
                      <a:pt x="44016" y="113184"/>
                    </a:lnTo>
                    <a:lnTo>
                      <a:pt x="43123" y="110356"/>
                    </a:lnTo>
                    <a:lnTo>
                      <a:pt x="42304" y="107491"/>
                    </a:lnTo>
                    <a:lnTo>
                      <a:pt x="41560" y="104589"/>
                    </a:lnTo>
                    <a:lnTo>
                      <a:pt x="40928" y="101650"/>
                    </a:lnTo>
                    <a:lnTo>
                      <a:pt x="40332" y="98711"/>
                    </a:lnTo>
                    <a:lnTo>
                      <a:pt x="39849" y="95697"/>
                    </a:lnTo>
                    <a:lnTo>
                      <a:pt x="39439" y="92683"/>
                    </a:lnTo>
                    <a:lnTo>
                      <a:pt x="39291" y="91158"/>
                    </a:lnTo>
                    <a:lnTo>
                      <a:pt x="39142" y="89632"/>
                    </a:lnTo>
                    <a:lnTo>
                      <a:pt x="39030" y="88107"/>
                    </a:lnTo>
                    <a:lnTo>
                      <a:pt x="38919" y="86581"/>
                    </a:lnTo>
                    <a:lnTo>
                      <a:pt x="38844" y="85018"/>
                    </a:lnTo>
                    <a:lnTo>
                      <a:pt x="38770" y="83493"/>
                    </a:lnTo>
                    <a:lnTo>
                      <a:pt x="38733" y="81930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68"/>
                    </a:lnTo>
                    <a:lnTo>
                      <a:pt x="38733" y="80330"/>
                    </a:lnTo>
                    <a:lnTo>
                      <a:pt x="38733" y="80330"/>
                    </a:lnTo>
                    <a:lnTo>
                      <a:pt x="38733" y="80293"/>
                    </a:lnTo>
                    <a:lnTo>
                      <a:pt x="38733" y="80293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56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219"/>
                    </a:lnTo>
                    <a:lnTo>
                      <a:pt x="38733" y="80181"/>
                    </a:lnTo>
                    <a:lnTo>
                      <a:pt x="38733" y="80181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44"/>
                    </a:lnTo>
                    <a:lnTo>
                      <a:pt x="38733" y="80107"/>
                    </a:lnTo>
                    <a:lnTo>
                      <a:pt x="38733" y="80107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70"/>
                    </a:lnTo>
                    <a:lnTo>
                      <a:pt x="38733" y="80033"/>
                    </a:lnTo>
                    <a:lnTo>
                      <a:pt x="38733" y="80033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95"/>
                    </a:lnTo>
                    <a:lnTo>
                      <a:pt x="38733" y="79958"/>
                    </a:lnTo>
                    <a:lnTo>
                      <a:pt x="38733" y="79958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921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84"/>
                    </a:lnTo>
                    <a:lnTo>
                      <a:pt x="38733" y="79847"/>
                    </a:lnTo>
                    <a:lnTo>
                      <a:pt x="38733" y="79847"/>
                    </a:lnTo>
                    <a:lnTo>
                      <a:pt x="38733" y="79809"/>
                    </a:lnTo>
                    <a:lnTo>
                      <a:pt x="38733" y="79809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72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735"/>
                    </a:lnTo>
                    <a:lnTo>
                      <a:pt x="38733" y="79698"/>
                    </a:lnTo>
                    <a:lnTo>
                      <a:pt x="38733" y="79698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61"/>
                    </a:lnTo>
                    <a:lnTo>
                      <a:pt x="38733" y="79623"/>
                    </a:lnTo>
                    <a:lnTo>
                      <a:pt x="38733" y="79623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86"/>
                    </a:lnTo>
                    <a:lnTo>
                      <a:pt x="38733" y="79549"/>
                    </a:lnTo>
                    <a:lnTo>
                      <a:pt x="38733" y="79549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512"/>
                    </a:lnTo>
                    <a:lnTo>
                      <a:pt x="38733" y="79475"/>
                    </a:lnTo>
                    <a:lnTo>
                      <a:pt x="38733" y="79475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37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400"/>
                    </a:lnTo>
                    <a:lnTo>
                      <a:pt x="38733" y="79363"/>
                    </a:lnTo>
                    <a:lnTo>
                      <a:pt x="38733" y="79363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326"/>
                    </a:lnTo>
                    <a:lnTo>
                      <a:pt x="38733" y="79289"/>
                    </a:lnTo>
                    <a:lnTo>
                      <a:pt x="38733" y="79289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51"/>
                    </a:lnTo>
                    <a:lnTo>
                      <a:pt x="38733" y="79214"/>
                    </a:lnTo>
                    <a:lnTo>
                      <a:pt x="38733" y="79214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77"/>
                    </a:lnTo>
                    <a:lnTo>
                      <a:pt x="38733" y="79140"/>
                    </a:lnTo>
                    <a:lnTo>
                      <a:pt x="38733" y="79140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102"/>
                    </a:lnTo>
                    <a:lnTo>
                      <a:pt x="38733" y="79065"/>
                    </a:lnTo>
                    <a:lnTo>
                      <a:pt x="38733" y="79065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9028"/>
                    </a:lnTo>
                    <a:lnTo>
                      <a:pt x="38733" y="78991"/>
                    </a:lnTo>
                    <a:lnTo>
                      <a:pt x="38733" y="78991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54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916"/>
                    </a:lnTo>
                    <a:lnTo>
                      <a:pt x="38733" y="78879"/>
                    </a:lnTo>
                    <a:lnTo>
                      <a:pt x="38733" y="78879"/>
                    </a:lnTo>
                    <a:lnTo>
                      <a:pt x="38733" y="78842"/>
                    </a:lnTo>
                    <a:lnTo>
                      <a:pt x="38733" y="78842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56"/>
                    </a:lnTo>
                    <a:lnTo>
                      <a:pt x="38733" y="78619"/>
                    </a:lnTo>
                    <a:lnTo>
                      <a:pt x="38733" y="78619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82"/>
                    </a:lnTo>
                    <a:lnTo>
                      <a:pt x="38733" y="78544"/>
                    </a:lnTo>
                    <a:lnTo>
                      <a:pt x="38733" y="78544"/>
                    </a:lnTo>
                    <a:lnTo>
                      <a:pt x="38733" y="78507"/>
                    </a:lnTo>
                    <a:lnTo>
                      <a:pt x="38733" y="78507"/>
                    </a:lnTo>
                    <a:lnTo>
                      <a:pt x="38770" y="78507"/>
                    </a:lnTo>
                    <a:lnTo>
                      <a:pt x="38770" y="78507"/>
                    </a:lnTo>
                    <a:lnTo>
                      <a:pt x="38770" y="78470"/>
                    </a:lnTo>
                    <a:lnTo>
                      <a:pt x="38770" y="78470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433"/>
                    </a:lnTo>
                    <a:lnTo>
                      <a:pt x="38770" y="78396"/>
                    </a:lnTo>
                    <a:lnTo>
                      <a:pt x="38770" y="78396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58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321"/>
                    </a:lnTo>
                    <a:lnTo>
                      <a:pt x="38770" y="78284"/>
                    </a:lnTo>
                    <a:lnTo>
                      <a:pt x="38770" y="78284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47"/>
                    </a:lnTo>
                    <a:lnTo>
                      <a:pt x="38770" y="78210"/>
                    </a:lnTo>
                    <a:lnTo>
                      <a:pt x="38770" y="78210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72"/>
                    </a:lnTo>
                    <a:lnTo>
                      <a:pt x="38770" y="78135"/>
                    </a:lnTo>
                    <a:lnTo>
                      <a:pt x="38770" y="78135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98"/>
                    </a:lnTo>
                    <a:lnTo>
                      <a:pt x="38770" y="78061"/>
                    </a:lnTo>
                    <a:lnTo>
                      <a:pt x="38770" y="78061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8023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86"/>
                    </a:lnTo>
                    <a:lnTo>
                      <a:pt x="38770" y="77949"/>
                    </a:lnTo>
                    <a:lnTo>
                      <a:pt x="38770" y="77949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912"/>
                    </a:lnTo>
                    <a:lnTo>
                      <a:pt x="38770" y="77875"/>
                    </a:lnTo>
                    <a:lnTo>
                      <a:pt x="38770" y="77875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37"/>
                    </a:lnTo>
                    <a:lnTo>
                      <a:pt x="38770" y="77800"/>
                    </a:lnTo>
                    <a:lnTo>
                      <a:pt x="38770" y="77800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63"/>
                    </a:lnTo>
                    <a:lnTo>
                      <a:pt x="38770" y="77726"/>
                    </a:lnTo>
                    <a:lnTo>
                      <a:pt x="38770" y="77726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89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51"/>
                    </a:lnTo>
                    <a:lnTo>
                      <a:pt x="38770" y="77614"/>
                    </a:lnTo>
                    <a:lnTo>
                      <a:pt x="38770" y="77614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77"/>
                    </a:lnTo>
                    <a:lnTo>
                      <a:pt x="38770" y="77540"/>
                    </a:lnTo>
                    <a:lnTo>
                      <a:pt x="38770" y="77540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503"/>
                    </a:lnTo>
                    <a:lnTo>
                      <a:pt x="38770" y="77465"/>
                    </a:lnTo>
                    <a:lnTo>
                      <a:pt x="38770" y="77465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428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91"/>
                    </a:lnTo>
                    <a:lnTo>
                      <a:pt x="38770" y="77354"/>
                    </a:lnTo>
                    <a:lnTo>
                      <a:pt x="38770" y="77354"/>
                    </a:lnTo>
                    <a:lnTo>
                      <a:pt x="38770" y="77317"/>
                    </a:lnTo>
                    <a:lnTo>
                      <a:pt x="38770" y="77317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79"/>
                    </a:lnTo>
                    <a:lnTo>
                      <a:pt x="38770" y="77242"/>
                    </a:lnTo>
                    <a:lnTo>
                      <a:pt x="38770" y="77242"/>
                    </a:lnTo>
                    <a:lnTo>
                      <a:pt x="38770" y="77205"/>
                    </a:lnTo>
                    <a:lnTo>
                      <a:pt x="38770" y="77205"/>
                    </a:lnTo>
                    <a:lnTo>
                      <a:pt x="38770" y="77131"/>
                    </a:lnTo>
                    <a:lnTo>
                      <a:pt x="38770" y="77131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93"/>
                    </a:lnTo>
                    <a:lnTo>
                      <a:pt x="38770" y="77056"/>
                    </a:lnTo>
                    <a:lnTo>
                      <a:pt x="38770" y="77056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770" y="77019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82"/>
                    </a:lnTo>
                    <a:lnTo>
                      <a:pt x="38807" y="76944"/>
                    </a:lnTo>
                    <a:lnTo>
                      <a:pt x="38807" y="76944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907"/>
                    </a:lnTo>
                    <a:lnTo>
                      <a:pt x="38807" y="76870"/>
                    </a:lnTo>
                    <a:lnTo>
                      <a:pt x="38807" y="76870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833"/>
                    </a:lnTo>
                    <a:lnTo>
                      <a:pt x="38807" y="76796"/>
                    </a:lnTo>
                    <a:lnTo>
                      <a:pt x="38807" y="76796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58"/>
                    </a:lnTo>
                    <a:lnTo>
                      <a:pt x="38807" y="76721"/>
                    </a:lnTo>
                    <a:lnTo>
                      <a:pt x="38807" y="76721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84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47"/>
                    </a:lnTo>
                    <a:lnTo>
                      <a:pt x="38807" y="76610"/>
                    </a:lnTo>
                    <a:lnTo>
                      <a:pt x="38807" y="76610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72"/>
                    </a:lnTo>
                    <a:lnTo>
                      <a:pt x="38807" y="76535"/>
                    </a:lnTo>
                    <a:lnTo>
                      <a:pt x="38807" y="76535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98"/>
                    </a:lnTo>
                    <a:lnTo>
                      <a:pt x="38807" y="76461"/>
                    </a:lnTo>
                    <a:lnTo>
                      <a:pt x="38807" y="76461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424"/>
                    </a:lnTo>
                    <a:lnTo>
                      <a:pt x="38807" y="76386"/>
                    </a:lnTo>
                    <a:lnTo>
                      <a:pt x="38807" y="76386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49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312"/>
                    </a:lnTo>
                    <a:lnTo>
                      <a:pt x="38807" y="76275"/>
                    </a:lnTo>
                    <a:lnTo>
                      <a:pt x="38807" y="76275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38"/>
                    </a:lnTo>
                    <a:lnTo>
                      <a:pt x="38807" y="76200"/>
                    </a:lnTo>
                    <a:lnTo>
                      <a:pt x="38807" y="76200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63"/>
                    </a:lnTo>
                    <a:lnTo>
                      <a:pt x="38807" y="76126"/>
                    </a:lnTo>
                    <a:lnTo>
                      <a:pt x="38807" y="76126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89"/>
                    </a:lnTo>
                    <a:lnTo>
                      <a:pt x="38807" y="76051"/>
                    </a:lnTo>
                    <a:lnTo>
                      <a:pt x="38807" y="76051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6014"/>
                    </a:lnTo>
                    <a:lnTo>
                      <a:pt x="38807" y="75977"/>
                    </a:lnTo>
                    <a:lnTo>
                      <a:pt x="38807" y="75977"/>
                    </a:lnTo>
                    <a:lnTo>
                      <a:pt x="38844" y="75977"/>
                    </a:lnTo>
                    <a:lnTo>
                      <a:pt x="38844" y="75977"/>
                    </a:lnTo>
                    <a:lnTo>
                      <a:pt x="38844" y="75940"/>
                    </a:lnTo>
                    <a:lnTo>
                      <a:pt x="38844" y="75940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903"/>
                    </a:lnTo>
                    <a:lnTo>
                      <a:pt x="38844" y="75865"/>
                    </a:lnTo>
                    <a:lnTo>
                      <a:pt x="38844" y="75865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828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91"/>
                    </a:lnTo>
                    <a:lnTo>
                      <a:pt x="38844" y="75754"/>
                    </a:lnTo>
                    <a:lnTo>
                      <a:pt x="38844" y="75754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717"/>
                    </a:lnTo>
                    <a:lnTo>
                      <a:pt x="38844" y="75679"/>
                    </a:lnTo>
                    <a:lnTo>
                      <a:pt x="38844" y="75679"/>
                    </a:lnTo>
                    <a:lnTo>
                      <a:pt x="38844" y="75531"/>
                    </a:lnTo>
                    <a:lnTo>
                      <a:pt x="38844" y="75531"/>
                    </a:lnTo>
                    <a:lnTo>
                      <a:pt x="38844" y="75493"/>
                    </a:lnTo>
                    <a:lnTo>
                      <a:pt x="38844" y="75493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56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419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82"/>
                    </a:lnTo>
                    <a:lnTo>
                      <a:pt x="38844" y="75345"/>
                    </a:lnTo>
                    <a:lnTo>
                      <a:pt x="38844" y="75345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307"/>
                    </a:lnTo>
                    <a:lnTo>
                      <a:pt x="38844" y="75270"/>
                    </a:lnTo>
                    <a:lnTo>
                      <a:pt x="38844" y="75270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233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44" y="75196"/>
                    </a:lnTo>
                    <a:lnTo>
                      <a:pt x="38881" y="75159"/>
                    </a:lnTo>
                    <a:lnTo>
                      <a:pt x="38881" y="75159"/>
                    </a:lnTo>
                    <a:lnTo>
                      <a:pt x="38881" y="75121"/>
                    </a:lnTo>
                    <a:lnTo>
                      <a:pt x="38881" y="75121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84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47"/>
                    </a:lnTo>
                    <a:lnTo>
                      <a:pt x="38881" y="75010"/>
                    </a:lnTo>
                    <a:lnTo>
                      <a:pt x="38881" y="75010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72"/>
                    </a:lnTo>
                    <a:lnTo>
                      <a:pt x="38881" y="74935"/>
                    </a:lnTo>
                    <a:lnTo>
                      <a:pt x="38881" y="74935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98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61"/>
                    </a:lnTo>
                    <a:lnTo>
                      <a:pt x="38881" y="74824"/>
                    </a:lnTo>
                    <a:lnTo>
                      <a:pt x="38881" y="74824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86"/>
                    </a:lnTo>
                    <a:lnTo>
                      <a:pt x="38881" y="74749"/>
                    </a:lnTo>
                    <a:lnTo>
                      <a:pt x="38881" y="74749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712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75"/>
                    </a:lnTo>
                    <a:lnTo>
                      <a:pt x="38881" y="74638"/>
                    </a:lnTo>
                    <a:lnTo>
                      <a:pt x="38881" y="74638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600"/>
                    </a:lnTo>
                    <a:lnTo>
                      <a:pt x="38881" y="74563"/>
                    </a:lnTo>
                    <a:lnTo>
                      <a:pt x="38881" y="74563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526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881" y="74489"/>
                    </a:lnTo>
                    <a:lnTo>
                      <a:pt x="38919" y="74452"/>
                    </a:lnTo>
                    <a:lnTo>
                      <a:pt x="38919" y="74452"/>
                    </a:lnTo>
                    <a:lnTo>
                      <a:pt x="38919" y="74414"/>
                    </a:lnTo>
                    <a:lnTo>
                      <a:pt x="38919" y="74414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77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40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303"/>
                    </a:lnTo>
                    <a:lnTo>
                      <a:pt x="38919" y="74266"/>
                    </a:lnTo>
                    <a:lnTo>
                      <a:pt x="38919" y="74266"/>
                    </a:lnTo>
                    <a:lnTo>
                      <a:pt x="38919" y="74228"/>
                    </a:lnTo>
                    <a:lnTo>
                      <a:pt x="38919" y="74228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91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4154"/>
                    </a:lnTo>
                    <a:lnTo>
                      <a:pt x="38919" y="73893"/>
                    </a:lnTo>
                    <a:lnTo>
                      <a:pt x="38919" y="73893"/>
                    </a:lnTo>
                    <a:lnTo>
                      <a:pt x="38919" y="73856"/>
                    </a:lnTo>
                    <a:lnTo>
                      <a:pt x="38919" y="73856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19" y="73819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82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45"/>
                    </a:lnTo>
                    <a:lnTo>
                      <a:pt x="38956" y="73707"/>
                    </a:lnTo>
                    <a:lnTo>
                      <a:pt x="38956" y="73707"/>
                    </a:lnTo>
                    <a:lnTo>
                      <a:pt x="38956" y="73670"/>
                    </a:lnTo>
                    <a:lnTo>
                      <a:pt x="38956" y="73670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633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96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59"/>
                    </a:lnTo>
                    <a:lnTo>
                      <a:pt x="38956" y="73521"/>
                    </a:lnTo>
                    <a:lnTo>
                      <a:pt x="38956" y="73521"/>
                    </a:lnTo>
                    <a:lnTo>
                      <a:pt x="38956" y="73484"/>
                    </a:lnTo>
                    <a:lnTo>
                      <a:pt x="38956" y="73484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47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410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73"/>
                    </a:lnTo>
                    <a:lnTo>
                      <a:pt x="38956" y="73335"/>
                    </a:lnTo>
                    <a:lnTo>
                      <a:pt x="38956" y="73335"/>
                    </a:lnTo>
                    <a:lnTo>
                      <a:pt x="38956" y="73298"/>
                    </a:lnTo>
                    <a:lnTo>
                      <a:pt x="38956" y="73298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56" y="73261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224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87"/>
                    </a:lnTo>
                    <a:lnTo>
                      <a:pt x="38993" y="73149"/>
                    </a:lnTo>
                    <a:lnTo>
                      <a:pt x="38993" y="73149"/>
                    </a:lnTo>
                    <a:lnTo>
                      <a:pt x="38993" y="73112"/>
                    </a:lnTo>
                    <a:lnTo>
                      <a:pt x="38993" y="73112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75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38"/>
                    </a:lnTo>
                    <a:lnTo>
                      <a:pt x="38993" y="73001"/>
                    </a:lnTo>
                    <a:lnTo>
                      <a:pt x="38993" y="73001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63"/>
                    </a:lnTo>
                    <a:lnTo>
                      <a:pt x="38993" y="72926"/>
                    </a:lnTo>
                    <a:lnTo>
                      <a:pt x="38993" y="72926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89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52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8993" y="72814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30" y="72703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2070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96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59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922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84"/>
                    </a:lnTo>
                    <a:lnTo>
                      <a:pt x="39067" y="71847"/>
                    </a:lnTo>
                    <a:lnTo>
                      <a:pt x="39067" y="71847"/>
                    </a:lnTo>
                    <a:lnTo>
                      <a:pt x="39067" y="71810"/>
                    </a:lnTo>
                    <a:lnTo>
                      <a:pt x="39067" y="71810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067" y="71773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735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98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624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87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49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105" y="71512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216" y="70284"/>
                    </a:lnTo>
                    <a:lnTo>
                      <a:pt x="39514" y="67643"/>
                    </a:lnTo>
                    <a:lnTo>
                      <a:pt x="39849" y="65038"/>
                    </a:lnTo>
                    <a:lnTo>
                      <a:pt x="40258" y="62434"/>
                    </a:lnTo>
                    <a:lnTo>
                      <a:pt x="40742" y="59866"/>
                    </a:lnTo>
                    <a:lnTo>
                      <a:pt x="41300" y="57299"/>
                    </a:lnTo>
                    <a:lnTo>
                      <a:pt x="41895" y="54769"/>
                    </a:lnTo>
                    <a:lnTo>
                      <a:pt x="42565" y="52276"/>
                    </a:lnTo>
                    <a:lnTo>
                      <a:pt x="43309" y="49783"/>
                    </a:lnTo>
                    <a:lnTo>
                      <a:pt x="44090" y="47328"/>
                    </a:lnTo>
                    <a:lnTo>
                      <a:pt x="44909" y="44909"/>
                    </a:lnTo>
                    <a:lnTo>
                      <a:pt x="45839" y="42528"/>
                    </a:lnTo>
                    <a:lnTo>
                      <a:pt x="46769" y="40147"/>
                    </a:lnTo>
                    <a:lnTo>
                      <a:pt x="47811" y="37803"/>
                    </a:lnTo>
                    <a:lnTo>
                      <a:pt x="48890" y="35496"/>
                    </a:lnTo>
                    <a:lnTo>
                      <a:pt x="50006" y="33226"/>
                    </a:lnTo>
                    <a:lnTo>
                      <a:pt x="51197" y="30957"/>
                    </a:lnTo>
                    <a:lnTo>
                      <a:pt x="52425" y="28761"/>
                    </a:lnTo>
                    <a:lnTo>
                      <a:pt x="53690" y="26566"/>
                    </a:lnTo>
                    <a:lnTo>
                      <a:pt x="55029" y="24408"/>
                    </a:lnTo>
                    <a:lnTo>
                      <a:pt x="56406" y="22287"/>
                    </a:lnTo>
                    <a:lnTo>
                      <a:pt x="57857" y="20241"/>
                    </a:lnTo>
                    <a:lnTo>
                      <a:pt x="59345" y="18195"/>
                    </a:lnTo>
                    <a:lnTo>
                      <a:pt x="60871" y="16186"/>
                    </a:lnTo>
                    <a:lnTo>
                      <a:pt x="62433" y="14214"/>
                    </a:lnTo>
                    <a:lnTo>
                      <a:pt x="64071" y="12316"/>
                    </a:lnTo>
                    <a:lnTo>
                      <a:pt x="65745" y="10418"/>
                    </a:lnTo>
                    <a:lnTo>
                      <a:pt x="67456" y="8558"/>
                    </a:lnTo>
                    <a:lnTo>
                      <a:pt x="69205" y="6772"/>
                    </a:lnTo>
                    <a:lnTo>
                      <a:pt x="70991" y="5023"/>
                    </a:lnTo>
                    <a:lnTo>
                      <a:pt x="72851" y="3312"/>
                    </a:lnTo>
                    <a:lnTo>
                      <a:pt x="74712" y="1638"/>
                    </a:lnTo>
                    <a:lnTo>
                      <a:pt x="7664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0"/>
              <p:cNvSpPr/>
              <p:nvPr/>
            </p:nvSpPr>
            <p:spPr>
              <a:xfrm>
                <a:off x="6622250" y="-6900"/>
                <a:ext cx="2521760" cy="5150382"/>
              </a:xfrm>
              <a:custGeom>
                <a:rect b="b" l="l" r="r" t="t"/>
                <a:pathLst>
                  <a:path extrusionOk="0" fill="none" h="162447" w="78805">
                    <a:moveTo>
                      <a:pt x="45319" y="1"/>
                    </a:moveTo>
                    <a:lnTo>
                      <a:pt x="2159" y="1"/>
                    </a:lnTo>
                    <a:lnTo>
                      <a:pt x="2159" y="1"/>
                    </a:lnTo>
                    <a:lnTo>
                      <a:pt x="3647" y="1266"/>
                    </a:lnTo>
                    <a:lnTo>
                      <a:pt x="5135" y="2568"/>
                    </a:lnTo>
                    <a:lnTo>
                      <a:pt x="6586" y="3870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00" y="5209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37" y="5247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074" y="5284"/>
                    </a:lnTo>
                    <a:lnTo>
                      <a:pt x="8112" y="5284"/>
                    </a:lnTo>
                    <a:lnTo>
                      <a:pt x="8112" y="5284"/>
                    </a:lnTo>
                    <a:lnTo>
                      <a:pt x="8112" y="5321"/>
                    </a:lnTo>
                    <a:lnTo>
                      <a:pt x="8112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49" y="5321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58"/>
                    </a:lnTo>
                    <a:lnTo>
                      <a:pt x="8186" y="5396"/>
                    </a:lnTo>
                    <a:lnTo>
                      <a:pt x="8186" y="5396"/>
                    </a:lnTo>
                    <a:lnTo>
                      <a:pt x="8223" y="5396"/>
                    </a:lnTo>
                    <a:lnTo>
                      <a:pt x="8223" y="5396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23" y="5433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60" y="5470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298" y="5507"/>
                    </a:lnTo>
                    <a:lnTo>
                      <a:pt x="8335" y="5507"/>
                    </a:lnTo>
                    <a:lnTo>
                      <a:pt x="8335" y="5507"/>
                    </a:lnTo>
                    <a:lnTo>
                      <a:pt x="8335" y="5544"/>
                    </a:lnTo>
                    <a:lnTo>
                      <a:pt x="8335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44"/>
                    </a:lnTo>
                    <a:lnTo>
                      <a:pt x="8372" y="5582"/>
                    </a:lnTo>
                    <a:lnTo>
                      <a:pt x="8372" y="5582"/>
                    </a:lnTo>
                    <a:lnTo>
                      <a:pt x="8409" y="5582"/>
                    </a:lnTo>
                    <a:lnTo>
                      <a:pt x="8409" y="5582"/>
                    </a:lnTo>
                    <a:lnTo>
                      <a:pt x="8409" y="5619"/>
                    </a:lnTo>
                    <a:lnTo>
                      <a:pt x="8409" y="5619"/>
                    </a:lnTo>
                    <a:lnTo>
                      <a:pt x="8447" y="5619"/>
                    </a:lnTo>
                    <a:lnTo>
                      <a:pt x="8447" y="5619"/>
                    </a:lnTo>
                    <a:lnTo>
                      <a:pt x="8447" y="5656"/>
                    </a:lnTo>
                    <a:lnTo>
                      <a:pt x="8447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56"/>
                    </a:lnTo>
                    <a:lnTo>
                      <a:pt x="8484" y="5693"/>
                    </a:lnTo>
                    <a:lnTo>
                      <a:pt x="8484" y="5693"/>
                    </a:lnTo>
                    <a:lnTo>
                      <a:pt x="8521" y="5693"/>
                    </a:lnTo>
                    <a:lnTo>
                      <a:pt x="8521" y="5693"/>
                    </a:lnTo>
                    <a:lnTo>
                      <a:pt x="8521" y="5730"/>
                    </a:lnTo>
                    <a:lnTo>
                      <a:pt x="8521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58" y="5730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595" y="5768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893" y="6102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8967" y="6140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05" y="6177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42" y="6214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079" y="6251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9116" y="6288"/>
                    </a:lnTo>
                    <a:lnTo>
                      <a:pt x="10642" y="7851"/>
                    </a:lnTo>
                    <a:lnTo>
                      <a:pt x="12167" y="9451"/>
                    </a:lnTo>
                    <a:lnTo>
                      <a:pt x="13655" y="11088"/>
                    </a:lnTo>
                    <a:lnTo>
                      <a:pt x="15107" y="12762"/>
                    </a:lnTo>
                    <a:lnTo>
                      <a:pt x="16558" y="14437"/>
                    </a:lnTo>
                    <a:lnTo>
                      <a:pt x="17934" y="16186"/>
                    </a:lnTo>
                    <a:lnTo>
                      <a:pt x="19274" y="17934"/>
                    </a:lnTo>
                    <a:lnTo>
                      <a:pt x="20576" y="19720"/>
                    </a:lnTo>
                    <a:lnTo>
                      <a:pt x="21878" y="21543"/>
                    </a:lnTo>
                    <a:lnTo>
                      <a:pt x="23106" y="23366"/>
                    </a:lnTo>
                    <a:lnTo>
                      <a:pt x="24297" y="25227"/>
                    </a:lnTo>
                    <a:lnTo>
                      <a:pt x="25450" y="27124"/>
                    </a:lnTo>
                    <a:lnTo>
                      <a:pt x="26566" y="29059"/>
                    </a:lnTo>
                    <a:lnTo>
                      <a:pt x="27645" y="31031"/>
                    </a:lnTo>
                    <a:lnTo>
                      <a:pt x="28687" y="33003"/>
                    </a:lnTo>
                    <a:lnTo>
                      <a:pt x="29692" y="34975"/>
                    </a:lnTo>
                    <a:lnTo>
                      <a:pt x="30659" y="37021"/>
                    </a:lnTo>
                    <a:lnTo>
                      <a:pt x="31552" y="39068"/>
                    </a:lnTo>
                    <a:lnTo>
                      <a:pt x="32408" y="41114"/>
                    </a:lnTo>
                    <a:lnTo>
                      <a:pt x="33264" y="43235"/>
                    </a:lnTo>
                    <a:lnTo>
                      <a:pt x="34045" y="45356"/>
                    </a:lnTo>
                    <a:lnTo>
                      <a:pt x="34752" y="47477"/>
                    </a:lnTo>
                    <a:lnTo>
                      <a:pt x="35459" y="49635"/>
                    </a:lnTo>
                    <a:lnTo>
                      <a:pt x="36091" y="51793"/>
                    </a:lnTo>
                    <a:lnTo>
                      <a:pt x="36687" y="53988"/>
                    </a:lnTo>
                    <a:lnTo>
                      <a:pt x="37245" y="56220"/>
                    </a:lnTo>
                    <a:lnTo>
                      <a:pt x="37766" y="58453"/>
                    </a:lnTo>
                    <a:lnTo>
                      <a:pt x="38212" y="60722"/>
                    </a:lnTo>
                    <a:lnTo>
                      <a:pt x="38621" y="62992"/>
                    </a:lnTo>
                    <a:lnTo>
                      <a:pt x="38993" y="65261"/>
                    </a:lnTo>
                    <a:lnTo>
                      <a:pt x="39291" y="67568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875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69987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24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52" y="70061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098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173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10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247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589" y="70433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26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363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01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438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12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49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587"/>
                    </a:lnTo>
                    <a:lnTo>
                      <a:pt x="39700" y="71624"/>
                    </a:lnTo>
                    <a:lnTo>
                      <a:pt x="39700" y="71661"/>
                    </a:lnTo>
                    <a:lnTo>
                      <a:pt x="39700" y="71661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698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00" y="71735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773"/>
                    </a:lnTo>
                    <a:lnTo>
                      <a:pt x="39738" y="71810"/>
                    </a:lnTo>
                    <a:lnTo>
                      <a:pt x="39738" y="71847"/>
                    </a:lnTo>
                    <a:lnTo>
                      <a:pt x="39738" y="71847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884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22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59"/>
                    </a:lnTo>
                    <a:lnTo>
                      <a:pt x="39738" y="71996"/>
                    </a:lnTo>
                    <a:lnTo>
                      <a:pt x="39738" y="71996"/>
                    </a:lnTo>
                    <a:lnTo>
                      <a:pt x="39738" y="72033"/>
                    </a:lnTo>
                    <a:lnTo>
                      <a:pt x="39738" y="72033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070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08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45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738" y="72182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740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14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52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889"/>
                    </a:lnTo>
                    <a:lnTo>
                      <a:pt x="39812" y="72926"/>
                    </a:lnTo>
                    <a:lnTo>
                      <a:pt x="39812" y="72926"/>
                    </a:lnTo>
                    <a:lnTo>
                      <a:pt x="39812" y="72963"/>
                    </a:lnTo>
                    <a:lnTo>
                      <a:pt x="39812" y="72963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01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38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075"/>
                    </a:lnTo>
                    <a:lnTo>
                      <a:pt x="39812" y="73112"/>
                    </a:lnTo>
                    <a:lnTo>
                      <a:pt x="39812" y="73112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49"/>
                    </a:lnTo>
                    <a:lnTo>
                      <a:pt x="39812" y="73187"/>
                    </a:lnTo>
                    <a:lnTo>
                      <a:pt x="39812" y="73187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12" y="73224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61"/>
                    </a:lnTo>
                    <a:lnTo>
                      <a:pt x="39849" y="73298"/>
                    </a:lnTo>
                    <a:lnTo>
                      <a:pt x="39849" y="73298"/>
                    </a:lnTo>
                    <a:lnTo>
                      <a:pt x="39849" y="73335"/>
                    </a:lnTo>
                    <a:lnTo>
                      <a:pt x="39849" y="73335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373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10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47"/>
                    </a:lnTo>
                    <a:lnTo>
                      <a:pt x="39849" y="73484"/>
                    </a:lnTo>
                    <a:lnTo>
                      <a:pt x="39849" y="73484"/>
                    </a:lnTo>
                    <a:lnTo>
                      <a:pt x="39849" y="73521"/>
                    </a:lnTo>
                    <a:lnTo>
                      <a:pt x="39849" y="73521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59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596"/>
                    </a:lnTo>
                    <a:lnTo>
                      <a:pt x="39849" y="73633"/>
                    </a:lnTo>
                    <a:lnTo>
                      <a:pt x="39849" y="73633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670"/>
                    </a:lnTo>
                    <a:lnTo>
                      <a:pt x="39849" y="73707"/>
                    </a:lnTo>
                    <a:lnTo>
                      <a:pt x="39849" y="73707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45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49" y="73782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3819"/>
                    </a:lnTo>
                    <a:lnTo>
                      <a:pt x="39886" y="74228"/>
                    </a:lnTo>
                    <a:lnTo>
                      <a:pt x="39886" y="74228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266"/>
                    </a:lnTo>
                    <a:lnTo>
                      <a:pt x="39886" y="74303"/>
                    </a:lnTo>
                    <a:lnTo>
                      <a:pt x="39886" y="74303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40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377"/>
                    </a:lnTo>
                    <a:lnTo>
                      <a:pt x="39886" y="74414"/>
                    </a:lnTo>
                    <a:lnTo>
                      <a:pt x="39886" y="74414"/>
                    </a:lnTo>
                    <a:lnTo>
                      <a:pt x="39886" y="74452"/>
                    </a:lnTo>
                    <a:lnTo>
                      <a:pt x="39886" y="74452"/>
                    </a:lnTo>
                    <a:lnTo>
                      <a:pt x="39924" y="74452"/>
                    </a:lnTo>
                    <a:lnTo>
                      <a:pt x="39924" y="74452"/>
                    </a:lnTo>
                    <a:lnTo>
                      <a:pt x="39924" y="74489"/>
                    </a:lnTo>
                    <a:lnTo>
                      <a:pt x="39924" y="74489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26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563"/>
                    </a:lnTo>
                    <a:lnTo>
                      <a:pt x="39924" y="74600"/>
                    </a:lnTo>
                    <a:lnTo>
                      <a:pt x="39924" y="74600"/>
                    </a:lnTo>
                    <a:lnTo>
                      <a:pt x="39924" y="74638"/>
                    </a:lnTo>
                    <a:lnTo>
                      <a:pt x="39924" y="74638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675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12"/>
                    </a:lnTo>
                    <a:lnTo>
                      <a:pt x="39924" y="74749"/>
                    </a:lnTo>
                    <a:lnTo>
                      <a:pt x="39924" y="74749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786"/>
                    </a:lnTo>
                    <a:lnTo>
                      <a:pt x="39924" y="74824"/>
                    </a:lnTo>
                    <a:lnTo>
                      <a:pt x="39924" y="74824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61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898"/>
                    </a:lnTo>
                    <a:lnTo>
                      <a:pt x="39924" y="74935"/>
                    </a:lnTo>
                    <a:lnTo>
                      <a:pt x="39924" y="74935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4972"/>
                    </a:lnTo>
                    <a:lnTo>
                      <a:pt x="39924" y="75010"/>
                    </a:lnTo>
                    <a:lnTo>
                      <a:pt x="39924" y="75010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47"/>
                    </a:lnTo>
                    <a:lnTo>
                      <a:pt x="39924" y="75084"/>
                    </a:lnTo>
                    <a:lnTo>
                      <a:pt x="39924" y="75084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21"/>
                    </a:lnTo>
                    <a:lnTo>
                      <a:pt x="39924" y="75159"/>
                    </a:lnTo>
                    <a:lnTo>
                      <a:pt x="39924" y="75159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196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33"/>
                    </a:lnTo>
                    <a:lnTo>
                      <a:pt x="39961" y="75270"/>
                    </a:lnTo>
                    <a:lnTo>
                      <a:pt x="39961" y="75270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07"/>
                    </a:lnTo>
                    <a:lnTo>
                      <a:pt x="39961" y="75345"/>
                    </a:lnTo>
                    <a:lnTo>
                      <a:pt x="39961" y="75345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382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19"/>
                    </a:lnTo>
                    <a:lnTo>
                      <a:pt x="39961" y="75456"/>
                    </a:lnTo>
                    <a:lnTo>
                      <a:pt x="39961" y="75456"/>
                    </a:lnTo>
                    <a:lnTo>
                      <a:pt x="39961" y="75493"/>
                    </a:lnTo>
                    <a:lnTo>
                      <a:pt x="39961" y="75493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54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791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28"/>
                    </a:lnTo>
                    <a:lnTo>
                      <a:pt x="39961" y="75865"/>
                    </a:lnTo>
                    <a:lnTo>
                      <a:pt x="39961" y="75865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03"/>
                    </a:lnTo>
                    <a:lnTo>
                      <a:pt x="39961" y="75940"/>
                    </a:lnTo>
                    <a:lnTo>
                      <a:pt x="39961" y="75940"/>
                    </a:lnTo>
                    <a:lnTo>
                      <a:pt x="39961" y="75977"/>
                    </a:lnTo>
                    <a:lnTo>
                      <a:pt x="39961" y="75977"/>
                    </a:lnTo>
                    <a:lnTo>
                      <a:pt x="39998" y="75977"/>
                    </a:lnTo>
                    <a:lnTo>
                      <a:pt x="39998" y="75977"/>
                    </a:lnTo>
                    <a:lnTo>
                      <a:pt x="39998" y="76014"/>
                    </a:lnTo>
                    <a:lnTo>
                      <a:pt x="39998" y="76014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51"/>
                    </a:lnTo>
                    <a:lnTo>
                      <a:pt x="39998" y="76089"/>
                    </a:lnTo>
                    <a:lnTo>
                      <a:pt x="39998" y="76089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26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163"/>
                    </a:lnTo>
                    <a:lnTo>
                      <a:pt x="39998" y="76200"/>
                    </a:lnTo>
                    <a:lnTo>
                      <a:pt x="39998" y="76200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38"/>
                    </a:lnTo>
                    <a:lnTo>
                      <a:pt x="39998" y="76275"/>
                    </a:lnTo>
                    <a:lnTo>
                      <a:pt x="39998" y="76275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12"/>
                    </a:lnTo>
                    <a:lnTo>
                      <a:pt x="39998" y="76349"/>
                    </a:lnTo>
                    <a:lnTo>
                      <a:pt x="39998" y="76349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386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24"/>
                    </a:lnTo>
                    <a:lnTo>
                      <a:pt x="39998" y="76461"/>
                    </a:lnTo>
                    <a:lnTo>
                      <a:pt x="39998" y="76461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498"/>
                    </a:lnTo>
                    <a:lnTo>
                      <a:pt x="39998" y="76535"/>
                    </a:lnTo>
                    <a:lnTo>
                      <a:pt x="39998" y="76535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572"/>
                    </a:lnTo>
                    <a:lnTo>
                      <a:pt x="39998" y="76610"/>
                    </a:lnTo>
                    <a:lnTo>
                      <a:pt x="39998" y="76610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47"/>
                    </a:lnTo>
                    <a:lnTo>
                      <a:pt x="39998" y="76684"/>
                    </a:lnTo>
                    <a:lnTo>
                      <a:pt x="39998" y="76684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21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58"/>
                    </a:lnTo>
                    <a:lnTo>
                      <a:pt x="39998" y="76796"/>
                    </a:lnTo>
                    <a:lnTo>
                      <a:pt x="39998" y="76796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33"/>
                    </a:lnTo>
                    <a:lnTo>
                      <a:pt x="39998" y="76870"/>
                    </a:lnTo>
                    <a:lnTo>
                      <a:pt x="39998" y="76870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07"/>
                    </a:lnTo>
                    <a:lnTo>
                      <a:pt x="39998" y="76944"/>
                    </a:lnTo>
                    <a:lnTo>
                      <a:pt x="39998" y="76944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39998" y="76982"/>
                    </a:lnTo>
                    <a:lnTo>
                      <a:pt x="40035" y="77019"/>
                    </a:lnTo>
                    <a:lnTo>
                      <a:pt x="40035" y="77019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56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093"/>
                    </a:lnTo>
                    <a:lnTo>
                      <a:pt x="40035" y="77131"/>
                    </a:lnTo>
                    <a:lnTo>
                      <a:pt x="40035" y="77131"/>
                    </a:lnTo>
                    <a:lnTo>
                      <a:pt x="40035" y="77168"/>
                    </a:lnTo>
                    <a:lnTo>
                      <a:pt x="40035" y="77168"/>
                    </a:lnTo>
                    <a:lnTo>
                      <a:pt x="40035" y="77205"/>
                    </a:lnTo>
                    <a:lnTo>
                      <a:pt x="40035" y="77205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42"/>
                    </a:lnTo>
                    <a:lnTo>
                      <a:pt x="40035" y="77279"/>
                    </a:lnTo>
                    <a:lnTo>
                      <a:pt x="40035" y="77279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17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54"/>
                    </a:lnTo>
                    <a:lnTo>
                      <a:pt x="40035" y="77391"/>
                    </a:lnTo>
                    <a:lnTo>
                      <a:pt x="40035" y="77391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28"/>
                    </a:lnTo>
                    <a:lnTo>
                      <a:pt x="40035" y="77465"/>
                    </a:lnTo>
                    <a:lnTo>
                      <a:pt x="40035" y="77465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03"/>
                    </a:lnTo>
                    <a:lnTo>
                      <a:pt x="40035" y="77540"/>
                    </a:lnTo>
                    <a:lnTo>
                      <a:pt x="40035" y="77540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577"/>
                    </a:lnTo>
                    <a:lnTo>
                      <a:pt x="40035" y="77614"/>
                    </a:lnTo>
                    <a:lnTo>
                      <a:pt x="40035" y="77614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51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689"/>
                    </a:lnTo>
                    <a:lnTo>
                      <a:pt x="40035" y="77726"/>
                    </a:lnTo>
                    <a:lnTo>
                      <a:pt x="40035" y="77726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763"/>
                    </a:lnTo>
                    <a:lnTo>
                      <a:pt x="40035" y="77800"/>
                    </a:lnTo>
                    <a:lnTo>
                      <a:pt x="40035" y="77800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37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875"/>
                    </a:lnTo>
                    <a:lnTo>
                      <a:pt x="40035" y="77912"/>
                    </a:lnTo>
                    <a:lnTo>
                      <a:pt x="40035" y="77912"/>
                    </a:lnTo>
                    <a:lnTo>
                      <a:pt x="40035" y="77949"/>
                    </a:lnTo>
                    <a:lnTo>
                      <a:pt x="40035" y="77949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7986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23"/>
                    </a:lnTo>
                    <a:lnTo>
                      <a:pt x="40035" y="78061"/>
                    </a:lnTo>
                    <a:lnTo>
                      <a:pt x="40035" y="78061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098"/>
                    </a:lnTo>
                    <a:lnTo>
                      <a:pt x="40035" y="78135"/>
                    </a:lnTo>
                    <a:lnTo>
                      <a:pt x="40035" y="78135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172"/>
                    </a:lnTo>
                    <a:lnTo>
                      <a:pt x="40035" y="78210"/>
                    </a:lnTo>
                    <a:lnTo>
                      <a:pt x="40035" y="78210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47"/>
                    </a:lnTo>
                    <a:lnTo>
                      <a:pt x="40035" y="78284"/>
                    </a:lnTo>
                    <a:lnTo>
                      <a:pt x="40035" y="78284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21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58"/>
                    </a:lnTo>
                    <a:lnTo>
                      <a:pt x="40035" y="78396"/>
                    </a:lnTo>
                    <a:lnTo>
                      <a:pt x="40035" y="78396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33"/>
                    </a:lnTo>
                    <a:lnTo>
                      <a:pt x="40035" y="78470"/>
                    </a:lnTo>
                    <a:lnTo>
                      <a:pt x="40035" y="78470"/>
                    </a:lnTo>
                    <a:lnTo>
                      <a:pt x="40035" y="78507"/>
                    </a:lnTo>
                    <a:lnTo>
                      <a:pt x="40035" y="78507"/>
                    </a:lnTo>
                    <a:lnTo>
                      <a:pt x="40072" y="78507"/>
                    </a:lnTo>
                    <a:lnTo>
                      <a:pt x="40072" y="78507"/>
                    </a:lnTo>
                    <a:lnTo>
                      <a:pt x="40072" y="78544"/>
                    </a:lnTo>
                    <a:lnTo>
                      <a:pt x="40072" y="78544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582"/>
                    </a:lnTo>
                    <a:lnTo>
                      <a:pt x="40072" y="78619"/>
                    </a:lnTo>
                    <a:lnTo>
                      <a:pt x="40072" y="78619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56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693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805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16"/>
                    </a:lnTo>
                    <a:lnTo>
                      <a:pt x="40072" y="78954"/>
                    </a:lnTo>
                    <a:lnTo>
                      <a:pt x="40072" y="78954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8991"/>
                    </a:lnTo>
                    <a:lnTo>
                      <a:pt x="40072" y="79028"/>
                    </a:lnTo>
                    <a:lnTo>
                      <a:pt x="40072" y="79028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065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02"/>
                    </a:lnTo>
                    <a:lnTo>
                      <a:pt x="40072" y="79140"/>
                    </a:lnTo>
                    <a:lnTo>
                      <a:pt x="40072" y="79140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177"/>
                    </a:lnTo>
                    <a:lnTo>
                      <a:pt x="40072" y="79214"/>
                    </a:lnTo>
                    <a:lnTo>
                      <a:pt x="40072" y="79214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51"/>
                    </a:lnTo>
                    <a:lnTo>
                      <a:pt x="40072" y="79289"/>
                    </a:lnTo>
                    <a:lnTo>
                      <a:pt x="40072" y="79289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26"/>
                    </a:lnTo>
                    <a:lnTo>
                      <a:pt x="40072" y="79363"/>
                    </a:lnTo>
                    <a:lnTo>
                      <a:pt x="40072" y="79363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00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37"/>
                    </a:lnTo>
                    <a:lnTo>
                      <a:pt x="40072" y="79475"/>
                    </a:lnTo>
                    <a:lnTo>
                      <a:pt x="40072" y="79475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12"/>
                    </a:lnTo>
                    <a:lnTo>
                      <a:pt x="40072" y="79549"/>
                    </a:lnTo>
                    <a:lnTo>
                      <a:pt x="40072" y="79549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586"/>
                    </a:lnTo>
                    <a:lnTo>
                      <a:pt x="40072" y="79623"/>
                    </a:lnTo>
                    <a:lnTo>
                      <a:pt x="40072" y="79623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61"/>
                    </a:lnTo>
                    <a:lnTo>
                      <a:pt x="40072" y="79698"/>
                    </a:lnTo>
                    <a:lnTo>
                      <a:pt x="40072" y="79698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35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772"/>
                    </a:lnTo>
                    <a:lnTo>
                      <a:pt x="40072" y="79809"/>
                    </a:lnTo>
                    <a:lnTo>
                      <a:pt x="40072" y="79809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47"/>
                    </a:lnTo>
                    <a:lnTo>
                      <a:pt x="40072" y="79884"/>
                    </a:lnTo>
                    <a:lnTo>
                      <a:pt x="40072" y="79884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21"/>
                    </a:lnTo>
                    <a:lnTo>
                      <a:pt x="40072" y="79958"/>
                    </a:lnTo>
                    <a:lnTo>
                      <a:pt x="40072" y="79958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79995"/>
                    </a:lnTo>
                    <a:lnTo>
                      <a:pt x="40072" y="80033"/>
                    </a:lnTo>
                    <a:lnTo>
                      <a:pt x="40072" y="80033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070"/>
                    </a:lnTo>
                    <a:lnTo>
                      <a:pt x="40072" y="80107"/>
                    </a:lnTo>
                    <a:lnTo>
                      <a:pt x="40072" y="80107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44"/>
                    </a:lnTo>
                    <a:lnTo>
                      <a:pt x="40072" y="80181"/>
                    </a:lnTo>
                    <a:lnTo>
                      <a:pt x="40072" y="80181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19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56"/>
                    </a:lnTo>
                    <a:lnTo>
                      <a:pt x="40072" y="80293"/>
                    </a:lnTo>
                    <a:lnTo>
                      <a:pt x="40072" y="80293"/>
                    </a:lnTo>
                    <a:lnTo>
                      <a:pt x="40072" y="80330"/>
                    </a:lnTo>
                    <a:lnTo>
                      <a:pt x="40072" y="80330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0368"/>
                    </a:lnTo>
                    <a:lnTo>
                      <a:pt x="40072" y="81930"/>
                    </a:lnTo>
                    <a:lnTo>
                      <a:pt x="40035" y="83493"/>
                    </a:lnTo>
                    <a:lnTo>
                      <a:pt x="39961" y="85018"/>
                    </a:lnTo>
                    <a:lnTo>
                      <a:pt x="39886" y="86581"/>
                    </a:lnTo>
                    <a:lnTo>
                      <a:pt x="39775" y="88107"/>
                    </a:lnTo>
                    <a:lnTo>
                      <a:pt x="39663" y="89632"/>
                    </a:lnTo>
                    <a:lnTo>
                      <a:pt x="39514" y="91158"/>
                    </a:lnTo>
                    <a:lnTo>
                      <a:pt x="39366" y="92683"/>
                    </a:lnTo>
                    <a:lnTo>
                      <a:pt x="38956" y="95697"/>
                    </a:lnTo>
                    <a:lnTo>
                      <a:pt x="38473" y="98711"/>
                    </a:lnTo>
                    <a:lnTo>
                      <a:pt x="37877" y="101650"/>
                    </a:lnTo>
                    <a:lnTo>
                      <a:pt x="37245" y="104589"/>
                    </a:lnTo>
                    <a:lnTo>
                      <a:pt x="36501" y="107491"/>
                    </a:lnTo>
                    <a:lnTo>
                      <a:pt x="35682" y="110356"/>
                    </a:lnTo>
                    <a:lnTo>
                      <a:pt x="34789" y="113184"/>
                    </a:lnTo>
                    <a:lnTo>
                      <a:pt x="33822" y="115975"/>
                    </a:lnTo>
                    <a:lnTo>
                      <a:pt x="32780" y="118728"/>
                    </a:lnTo>
                    <a:lnTo>
                      <a:pt x="31664" y="121444"/>
                    </a:lnTo>
                    <a:lnTo>
                      <a:pt x="30436" y="124123"/>
                    </a:lnTo>
                    <a:lnTo>
                      <a:pt x="29171" y="126765"/>
                    </a:lnTo>
                    <a:lnTo>
                      <a:pt x="27831" y="129369"/>
                    </a:lnTo>
                    <a:lnTo>
                      <a:pt x="26418" y="131936"/>
                    </a:lnTo>
                    <a:lnTo>
                      <a:pt x="24929" y="134429"/>
                    </a:lnTo>
                    <a:lnTo>
                      <a:pt x="23404" y="136922"/>
                    </a:lnTo>
                    <a:lnTo>
                      <a:pt x="21767" y="139341"/>
                    </a:lnTo>
                    <a:lnTo>
                      <a:pt x="20092" y="141685"/>
                    </a:lnTo>
                    <a:lnTo>
                      <a:pt x="18344" y="144029"/>
                    </a:lnTo>
                    <a:lnTo>
                      <a:pt x="16558" y="146298"/>
                    </a:lnTo>
                    <a:lnTo>
                      <a:pt x="14697" y="148493"/>
                    </a:lnTo>
                    <a:lnTo>
                      <a:pt x="12763" y="150651"/>
                    </a:lnTo>
                    <a:lnTo>
                      <a:pt x="10753" y="152772"/>
                    </a:lnTo>
                    <a:lnTo>
                      <a:pt x="8707" y="154819"/>
                    </a:lnTo>
                    <a:lnTo>
                      <a:pt x="6623" y="156828"/>
                    </a:lnTo>
                    <a:lnTo>
                      <a:pt x="4465" y="158763"/>
                    </a:lnTo>
                    <a:lnTo>
                      <a:pt x="2270" y="160660"/>
                    </a:lnTo>
                    <a:lnTo>
                      <a:pt x="1" y="162446"/>
                    </a:lnTo>
                    <a:lnTo>
                      <a:pt x="78805" y="162446"/>
                    </a:lnTo>
                    <a:lnTo>
                      <a:pt x="44016" y="162446"/>
                    </a:lnTo>
                    <a:lnTo>
                      <a:pt x="44016" y="162446"/>
                    </a:lnTo>
                    <a:lnTo>
                      <a:pt x="45616" y="160325"/>
                    </a:lnTo>
                    <a:lnTo>
                      <a:pt x="47179" y="158130"/>
                    </a:lnTo>
                    <a:lnTo>
                      <a:pt x="48705" y="155898"/>
                    </a:lnTo>
                    <a:lnTo>
                      <a:pt x="50156" y="153665"/>
                    </a:lnTo>
                    <a:lnTo>
                      <a:pt x="51607" y="151358"/>
                    </a:lnTo>
                    <a:lnTo>
                      <a:pt x="52983" y="149052"/>
                    </a:lnTo>
                    <a:lnTo>
                      <a:pt x="54360" y="146745"/>
                    </a:lnTo>
                    <a:lnTo>
                      <a:pt x="55625" y="144363"/>
                    </a:lnTo>
                    <a:lnTo>
                      <a:pt x="56890" y="141945"/>
                    </a:lnTo>
                    <a:lnTo>
                      <a:pt x="58118" y="139527"/>
                    </a:lnTo>
                    <a:lnTo>
                      <a:pt x="59271" y="137071"/>
                    </a:lnTo>
                    <a:lnTo>
                      <a:pt x="60388" y="134615"/>
                    </a:lnTo>
                    <a:lnTo>
                      <a:pt x="61429" y="132085"/>
                    </a:lnTo>
                    <a:lnTo>
                      <a:pt x="62434" y="129555"/>
                    </a:lnTo>
                    <a:lnTo>
                      <a:pt x="63401" y="127025"/>
                    </a:lnTo>
                    <a:lnTo>
                      <a:pt x="64331" y="124421"/>
                    </a:lnTo>
                    <a:lnTo>
                      <a:pt x="65187" y="121816"/>
                    </a:lnTo>
                    <a:lnTo>
                      <a:pt x="66006" y="119212"/>
                    </a:lnTo>
                    <a:lnTo>
                      <a:pt x="66750" y="116570"/>
                    </a:lnTo>
                    <a:lnTo>
                      <a:pt x="67457" y="113891"/>
                    </a:lnTo>
                    <a:lnTo>
                      <a:pt x="68127" y="111212"/>
                    </a:lnTo>
                    <a:lnTo>
                      <a:pt x="68722" y="108496"/>
                    </a:lnTo>
                    <a:lnTo>
                      <a:pt x="69280" y="105743"/>
                    </a:lnTo>
                    <a:lnTo>
                      <a:pt x="69764" y="102989"/>
                    </a:lnTo>
                    <a:lnTo>
                      <a:pt x="70210" y="100236"/>
                    </a:lnTo>
                    <a:lnTo>
                      <a:pt x="70582" y="97445"/>
                    </a:lnTo>
                    <a:lnTo>
                      <a:pt x="70917" y="94655"/>
                    </a:lnTo>
                    <a:lnTo>
                      <a:pt x="71178" y="91827"/>
                    </a:lnTo>
                    <a:lnTo>
                      <a:pt x="71364" y="88962"/>
                    </a:lnTo>
                    <a:lnTo>
                      <a:pt x="71512" y="86135"/>
                    </a:lnTo>
                    <a:lnTo>
                      <a:pt x="71624" y="83270"/>
                    </a:lnTo>
                    <a:lnTo>
                      <a:pt x="71661" y="80368"/>
                    </a:lnTo>
                    <a:lnTo>
                      <a:pt x="71661" y="80368"/>
                    </a:lnTo>
                    <a:lnTo>
                      <a:pt x="71624" y="77540"/>
                    </a:lnTo>
                    <a:lnTo>
                      <a:pt x="71550" y="74749"/>
                    </a:lnTo>
                    <a:lnTo>
                      <a:pt x="71401" y="71959"/>
                    </a:lnTo>
                    <a:lnTo>
                      <a:pt x="71178" y="69205"/>
                    </a:lnTo>
                    <a:lnTo>
                      <a:pt x="70954" y="66452"/>
                    </a:lnTo>
                    <a:lnTo>
                      <a:pt x="70619" y="63699"/>
                    </a:lnTo>
                    <a:lnTo>
                      <a:pt x="70285" y="60983"/>
                    </a:lnTo>
                    <a:lnTo>
                      <a:pt x="69875" y="58267"/>
                    </a:lnTo>
                    <a:lnTo>
                      <a:pt x="69392" y="55588"/>
                    </a:lnTo>
                    <a:lnTo>
                      <a:pt x="68871" y="52946"/>
                    </a:lnTo>
                    <a:lnTo>
                      <a:pt x="68313" y="50267"/>
                    </a:lnTo>
                    <a:lnTo>
                      <a:pt x="67680" y="47663"/>
                    </a:lnTo>
                    <a:lnTo>
                      <a:pt x="67010" y="45058"/>
                    </a:lnTo>
                    <a:lnTo>
                      <a:pt x="66266" y="42454"/>
                    </a:lnTo>
                    <a:lnTo>
                      <a:pt x="65522" y="39886"/>
                    </a:lnTo>
                    <a:lnTo>
                      <a:pt x="64666" y="37356"/>
                    </a:lnTo>
                    <a:lnTo>
                      <a:pt x="63811" y="34826"/>
                    </a:lnTo>
                    <a:lnTo>
                      <a:pt x="62880" y="32333"/>
                    </a:lnTo>
                    <a:lnTo>
                      <a:pt x="61913" y="29840"/>
                    </a:lnTo>
                    <a:lnTo>
                      <a:pt x="60908" y="27385"/>
                    </a:lnTo>
                    <a:lnTo>
                      <a:pt x="59867" y="24966"/>
                    </a:lnTo>
                    <a:lnTo>
                      <a:pt x="58750" y="22548"/>
                    </a:lnTo>
                    <a:lnTo>
                      <a:pt x="57597" y="20167"/>
                    </a:lnTo>
                    <a:lnTo>
                      <a:pt x="56406" y="17823"/>
                    </a:lnTo>
                    <a:lnTo>
                      <a:pt x="55179" y="15479"/>
                    </a:lnTo>
                    <a:lnTo>
                      <a:pt x="53876" y="13209"/>
                    </a:lnTo>
                    <a:lnTo>
                      <a:pt x="52574" y="10939"/>
                    </a:lnTo>
                    <a:lnTo>
                      <a:pt x="51197" y="8670"/>
                    </a:lnTo>
                    <a:lnTo>
                      <a:pt x="49784" y="6475"/>
                    </a:lnTo>
                    <a:lnTo>
                      <a:pt x="48332" y="4279"/>
                    </a:lnTo>
                    <a:lnTo>
                      <a:pt x="46844" y="2121"/>
                    </a:lnTo>
                    <a:lnTo>
                      <a:pt x="4531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0"/>
              <p:cNvSpPr/>
              <p:nvPr/>
            </p:nvSpPr>
            <p:spPr>
              <a:xfrm>
                <a:off x="8030752" y="53606"/>
                <a:ext cx="1113248" cy="5089871"/>
              </a:xfrm>
              <a:custGeom>
                <a:rect b="b" l="l" r="r" t="t"/>
                <a:pathLst>
                  <a:path extrusionOk="0" fill="none" h="162447" w="34789">
                    <a:moveTo>
                      <a:pt x="34789" y="1"/>
                    </a:moveTo>
                    <a:lnTo>
                      <a:pt x="1303" y="1"/>
                    </a:lnTo>
                    <a:lnTo>
                      <a:pt x="1303" y="1"/>
                    </a:lnTo>
                    <a:lnTo>
                      <a:pt x="2828" y="2121"/>
                    </a:lnTo>
                    <a:lnTo>
                      <a:pt x="4316" y="4279"/>
                    </a:lnTo>
                    <a:lnTo>
                      <a:pt x="5768" y="6475"/>
                    </a:lnTo>
                    <a:lnTo>
                      <a:pt x="7181" y="8670"/>
                    </a:lnTo>
                    <a:lnTo>
                      <a:pt x="8558" y="10939"/>
                    </a:lnTo>
                    <a:lnTo>
                      <a:pt x="9860" y="13209"/>
                    </a:lnTo>
                    <a:lnTo>
                      <a:pt x="11163" y="15479"/>
                    </a:lnTo>
                    <a:lnTo>
                      <a:pt x="12390" y="17823"/>
                    </a:lnTo>
                    <a:lnTo>
                      <a:pt x="13581" y="20167"/>
                    </a:lnTo>
                    <a:lnTo>
                      <a:pt x="14734" y="22548"/>
                    </a:lnTo>
                    <a:lnTo>
                      <a:pt x="15851" y="24966"/>
                    </a:lnTo>
                    <a:lnTo>
                      <a:pt x="16892" y="27385"/>
                    </a:lnTo>
                    <a:lnTo>
                      <a:pt x="17897" y="29840"/>
                    </a:lnTo>
                    <a:lnTo>
                      <a:pt x="18864" y="32333"/>
                    </a:lnTo>
                    <a:lnTo>
                      <a:pt x="19795" y="34826"/>
                    </a:lnTo>
                    <a:lnTo>
                      <a:pt x="20650" y="37356"/>
                    </a:lnTo>
                    <a:lnTo>
                      <a:pt x="21506" y="39886"/>
                    </a:lnTo>
                    <a:lnTo>
                      <a:pt x="22250" y="42454"/>
                    </a:lnTo>
                    <a:lnTo>
                      <a:pt x="22994" y="45058"/>
                    </a:lnTo>
                    <a:lnTo>
                      <a:pt x="23664" y="47663"/>
                    </a:lnTo>
                    <a:lnTo>
                      <a:pt x="24297" y="50267"/>
                    </a:lnTo>
                    <a:lnTo>
                      <a:pt x="24855" y="52946"/>
                    </a:lnTo>
                    <a:lnTo>
                      <a:pt x="25376" y="55588"/>
                    </a:lnTo>
                    <a:lnTo>
                      <a:pt x="25859" y="58267"/>
                    </a:lnTo>
                    <a:lnTo>
                      <a:pt x="26269" y="60983"/>
                    </a:lnTo>
                    <a:lnTo>
                      <a:pt x="26603" y="63699"/>
                    </a:lnTo>
                    <a:lnTo>
                      <a:pt x="26938" y="66452"/>
                    </a:lnTo>
                    <a:lnTo>
                      <a:pt x="27162" y="69205"/>
                    </a:lnTo>
                    <a:lnTo>
                      <a:pt x="27385" y="71959"/>
                    </a:lnTo>
                    <a:lnTo>
                      <a:pt x="27534" y="74749"/>
                    </a:lnTo>
                    <a:lnTo>
                      <a:pt x="27608" y="77540"/>
                    </a:lnTo>
                    <a:lnTo>
                      <a:pt x="27645" y="80368"/>
                    </a:lnTo>
                    <a:lnTo>
                      <a:pt x="27645" y="80368"/>
                    </a:lnTo>
                    <a:lnTo>
                      <a:pt x="27608" y="83270"/>
                    </a:lnTo>
                    <a:lnTo>
                      <a:pt x="27496" y="86135"/>
                    </a:lnTo>
                    <a:lnTo>
                      <a:pt x="27348" y="88962"/>
                    </a:lnTo>
                    <a:lnTo>
                      <a:pt x="27162" y="91827"/>
                    </a:lnTo>
                    <a:lnTo>
                      <a:pt x="26901" y="94655"/>
                    </a:lnTo>
                    <a:lnTo>
                      <a:pt x="26566" y="97445"/>
                    </a:lnTo>
                    <a:lnTo>
                      <a:pt x="26194" y="100236"/>
                    </a:lnTo>
                    <a:lnTo>
                      <a:pt x="25748" y="102989"/>
                    </a:lnTo>
                    <a:lnTo>
                      <a:pt x="25264" y="105743"/>
                    </a:lnTo>
                    <a:lnTo>
                      <a:pt x="24706" y="108496"/>
                    </a:lnTo>
                    <a:lnTo>
                      <a:pt x="24111" y="111212"/>
                    </a:lnTo>
                    <a:lnTo>
                      <a:pt x="23441" y="113891"/>
                    </a:lnTo>
                    <a:lnTo>
                      <a:pt x="22734" y="116570"/>
                    </a:lnTo>
                    <a:lnTo>
                      <a:pt x="21990" y="119212"/>
                    </a:lnTo>
                    <a:lnTo>
                      <a:pt x="21171" y="121816"/>
                    </a:lnTo>
                    <a:lnTo>
                      <a:pt x="20315" y="124421"/>
                    </a:lnTo>
                    <a:lnTo>
                      <a:pt x="19385" y="127025"/>
                    </a:lnTo>
                    <a:lnTo>
                      <a:pt x="18418" y="129555"/>
                    </a:lnTo>
                    <a:lnTo>
                      <a:pt x="17413" y="132085"/>
                    </a:lnTo>
                    <a:lnTo>
                      <a:pt x="16372" y="134615"/>
                    </a:lnTo>
                    <a:lnTo>
                      <a:pt x="15255" y="137071"/>
                    </a:lnTo>
                    <a:lnTo>
                      <a:pt x="14102" y="139527"/>
                    </a:lnTo>
                    <a:lnTo>
                      <a:pt x="12874" y="141945"/>
                    </a:lnTo>
                    <a:lnTo>
                      <a:pt x="11609" y="144363"/>
                    </a:lnTo>
                    <a:lnTo>
                      <a:pt x="10344" y="146745"/>
                    </a:lnTo>
                    <a:lnTo>
                      <a:pt x="8967" y="149052"/>
                    </a:lnTo>
                    <a:lnTo>
                      <a:pt x="7591" y="151358"/>
                    </a:lnTo>
                    <a:lnTo>
                      <a:pt x="6140" y="153665"/>
                    </a:lnTo>
                    <a:lnTo>
                      <a:pt x="4689" y="155898"/>
                    </a:lnTo>
                    <a:lnTo>
                      <a:pt x="3163" y="158130"/>
                    </a:lnTo>
                    <a:lnTo>
                      <a:pt x="1600" y="160325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0"/>
              <p:cNvSpPr/>
              <p:nvPr/>
            </p:nvSpPr>
            <p:spPr>
              <a:xfrm>
                <a:off x="0" y="-6825"/>
                <a:ext cx="1113248" cy="5150382"/>
              </a:xfrm>
              <a:custGeom>
                <a:rect b="b" l="l" r="r" t="t"/>
                <a:pathLst>
                  <a:path extrusionOk="0" fill="none" h="162447" w="34789">
                    <a:moveTo>
                      <a:pt x="33486" y="1"/>
                    </a:moveTo>
                    <a:lnTo>
                      <a:pt x="0" y="1"/>
                    </a:lnTo>
                    <a:lnTo>
                      <a:pt x="0" y="162446"/>
                    </a:lnTo>
                    <a:lnTo>
                      <a:pt x="34789" y="162446"/>
                    </a:lnTo>
                    <a:lnTo>
                      <a:pt x="34789" y="162446"/>
                    </a:lnTo>
                    <a:lnTo>
                      <a:pt x="33189" y="160325"/>
                    </a:lnTo>
                    <a:lnTo>
                      <a:pt x="31626" y="158130"/>
                    </a:lnTo>
                    <a:lnTo>
                      <a:pt x="30100" y="155898"/>
                    </a:lnTo>
                    <a:lnTo>
                      <a:pt x="28649" y="153665"/>
                    </a:lnTo>
                    <a:lnTo>
                      <a:pt x="27198" y="151358"/>
                    </a:lnTo>
                    <a:lnTo>
                      <a:pt x="25822" y="149052"/>
                    </a:lnTo>
                    <a:lnTo>
                      <a:pt x="24445" y="146745"/>
                    </a:lnTo>
                    <a:lnTo>
                      <a:pt x="23180" y="144363"/>
                    </a:lnTo>
                    <a:lnTo>
                      <a:pt x="21915" y="141945"/>
                    </a:lnTo>
                    <a:lnTo>
                      <a:pt x="20687" y="139527"/>
                    </a:lnTo>
                    <a:lnTo>
                      <a:pt x="19534" y="137071"/>
                    </a:lnTo>
                    <a:lnTo>
                      <a:pt x="18417" y="134615"/>
                    </a:lnTo>
                    <a:lnTo>
                      <a:pt x="17376" y="132085"/>
                    </a:lnTo>
                    <a:lnTo>
                      <a:pt x="16371" y="129555"/>
                    </a:lnTo>
                    <a:lnTo>
                      <a:pt x="15404" y="127025"/>
                    </a:lnTo>
                    <a:lnTo>
                      <a:pt x="14474" y="124421"/>
                    </a:lnTo>
                    <a:lnTo>
                      <a:pt x="13618" y="121816"/>
                    </a:lnTo>
                    <a:lnTo>
                      <a:pt x="12799" y="119212"/>
                    </a:lnTo>
                    <a:lnTo>
                      <a:pt x="12055" y="116570"/>
                    </a:lnTo>
                    <a:lnTo>
                      <a:pt x="11348" y="113891"/>
                    </a:lnTo>
                    <a:lnTo>
                      <a:pt x="10678" y="111212"/>
                    </a:lnTo>
                    <a:lnTo>
                      <a:pt x="10083" y="108496"/>
                    </a:lnTo>
                    <a:lnTo>
                      <a:pt x="9525" y="105743"/>
                    </a:lnTo>
                    <a:lnTo>
                      <a:pt x="9041" y="102989"/>
                    </a:lnTo>
                    <a:lnTo>
                      <a:pt x="8595" y="100236"/>
                    </a:lnTo>
                    <a:lnTo>
                      <a:pt x="8223" y="97445"/>
                    </a:lnTo>
                    <a:lnTo>
                      <a:pt x="7888" y="94655"/>
                    </a:lnTo>
                    <a:lnTo>
                      <a:pt x="7627" y="91827"/>
                    </a:lnTo>
                    <a:lnTo>
                      <a:pt x="7441" y="88962"/>
                    </a:lnTo>
                    <a:lnTo>
                      <a:pt x="7293" y="86135"/>
                    </a:lnTo>
                    <a:lnTo>
                      <a:pt x="7181" y="83270"/>
                    </a:lnTo>
                    <a:lnTo>
                      <a:pt x="7144" y="80368"/>
                    </a:lnTo>
                    <a:lnTo>
                      <a:pt x="7144" y="80368"/>
                    </a:lnTo>
                    <a:lnTo>
                      <a:pt x="7181" y="77540"/>
                    </a:lnTo>
                    <a:lnTo>
                      <a:pt x="7255" y="74749"/>
                    </a:lnTo>
                    <a:lnTo>
                      <a:pt x="7404" y="71959"/>
                    </a:lnTo>
                    <a:lnTo>
                      <a:pt x="7627" y="69205"/>
                    </a:lnTo>
                    <a:lnTo>
                      <a:pt x="7851" y="66452"/>
                    </a:lnTo>
                    <a:lnTo>
                      <a:pt x="8186" y="63699"/>
                    </a:lnTo>
                    <a:lnTo>
                      <a:pt x="8520" y="60983"/>
                    </a:lnTo>
                    <a:lnTo>
                      <a:pt x="8930" y="58267"/>
                    </a:lnTo>
                    <a:lnTo>
                      <a:pt x="9413" y="55588"/>
                    </a:lnTo>
                    <a:lnTo>
                      <a:pt x="9934" y="52946"/>
                    </a:lnTo>
                    <a:lnTo>
                      <a:pt x="10492" y="50267"/>
                    </a:lnTo>
                    <a:lnTo>
                      <a:pt x="11125" y="47663"/>
                    </a:lnTo>
                    <a:lnTo>
                      <a:pt x="11795" y="45058"/>
                    </a:lnTo>
                    <a:lnTo>
                      <a:pt x="12539" y="42454"/>
                    </a:lnTo>
                    <a:lnTo>
                      <a:pt x="13283" y="39886"/>
                    </a:lnTo>
                    <a:lnTo>
                      <a:pt x="14139" y="37356"/>
                    </a:lnTo>
                    <a:lnTo>
                      <a:pt x="14994" y="34826"/>
                    </a:lnTo>
                    <a:lnTo>
                      <a:pt x="15925" y="32333"/>
                    </a:lnTo>
                    <a:lnTo>
                      <a:pt x="16892" y="29840"/>
                    </a:lnTo>
                    <a:lnTo>
                      <a:pt x="17897" y="27385"/>
                    </a:lnTo>
                    <a:lnTo>
                      <a:pt x="18938" y="24966"/>
                    </a:lnTo>
                    <a:lnTo>
                      <a:pt x="20055" y="22548"/>
                    </a:lnTo>
                    <a:lnTo>
                      <a:pt x="21208" y="20167"/>
                    </a:lnTo>
                    <a:lnTo>
                      <a:pt x="22399" y="17823"/>
                    </a:lnTo>
                    <a:lnTo>
                      <a:pt x="23626" y="15479"/>
                    </a:lnTo>
                    <a:lnTo>
                      <a:pt x="24929" y="13209"/>
                    </a:lnTo>
                    <a:lnTo>
                      <a:pt x="26231" y="10939"/>
                    </a:lnTo>
                    <a:lnTo>
                      <a:pt x="27608" y="8670"/>
                    </a:lnTo>
                    <a:lnTo>
                      <a:pt x="29021" y="6475"/>
                    </a:lnTo>
                    <a:lnTo>
                      <a:pt x="30473" y="4279"/>
                    </a:lnTo>
                    <a:lnTo>
                      <a:pt x="31961" y="2121"/>
                    </a:lnTo>
                    <a:lnTo>
                      <a:pt x="334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0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  <a:close/>
                  </a:path>
                </a:pathLst>
              </a:custGeom>
              <a:solidFill>
                <a:srgbClr val="713F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0"/>
              <p:cNvSpPr/>
              <p:nvPr/>
            </p:nvSpPr>
            <p:spPr>
              <a:xfrm>
                <a:off x="1254912" y="53606"/>
                <a:ext cx="1197792" cy="2202205"/>
              </a:xfrm>
              <a:custGeom>
                <a:rect b="b" l="l" r="r" t="t"/>
                <a:pathLst>
                  <a:path extrusionOk="0" fill="none" h="70285" w="37431">
                    <a:moveTo>
                      <a:pt x="37430" y="1"/>
                    </a:moveTo>
                    <a:lnTo>
                      <a:pt x="37430" y="1"/>
                    </a:lnTo>
                    <a:lnTo>
                      <a:pt x="37430" y="1"/>
                    </a:lnTo>
                    <a:lnTo>
                      <a:pt x="35496" y="1638"/>
                    </a:lnTo>
                    <a:lnTo>
                      <a:pt x="33635" y="3312"/>
                    </a:lnTo>
                    <a:lnTo>
                      <a:pt x="31775" y="5023"/>
                    </a:lnTo>
                    <a:lnTo>
                      <a:pt x="29989" y="6772"/>
                    </a:lnTo>
                    <a:lnTo>
                      <a:pt x="28240" y="8558"/>
                    </a:lnTo>
                    <a:lnTo>
                      <a:pt x="26529" y="10418"/>
                    </a:lnTo>
                    <a:lnTo>
                      <a:pt x="24855" y="12316"/>
                    </a:lnTo>
                    <a:lnTo>
                      <a:pt x="23217" y="14214"/>
                    </a:lnTo>
                    <a:lnTo>
                      <a:pt x="21655" y="16186"/>
                    </a:lnTo>
                    <a:lnTo>
                      <a:pt x="20129" y="18195"/>
                    </a:lnTo>
                    <a:lnTo>
                      <a:pt x="18641" y="20241"/>
                    </a:lnTo>
                    <a:lnTo>
                      <a:pt x="17190" y="22287"/>
                    </a:lnTo>
                    <a:lnTo>
                      <a:pt x="15813" y="24408"/>
                    </a:lnTo>
                    <a:lnTo>
                      <a:pt x="14474" y="26566"/>
                    </a:lnTo>
                    <a:lnTo>
                      <a:pt x="13209" y="28761"/>
                    </a:lnTo>
                    <a:lnTo>
                      <a:pt x="11981" y="30957"/>
                    </a:lnTo>
                    <a:lnTo>
                      <a:pt x="10790" y="33226"/>
                    </a:lnTo>
                    <a:lnTo>
                      <a:pt x="9674" y="35496"/>
                    </a:lnTo>
                    <a:lnTo>
                      <a:pt x="8595" y="37803"/>
                    </a:lnTo>
                    <a:lnTo>
                      <a:pt x="7553" y="40147"/>
                    </a:lnTo>
                    <a:lnTo>
                      <a:pt x="6623" y="42528"/>
                    </a:lnTo>
                    <a:lnTo>
                      <a:pt x="5693" y="44909"/>
                    </a:lnTo>
                    <a:lnTo>
                      <a:pt x="4874" y="47328"/>
                    </a:lnTo>
                    <a:lnTo>
                      <a:pt x="4093" y="49783"/>
                    </a:lnTo>
                    <a:lnTo>
                      <a:pt x="3349" y="52276"/>
                    </a:lnTo>
                    <a:lnTo>
                      <a:pt x="2679" y="54769"/>
                    </a:lnTo>
                    <a:lnTo>
                      <a:pt x="2084" y="57299"/>
                    </a:lnTo>
                    <a:lnTo>
                      <a:pt x="1526" y="59866"/>
                    </a:lnTo>
                    <a:lnTo>
                      <a:pt x="1042" y="62434"/>
                    </a:lnTo>
                    <a:lnTo>
                      <a:pt x="633" y="65038"/>
                    </a:lnTo>
                    <a:lnTo>
                      <a:pt x="298" y="67643"/>
                    </a:lnTo>
                    <a:lnTo>
                      <a:pt x="0" y="70284"/>
                    </a:lnTo>
                    <a:lnTo>
                      <a:pt x="0" y="70284"/>
                    </a:lnTo>
                    <a:lnTo>
                      <a:pt x="298" y="67643"/>
                    </a:lnTo>
                    <a:lnTo>
                      <a:pt x="633" y="65038"/>
                    </a:lnTo>
                    <a:lnTo>
                      <a:pt x="1042" y="62434"/>
                    </a:lnTo>
                    <a:lnTo>
                      <a:pt x="1526" y="59866"/>
                    </a:lnTo>
                    <a:lnTo>
                      <a:pt x="2084" y="57299"/>
                    </a:lnTo>
                    <a:lnTo>
                      <a:pt x="2679" y="54769"/>
                    </a:lnTo>
                    <a:lnTo>
                      <a:pt x="3349" y="52276"/>
                    </a:lnTo>
                    <a:lnTo>
                      <a:pt x="4093" y="49783"/>
                    </a:lnTo>
                    <a:lnTo>
                      <a:pt x="4874" y="47328"/>
                    </a:lnTo>
                    <a:lnTo>
                      <a:pt x="5693" y="44909"/>
                    </a:lnTo>
                    <a:lnTo>
                      <a:pt x="6623" y="42528"/>
                    </a:lnTo>
                    <a:lnTo>
                      <a:pt x="7553" y="40147"/>
                    </a:lnTo>
                    <a:lnTo>
                      <a:pt x="8595" y="37803"/>
                    </a:lnTo>
                    <a:lnTo>
                      <a:pt x="9674" y="35496"/>
                    </a:lnTo>
                    <a:lnTo>
                      <a:pt x="10790" y="33226"/>
                    </a:lnTo>
                    <a:lnTo>
                      <a:pt x="11981" y="30957"/>
                    </a:lnTo>
                    <a:lnTo>
                      <a:pt x="13209" y="28761"/>
                    </a:lnTo>
                    <a:lnTo>
                      <a:pt x="14474" y="26566"/>
                    </a:lnTo>
                    <a:lnTo>
                      <a:pt x="15813" y="24408"/>
                    </a:lnTo>
                    <a:lnTo>
                      <a:pt x="17190" y="22287"/>
                    </a:lnTo>
                    <a:lnTo>
                      <a:pt x="18641" y="20241"/>
                    </a:lnTo>
                    <a:lnTo>
                      <a:pt x="20129" y="18195"/>
                    </a:lnTo>
                    <a:lnTo>
                      <a:pt x="21655" y="16186"/>
                    </a:lnTo>
                    <a:lnTo>
                      <a:pt x="23217" y="14214"/>
                    </a:lnTo>
                    <a:lnTo>
                      <a:pt x="24855" y="12316"/>
                    </a:lnTo>
                    <a:lnTo>
                      <a:pt x="26529" y="10418"/>
                    </a:lnTo>
                    <a:lnTo>
                      <a:pt x="28240" y="8558"/>
                    </a:lnTo>
                    <a:lnTo>
                      <a:pt x="29989" y="6772"/>
                    </a:lnTo>
                    <a:lnTo>
                      <a:pt x="31775" y="5023"/>
                    </a:lnTo>
                    <a:lnTo>
                      <a:pt x="33635" y="3312"/>
                    </a:lnTo>
                    <a:lnTo>
                      <a:pt x="35496" y="1638"/>
                    </a:lnTo>
                    <a:lnTo>
                      <a:pt x="374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7" name="Google Shape;467;p10"/>
            <p:cNvSpPr/>
            <p:nvPr/>
          </p:nvSpPr>
          <p:spPr>
            <a:xfrm>
              <a:off x="2615776" y="656318"/>
              <a:ext cx="3912448" cy="3830805"/>
            </a:xfrm>
            <a:custGeom>
              <a:rect b="b" l="l" r="r" t="t"/>
              <a:pathLst>
                <a:path extrusionOk="0" h="122263" w="122264">
                  <a:moveTo>
                    <a:pt x="61132" y="1"/>
                  </a:moveTo>
                  <a:lnTo>
                    <a:pt x="59569" y="38"/>
                  </a:lnTo>
                  <a:lnTo>
                    <a:pt x="57969" y="112"/>
                  </a:lnTo>
                  <a:lnTo>
                    <a:pt x="56444" y="187"/>
                  </a:lnTo>
                  <a:lnTo>
                    <a:pt x="54881" y="335"/>
                  </a:lnTo>
                  <a:lnTo>
                    <a:pt x="53356" y="521"/>
                  </a:lnTo>
                  <a:lnTo>
                    <a:pt x="51830" y="707"/>
                  </a:lnTo>
                  <a:lnTo>
                    <a:pt x="50305" y="968"/>
                  </a:lnTo>
                  <a:lnTo>
                    <a:pt x="48816" y="1266"/>
                  </a:lnTo>
                  <a:lnTo>
                    <a:pt x="47328" y="1563"/>
                  </a:lnTo>
                  <a:lnTo>
                    <a:pt x="45840" y="1935"/>
                  </a:lnTo>
                  <a:lnTo>
                    <a:pt x="44389" y="2345"/>
                  </a:lnTo>
                  <a:lnTo>
                    <a:pt x="42975" y="2754"/>
                  </a:lnTo>
                  <a:lnTo>
                    <a:pt x="41524" y="3238"/>
                  </a:lnTo>
                  <a:lnTo>
                    <a:pt x="40110" y="3721"/>
                  </a:lnTo>
                  <a:lnTo>
                    <a:pt x="38733" y="4242"/>
                  </a:lnTo>
                  <a:lnTo>
                    <a:pt x="37357" y="4800"/>
                  </a:lnTo>
                  <a:lnTo>
                    <a:pt x="35980" y="5396"/>
                  </a:lnTo>
                  <a:lnTo>
                    <a:pt x="34641" y="6028"/>
                  </a:lnTo>
                  <a:lnTo>
                    <a:pt x="33301" y="6698"/>
                  </a:lnTo>
                  <a:lnTo>
                    <a:pt x="31999" y="7405"/>
                  </a:lnTo>
                  <a:lnTo>
                    <a:pt x="30697" y="8112"/>
                  </a:lnTo>
                  <a:lnTo>
                    <a:pt x="29432" y="8856"/>
                  </a:lnTo>
                  <a:lnTo>
                    <a:pt x="28204" y="9637"/>
                  </a:lnTo>
                  <a:lnTo>
                    <a:pt x="26976" y="10456"/>
                  </a:lnTo>
                  <a:lnTo>
                    <a:pt x="25748" y="11274"/>
                  </a:lnTo>
                  <a:lnTo>
                    <a:pt x="24557" y="12167"/>
                  </a:lnTo>
                  <a:lnTo>
                    <a:pt x="23404" y="13060"/>
                  </a:lnTo>
                  <a:lnTo>
                    <a:pt x="22251" y="13953"/>
                  </a:lnTo>
                  <a:lnTo>
                    <a:pt x="21134" y="14920"/>
                  </a:lnTo>
                  <a:lnTo>
                    <a:pt x="20055" y="15888"/>
                  </a:lnTo>
                  <a:lnTo>
                    <a:pt x="18976" y="16892"/>
                  </a:lnTo>
                  <a:lnTo>
                    <a:pt x="17897" y="17897"/>
                  </a:lnTo>
                  <a:lnTo>
                    <a:pt x="16893" y="18976"/>
                  </a:lnTo>
                  <a:lnTo>
                    <a:pt x="15888" y="20055"/>
                  </a:lnTo>
                  <a:lnTo>
                    <a:pt x="14921" y="21134"/>
                  </a:lnTo>
                  <a:lnTo>
                    <a:pt x="13953" y="22250"/>
                  </a:lnTo>
                  <a:lnTo>
                    <a:pt x="13061" y="23404"/>
                  </a:lnTo>
                  <a:lnTo>
                    <a:pt x="12168" y="24557"/>
                  </a:lnTo>
                  <a:lnTo>
                    <a:pt x="11275" y="25748"/>
                  </a:lnTo>
                  <a:lnTo>
                    <a:pt x="10456" y="26976"/>
                  </a:lnTo>
                  <a:lnTo>
                    <a:pt x="9637" y="28203"/>
                  </a:lnTo>
                  <a:lnTo>
                    <a:pt x="8856" y="29431"/>
                  </a:lnTo>
                  <a:lnTo>
                    <a:pt x="8112" y="30696"/>
                  </a:lnTo>
                  <a:lnTo>
                    <a:pt x="7405" y="31998"/>
                  </a:lnTo>
                  <a:lnTo>
                    <a:pt x="6698" y="33301"/>
                  </a:lnTo>
                  <a:lnTo>
                    <a:pt x="6028" y="34640"/>
                  </a:lnTo>
                  <a:lnTo>
                    <a:pt x="5396" y="35980"/>
                  </a:lnTo>
                  <a:lnTo>
                    <a:pt x="4801" y="37356"/>
                  </a:lnTo>
                  <a:lnTo>
                    <a:pt x="4242" y="38733"/>
                  </a:lnTo>
                  <a:lnTo>
                    <a:pt x="3722" y="40110"/>
                  </a:lnTo>
                  <a:lnTo>
                    <a:pt x="3238" y="41523"/>
                  </a:lnTo>
                  <a:lnTo>
                    <a:pt x="2754" y="42975"/>
                  </a:lnTo>
                  <a:lnTo>
                    <a:pt x="2345" y="44388"/>
                  </a:lnTo>
                  <a:lnTo>
                    <a:pt x="1936" y="45839"/>
                  </a:lnTo>
                  <a:lnTo>
                    <a:pt x="1564" y="47328"/>
                  </a:lnTo>
                  <a:lnTo>
                    <a:pt x="1266" y="48816"/>
                  </a:lnTo>
                  <a:lnTo>
                    <a:pt x="968" y="50304"/>
                  </a:lnTo>
                  <a:lnTo>
                    <a:pt x="708" y="51830"/>
                  </a:lnTo>
                  <a:lnTo>
                    <a:pt x="522" y="53355"/>
                  </a:lnTo>
                  <a:lnTo>
                    <a:pt x="336" y="54881"/>
                  </a:lnTo>
                  <a:lnTo>
                    <a:pt x="187" y="56443"/>
                  </a:lnTo>
                  <a:lnTo>
                    <a:pt x="112" y="57969"/>
                  </a:lnTo>
                  <a:lnTo>
                    <a:pt x="38" y="59569"/>
                  </a:lnTo>
                  <a:lnTo>
                    <a:pt x="1" y="61132"/>
                  </a:lnTo>
                  <a:lnTo>
                    <a:pt x="38" y="62694"/>
                  </a:lnTo>
                  <a:lnTo>
                    <a:pt x="112" y="64294"/>
                  </a:lnTo>
                  <a:lnTo>
                    <a:pt x="187" y="65820"/>
                  </a:lnTo>
                  <a:lnTo>
                    <a:pt x="336" y="67382"/>
                  </a:lnTo>
                  <a:lnTo>
                    <a:pt x="522" y="68908"/>
                  </a:lnTo>
                  <a:lnTo>
                    <a:pt x="708" y="70433"/>
                  </a:lnTo>
                  <a:lnTo>
                    <a:pt x="968" y="71959"/>
                  </a:lnTo>
                  <a:lnTo>
                    <a:pt x="1266" y="73447"/>
                  </a:lnTo>
                  <a:lnTo>
                    <a:pt x="1564" y="74935"/>
                  </a:lnTo>
                  <a:lnTo>
                    <a:pt x="1936" y="76424"/>
                  </a:lnTo>
                  <a:lnTo>
                    <a:pt x="2345" y="77875"/>
                  </a:lnTo>
                  <a:lnTo>
                    <a:pt x="2754" y="79288"/>
                  </a:lnTo>
                  <a:lnTo>
                    <a:pt x="3238" y="80740"/>
                  </a:lnTo>
                  <a:lnTo>
                    <a:pt x="3722" y="82153"/>
                  </a:lnTo>
                  <a:lnTo>
                    <a:pt x="4242" y="83530"/>
                  </a:lnTo>
                  <a:lnTo>
                    <a:pt x="4801" y="84907"/>
                  </a:lnTo>
                  <a:lnTo>
                    <a:pt x="5396" y="86283"/>
                  </a:lnTo>
                  <a:lnTo>
                    <a:pt x="6028" y="87623"/>
                  </a:lnTo>
                  <a:lnTo>
                    <a:pt x="6698" y="88962"/>
                  </a:lnTo>
                  <a:lnTo>
                    <a:pt x="7405" y="90265"/>
                  </a:lnTo>
                  <a:lnTo>
                    <a:pt x="8112" y="91567"/>
                  </a:lnTo>
                  <a:lnTo>
                    <a:pt x="8856" y="92832"/>
                  </a:lnTo>
                  <a:lnTo>
                    <a:pt x="9637" y="94060"/>
                  </a:lnTo>
                  <a:lnTo>
                    <a:pt x="10456" y="95287"/>
                  </a:lnTo>
                  <a:lnTo>
                    <a:pt x="11275" y="96515"/>
                  </a:lnTo>
                  <a:lnTo>
                    <a:pt x="12168" y="97706"/>
                  </a:lnTo>
                  <a:lnTo>
                    <a:pt x="13061" y="98859"/>
                  </a:lnTo>
                  <a:lnTo>
                    <a:pt x="13953" y="100013"/>
                  </a:lnTo>
                  <a:lnTo>
                    <a:pt x="14921" y="101129"/>
                  </a:lnTo>
                  <a:lnTo>
                    <a:pt x="15888" y="102208"/>
                  </a:lnTo>
                  <a:lnTo>
                    <a:pt x="16893" y="103287"/>
                  </a:lnTo>
                  <a:lnTo>
                    <a:pt x="17897" y="104366"/>
                  </a:lnTo>
                  <a:lnTo>
                    <a:pt x="18976" y="105371"/>
                  </a:lnTo>
                  <a:lnTo>
                    <a:pt x="20055" y="106375"/>
                  </a:lnTo>
                  <a:lnTo>
                    <a:pt x="21134" y="107343"/>
                  </a:lnTo>
                  <a:lnTo>
                    <a:pt x="22251" y="108310"/>
                  </a:lnTo>
                  <a:lnTo>
                    <a:pt x="23404" y="109203"/>
                  </a:lnTo>
                  <a:lnTo>
                    <a:pt x="24557" y="110096"/>
                  </a:lnTo>
                  <a:lnTo>
                    <a:pt x="25748" y="110989"/>
                  </a:lnTo>
                  <a:lnTo>
                    <a:pt x="26976" y="111807"/>
                  </a:lnTo>
                  <a:lnTo>
                    <a:pt x="28204" y="112626"/>
                  </a:lnTo>
                  <a:lnTo>
                    <a:pt x="29432" y="113407"/>
                  </a:lnTo>
                  <a:lnTo>
                    <a:pt x="30697" y="114151"/>
                  </a:lnTo>
                  <a:lnTo>
                    <a:pt x="31999" y="114858"/>
                  </a:lnTo>
                  <a:lnTo>
                    <a:pt x="33301" y="115565"/>
                  </a:lnTo>
                  <a:lnTo>
                    <a:pt x="34641" y="116235"/>
                  </a:lnTo>
                  <a:lnTo>
                    <a:pt x="35980" y="116867"/>
                  </a:lnTo>
                  <a:lnTo>
                    <a:pt x="37357" y="117463"/>
                  </a:lnTo>
                  <a:lnTo>
                    <a:pt x="38733" y="118021"/>
                  </a:lnTo>
                  <a:lnTo>
                    <a:pt x="40110" y="118542"/>
                  </a:lnTo>
                  <a:lnTo>
                    <a:pt x="41524" y="119025"/>
                  </a:lnTo>
                  <a:lnTo>
                    <a:pt x="42975" y="119509"/>
                  </a:lnTo>
                  <a:lnTo>
                    <a:pt x="44389" y="119918"/>
                  </a:lnTo>
                  <a:lnTo>
                    <a:pt x="45840" y="120328"/>
                  </a:lnTo>
                  <a:lnTo>
                    <a:pt x="47328" y="120700"/>
                  </a:lnTo>
                  <a:lnTo>
                    <a:pt x="48816" y="120997"/>
                  </a:lnTo>
                  <a:lnTo>
                    <a:pt x="50305" y="121295"/>
                  </a:lnTo>
                  <a:lnTo>
                    <a:pt x="51830" y="121556"/>
                  </a:lnTo>
                  <a:lnTo>
                    <a:pt x="53356" y="121742"/>
                  </a:lnTo>
                  <a:lnTo>
                    <a:pt x="54881" y="121928"/>
                  </a:lnTo>
                  <a:lnTo>
                    <a:pt x="56444" y="122076"/>
                  </a:lnTo>
                  <a:lnTo>
                    <a:pt x="57969" y="122151"/>
                  </a:lnTo>
                  <a:lnTo>
                    <a:pt x="59569" y="122225"/>
                  </a:lnTo>
                  <a:lnTo>
                    <a:pt x="61132" y="122263"/>
                  </a:lnTo>
                  <a:lnTo>
                    <a:pt x="62695" y="122225"/>
                  </a:lnTo>
                  <a:lnTo>
                    <a:pt x="64295" y="122151"/>
                  </a:lnTo>
                  <a:lnTo>
                    <a:pt x="65820" y="122076"/>
                  </a:lnTo>
                  <a:lnTo>
                    <a:pt x="67383" y="121928"/>
                  </a:lnTo>
                  <a:lnTo>
                    <a:pt x="68908" y="121742"/>
                  </a:lnTo>
                  <a:lnTo>
                    <a:pt x="70434" y="121556"/>
                  </a:lnTo>
                  <a:lnTo>
                    <a:pt x="71959" y="121295"/>
                  </a:lnTo>
                  <a:lnTo>
                    <a:pt x="73448" y="120997"/>
                  </a:lnTo>
                  <a:lnTo>
                    <a:pt x="74936" y="120700"/>
                  </a:lnTo>
                  <a:lnTo>
                    <a:pt x="76424" y="120328"/>
                  </a:lnTo>
                  <a:lnTo>
                    <a:pt x="77875" y="119918"/>
                  </a:lnTo>
                  <a:lnTo>
                    <a:pt x="79289" y="119509"/>
                  </a:lnTo>
                  <a:lnTo>
                    <a:pt x="80740" y="119025"/>
                  </a:lnTo>
                  <a:lnTo>
                    <a:pt x="82154" y="118542"/>
                  </a:lnTo>
                  <a:lnTo>
                    <a:pt x="83531" y="118021"/>
                  </a:lnTo>
                  <a:lnTo>
                    <a:pt x="84907" y="117463"/>
                  </a:lnTo>
                  <a:lnTo>
                    <a:pt x="86284" y="116867"/>
                  </a:lnTo>
                  <a:lnTo>
                    <a:pt x="87623" y="116235"/>
                  </a:lnTo>
                  <a:lnTo>
                    <a:pt x="88963" y="115565"/>
                  </a:lnTo>
                  <a:lnTo>
                    <a:pt x="90265" y="114858"/>
                  </a:lnTo>
                  <a:lnTo>
                    <a:pt x="91567" y="114151"/>
                  </a:lnTo>
                  <a:lnTo>
                    <a:pt x="92832" y="113407"/>
                  </a:lnTo>
                  <a:lnTo>
                    <a:pt x="94060" y="112626"/>
                  </a:lnTo>
                  <a:lnTo>
                    <a:pt x="95288" y="111807"/>
                  </a:lnTo>
                  <a:lnTo>
                    <a:pt x="96516" y="110989"/>
                  </a:lnTo>
                  <a:lnTo>
                    <a:pt x="97707" y="110096"/>
                  </a:lnTo>
                  <a:lnTo>
                    <a:pt x="98860" y="109203"/>
                  </a:lnTo>
                  <a:lnTo>
                    <a:pt x="100013" y="108310"/>
                  </a:lnTo>
                  <a:lnTo>
                    <a:pt x="101130" y="107343"/>
                  </a:lnTo>
                  <a:lnTo>
                    <a:pt x="102209" y="106375"/>
                  </a:lnTo>
                  <a:lnTo>
                    <a:pt x="103288" y="105371"/>
                  </a:lnTo>
                  <a:lnTo>
                    <a:pt x="104367" y="104366"/>
                  </a:lnTo>
                  <a:lnTo>
                    <a:pt x="105371" y="103287"/>
                  </a:lnTo>
                  <a:lnTo>
                    <a:pt x="106376" y="102208"/>
                  </a:lnTo>
                  <a:lnTo>
                    <a:pt x="107343" y="101129"/>
                  </a:lnTo>
                  <a:lnTo>
                    <a:pt x="108311" y="100013"/>
                  </a:lnTo>
                  <a:lnTo>
                    <a:pt x="109203" y="98859"/>
                  </a:lnTo>
                  <a:lnTo>
                    <a:pt x="110096" y="97706"/>
                  </a:lnTo>
                  <a:lnTo>
                    <a:pt x="110989" y="96515"/>
                  </a:lnTo>
                  <a:lnTo>
                    <a:pt x="111808" y="95287"/>
                  </a:lnTo>
                  <a:lnTo>
                    <a:pt x="112627" y="94060"/>
                  </a:lnTo>
                  <a:lnTo>
                    <a:pt x="113408" y="92832"/>
                  </a:lnTo>
                  <a:lnTo>
                    <a:pt x="114152" y="91567"/>
                  </a:lnTo>
                  <a:lnTo>
                    <a:pt x="114859" y="90265"/>
                  </a:lnTo>
                  <a:lnTo>
                    <a:pt x="115566" y="88962"/>
                  </a:lnTo>
                  <a:lnTo>
                    <a:pt x="116236" y="87623"/>
                  </a:lnTo>
                  <a:lnTo>
                    <a:pt x="116868" y="86283"/>
                  </a:lnTo>
                  <a:lnTo>
                    <a:pt x="117463" y="84907"/>
                  </a:lnTo>
                  <a:lnTo>
                    <a:pt x="118022" y="83530"/>
                  </a:lnTo>
                  <a:lnTo>
                    <a:pt x="118542" y="82153"/>
                  </a:lnTo>
                  <a:lnTo>
                    <a:pt x="119026" y="80740"/>
                  </a:lnTo>
                  <a:lnTo>
                    <a:pt x="119510" y="79288"/>
                  </a:lnTo>
                  <a:lnTo>
                    <a:pt x="119919" y="77875"/>
                  </a:lnTo>
                  <a:lnTo>
                    <a:pt x="120328" y="76424"/>
                  </a:lnTo>
                  <a:lnTo>
                    <a:pt x="120700" y="74935"/>
                  </a:lnTo>
                  <a:lnTo>
                    <a:pt x="120998" y="73447"/>
                  </a:lnTo>
                  <a:lnTo>
                    <a:pt x="121296" y="71959"/>
                  </a:lnTo>
                  <a:lnTo>
                    <a:pt x="121556" y="70433"/>
                  </a:lnTo>
                  <a:lnTo>
                    <a:pt x="121742" y="68908"/>
                  </a:lnTo>
                  <a:lnTo>
                    <a:pt x="121928" y="67382"/>
                  </a:lnTo>
                  <a:lnTo>
                    <a:pt x="122077" y="65820"/>
                  </a:lnTo>
                  <a:lnTo>
                    <a:pt x="122152" y="64294"/>
                  </a:lnTo>
                  <a:lnTo>
                    <a:pt x="122226" y="62694"/>
                  </a:lnTo>
                  <a:lnTo>
                    <a:pt x="122263" y="61132"/>
                  </a:lnTo>
                  <a:lnTo>
                    <a:pt x="122226" y="59569"/>
                  </a:lnTo>
                  <a:lnTo>
                    <a:pt x="122152" y="57969"/>
                  </a:lnTo>
                  <a:lnTo>
                    <a:pt x="122077" y="56443"/>
                  </a:lnTo>
                  <a:lnTo>
                    <a:pt x="121928" y="54881"/>
                  </a:lnTo>
                  <a:lnTo>
                    <a:pt x="121742" y="53355"/>
                  </a:lnTo>
                  <a:lnTo>
                    <a:pt x="121556" y="51830"/>
                  </a:lnTo>
                  <a:lnTo>
                    <a:pt x="121296" y="50304"/>
                  </a:lnTo>
                  <a:lnTo>
                    <a:pt x="120998" y="48816"/>
                  </a:lnTo>
                  <a:lnTo>
                    <a:pt x="120700" y="47328"/>
                  </a:lnTo>
                  <a:lnTo>
                    <a:pt x="120328" y="45839"/>
                  </a:lnTo>
                  <a:lnTo>
                    <a:pt x="119919" y="44388"/>
                  </a:lnTo>
                  <a:lnTo>
                    <a:pt x="119510" y="42975"/>
                  </a:lnTo>
                  <a:lnTo>
                    <a:pt x="119026" y="41523"/>
                  </a:lnTo>
                  <a:lnTo>
                    <a:pt x="118542" y="40110"/>
                  </a:lnTo>
                  <a:lnTo>
                    <a:pt x="118022" y="38733"/>
                  </a:lnTo>
                  <a:lnTo>
                    <a:pt x="117463" y="37356"/>
                  </a:lnTo>
                  <a:lnTo>
                    <a:pt x="116868" y="35980"/>
                  </a:lnTo>
                  <a:lnTo>
                    <a:pt x="116236" y="34640"/>
                  </a:lnTo>
                  <a:lnTo>
                    <a:pt x="115566" y="33301"/>
                  </a:lnTo>
                  <a:lnTo>
                    <a:pt x="114859" y="31998"/>
                  </a:lnTo>
                  <a:lnTo>
                    <a:pt x="114152" y="30696"/>
                  </a:lnTo>
                  <a:lnTo>
                    <a:pt x="113408" y="29431"/>
                  </a:lnTo>
                  <a:lnTo>
                    <a:pt x="112627" y="28203"/>
                  </a:lnTo>
                  <a:lnTo>
                    <a:pt x="111808" y="26976"/>
                  </a:lnTo>
                  <a:lnTo>
                    <a:pt x="110989" y="25748"/>
                  </a:lnTo>
                  <a:lnTo>
                    <a:pt x="110096" y="24557"/>
                  </a:lnTo>
                  <a:lnTo>
                    <a:pt x="109203" y="23404"/>
                  </a:lnTo>
                  <a:lnTo>
                    <a:pt x="108311" y="22250"/>
                  </a:lnTo>
                  <a:lnTo>
                    <a:pt x="107343" y="21134"/>
                  </a:lnTo>
                  <a:lnTo>
                    <a:pt x="106376" y="20055"/>
                  </a:lnTo>
                  <a:lnTo>
                    <a:pt x="105371" y="18976"/>
                  </a:lnTo>
                  <a:lnTo>
                    <a:pt x="104367" y="17897"/>
                  </a:lnTo>
                  <a:lnTo>
                    <a:pt x="103288" y="16892"/>
                  </a:lnTo>
                  <a:lnTo>
                    <a:pt x="102209" y="15888"/>
                  </a:lnTo>
                  <a:lnTo>
                    <a:pt x="101130" y="14920"/>
                  </a:lnTo>
                  <a:lnTo>
                    <a:pt x="100013" y="13953"/>
                  </a:lnTo>
                  <a:lnTo>
                    <a:pt x="98860" y="13060"/>
                  </a:lnTo>
                  <a:lnTo>
                    <a:pt x="97707" y="12167"/>
                  </a:lnTo>
                  <a:lnTo>
                    <a:pt x="96516" y="11274"/>
                  </a:lnTo>
                  <a:lnTo>
                    <a:pt x="95288" y="10456"/>
                  </a:lnTo>
                  <a:lnTo>
                    <a:pt x="94060" y="9637"/>
                  </a:lnTo>
                  <a:lnTo>
                    <a:pt x="92832" y="8856"/>
                  </a:lnTo>
                  <a:lnTo>
                    <a:pt x="91567" y="8112"/>
                  </a:lnTo>
                  <a:lnTo>
                    <a:pt x="90265" y="7405"/>
                  </a:lnTo>
                  <a:lnTo>
                    <a:pt x="88963" y="6698"/>
                  </a:lnTo>
                  <a:lnTo>
                    <a:pt x="87623" y="6028"/>
                  </a:lnTo>
                  <a:lnTo>
                    <a:pt x="86284" y="5396"/>
                  </a:lnTo>
                  <a:lnTo>
                    <a:pt x="84907" y="4800"/>
                  </a:lnTo>
                  <a:lnTo>
                    <a:pt x="83531" y="4242"/>
                  </a:lnTo>
                  <a:lnTo>
                    <a:pt x="82154" y="3721"/>
                  </a:lnTo>
                  <a:lnTo>
                    <a:pt x="80740" y="3238"/>
                  </a:lnTo>
                  <a:lnTo>
                    <a:pt x="79289" y="2754"/>
                  </a:lnTo>
                  <a:lnTo>
                    <a:pt x="77875" y="2345"/>
                  </a:lnTo>
                  <a:lnTo>
                    <a:pt x="76424" y="1935"/>
                  </a:lnTo>
                  <a:lnTo>
                    <a:pt x="74936" y="1563"/>
                  </a:lnTo>
                  <a:lnTo>
                    <a:pt x="73448" y="1266"/>
                  </a:lnTo>
                  <a:lnTo>
                    <a:pt x="71959" y="968"/>
                  </a:lnTo>
                  <a:lnTo>
                    <a:pt x="70434" y="707"/>
                  </a:lnTo>
                  <a:lnTo>
                    <a:pt x="68908" y="521"/>
                  </a:lnTo>
                  <a:lnTo>
                    <a:pt x="67383" y="335"/>
                  </a:lnTo>
                  <a:lnTo>
                    <a:pt x="65820" y="187"/>
                  </a:lnTo>
                  <a:lnTo>
                    <a:pt x="64295" y="112"/>
                  </a:lnTo>
                  <a:lnTo>
                    <a:pt x="62695" y="38"/>
                  </a:lnTo>
                  <a:lnTo>
                    <a:pt x="61132" y="1"/>
                  </a:lnTo>
                  <a:close/>
                </a:path>
              </a:pathLst>
            </a:custGeom>
            <a:solidFill>
              <a:srgbClr val="000000">
                <a:alpha val="16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10"/>
          <p:cNvSpPr txBox="1"/>
          <p:nvPr>
            <p:ph type="title"/>
          </p:nvPr>
        </p:nvSpPr>
        <p:spPr>
          <a:xfrm>
            <a:off x="4852725" y="539500"/>
            <a:ext cx="3578100" cy="9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469" name="Google Shape;469;p1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400000">
            <a:off x="837203" y="2368100"/>
            <a:ext cx="1938200" cy="36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0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rot="5400000">
            <a:off x="5921688" y="-1186412"/>
            <a:ext cx="2039075" cy="4405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" name="Google Shape;471;p10"/>
          <p:cNvGrpSpPr/>
          <p:nvPr/>
        </p:nvGrpSpPr>
        <p:grpSpPr>
          <a:xfrm>
            <a:off x="-30" y="5"/>
            <a:ext cx="2787388" cy="2959840"/>
            <a:chOff x="2090825" y="238125"/>
            <a:chExt cx="1747250" cy="1855350"/>
          </a:xfrm>
        </p:grpSpPr>
        <p:sp>
          <p:nvSpPr>
            <p:cNvPr id="472" name="Google Shape;472;p10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10"/>
          <p:cNvGrpSpPr/>
          <p:nvPr/>
        </p:nvGrpSpPr>
        <p:grpSpPr>
          <a:xfrm rot="10800000">
            <a:off x="6852306" y="2710033"/>
            <a:ext cx="2291693" cy="2433477"/>
            <a:chOff x="2090825" y="238125"/>
            <a:chExt cx="1747250" cy="1855350"/>
          </a:xfrm>
        </p:grpSpPr>
        <p:sp>
          <p:nvSpPr>
            <p:cNvPr id="476" name="Google Shape;476;p10"/>
            <p:cNvSpPr/>
            <p:nvPr/>
          </p:nvSpPr>
          <p:spPr>
            <a:xfrm>
              <a:off x="2090825" y="238125"/>
              <a:ext cx="1747250" cy="1855350"/>
            </a:xfrm>
            <a:custGeom>
              <a:rect b="b" l="l" r="r" t="t"/>
              <a:pathLst>
                <a:path extrusionOk="0" h="74214" w="69890">
                  <a:moveTo>
                    <a:pt x="1" y="0"/>
                  </a:moveTo>
                  <a:lnTo>
                    <a:pt x="1" y="73836"/>
                  </a:lnTo>
                  <a:lnTo>
                    <a:pt x="426" y="73930"/>
                  </a:lnTo>
                  <a:lnTo>
                    <a:pt x="851" y="74025"/>
                  </a:lnTo>
                  <a:lnTo>
                    <a:pt x="1725" y="74143"/>
                  </a:lnTo>
                  <a:lnTo>
                    <a:pt x="2552" y="74214"/>
                  </a:lnTo>
                  <a:lnTo>
                    <a:pt x="3308" y="74214"/>
                  </a:lnTo>
                  <a:lnTo>
                    <a:pt x="3663" y="74190"/>
                  </a:lnTo>
                  <a:lnTo>
                    <a:pt x="3994" y="74166"/>
                  </a:lnTo>
                  <a:lnTo>
                    <a:pt x="4324" y="74119"/>
                  </a:lnTo>
                  <a:lnTo>
                    <a:pt x="4655" y="74072"/>
                  </a:lnTo>
                  <a:lnTo>
                    <a:pt x="4939" y="74001"/>
                  </a:lnTo>
                  <a:lnTo>
                    <a:pt x="5246" y="73930"/>
                  </a:lnTo>
                  <a:lnTo>
                    <a:pt x="5506" y="73836"/>
                  </a:lnTo>
                  <a:lnTo>
                    <a:pt x="5789" y="73717"/>
                  </a:lnTo>
                  <a:lnTo>
                    <a:pt x="6025" y="73599"/>
                  </a:lnTo>
                  <a:lnTo>
                    <a:pt x="6262" y="73481"/>
                  </a:lnTo>
                  <a:lnTo>
                    <a:pt x="6498" y="73339"/>
                  </a:lnTo>
                  <a:lnTo>
                    <a:pt x="6711" y="73198"/>
                  </a:lnTo>
                  <a:lnTo>
                    <a:pt x="6923" y="73032"/>
                  </a:lnTo>
                  <a:lnTo>
                    <a:pt x="7112" y="72867"/>
                  </a:lnTo>
                  <a:lnTo>
                    <a:pt x="7490" y="72512"/>
                  </a:lnTo>
                  <a:lnTo>
                    <a:pt x="7798" y="72111"/>
                  </a:lnTo>
                  <a:lnTo>
                    <a:pt x="8081" y="71685"/>
                  </a:lnTo>
                  <a:lnTo>
                    <a:pt x="8341" y="71213"/>
                  </a:lnTo>
                  <a:lnTo>
                    <a:pt x="8554" y="70717"/>
                  </a:lnTo>
                  <a:lnTo>
                    <a:pt x="8743" y="70197"/>
                  </a:lnTo>
                  <a:lnTo>
                    <a:pt x="8908" y="69653"/>
                  </a:lnTo>
                  <a:lnTo>
                    <a:pt x="9026" y="69086"/>
                  </a:lnTo>
                  <a:lnTo>
                    <a:pt x="9144" y="68496"/>
                  </a:lnTo>
                  <a:lnTo>
                    <a:pt x="9239" y="67905"/>
                  </a:lnTo>
                  <a:lnTo>
                    <a:pt x="9286" y="67291"/>
                  </a:lnTo>
                  <a:lnTo>
                    <a:pt x="9333" y="66653"/>
                  </a:lnTo>
                  <a:lnTo>
                    <a:pt x="9381" y="66015"/>
                  </a:lnTo>
                  <a:lnTo>
                    <a:pt x="9404" y="65353"/>
                  </a:lnTo>
                  <a:lnTo>
                    <a:pt x="9404" y="64054"/>
                  </a:lnTo>
                  <a:lnTo>
                    <a:pt x="9381" y="62754"/>
                  </a:lnTo>
                  <a:lnTo>
                    <a:pt x="9333" y="60179"/>
                  </a:lnTo>
                  <a:lnTo>
                    <a:pt x="9333" y="59258"/>
                  </a:lnTo>
                  <a:lnTo>
                    <a:pt x="9381" y="58383"/>
                  </a:lnTo>
                  <a:lnTo>
                    <a:pt x="9428" y="57556"/>
                  </a:lnTo>
                  <a:lnTo>
                    <a:pt x="9522" y="56777"/>
                  </a:lnTo>
                  <a:lnTo>
                    <a:pt x="9640" y="56044"/>
                  </a:lnTo>
                  <a:lnTo>
                    <a:pt x="9782" y="55335"/>
                  </a:lnTo>
                  <a:lnTo>
                    <a:pt x="9948" y="54697"/>
                  </a:lnTo>
                  <a:lnTo>
                    <a:pt x="10160" y="54083"/>
                  </a:lnTo>
                  <a:lnTo>
                    <a:pt x="10373" y="53516"/>
                  </a:lnTo>
                  <a:lnTo>
                    <a:pt x="10609" y="52973"/>
                  </a:lnTo>
                  <a:lnTo>
                    <a:pt x="10893" y="52476"/>
                  </a:lnTo>
                  <a:lnTo>
                    <a:pt x="11176" y="52028"/>
                  </a:lnTo>
                  <a:lnTo>
                    <a:pt x="11483" y="51602"/>
                  </a:lnTo>
                  <a:lnTo>
                    <a:pt x="11814" y="51224"/>
                  </a:lnTo>
                  <a:lnTo>
                    <a:pt x="12169" y="50870"/>
                  </a:lnTo>
                  <a:lnTo>
                    <a:pt x="12547" y="50539"/>
                  </a:lnTo>
                  <a:lnTo>
                    <a:pt x="12948" y="50232"/>
                  </a:lnTo>
                  <a:lnTo>
                    <a:pt x="13350" y="49972"/>
                  </a:lnTo>
                  <a:lnTo>
                    <a:pt x="13775" y="49736"/>
                  </a:lnTo>
                  <a:lnTo>
                    <a:pt x="14224" y="49523"/>
                  </a:lnTo>
                  <a:lnTo>
                    <a:pt x="14697" y="49334"/>
                  </a:lnTo>
                  <a:lnTo>
                    <a:pt x="15169" y="49169"/>
                  </a:lnTo>
                  <a:lnTo>
                    <a:pt x="15665" y="49027"/>
                  </a:lnTo>
                  <a:lnTo>
                    <a:pt x="16162" y="48909"/>
                  </a:lnTo>
                  <a:lnTo>
                    <a:pt x="16705" y="48814"/>
                  </a:lnTo>
                  <a:lnTo>
                    <a:pt x="17225" y="48743"/>
                  </a:lnTo>
                  <a:lnTo>
                    <a:pt x="17768" y="48673"/>
                  </a:lnTo>
                  <a:lnTo>
                    <a:pt x="18335" y="48625"/>
                  </a:lnTo>
                  <a:lnTo>
                    <a:pt x="18902" y="48602"/>
                  </a:lnTo>
                  <a:lnTo>
                    <a:pt x="19493" y="48578"/>
                  </a:lnTo>
                  <a:lnTo>
                    <a:pt x="20698" y="48578"/>
                  </a:lnTo>
                  <a:lnTo>
                    <a:pt x="21903" y="48625"/>
                  </a:lnTo>
                  <a:lnTo>
                    <a:pt x="23179" y="48696"/>
                  </a:lnTo>
                  <a:lnTo>
                    <a:pt x="25754" y="48885"/>
                  </a:lnTo>
                  <a:lnTo>
                    <a:pt x="27054" y="48980"/>
                  </a:lnTo>
                  <a:lnTo>
                    <a:pt x="28377" y="49051"/>
                  </a:lnTo>
                  <a:lnTo>
                    <a:pt x="29700" y="49121"/>
                  </a:lnTo>
                  <a:lnTo>
                    <a:pt x="31023" y="49169"/>
                  </a:lnTo>
                  <a:lnTo>
                    <a:pt x="32323" y="49145"/>
                  </a:lnTo>
                  <a:lnTo>
                    <a:pt x="32984" y="49121"/>
                  </a:lnTo>
                  <a:lnTo>
                    <a:pt x="33622" y="49098"/>
                  </a:lnTo>
                  <a:lnTo>
                    <a:pt x="34260" y="49051"/>
                  </a:lnTo>
                  <a:lnTo>
                    <a:pt x="34898" y="48980"/>
                  </a:lnTo>
                  <a:lnTo>
                    <a:pt x="35536" y="48885"/>
                  </a:lnTo>
                  <a:lnTo>
                    <a:pt x="36150" y="48791"/>
                  </a:lnTo>
                  <a:lnTo>
                    <a:pt x="36788" y="48649"/>
                  </a:lnTo>
                  <a:lnTo>
                    <a:pt x="37379" y="48507"/>
                  </a:lnTo>
                  <a:lnTo>
                    <a:pt x="37993" y="48342"/>
                  </a:lnTo>
                  <a:lnTo>
                    <a:pt x="38584" y="48153"/>
                  </a:lnTo>
                  <a:lnTo>
                    <a:pt x="39151" y="47916"/>
                  </a:lnTo>
                  <a:lnTo>
                    <a:pt x="39718" y="47680"/>
                  </a:lnTo>
                  <a:lnTo>
                    <a:pt x="40285" y="47397"/>
                  </a:lnTo>
                  <a:lnTo>
                    <a:pt x="40828" y="47113"/>
                  </a:lnTo>
                  <a:lnTo>
                    <a:pt x="41419" y="46735"/>
                  </a:lnTo>
                  <a:lnTo>
                    <a:pt x="41986" y="46333"/>
                  </a:lnTo>
                  <a:lnTo>
                    <a:pt x="42506" y="45932"/>
                  </a:lnTo>
                  <a:lnTo>
                    <a:pt x="42978" y="45530"/>
                  </a:lnTo>
                  <a:lnTo>
                    <a:pt x="43427" y="45105"/>
                  </a:lnTo>
                  <a:lnTo>
                    <a:pt x="43829" y="44679"/>
                  </a:lnTo>
                  <a:lnTo>
                    <a:pt x="44207" y="44254"/>
                  </a:lnTo>
                  <a:lnTo>
                    <a:pt x="44538" y="43805"/>
                  </a:lnTo>
                  <a:lnTo>
                    <a:pt x="44845" y="43333"/>
                  </a:lnTo>
                  <a:lnTo>
                    <a:pt x="45128" y="42860"/>
                  </a:lnTo>
                  <a:lnTo>
                    <a:pt x="45365" y="42388"/>
                  </a:lnTo>
                  <a:lnTo>
                    <a:pt x="45577" y="41915"/>
                  </a:lnTo>
                  <a:lnTo>
                    <a:pt x="45743" y="41419"/>
                  </a:lnTo>
                  <a:lnTo>
                    <a:pt x="45908" y="40923"/>
                  </a:lnTo>
                  <a:lnTo>
                    <a:pt x="46050" y="40427"/>
                  </a:lnTo>
                  <a:lnTo>
                    <a:pt x="46144" y="39907"/>
                  </a:lnTo>
                  <a:lnTo>
                    <a:pt x="46239" y="39387"/>
                  </a:lnTo>
                  <a:lnTo>
                    <a:pt x="46286" y="38867"/>
                  </a:lnTo>
                  <a:lnTo>
                    <a:pt x="46333" y="38324"/>
                  </a:lnTo>
                  <a:lnTo>
                    <a:pt x="46357" y="37804"/>
                  </a:lnTo>
                  <a:lnTo>
                    <a:pt x="46357" y="37261"/>
                  </a:lnTo>
                  <a:lnTo>
                    <a:pt x="46333" y="36717"/>
                  </a:lnTo>
                  <a:lnTo>
                    <a:pt x="46310" y="36150"/>
                  </a:lnTo>
                  <a:lnTo>
                    <a:pt x="46263" y="35607"/>
                  </a:lnTo>
                  <a:lnTo>
                    <a:pt x="46121" y="34473"/>
                  </a:lnTo>
                  <a:lnTo>
                    <a:pt x="45955" y="33338"/>
                  </a:lnTo>
                  <a:lnTo>
                    <a:pt x="45743" y="32204"/>
                  </a:lnTo>
                  <a:lnTo>
                    <a:pt x="45530" y="31047"/>
                  </a:lnTo>
                  <a:lnTo>
                    <a:pt x="45034" y="28755"/>
                  </a:lnTo>
                  <a:lnTo>
                    <a:pt x="44798" y="27597"/>
                  </a:lnTo>
                  <a:lnTo>
                    <a:pt x="44561" y="26439"/>
                  </a:lnTo>
                  <a:lnTo>
                    <a:pt x="44372" y="25282"/>
                  </a:lnTo>
                  <a:lnTo>
                    <a:pt x="44207" y="24147"/>
                  </a:lnTo>
                  <a:lnTo>
                    <a:pt x="44113" y="23037"/>
                  </a:lnTo>
                  <a:lnTo>
                    <a:pt x="44065" y="22470"/>
                  </a:lnTo>
                  <a:lnTo>
                    <a:pt x="44042" y="21926"/>
                  </a:lnTo>
                  <a:lnTo>
                    <a:pt x="44042" y="21383"/>
                  </a:lnTo>
                  <a:lnTo>
                    <a:pt x="44042" y="20840"/>
                  </a:lnTo>
                  <a:lnTo>
                    <a:pt x="44089" y="20296"/>
                  </a:lnTo>
                  <a:lnTo>
                    <a:pt x="44136" y="19753"/>
                  </a:lnTo>
                  <a:lnTo>
                    <a:pt x="44207" y="19233"/>
                  </a:lnTo>
                  <a:lnTo>
                    <a:pt x="44302" y="18713"/>
                  </a:lnTo>
                  <a:lnTo>
                    <a:pt x="44420" y="18193"/>
                  </a:lnTo>
                  <a:lnTo>
                    <a:pt x="44561" y="17674"/>
                  </a:lnTo>
                  <a:lnTo>
                    <a:pt x="44750" y="17177"/>
                  </a:lnTo>
                  <a:lnTo>
                    <a:pt x="44939" y="16681"/>
                  </a:lnTo>
                  <a:lnTo>
                    <a:pt x="45176" y="16209"/>
                  </a:lnTo>
                  <a:lnTo>
                    <a:pt x="45436" y="15712"/>
                  </a:lnTo>
                  <a:lnTo>
                    <a:pt x="45719" y="15240"/>
                  </a:lnTo>
                  <a:lnTo>
                    <a:pt x="46050" y="14791"/>
                  </a:lnTo>
                  <a:lnTo>
                    <a:pt x="46404" y="14342"/>
                  </a:lnTo>
                  <a:lnTo>
                    <a:pt x="46806" y="13893"/>
                  </a:lnTo>
                  <a:lnTo>
                    <a:pt x="47042" y="13633"/>
                  </a:lnTo>
                  <a:lnTo>
                    <a:pt x="47326" y="13373"/>
                  </a:lnTo>
                  <a:lnTo>
                    <a:pt x="47609" y="13113"/>
                  </a:lnTo>
                  <a:lnTo>
                    <a:pt x="47916" y="12877"/>
                  </a:lnTo>
                  <a:lnTo>
                    <a:pt x="48554" y="12428"/>
                  </a:lnTo>
                  <a:lnTo>
                    <a:pt x="49263" y="12003"/>
                  </a:lnTo>
                  <a:lnTo>
                    <a:pt x="50019" y="11601"/>
                  </a:lnTo>
                  <a:lnTo>
                    <a:pt x="50799" y="11223"/>
                  </a:lnTo>
                  <a:lnTo>
                    <a:pt x="51626" y="10869"/>
                  </a:lnTo>
                  <a:lnTo>
                    <a:pt x="52477" y="10515"/>
                  </a:lnTo>
                  <a:lnTo>
                    <a:pt x="53351" y="10184"/>
                  </a:lnTo>
                  <a:lnTo>
                    <a:pt x="54249" y="9853"/>
                  </a:lnTo>
                  <a:lnTo>
                    <a:pt x="56115" y="9239"/>
                  </a:lnTo>
                  <a:lnTo>
                    <a:pt x="57982" y="8624"/>
                  </a:lnTo>
                  <a:lnTo>
                    <a:pt x="59872" y="8010"/>
                  </a:lnTo>
                  <a:lnTo>
                    <a:pt x="60793" y="7703"/>
                  </a:lnTo>
                  <a:lnTo>
                    <a:pt x="61691" y="7348"/>
                  </a:lnTo>
                  <a:lnTo>
                    <a:pt x="62565" y="7018"/>
                  </a:lnTo>
                  <a:lnTo>
                    <a:pt x="63440" y="6640"/>
                  </a:lnTo>
                  <a:lnTo>
                    <a:pt x="64267" y="6262"/>
                  </a:lnTo>
                  <a:lnTo>
                    <a:pt x="65046" y="5860"/>
                  </a:lnTo>
                  <a:lnTo>
                    <a:pt x="65802" y="5435"/>
                  </a:lnTo>
                  <a:lnTo>
                    <a:pt x="66487" y="4986"/>
                  </a:lnTo>
                  <a:lnTo>
                    <a:pt x="66818" y="4749"/>
                  </a:lnTo>
                  <a:lnTo>
                    <a:pt x="67149" y="4490"/>
                  </a:lnTo>
                  <a:lnTo>
                    <a:pt x="67456" y="4230"/>
                  </a:lnTo>
                  <a:lnTo>
                    <a:pt x="67740" y="3970"/>
                  </a:lnTo>
                  <a:lnTo>
                    <a:pt x="68023" y="3710"/>
                  </a:lnTo>
                  <a:lnTo>
                    <a:pt x="68283" y="3426"/>
                  </a:lnTo>
                  <a:lnTo>
                    <a:pt x="68519" y="3119"/>
                  </a:lnTo>
                  <a:lnTo>
                    <a:pt x="68756" y="2812"/>
                  </a:lnTo>
                  <a:lnTo>
                    <a:pt x="68968" y="2505"/>
                  </a:lnTo>
                  <a:lnTo>
                    <a:pt x="69157" y="2198"/>
                  </a:lnTo>
                  <a:lnTo>
                    <a:pt x="69323" y="1843"/>
                  </a:lnTo>
                  <a:lnTo>
                    <a:pt x="69488" y="1513"/>
                  </a:lnTo>
                  <a:lnTo>
                    <a:pt x="69606" y="1158"/>
                  </a:lnTo>
                  <a:lnTo>
                    <a:pt x="69724" y="780"/>
                  </a:lnTo>
                  <a:lnTo>
                    <a:pt x="69819" y="402"/>
                  </a:lnTo>
                  <a:lnTo>
                    <a:pt x="698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2090825" y="238125"/>
              <a:ext cx="1501525" cy="1594850"/>
            </a:xfrm>
            <a:custGeom>
              <a:rect b="b" l="l" r="r" t="t"/>
              <a:pathLst>
                <a:path extrusionOk="0" h="63794" w="60061">
                  <a:moveTo>
                    <a:pt x="0" y="0"/>
                  </a:moveTo>
                  <a:lnTo>
                    <a:pt x="0" y="63794"/>
                  </a:lnTo>
                  <a:lnTo>
                    <a:pt x="402" y="63699"/>
                  </a:lnTo>
                  <a:lnTo>
                    <a:pt x="780" y="63581"/>
                  </a:lnTo>
                  <a:lnTo>
                    <a:pt x="1134" y="63439"/>
                  </a:lnTo>
                  <a:lnTo>
                    <a:pt x="1465" y="63297"/>
                  </a:lnTo>
                  <a:lnTo>
                    <a:pt x="1772" y="63132"/>
                  </a:lnTo>
                  <a:lnTo>
                    <a:pt x="2056" y="62943"/>
                  </a:lnTo>
                  <a:lnTo>
                    <a:pt x="2316" y="62754"/>
                  </a:lnTo>
                  <a:lnTo>
                    <a:pt x="2575" y="62541"/>
                  </a:lnTo>
                  <a:lnTo>
                    <a:pt x="2788" y="62305"/>
                  </a:lnTo>
                  <a:lnTo>
                    <a:pt x="3001" y="62045"/>
                  </a:lnTo>
                  <a:lnTo>
                    <a:pt x="3166" y="61785"/>
                  </a:lnTo>
                  <a:lnTo>
                    <a:pt x="3355" y="61525"/>
                  </a:lnTo>
                  <a:lnTo>
                    <a:pt x="3497" y="61218"/>
                  </a:lnTo>
                  <a:lnTo>
                    <a:pt x="3639" y="60911"/>
                  </a:lnTo>
                  <a:lnTo>
                    <a:pt x="3757" y="60604"/>
                  </a:lnTo>
                  <a:lnTo>
                    <a:pt x="3851" y="60273"/>
                  </a:lnTo>
                  <a:lnTo>
                    <a:pt x="3946" y="59942"/>
                  </a:lnTo>
                  <a:lnTo>
                    <a:pt x="4017" y="59588"/>
                  </a:lnTo>
                  <a:lnTo>
                    <a:pt x="4135" y="58855"/>
                  </a:lnTo>
                  <a:lnTo>
                    <a:pt x="4206" y="58076"/>
                  </a:lnTo>
                  <a:lnTo>
                    <a:pt x="4253" y="57272"/>
                  </a:lnTo>
                  <a:lnTo>
                    <a:pt x="4253" y="56445"/>
                  </a:lnTo>
                  <a:lnTo>
                    <a:pt x="4229" y="55571"/>
                  </a:lnTo>
                  <a:lnTo>
                    <a:pt x="4182" y="54697"/>
                  </a:lnTo>
                  <a:lnTo>
                    <a:pt x="4111" y="53776"/>
                  </a:lnTo>
                  <a:lnTo>
                    <a:pt x="3969" y="51933"/>
                  </a:lnTo>
                  <a:lnTo>
                    <a:pt x="3851" y="50066"/>
                  </a:lnTo>
                  <a:lnTo>
                    <a:pt x="3804" y="49145"/>
                  </a:lnTo>
                  <a:lnTo>
                    <a:pt x="3780" y="48223"/>
                  </a:lnTo>
                  <a:lnTo>
                    <a:pt x="3780" y="47302"/>
                  </a:lnTo>
                  <a:lnTo>
                    <a:pt x="3828" y="46404"/>
                  </a:lnTo>
                  <a:lnTo>
                    <a:pt x="3899" y="45530"/>
                  </a:lnTo>
                  <a:lnTo>
                    <a:pt x="4017" y="44679"/>
                  </a:lnTo>
                  <a:lnTo>
                    <a:pt x="4088" y="44254"/>
                  </a:lnTo>
                  <a:lnTo>
                    <a:pt x="4182" y="43852"/>
                  </a:lnTo>
                  <a:lnTo>
                    <a:pt x="4300" y="43450"/>
                  </a:lnTo>
                  <a:lnTo>
                    <a:pt x="4418" y="43049"/>
                  </a:lnTo>
                  <a:lnTo>
                    <a:pt x="4536" y="42671"/>
                  </a:lnTo>
                  <a:lnTo>
                    <a:pt x="4702" y="42293"/>
                  </a:lnTo>
                  <a:lnTo>
                    <a:pt x="4867" y="41915"/>
                  </a:lnTo>
                  <a:lnTo>
                    <a:pt x="5056" y="41560"/>
                  </a:lnTo>
                  <a:lnTo>
                    <a:pt x="5269" y="41230"/>
                  </a:lnTo>
                  <a:lnTo>
                    <a:pt x="5482" y="40875"/>
                  </a:lnTo>
                  <a:lnTo>
                    <a:pt x="5741" y="40568"/>
                  </a:lnTo>
                  <a:lnTo>
                    <a:pt x="6001" y="40261"/>
                  </a:lnTo>
                  <a:lnTo>
                    <a:pt x="6356" y="39883"/>
                  </a:lnTo>
                  <a:lnTo>
                    <a:pt x="6734" y="39552"/>
                  </a:lnTo>
                  <a:lnTo>
                    <a:pt x="7135" y="39245"/>
                  </a:lnTo>
                  <a:lnTo>
                    <a:pt x="7537" y="38961"/>
                  </a:lnTo>
                  <a:lnTo>
                    <a:pt x="7939" y="38725"/>
                  </a:lnTo>
                  <a:lnTo>
                    <a:pt x="8364" y="38536"/>
                  </a:lnTo>
                  <a:lnTo>
                    <a:pt x="8789" y="38347"/>
                  </a:lnTo>
                  <a:lnTo>
                    <a:pt x="9238" y="38205"/>
                  </a:lnTo>
                  <a:lnTo>
                    <a:pt x="9687" y="38087"/>
                  </a:lnTo>
                  <a:lnTo>
                    <a:pt x="10136" y="37993"/>
                  </a:lnTo>
                  <a:lnTo>
                    <a:pt x="10609" y="37922"/>
                  </a:lnTo>
                  <a:lnTo>
                    <a:pt x="11081" y="37874"/>
                  </a:lnTo>
                  <a:lnTo>
                    <a:pt x="11577" y="37851"/>
                  </a:lnTo>
                  <a:lnTo>
                    <a:pt x="12074" y="37851"/>
                  </a:lnTo>
                  <a:lnTo>
                    <a:pt x="12570" y="37874"/>
                  </a:lnTo>
                  <a:lnTo>
                    <a:pt x="13066" y="37922"/>
                  </a:lnTo>
                  <a:lnTo>
                    <a:pt x="13586" y="37969"/>
                  </a:lnTo>
                  <a:lnTo>
                    <a:pt x="14106" y="38040"/>
                  </a:lnTo>
                  <a:lnTo>
                    <a:pt x="15145" y="38229"/>
                  </a:lnTo>
                  <a:lnTo>
                    <a:pt x="16208" y="38465"/>
                  </a:lnTo>
                  <a:lnTo>
                    <a:pt x="17295" y="38725"/>
                  </a:lnTo>
                  <a:lnTo>
                    <a:pt x="18382" y="39032"/>
                  </a:lnTo>
                  <a:lnTo>
                    <a:pt x="19493" y="39339"/>
                  </a:lnTo>
                  <a:lnTo>
                    <a:pt x="21690" y="39977"/>
                  </a:lnTo>
                  <a:lnTo>
                    <a:pt x="22777" y="40284"/>
                  </a:lnTo>
                  <a:lnTo>
                    <a:pt x="23887" y="40568"/>
                  </a:lnTo>
                  <a:lnTo>
                    <a:pt x="24974" y="40828"/>
                  </a:lnTo>
                  <a:lnTo>
                    <a:pt x="26037" y="41041"/>
                  </a:lnTo>
                  <a:lnTo>
                    <a:pt x="26557" y="41111"/>
                  </a:lnTo>
                  <a:lnTo>
                    <a:pt x="27077" y="41182"/>
                  </a:lnTo>
                  <a:lnTo>
                    <a:pt x="27597" y="41253"/>
                  </a:lnTo>
                  <a:lnTo>
                    <a:pt x="28116" y="41277"/>
                  </a:lnTo>
                  <a:lnTo>
                    <a:pt x="28636" y="41300"/>
                  </a:lnTo>
                  <a:lnTo>
                    <a:pt x="29132" y="41300"/>
                  </a:lnTo>
                  <a:lnTo>
                    <a:pt x="29629" y="41277"/>
                  </a:lnTo>
                  <a:lnTo>
                    <a:pt x="30125" y="41230"/>
                  </a:lnTo>
                  <a:lnTo>
                    <a:pt x="30597" y="41182"/>
                  </a:lnTo>
                  <a:lnTo>
                    <a:pt x="31070" y="41088"/>
                  </a:lnTo>
                  <a:lnTo>
                    <a:pt x="31542" y="40970"/>
                  </a:lnTo>
                  <a:lnTo>
                    <a:pt x="31991" y="40828"/>
                  </a:lnTo>
                  <a:lnTo>
                    <a:pt x="32440" y="40639"/>
                  </a:lnTo>
                  <a:lnTo>
                    <a:pt x="32865" y="40450"/>
                  </a:lnTo>
                  <a:lnTo>
                    <a:pt x="33314" y="40214"/>
                  </a:lnTo>
                  <a:lnTo>
                    <a:pt x="33716" y="39930"/>
                  </a:lnTo>
                  <a:lnTo>
                    <a:pt x="34118" y="39647"/>
                  </a:lnTo>
                  <a:lnTo>
                    <a:pt x="34519" y="39292"/>
                  </a:lnTo>
                  <a:lnTo>
                    <a:pt x="34897" y="38938"/>
                  </a:lnTo>
                  <a:lnTo>
                    <a:pt x="35275" y="38512"/>
                  </a:lnTo>
                  <a:lnTo>
                    <a:pt x="35630" y="38063"/>
                  </a:lnTo>
                  <a:lnTo>
                    <a:pt x="35984" y="37591"/>
                  </a:lnTo>
                  <a:lnTo>
                    <a:pt x="36315" y="37048"/>
                  </a:lnTo>
                  <a:lnTo>
                    <a:pt x="36622" y="36480"/>
                  </a:lnTo>
                  <a:lnTo>
                    <a:pt x="36858" y="36032"/>
                  </a:lnTo>
                  <a:lnTo>
                    <a:pt x="37048" y="35559"/>
                  </a:lnTo>
                  <a:lnTo>
                    <a:pt x="37213" y="35110"/>
                  </a:lnTo>
                  <a:lnTo>
                    <a:pt x="37331" y="34638"/>
                  </a:lnTo>
                  <a:lnTo>
                    <a:pt x="37449" y="34165"/>
                  </a:lnTo>
                  <a:lnTo>
                    <a:pt x="37520" y="33669"/>
                  </a:lnTo>
                  <a:lnTo>
                    <a:pt x="37591" y="33196"/>
                  </a:lnTo>
                  <a:lnTo>
                    <a:pt x="37615" y="32700"/>
                  </a:lnTo>
                  <a:lnTo>
                    <a:pt x="37638" y="32204"/>
                  </a:lnTo>
                  <a:lnTo>
                    <a:pt x="37638" y="31708"/>
                  </a:lnTo>
                  <a:lnTo>
                    <a:pt x="37615" y="31212"/>
                  </a:lnTo>
                  <a:lnTo>
                    <a:pt x="37567" y="30692"/>
                  </a:lnTo>
                  <a:lnTo>
                    <a:pt x="37520" y="30196"/>
                  </a:lnTo>
                  <a:lnTo>
                    <a:pt x="37449" y="29676"/>
                  </a:lnTo>
                  <a:lnTo>
                    <a:pt x="37260" y="28636"/>
                  </a:lnTo>
                  <a:lnTo>
                    <a:pt x="37048" y="27597"/>
                  </a:lnTo>
                  <a:lnTo>
                    <a:pt x="36788" y="26557"/>
                  </a:lnTo>
                  <a:lnTo>
                    <a:pt x="36480" y="25494"/>
                  </a:lnTo>
                  <a:lnTo>
                    <a:pt x="36173" y="24454"/>
                  </a:lnTo>
                  <a:lnTo>
                    <a:pt x="35559" y="22351"/>
                  </a:lnTo>
                  <a:lnTo>
                    <a:pt x="35252" y="21312"/>
                  </a:lnTo>
                  <a:lnTo>
                    <a:pt x="34968" y="20296"/>
                  </a:lnTo>
                  <a:lnTo>
                    <a:pt x="34732" y="19280"/>
                  </a:lnTo>
                  <a:lnTo>
                    <a:pt x="34519" y="18264"/>
                  </a:lnTo>
                  <a:lnTo>
                    <a:pt x="34378" y="17295"/>
                  </a:lnTo>
                  <a:lnTo>
                    <a:pt x="34307" y="16799"/>
                  </a:lnTo>
                  <a:lnTo>
                    <a:pt x="34283" y="16326"/>
                  </a:lnTo>
                  <a:lnTo>
                    <a:pt x="34259" y="15854"/>
                  </a:lnTo>
                  <a:lnTo>
                    <a:pt x="34259" y="15381"/>
                  </a:lnTo>
                  <a:lnTo>
                    <a:pt x="34259" y="14932"/>
                  </a:lnTo>
                  <a:lnTo>
                    <a:pt x="34307" y="14460"/>
                  </a:lnTo>
                  <a:lnTo>
                    <a:pt x="34354" y="14011"/>
                  </a:lnTo>
                  <a:lnTo>
                    <a:pt x="34449" y="13586"/>
                  </a:lnTo>
                  <a:lnTo>
                    <a:pt x="34543" y="13137"/>
                  </a:lnTo>
                  <a:lnTo>
                    <a:pt x="34685" y="12711"/>
                  </a:lnTo>
                  <a:lnTo>
                    <a:pt x="34850" y="12310"/>
                  </a:lnTo>
                  <a:lnTo>
                    <a:pt x="35039" y="11885"/>
                  </a:lnTo>
                  <a:lnTo>
                    <a:pt x="35252" y="11483"/>
                  </a:lnTo>
                  <a:lnTo>
                    <a:pt x="35512" y="11105"/>
                  </a:lnTo>
                  <a:lnTo>
                    <a:pt x="35772" y="10727"/>
                  </a:lnTo>
                  <a:lnTo>
                    <a:pt x="36102" y="10349"/>
                  </a:lnTo>
                  <a:lnTo>
                    <a:pt x="36433" y="9994"/>
                  </a:lnTo>
                  <a:lnTo>
                    <a:pt x="36835" y="9640"/>
                  </a:lnTo>
                  <a:lnTo>
                    <a:pt x="37237" y="9286"/>
                  </a:lnTo>
                  <a:lnTo>
                    <a:pt x="37709" y="8955"/>
                  </a:lnTo>
                  <a:lnTo>
                    <a:pt x="38205" y="8648"/>
                  </a:lnTo>
                  <a:lnTo>
                    <a:pt x="38749" y="8340"/>
                  </a:lnTo>
                  <a:lnTo>
                    <a:pt x="39316" y="8033"/>
                  </a:lnTo>
                  <a:lnTo>
                    <a:pt x="39930" y="7750"/>
                  </a:lnTo>
                  <a:lnTo>
                    <a:pt x="40615" y="7490"/>
                  </a:lnTo>
                  <a:lnTo>
                    <a:pt x="41324" y="7230"/>
                  </a:lnTo>
                  <a:lnTo>
                    <a:pt x="41820" y="7065"/>
                  </a:lnTo>
                  <a:lnTo>
                    <a:pt x="42316" y="6946"/>
                  </a:lnTo>
                  <a:lnTo>
                    <a:pt x="42836" y="6828"/>
                  </a:lnTo>
                  <a:lnTo>
                    <a:pt x="43356" y="6757"/>
                  </a:lnTo>
                  <a:lnTo>
                    <a:pt x="43876" y="6687"/>
                  </a:lnTo>
                  <a:lnTo>
                    <a:pt x="44419" y="6639"/>
                  </a:lnTo>
                  <a:lnTo>
                    <a:pt x="45506" y="6568"/>
                  </a:lnTo>
                  <a:lnTo>
                    <a:pt x="49901" y="6568"/>
                  </a:lnTo>
                  <a:lnTo>
                    <a:pt x="50988" y="6545"/>
                  </a:lnTo>
                  <a:lnTo>
                    <a:pt x="51531" y="6497"/>
                  </a:lnTo>
                  <a:lnTo>
                    <a:pt x="52051" y="6450"/>
                  </a:lnTo>
                  <a:lnTo>
                    <a:pt x="52594" y="6379"/>
                  </a:lnTo>
                  <a:lnTo>
                    <a:pt x="53114" y="6285"/>
                  </a:lnTo>
                  <a:lnTo>
                    <a:pt x="53634" y="6190"/>
                  </a:lnTo>
                  <a:lnTo>
                    <a:pt x="54130" y="6049"/>
                  </a:lnTo>
                  <a:lnTo>
                    <a:pt x="54626" y="5907"/>
                  </a:lnTo>
                  <a:lnTo>
                    <a:pt x="55122" y="5718"/>
                  </a:lnTo>
                  <a:lnTo>
                    <a:pt x="55595" y="5505"/>
                  </a:lnTo>
                  <a:lnTo>
                    <a:pt x="56067" y="5245"/>
                  </a:lnTo>
                  <a:lnTo>
                    <a:pt x="56516" y="4962"/>
                  </a:lnTo>
                  <a:lnTo>
                    <a:pt x="56965" y="4655"/>
                  </a:lnTo>
                  <a:lnTo>
                    <a:pt x="57414" y="4277"/>
                  </a:lnTo>
                  <a:lnTo>
                    <a:pt x="57816" y="3898"/>
                  </a:lnTo>
                  <a:lnTo>
                    <a:pt x="58217" y="3473"/>
                  </a:lnTo>
                  <a:lnTo>
                    <a:pt x="58572" y="3024"/>
                  </a:lnTo>
                  <a:lnTo>
                    <a:pt x="58879" y="2552"/>
                  </a:lnTo>
                  <a:lnTo>
                    <a:pt x="59186" y="2079"/>
                  </a:lnTo>
                  <a:lnTo>
                    <a:pt x="59446" y="1583"/>
                  </a:lnTo>
                  <a:lnTo>
                    <a:pt x="59682" y="1063"/>
                  </a:lnTo>
                  <a:lnTo>
                    <a:pt x="59871" y="543"/>
                  </a:lnTo>
                  <a:lnTo>
                    <a:pt x="600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2090825" y="238125"/>
              <a:ext cx="573575" cy="670425"/>
            </a:xfrm>
            <a:custGeom>
              <a:rect b="b" l="l" r="r" t="t"/>
              <a:pathLst>
                <a:path extrusionOk="0" h="26817" w="22943">
                  <a:moveTo>
                    <a:pt x="0" y="0"/>
                  </a:moveTo>
                  <a:lnTo>
                    <a:pt x="0" y="26817"/>
                  </a:lnTo>
                  <a:lnTo>
                    <a:pt x="1016" y="26652"/>
                  </a:lnTo>
                  <a:lnTo>
                    <a:pt x="2032" y="26510"/>
                  </a:lnTo>
                  <a:lnTo>
                    <a:pt x="3993" y="26273"/>
                  </a:lnTo>
                  <a:lnTo>
                    <a:pt x="5836" y="26061"/>
                  </a:lnTo>
                  <a:lnTo>
                    <a:pt x="7608" y="25825"/>
                  </a:lnTo>
                  <a:lnTo>
                    <a:pt x="8435" y="25706"/>
                  </a:lnTo>
                  <a:lnTo>
                    <a:pt x="9262" y="25588"/>
                  </a:lnTo>
                  <a:lnTo>
                    <a:pt x="10065" y="25447"/>
                  </a:lnTo>
                  <a:lnTo>
                    <a:pt x="10821" y="25281"/>
                  </a:lnTo>
                  <a:lnTo>
                    <a:pt x="11577" y="25092"/>
                  </a:lnTo>
                  <a:lnTo>
                    <a:pt x="12286" y="24879"/>
                  </a:lnTo>
                  <a:lnTo>
                    <a:pt x="12971" y="24643"/>
                  </a:lnTo>
                  <a:lnTo>
                    <a:pt x="13633" y="24383"/>
                  </a:lnTo>
                  <a:lnTo>
                    <a:pt x="14271" y="24053"/>
                  </a:lnTo>
                  <a:lnTo>
                    <a:pt x="14885" y="23722"/>
                  </a:lnTo>
                  <a:lnTo>
                    <a:pt x="15452" y="23320"/>
                  </a:lnTo>
                  <a:lnTo>
                    <a:pt x="15736" y="23107"/>
                  </a:lnTo>
                  <a:lnTo>
                    <a:pt x="16019" y="22871"/>
                  </a:lnTo>
                  <a:lnTo>
                    <a:pt x="16279" y="22635"/>
                  </a:lnTo>
                  <a:lnTo>
                    <a:pt x="16539" y="22375"/>
                  </a:lnTo>
                  <a:lnTo>
                    <a:pt x="16775" y="22115"/>
                  </a:lnTo>
                  <a:lnTo>
                    <a:pt x="17035" y="21832"/>
                  </a:lnTo>
                  <a:lnTo>
                    <a:pt x="17272" y="21524"/>
                  </a:lnTo>
                  <a:lnTo>
                    <a:pt x="17484" y="21217"/>
                  </a:lnTo>
                  <a:lnTo>
                    <a:pt x="17720" y="20886"/>
                  </a:lnTo>
                  <a:lnTo>
                    <a:pt x="17933" y="20556"/>
                  </a:lnTo>
                  <a:lnTo>
                    <a:pt x="18122" y="20178"/>
                  </a:lnTo>
                  <a:lnTo>
                    <a:pt x="18335" y="19800"/>
                  </a:lnTo>
                  <a:lnTo>
                    <a:pt x="18524" y="19422"/>
                  </a:lnTo>
                  <a:lnTo>
                    <a:pt x="18713" y="18996"/>
                  </a:lnTo>
                  <a:lnTo>
                    <a:pt x="19044" y="18122"/>
                  </a:lnTo>
                  <a:lnTo>
                    <a:pt x="19374" y="17153"/>
                  </a:lnTo>
                  <a:lnTo>
                    <a:pt x="19658" y="16137"/>
                  </a:lnTo>
                  <a:lnTo>
                    <a:pt x="19894" y="15003"/>
                  </a:lnTo>
                  <a:lnTo>
                    <a:pt x="20130" y="13798"/>
                  </a:lnTo>
                  <a:lnTo>
                    <a:pt x="20319" y="12499"/>
                  </a:lnTo>
                  <a:lnTo>
                    <a:pt x="20745" y="9026"/>
                  </a:lnTo>
                  <a:lnTo>
                    <a:pt x="20981" y="7348"/>
                  </a:lnTo>
                  <a:lnTo>
                    <a:pt x="21265" y="5718"/>
                  </a:lnTo>
                  <a:lnTo>
                    <a:pt x="21406" y="4938"/>
                  </a:lnTo>
                  <a:lnTo>
                    <a:pt x="21572" y="4158"/>
                  </a:lnTo>
                  <a:lnTo>
                    <a:pt x="21761" y="3402"/>
                  </a:lnTo>
                  <a:lnTo>
                    <a:pt x="21950" y="2694"/>
                  </a:lnTo>
                  <a:lnTo>
                    <a:pt x="22162" y="1985"/>
                  </a:lnTo>
                  <a:lnTo>
                    <a:pt x="22399" y="1276"/>
                  </a:lnTo>
                  <a:lnTo>
                    <a:pt x="22659" y="614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10"/>
          <p:cNvGrpSpPr/>
          <p:nvPr/>
        </p:nvGrpSpPr>
        <p:grpSpPr>
          <a:xfrm flipH="1" rot="5400000">
            <a:off x="-2329000" y="-841562"/>
            <a:ext cx="5898675" cy="4432225"/>
            <a:chOff x="1483225" y="811475"/>
            <a:chExt cx="5898675" cy="4432225"/>
          </a:xfrm>
        </p:grpSpPr>
        <p:sp>
          <p:nvSpPr>
            <p:cNvPr id="480" name="Google Shape;480;p10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10"/>
          <p:cNvGrpSpPr/>
          <p:nvPr/>
        </p:nvGrpSpPr>
        <p:grpSpPr>
          <a:xfrm>
            <a:off x="7175775" y="1270750"/>
            <a:ext cx="5898675" cy="4432225"/>
            <a:chOff x="1483225" y="811475"/>
            <a:chExt cx="5898675" cy="4432225"/>
          </a:xfrm>
        </p:grpSpPr>
        <p:sp>
          <p:nvSpPr>
            <p:cNvPr id="485" name="Google Shape;485;p10"/>
            <p:cNvSpPr/>
            <p:nvPr/>
          </p:nvSpPr>
          <p:spPr>
            <a:xfrm>
              <a:off x="2510375" y="4067925"/>
              <a:ext cx="488825" cy="244425"/>
            </a:xfrm>
            <a:custGeom>
              <a:rect b="b" l="l" r="r" t="t"/>
              <a:pathLst>
                <a:path extrusionOk="0" h="9777" w="19553">
                  <a:moveTo>
                    <a:pt x="133" y="1"/>
                  </a:moveTo>
                  <a:lnTo>
                    <a:pt x="0" y="133"/>
                  </a:lnTo>
                  <a:lnTo>
                    <a:pt x="133" y="265"/>
                  </a:lnTo>
                  <a:lnTo>
                    <a:pt x="265" y="397"/>
                  </a:lnTo>
                  <a:lnTo>
                    <a:pt x="397" y="265"/>
                  </a:lnTo>
                  <a:lnTo>
                    <a:pt x="397" y="133"/>
                  </a:lnTo>
                  <a:lnTo>
                    <a:pt x="397" y="1"/>
                  </a:lnTo>
                  <a:close/>
                  <a:moveTo>
                    <a:pt x="1454" y="133"/>
                  </a:moveTo>
                  <a:lnTo>
                    <a:pt x="1454" y="265"/>
                  </a:lnTo>
                  <a:lnTo>
                    <a:pt x="1454" y="397"/>
                  </a:lnTo>
                  <a:lnTo>
                    <a:pt x="1718" y="397"/>
                  </a:lnTo>
                  <a:lnTo>
                    <a:pt x="1718" y="265"/>
                  </a:lnTo>
                  <a:lnTo>
                    <a:pt x="1718" y="133"/>
                  </a:lnTo>
                  <a:close/>
                  <a:moveTo>
                    <a:pt x="2775" y="265"/>
                  </a:moveTo>
                  <a:lnTo>
                    <a:pt x="2775" y="397"/>
                  </a:lnTo>
                  <a:lnTo>
                    <a:pt x="2775" y="529"/>
                  </a:lnTo>
                  <a:lnTo>
                    <a:pt x="3039" y="529"/>
                  </a:lnTo>
                  <a:lnTo>
                    <a:pt x="3039" y="397"/>
                  </a:lnTo>
                  <a:lnTo>
                    <a:pt x="3039" y="265"/>
                  </a:lnTo>
                  <a:close/>
                  <a:moveTo>
                    <a:pt x="4228" y="529"/>
                  </a:moveTo>
                  <a:lnTo>
                    <a:pt x="4096" y="661"/>
                  </a:lnTo>
                  <a:lnTo>
                    <a:pt x="4096" y="793"/>
                  </a:lnTo>
                  <a:lnTo>
                    <a:pt x="4228" y="793"/>
                  </a:lnTo>
                  <a:lnTo>
                    <a:pt x="4492" y="661"/>
                  </a:lnTo>
                  <a:lnTo>
                    <a:pt x="4360" y="529"/>
                  </a:lnTo>
                  <a:close/>
                  <a:moveTo>
                    <a:pt x="5681" y="793"/>
                  </a:moveTo>
                  <a:lnTo>
                    <a:pt x="5549" y="925"/>
                  </a:lnTo>
                  <a:lnTo>
                    <a:pt x="5417" y="925"/>
                  </a:lnTo>
                  <a:lnTo>
                    <a:pt x="5417" y="1057"/>
                  </a:lnTo>
                  <a:lnTo>
                    <a:pt x="5549" y="1190"/>
                  </a:lnTo>
                  <a:lnTo>
                    <a:pt x="5813" y="1057"/>
                  </a:lnTo>
                  <a:lnTo>
                    <a:pt x="5813" y="925"/>
                  </a:lnTo>
                  <a:lnTo>
                    <a:pt x="5681" y="793"/>
                  </a:lnTo>
                  <a:close/>
                  <a:moveTo>
                    <a:pt x="6738" y="1322"/>
                  </a:moveTo>
                  <a:lnTo>
                    <a:pt x="6738" y="1454"/>
                  </a:lnTo>
                  <a:lnTo>
                    <a:pt x="6870" y="1586"/>
                  </a:lnTo>
                  <a:lnTo>
                    <a:pt x="7002" y="1454"/>
                  </a:lnTo>
                  <a:lnTo>
                    <a:pt x="7002" y="1322"/>
                  </a:lnTo>
                  <a:close/>
                  <a:moveTo>
                    <a:pt x="8059" y="1718"/>
                  </a:moveTo>
                  <a:lnTo>
                    <a:pt x="8059" y="1850"/>
                  </a:lnTo>
                  <a:lnTo>
                    <a:pt x="8059" y="1982"/>
                  </a:lnTo>
                  <a:lnTo>
                    <a:pt x="8059" y="2114"/>
                  </a:lnTo>
                  <a:lnTo>
                    <a:pt x="8191" y="2114"/>
                  </a:lnTo>
                  <a:lnTo>
                    <a:pt x="8323" y="1982"/>
                  </a:lnTo>
                  <a:lnTo>
                    <a:pt x="8323" y="1850"/>
                  </a:lnTo>
                  <a:lnTo>
                    <a:pt x="8191" y="1718"/>
                  </a:lnTo>
                  <a:close/>
                  <a:moveTo>
                    <a:pt x="9380" y="2246"/>
                  </a:moveTo>
                  <a:lnTo>
                    <a:pt x="9248" y="2379"/>
                  </a:lnTo>
                  <a:lnTo>
                    <a:pt x="9248" y="2511"/>
                  </a:lnTo>
                  <a:lnTo>
                    <a:pt x="9380" y="2643"/>
                  </a:lnTo>
                  <a:lnTo>
                    <a:pt x="9644" y="2511"/>
                  </a:lnTo>
                  <a:lnTo>
                    <a:pt x="9644" y="2379"/>
                  </a:lnTo>
                  <a:lnTo>
                    <a:pt x="9512" y="2246"/>
                  </a:lnTo>
                  <a:close/>
                  <a:moveTo>
                    <a:pt x="10569" y="2907"/>
                  </a:moveTo>
                  <a:lnTo>
                    <a:pt x="10569" y="3039"/>
                  </a:lnTo>
                  <a:lnTo>
                    <a:pt x="10569" y="3171"/>
                  </a:lnTo>
                  <a:lnTo>
                    <a:pt x="10833" y="3171"/>
                  </a:lnTo>
                  <a:lnTo>
                    <a:pt x="10833" y="3039"/>
                  </a:lnTo>
                  <a:lnTo>
                    <a:pt x="10701" y="2907"/>
                  </a:lnTo>
                  <a:close/>
                  <a:moveTo>
                    <a:pt x="11758" y="3567"/>
                  </a:moveTo>
                  <a:lnTo>
                    <a:pt x="11758" y="3700"/>
                  </a:lnTo>
                  <a:lnTo>
                    <a:pt x="11758" y="3832"/>
                  </a:lnTo>
                  <a:lnTo>
                    <a:pt x="12022" y="3832"/>
                  </a:lnTo>
                  <a:lnTo>
                    <a:pt x="12022" y="3700"/>
                  </a:lnTo>
                  <a:lnTo>
                    <a:pt x="11890" y="3567"/>
                  </a:lnTo>
                  <a:close/>
                  <a:moveTo>
                    <a:pt x="12947" y="4228"/>
                  </a:moveTo>
                  <a:lnTo>
                    <a:pt x="12947" y="4360"/>
                  </a:lnTo>
                  <a:lnTo>
                    <a:pt x="12815" y="4492"/>
                  </a:lnTo>
                  <a:lnTo>
                    <a:pt x="12947" y="4492"/>
                  </a:lnTo>
                  <a:lnTo>
                    <a:pt x="13079" y="4624"/>
                  </a:lnTo>
                  <a:lnTo>
                    <a:pt x="13211" y="4492"/>
                  </a:lnTo>
                  <a:lnTo>
                    <a:pt x="13211" y="4360"/>
                  </a:lnTo>
                  <a:lnTo>
                    <a:pt x="13079" y="4228"/>
                  </a:lnTo>
                  <a:close/>
                  <a:moveTo>
                    <a:pt x="14004" y="5021"/>
                  </a:moveTo>
                  <a:lnTo>
                    <a:pt x="14004" y="5153"/>
                  </a:lnTo>
                  <a:lnTo>
                    <a:pt x="14136" y="5285"/>
                  </a:lnTo>
                  <a:lnTo>
                    <a:pt x="14268" y="5285"/>
                  </a:lnTo>
                  <a:lnTo>
                    <a:pt x="14400" y="5153"/>
                  </a:lnTo>
                  <a:lnTo>
                    <a:pt x="14268" y="5021"/>
                  </a:lnTo>
                  <a:close/>
                  <a:moveTo>
                    <a:pt x="15193" y="5813"/>
                  </a:moveTo>
                  <a:lnTo>
                    <a:pt x="15061" y="5945"/>
                  </a:lnTo>
                  <a:lnTo>
                    <a:pt x="15193" y="6078"/>
                  </a:lnTo>
                  <a:lnTo>
                    <a:pt x="15325" y="6210"/>
                  </a:lnTo>
                  <a:lnTo>
                    <a:pt x="15457" y="6078"/>
                  </a:lnTo>
                  <a:lnTo>
                    <a:pt x="15457" y="5945"/>
                  </a:lnTo>
                  <a:lnTo>
                    <a:pt x="15457" y="5813"/>
                  </a:lnTo>
                  <a:close/>
                  <a:moveTo>
                    <a:pt x="16382" y="6606"/>
                  </a:moveTo>
                  <a:lnTo>
                    <a:pt x="16250" y="6738"/>
                  </a:lnTo>
                  <a:lnTo>
                    <a:pt x="16250" y="6870"/>
                  </a:lnTo>
                  <a:lnTo>
                    <a:pt x="16250" y="7002"/>
                  </a:lnTo>
                  <a:lnTo>
                    <a:pt x="16382" y="7002"/>
                  </a:lnTo>
                  <a:lnTo>
                    <a:pt x="16514" y="6870"/>
                  </a:lnTo>
                  <a:lnTo>
                    <a:pt x="16514" y="6738"/>
                  </a:lnTo>
                  <a:lnTo>
                    <a:pt x="16382" y="6606"/>
                  </a:lnTo>
                  <a:close/>
                  <a:moveTo>
                    <a:pt x="17307" y="7531"/>
                  </a:moveTo>
                  <a:lnTo>
                    <a:pt x="17174" y="7663"/>
                  </a:lnTo>
                  <a:lnTo>
                    <a:pt x="17307" y="7795"/>
                  </a:lnTo>
                  <a:lnTo>
                    <a:pt x="17439" y="7927"/>
                  </a:lnTo>
                  <a:lnTo>
                    <a:pt x="17571" y="7795"/>
                  </a:lnTo>
                  <a:lnTo>
                    <a:pt x="17571" y="7663"/>
                  </a:lnTo>
                  <a:lnTo>
                    <a:pt x="17571" y="7531"/>
                  </a:lnTo>
                  <a:close/>
                  <a:moveTo>
                    <a:pt x="18231" y="8455"/>
                  </a:moveTo>
                  <a:lnTo>
                    <a:pt x="18231" y="8588"/>
                  </a:lnTo>
                  <a:lnTo>
                    <a:pt x="18231" y="8720"/>
                  </a:lnTo>
                  <a:lnTo>
                    <a:pt x="18363" y="8852"/>
                  </a:lnTo>
                  <a:lnTo>
                    <a:pt x="18496" y="8720"/>
                  </a:lnTo>
                  <a:lnTo>
                    <a:pt x="18628" y="8588"/>
                  </a:lnTo>
                  <a:lnTo>
                    <a:pt x="18496" y="8455"/>
                  </a:lnTo>
                  <a:close/>
                  <a:moveTo>
                    <a:pt x="19420" y="9380"/>
                  </a:moveTo>
                  <a:lnTo>
                    <a:pt x="19288" y="9512"/>
                  </a:lnTo>
                  <a:lnTo>
                    <a:pt x="19156" y="9644"/>
                  </a:lnTo>
                  <a:lnTo>
                    <a:pt x="19288" y="9777"/>
                  </a:lnTo>
                  <a:lnTo>
                    <a:pt x="19420" y="9777"/>
                  </a:lnTo>
                  <a:lnTo>
                    <a:pt x="19552" y="9644"/>
                  </a:lnTo>
                  <a:lnTo>
                    <a:pt x="19552" y="9512"/>
                  </a:lnTo>
                  <a:lnTo>
                    <a:pt x="19420" y="93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4310350" y="3338025"/>
              <a:ext cx="455800" cy="241125"/>
            </a:xfrm>
            <a:custGeom>
              <a:rect b="b" l="l" r="r" t="t"/>
              <a:pathLst>
                <a:path extrusionOk="0" h="9645" w="18232">
                  <a:moveTo>
                    <a:pt x="17835" y="1"/>
                  </a:moveTo>
                  <a:lnTo>
                    <a:pt x="17835" y="133"/>
                  </a:lnTo>
                  <a:lnTo>
                    <a:pt x="17835" y="265"/>
                  </a:lnTo>
                  <a:lnTo>
                    <a:pt x="18099" y="265"/>
                  </a:lnTo>
                  <a:lnTo>
                    <a:pt x="18231" y="133"/>
                  </a:lnTo>
                  <a:lnTo>
                    <a:pt x="18099" y="1"/>
                  </a:lnTo>
                  <a:close/>
                  <a:moveTo>
                    <a:pt x="16646" y="133"/>
                  </a:moveTo>
                  <a:lnTo>
                    <a:pt x="16514" y="265"/>
                  </a:lnTo>
                  <a:lnTo>
                    <a:pt x="16514" y="397"/>
                  </a:lnTo>
                  <a:lnTo>
                    <a:pt x="16646" y="529"/>
                  </a:lnTo>
                  <a:lnTo>
                    <a:pt x="16778" y="397"/>
                  </a:lnTo>
                  <a:lnTo>
                    <a:pt x="16778" y="265"/>
                  </a:lnTo>
                  <a:lnTo>
                    <a:pt x="16646" y="133"/>
                  </a:lnTo>
                  <a:close/>
                  <a:moveTo>
                    <a:pt x="15193" y="529"/>
                  </a:moveTo>
                  <a:lnTo>
                    <a:pt x="15193" y="661"/>
                  </a:lnTo>
                  <a:lnTo>
                    <a:pt x="15325" y="793"/>
                  </a:lnTo>
                  <a:lnTo>
                    <a:pt x="15457" y="793"/>
                  </a:lnTo>
                  <a:lnTo>
                    <a:pt x="15457" y="661"/>
                  </a:lnTo>
                  <a:lnTo>
                    <a:pt x="15457" y="529"/>
                  </a:lnTo>
                  <a:close/>
                  <a:moveTo>
                    <a:pt x="13872" y="925"/>
                  </a:moveTo>
                  <a:lnTo>
                    <a:pt x="13872" y="1058"/>
                  </a:lnTo>
                  <a:lnTo>
                    <a:pt x="14004" y="1190"/>
                  </a:lnTo>
                  <a:lnTo>
                    <a:pt x="14136" y="1058"/>
                  </a:lnTo>
                  <a:lnTo>
                    <a:pt x="14136" y="925"/>
                  </a:lnTo>
                  <a:close/>
                  <a:moveTo>
                    <a:pt x="12551" y="1322"/>
                  </a:moveTo>
                  <a:lnTo>
                    <a:pt x="12551" y="1454"/>
                  </a:lnTo>
                  <a:lnTo>
                    <a:pt x="12683" y="1586"/>
                  </a:lnTo>
                  <a:lnTo>
                    <a:pt x="12815" y="1586"/>
                  </a:lnTo>
                  <a:lnTo>
                    <a:pt x="12815" y="1454"/>
                  </a:lnTo>
                  <a:lnTo>
                    <a:pt x="12815" y="1322"/>
                  </a:lnTo>
                  <a:close/>
                  <a:moveTo>
                    <a:pt x="11362" y="1718"/>
                  </a:moveTo>
                  <a:lnTo>
                    <a:pt x="11230" y="1850"/>
                  </a:lnTo>
                  <a:lnTo>
                    <a:pt x="11230" y="1982"/>
                  </a:lnTo>
                  <a:lnTo>
                    <a:pt x="11362" y="2114"/>
                  </a:lnTo>
                  <a:lnTo>
                    <a:pt x="11494" y="2114"/>
                  </a:lnTo>
                  <a:lnTo>
                    <a:pt x="11626" y="1982"/>
                  </a:lnTo>
                  <a:lnTo>
                    <a:pt x="11626" y="1850"/>
                  </a:lnTo>
                  <a:lnTo>
                    <a:pt x="11494" y="1718"/>
                  </a:lnTo>
                  <a:close/>
                  <a:moveTo>
                    <a:pt x="10041" y="2247"/>
                  </a:moveTo>
                  <a:lnTo>
                    <a:pt x="10041" y="2379"/>
                  </a:lnTo>
                  <a:lnTo>
                    <a:pt x="10041" y="2511"/>
                  </a:lnTo>
                  <a:lnTo>
                    <a:pt x="10173" y="2643"/>
                  </a:lnTo>
                  <a:lnTo>
                    <a:pt x="10305" y="2511"/>
                  </a:lnTo>
                  <a:lnTo>
                    <a:pt x="10305" y="2379"/>
                  </a:lnTo>
                  <a:lnTo>
                    <a:pt x="10173" y="2247"/>
                  </a:lnTo>
                  <a:close/>
                  <a:moveTo>
                    <a:pt x="8852" y="2907"/>
                  </a:moveTo>
                  <a:lnTo>
                    <a:pt x="8720" y="3039"/>
                  </a:lnTo>
                  <a:lnTo>
                    <a:pt x="8720" y="3171"/>
                  </a:lnTo>
                  <a:lnTo>
                    <a:pt x="8984" y="3171"/>
                  </a:lnTo>
                  <a:lnTo>
                    <a:pt x="9116" y="3039"/>
                  </a:lnTo>
                  <a:lnTo>
                    <a:pt x="9116" y="2907"/>
                  </a:lnTo>
                  <a:close/>
                  <a:moveTo>
                    <a:pt x="7795" y="3436"/>
                  </a:moveTo>
                  <a:lnTo>
                    <a:pt x="7663" y="3568"/>
                  </a:lnTo>
                  <a:lnTo>
                    <a:pt x="7531" y="3568"/>
                  </a:lnTo>
                  <a:lnTo>
                    <a:pt x="7531" y="3700"/>
                  </a:lnTo>
                  <a:lnTo>
                    <a:pt x="7663" y="3832"/>
                  </a:lnTo>
                  <a:lnTo>
                    <a:pt x="7795" y="3832"/>
                  </a:lnTo>
                  <a:lnTo>
                    <a:pt x="7927" y="3700"/>
                  </a:lnTo>
                  <a:lnTo>
                    <a:pt x="7795" y="3568"/>
                  </a:lnTo>
                  <a:lnTo>
                    <a:pt x="7795" y="3436"/>
                  </a:lnTo>
                  <a:close/>
                  <a:moveTo>
                    <a:pt x="6474" y="4228"/>
                  </a:moveTo>
                  <a:lnTo>
                    <a:pt x="6342" y="4360"/>
                  </a:lnTo>
                  <a:lnTo>
                    <a:pt x="6342" y="4492"/>
                  </a:lnTo>
                  <a:lnTo>
                    <a:pt x="6606" y="4492"/>
                  </a:lnTo>
                  <a:lnTo>
                    <a:pt x="6738" y="4360"/>
                  </a:lnTo>
                  <a:lnTo>
                    <a:pt x="6606" y="4228"/>
                  </a:lnTo>
                  <a:close/>
                  <a:moveTo>
                    <a:pt x="5285" y="4889"/>
                  </a:moveTo>
                  <a:lnTo>
                    <a:pt x="5153" y="5021"/>
                  </a:lnTo>
                  <a:lnTo>
                    <a:pt x="5285" y="5153"/>
                  </a:lnTo>
                  <a:lnTo>
                    <a:pt x="5417" y="5285"/>
                  </a:lnTo>
                  <a:lnTo>
                    <a:pt x="5417" y="5153"/>
                  </a:lnTo>
                  <a:lnTo>
                    <a:pt x="5549" y="5153"/>
                  </a:lnTo>
                  <a:lnTo>
                    <a:pt x="5549" y="5021"/>
                  </a:lnTo>
                  <a:lnTo>
                    <a:pt x="5417" y="4889"/>
                  </a:lnTo>
                  <a:close/>
                  <a:moveTo>
                    <a:pt x="4096" y="5681"/>
                  </a:moveTo>
                  <a:lnTo>
                    <a:pt x="4096" y="5813"/>
                  </a:lnTo>
                  <a:lnTo>
                    <a:pt x="4096" y="5946"/>
                  </a:lnTo>
                  <a:lnTo>
                    <a:pt x="4228" y="6078"/>
                  </a:lnTo>
                  <a:lnTo>
                    <a:pt x="4360" y="5946"/>
                  </a:lnTo>
                  <a:lnTo>
                    <a:pt x="4360" y="5813"/>
                  </a:lnTo>
                  <a:lnTo>
                    <a:pt x="4228" y="5681"/>
                  </a:lnTo>
                  <a:close/>
                  <a:moveTo>
                    <a:pt x="3171" y="6474"/>
                  </a:moveTo>
                  <a:lnTo>
                    <a:pt x="3039" y="6606"/>
                  </a:lnTo>
                  <a:lnTo>
                    <a:pt x="3039" y="6738"/>
                  </a:lnTo>
                  <a:lnTo>
                    <a:pt x="3171" y="6870"/>
                  </a:lnTo>
                  <a:lnTo>
                    <a:pt x="3303" y="6870"/>
                  </a:lnTo>
                  <a:lnTo>
                    <a:pt x="3303" y="6738"/>
                  </a:lnTo>
                  <a:lnTo>
                    <a:pt x="3303" y="6606"/>
                  </a:lnTo>
                  <a:lnTo>
                    <a:pt x="3171" y="6474"/>
                  </a:lnTo>
                  <a:close/>
                  <a:moveTo>
                    <a:pt x="1982" y="7399"/>
                  </a:moveTo>
                  <a:lnTo>
                    <a:pt x="1982" y="7531"/>
                  </a:lnTo>
                  <a:lnTo>
                    <a:pt x="1982" y="7663"/>
                  </a:lnTo>
                  <a:lnTo>
                    <a:pt x="2114" y="7795"/>
                  </a:lnTo>
                  <a:lnTo>
                    <a:pt x="2246" y="7663"/>
                  </a:lnTo>
                  <a:lnTo>
                    <a:pt x="2246" y="7531"/>
                  </a:lnTo>
                  <a:lnTo>
                    <a:pt x="2246" y="7399"/>
                  </a:lnTo>
                  <a:close/>
                  <a:moveTo>
                    <a:pt x="925" y="8324"/>
                  </a:moveTo>
                  <a:lnTo>
                    <a:pt x="925" y="8456"/>
                  </a:lnTo>
                  <a:lnTo>
                    <a:pt x="925" y="8588"/>
                  </a:lnTo>
                  <a:lnTo>
                    <a:pt x="1057" y="8720"/>
                  </a:lnTo>
                  <a:lnTo>
                    <a:pt x="1189" y="8588"/>
                  </a:lnTo>
                  <a:lnTo>
                    <a:pt x="1321" y="8456"/>
                  </a:lnTo>
                  <a:lnTo>
                    <a:pt x="1189" y="8324"/>
                  </a:lnTo>
                  <a:close/>
                  <a:moveTo>
                    <a:pt x="133" y="9248"/>
                  </a:moveTo>
                  <a:lnTo>
                    <a:pt x="0" y="9380"/>
                  </a:lnTo>
                  <a:lnTo>
                    <a:pt x="0" y="9512"/>
                  </a:lnTo>
                  <a:lnTo>
                    <a:pt x="0" y="9645"/>
                  </a:lnTo>
                  <a:lnTo>
                    <a:pt x="265" y="9645"/>
                  </a:lnTo>
                  <a:lnTo>
                    <a:pt x="265" y="9512"/>
                  </a:lnTo>
                  <a:lnTo>
                    <a:pt x="265" y="9380"/>
                  </a:lnTo>
                  <a:lnTo>
                    <a:pt x="133" y="92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5875825" y="1006325"/>
              <a:ext cx="317100" cy="274150"/>
            </a:xfrm>
            <a:custGeom>
              <a:rect b="b" l="l" r="r" t="t"/>
              <a:pathLst>
                <a:path extrusionOk="0" h="10966" w="12684">
                  <a:moveTo>
                    <a:pt x="12419" y="0"/>
                  </a:moveTo>
                  <a:lnTo>
                    <a:pt x="12287" y="133"/>
                  </a:lnTo>
                  <a:lnTo>
                    <a:pt x="12287" y="265"/>
                  </a:lnTo>
                  <a:lnTo>
                    <a:pt x="12551" y="397"/>
                  </a:lnTo>
                  <a:lnTo>
                    <a:pt x="12683" y="265"/>
                  </a:lnTo>
                  <a:lnTo>
                    <a:pt x="12683" y="133"/>
                  </a:lnTo>
                  <a:lnTo>
                    <a:pt x="12551" y="0"/>
                  </a:lnTo>
                  <a:close/>
                  <a:moveTo>
                    <a:pt x="11230" y="661"/>
                  </a:moveTo>
                  <a:lnTo>
                    <a:pt x="11098" y="793"/>
                  </a:lnTo>
                  <a:lnTo>
                    <a:pt x="11098" y="925"/>
                  </a:lnTo>
                  <a:lnTo>
                    <a:pt x="11230" y="1057"/>
                  </a:lnTo>
                  <a:lnTo>
                    <a:pt x="11362" y="925"/>
                  </a:lnTo>
                  <a:lnTo>
                    <a:pt x="11494" y="925"/>
                  </a:lnTo>
                  <a:lnTo>
                    <a:pt x="11362" y="793"/>
                  </a:lnTo>
                  <a:lnTo>
                    <a:pt x="11362" y="661"/>
                  </a:lnTo>
                  <a:close/>
                  <a:moveTo>
                    <a:pt x="10041" y="1322"/>
                  </a:moveTo>
                  <a:lnTo>
                    <a:pt x="9909" y="1454"/>
                  </a:lnTo>
                  <a:lnTo>
                    <a:pt x="9909" y="1586"/>
                  </a:lnTo>
                  <a:lnTo>
                    <a:pt x="10041" y="1718"/>
                  </a:lnTo>
                  <a:lnTo>
                    <a:pt x="10173" y="1718"/>
                  </a:lnTo>
                  <a:lnTo>
                    <a:pt x="10305" y="1586"/>
                  </a:lnTo>
                  <a:lnTo>
                    <a:pt x="10173" y="1454"/>
                  </a:lnTo>
                  <a:lnTo>
                    <a:pt x="10173" y="1322"/>
                  </a:lnTo>
                  <a:close/>
                  <a:moveTo>
                    <a:pt x="8852" y="2114"/>
                  </a:moveTo>
                  <a:lnTo>
                    <a:pt x="8720" y="2246"/>
                  </a:lnTo>
                  <a:lnTo>
                    <a:pt x="8720" y="2378"/>
                  </a:lnTo>
                  <a:lnTo>
                    <a:pt x="8984" y="2378"/>
                  </a:lnTo>
                  <a:lnTo>
                    <a:pt x="9116" y="2246"/>
                  </a:lnTo>
                  <a:lnTo>
                    <a:pt x="9116" y="2114"/>
                  </a:lnTo>
                  <a:close/>
                  <a:moveTo>
                    <a:pt x="7795" y="2775"/>
                  </a:moveTo>
                  <a:lnTo>
                    <a:pt x="7663" y="2907"/>
                  </a:lnTo>
                  <a:lnTo>
                    <a:pt x="7663" y="3039"/>
                  </a:lnTo>
                  <a:lnTo>
                    <a:pt x="7795" y="3171"/>
                  </a:lnTo>
                  <a:lnTo>
                    <a:pt x="7927" y="3171"/>
                  </a:lnTo>
                  <a:lnTo>
                    <a:pt x="7927" y="3039"/>
                  </a:lnTo>
                  <a:lnTo>
                    <a:pt x="7927" y="2907"/>
                  </a:lnTo>
                  <a:lnTo>
                    <a:pt x="7795" y="2775"/>
                  </a:lnTo>
                  <a:close/>
                  <a:moveTo>
                    <a:pt x="6738" y="3567"/>
                  </a:moveTo>
                  <a:lnTo>
                    <a:pt x="6606" y="3700"/>
                  </a:lnTo>
                  <a:lnTo>
                    <a:pt x="6474" y="3832"/>
                  </a:lnTo>
                  <a:lnTo>
                    <a:pt x="6606" y="3964"/>
                  </a:lnTo>
                  <a:lnTo>
                    <a:pt x="6738" y="3964"/>
                  </a:lnTo>
                  <a:lnTo>
                    <a:pt x="6870" y="3832"/>
                  </a:lnTo>
                  <a:lnTo>
                    <a:pt x="6870" y="3700"/>
                  </a:lnTo>
                  <a:lnTo>
                    <a:pt x="6738" y="3567"/>
                  </a:lnTo>
                  <a:close/>
                  <a:moveTo>
                    <a:pt x="5549" y="4492"/>
                  </a:moveTo>
                  <a:lnTo>
                    <a:pt x="5417" y="4624"/>
                  </a:lnTo>
                  <a:lnTo>
                    <a:pt x="5417" y="4756"/>
                  </a:lnTo>
                  <a:lnTo>
                    <a:pt x="5549" y="4888"/>
                  </a:lnTo>
                  <a:lnTo>
                    <a:pt x="5681" y="4756"/>
                  </a:lnTo>
                  <a:lnTo>
                    <a:pt x="5813" y="4624"/>
                  </a:lnTo>
                  <a:lnTo>
                    <a:pt x="5681" y="4492"/>
                  </a:lnTo>
                  <a:close/>
                  <a:moveTo>
                    <a:pt x="4492" y="5417"/>
                  </a:moveTo>
                  <a:lnTo>
                    <a:pt x="4360" y="5549"/>
                  </a:lnTo>
                  <a:lnTo>
                    <a:pt x="4492" y="5681"/>
                  </a:lnTo>
                  <a:lnTo>
                    <a:pt x="4624" y="5681"/>
                  </a:lnTo>
                  <a:lnTo>
                    <a:pt x="4757" y="5549"/>
                  </a:lnTo>
                  <a:lnTo>
                    <a:pt x="4757" y="5417"/>
                  </a:lnTo>
                  <a:close/>
                  <a:moveTo>
                    <a:pt x="3435" y="6342"/>
                  </a:moveTo>
                  <a:lnTo>
                    <a:pt x="3435" y="6474"/>
                  </a:lnTo>
                  <a:lnTo>
                    <a:pt x="3435" y="6606"/>
                  </a:lnTo>
                  <a:lnTo>
                    <a:pt x="3700" y="6606"/>
                  </a:lnTo>
                  <a:lnTo>
                    <a:pt x="3700" y="6474"/>
                  </a:lnTo>
                  <a:lnTo>
                    <a:pt x="3700" y="6342"/>
                  </a:lnTo>
                  <a:close/>
                  <a:moveTo>
                    <a:pt x="2643" y="7266"/>
                  </a:moveTo>
                  <a:lnTo>
                    <a:pt x="2511" y="7399"/>
                  </a:lnTo>
                  <a:lnTo>
                    <a:pt x="2511" y="7531"/>
                  </a:lnTo>
                  <a:lnTo>
                    <a:pt x="2511" y="7663"/>
                  </a:lnTo>
                  <a:lnTo>
                    <a:pt x="2643" y="7663"/>
                  </a:lnTo>
                  <a:lnTo>
                    <a:pt x="2775" y="7531"/>
                  </a:lnTo>
                  <a:lnTo>
                    <a:pt x="2775" y="7399"/>
                  </a:lnTo>
                  <a:lnTo>
                    <a:pt x="2643" y="7266"/>
                  </a:lnTo>
                  <a:close/>
                  <a:moveTo>
                    <a:pt x="1718" y="8323"/>
                  </a:moveTo>
                  <a:lnTo>
                    <a:pt x="1586" y="8455"/>
                  </a:lnTo>
                  <a:lnTo>
                    <a:pt x="1586" y="8588"/>
                  </a:lnTo>
                  <a:lnTo>
                    <a:pt x="1586" y="8720"/>
                  </a:lnTo>
                  <a:lnTo>
                    <a:pt x="1718" y="8720"/>
                  </a:lnTo>
                  <a:lnTo>
                    <a:pt x="1850" y="8588"/>
                  </a:lnTo>
                  <a:lnTo>
                    <a:pt x="1982" y="8455"/>
                  </a:lnTo>
                  <a:lnTo>
                    <a:pt x="1850" y="8323"/>
                  </a:lnTo>
                  <a:close/>
                  <a:moveTo>
                    <a:pt x="793" y="9512"/>
                  </a:moveTo>
                  <a:lnTo>
                    <a:pt x="793" y="9644"/>
                  </a:lnTo>
                  <a:lnTo>
                    <a:pt x="793" y="9776"/>
                  </a:lnTo>
                  <a:lnTo>
                    <a:pt x="1058" y="9776"/>
                  </a:lnTo>
                  <a:lnTo>
                    <a:pt x="1058" y="9644"/>
                  </a:lnTo>
                  <a:lnTo>
                    <a:pt x="1058" y="9512"/>
                  </a:lnTo>
                  <a:close/>
                  <a:moveTo>
                    <a:pt x="133" y="10569"/>
                  </a:moveTo>
                  <a:lnTo>
                    <a:pt x="1" y="10701"/>
                  </a:lnTo>
                  <a:lnTo>
                    <a:pt x="1" y="10833"/>
                  </a:lnTo>
                  <a:lnTo>
                    <a:pt x="133" y="10965"/>
                  </a:lnTo>
                  <a:lnTo>
                    <a:pt x="265" y="10833"/>
                  </a:lnTo>
                  <a:lnTo>
                    <a:pt x="397" y="10701"/>
                  </a:lnTo>
                  <a:lnTo>
                    <a:pt x="265" y="105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483225" y="811475"/>
              <a:ext cx="5898675" cy="4432225"/>
            </a:xfrm>
            <a:custGeom>
              <a:rect b="b" l="l" r="r" t="t"/>
              <a:pathLst>
                <a:path extrusionOk="0" h="177289" w="235947">
                  <a:moveTo>
                    <a:pt x="235946" y="0"/>
                  </a:moveTo>
                  <a:lnTo>
                    <a:pt x="227623" y="264"/>
                  </a:lnTo>
                  <a:lnTo>
                    <a:pt x="223396" y="396"/>
                  </a:lnTo>
                  <a:lnTo>
                    <a:pt x="219300" y="661"/>
                  </a:lnTo>
                  <a:lnTo>
                    <a:pt x="215073" y="1057"/>
                  </a:lnTo>
                  <a:lnTo>
                    <a:pt x="210845" y="1718"/>
                  </a:lnTo>
                  <a:lnTo>
                    <a:pt x="206750" y="2510"/>
                  </a:lnTo>
                  <a:lnTo>
                    <a:pt x="202655" y="3435"/>
                  </a:lnTo>
                  <a:lnTo>
                    <a:pt x="200409" y="4095"/>
                  </a:lnTo>
                  <a:lnTo>
                    <a:pt x="198295" y="4888"/>
                  </a:lnTo>
                  <a:lnTo>
                    <a:pt x="196181" y="5681"/>
                  </a:lnTo>
                  <a:lnTo>
                    <a:pt x="194068" y="6606"/>
                  </a:lnTo>
                  <a:lnTo>
                    <a:pt x="192086" y="7530"/>
                  </a:lnTo>
                  <a:lnTo>
                    <a:pt x="190237" y="8587"/>
                  </a:lnTo>
                  <a:lnTo>
                    <a:pt x="188387" y="9644"/>
                  </a:lnTo>
                  <a:lnTo>
                    <a:pt x="186670" y="10833"/>
                  </a:lnTo>
                  <a:lnTo>
                    <a:pt x="184952" y="12022"/>
                  </a:lnTo>
                  <a:lnTo>
                    <a:pt x="183367" y="13343"/>
                  </a:lnTo>
                  <a:lnTo>
                    <a:pt x="181914" y="14664"/>
                  </a:lnTo>
                  <a:lnTo>
                    <a:pt x="180461" y="15985"/>
                  </a:lnTo>
                  <a:lnTo>
                    <a:pt x="179139" y="17438"/>
                  </a:lnTo>
                  <a:lnTo>
                    <a:pt x="177951" y="19024"/>
                  </a:lnTo>
                  <a:lnTo>
                    <a:pt x="176762" y="20609"/>
                  </a:lnTo>
                  <a:lnTo>
                    <a:pt x="175705" y="22194"/>
                  </a:lnTo>
                  <a:lnTo>
                    <a:pt x="174648" y="24044"/>
                  </a:lnTo>
                  <a:lnTo>
                    <a:pt x="173723" y="25893"/>
                  </a:lnTo>
                  <a:lnTo>
                    <a:pt x="172930" y="27875"/>
                  </a:lnTo>
                  <a:lnTo>
                    <a:pt x="172270" y="29857"/>
                  </a:lnTo>
                  <a:lnTo>
                    <a:pt x="171609" y="31838"/>
                  </a:lnTo>
                  <a:lnTo>
                    <a:pt x="171081" y="33820"/>
                  </a:lnTo>
                  <a:lnTo>
                    <a:pt x="170288" y="38047"/>
                  </a:lnTo>
                  <a:lnTo>
                    <a:pt x="169760" y="42275"/>
                  </a:lnTo>
                  <a:lnTo>
                    <a:pt x="169363" y="46502"/>
                  </a:lnTo>
                  <a:lnTo>
                    <a:pt x="169099" y="50730"/>
                  </a:lnTo>
                  <a:lnTo>
                    <a:pt x="168967" y="55089"/>
                  </a:lnTo>
                  <a:lnTo>
                    <a:pt x="168703" y="61827"/>
                  </a:lnTo>
                  <a:lnTo>
                    <a:pt x="168439" y="65129"/>
                  </a:lnTo>
                  <a:lnTo>
                    <a:pt x="168175" y="68564"/>
                  </a:lnTo>
                  <a:lnTo>
                    <a:pt x="167646" y="72263"/>
                  </a:lnTo>
                  <a:lnTo>
                    <a:pt x="166986" y="75566"/>
                  </a:lnTo>
                  <a:lnTo>
                    <a:pt x="166589" y="77680"/>
                  </a:lnTo>
                  <a:lnTo>
                    <a:pt x="166061" y="79529"/>
                  </a:lnTo>
                  <a:lnTo>
                    <a:pt x="165400" y="81379"/>
                  </a:lnTo>
                  <a:lnTo>
                    <a:pt x="164740" y="82964"/>
                  </a:lnTo>
                  <a:lnTo>
                    <a:pt x="163947" y="84549"/>
                  </a:lnTo>
                  <a:lnTo>
                    <a:pt x="163022" y="86002"/>
                  </a:lnTo>
                  <a:lnTo>
                    <a:pt x="162098" y="87323"/>
                  </a:lnTo>
                  <a:lnTo>
                    <a:pt x="161173" y="88512"/>
                  </a:lnTo>
                  <a:lnTo>
                    <a:pt x="160116" y="89701"/>
                  </a:lnTo>
                  <a:lnTo>
                    <a:pt x="158927" y="90758"/>
                  </a:lnTo>
                  <a:lnTo>
                    <a:pt x="157738" y="91683"/>
                  </a:lnTo>
                  <a:lnTo>
                    <a:pt x="156417" y="92476"/>
                  </a:lnTo>
                  <a:lnTo>
                    <a:pt x="155096" y="93136"/>
                  </a:lnTo>
                  <a:lnTo>
                    <a:pt x="153775" y="93797"/>
                  </a:lnTo>
                  <a:lnTo>
                    <a:pt x="150868" y="94986"/>
                  </a:lnTo>
                  <a:lnTo>
                    <a:pt x="147830" y="95778"/>
                  </a:lnTo>
                  <a:lnTo>
                    <a:pt x="144791" y="96439"/>
                  </a:lnTo>
                  <a:lnTo>
                    <a:pt x="141489" y="97099"/>
                  </a:lnTo>
                  <a:lnTo>
                    <a:pt x="138186" y="97628"/>
                  </a:lnTo>
                  <a:lnTo>
                    <a:pt x="133034" y="98421"/>
                  </a:lnTo>
                  <a:lnTo>
                    <a:pt x="128410" y="99477"/>
                  </a:lnTo>
                  <a:lnTo>
                    <a:pt x="126296" y="100006"/>
                  </a:lnTo>
                  <a:lnTo>
                    <a:pt x="124447" y="100666"/>
                  </a:lnTo>
                  <a:lnTo>
                    <a:pt x="121672" y="101723"/>
                  </a:lnTo>
                  <a:lnTo>
                    <a:pt x="118898" y="103176"/>
                  </a:lnTo>
                  <a:lnTo>
                    <a:pt x="116256" y="104762"/>
                  </a:lnTo>
                  <a:lnTo>
                    <a:pt x="113746" y="106743"/>
                  </a:lnTo>
                  <a:lnTo>
                    <a:pt x="111500" y="108725"/>
                  </a:lnTo>
                  <a:lnTo>
                    <a:pt x="109254" y="110971"/>
                  </a:lnTo>
                  <a:lnTo>
                    <a:pt x="107405" y="113481"/>
                  </a:lnTo>
                  <a:lnTo>
                    <a:pt x="105687" y="115991"/>
                  </a:lnTo>
                  <a:lnTo>
                    <a:pt x="104234" y="118765"/>
                  </a:lnTo>
                  <a:lnTo>
                    <a:pt x="102913" y="121672"/>
                  </a:lnTo>
                  <a:lnTo>
                    <a:pt x="101724" y="124578"/>
                  </a:lnTo>
                  <a:lnTo>
                    <a:pt x="100535" y="127616"/>
                  </a:lnTo>
                  <a:lnTo>
                    <a:pt x="99214" y="131315"/>
                  </a:lnTo>
                  <a:lnTo>
                    <a:pt x="98157" y="133693"/>
                  </a:lnTo>
                  <a:lnTo>
                    <a:pt x="97232" y="135807"/>
                  </a:lnTo>
                  <a:lnTo>
                    <a:pt x="96308" y="137657"/>
                  </a:lnTo>
                  <a:lnTo>
                    <a:pt x="95251" y="139374"/>
                  </a:lnTo>
                  <a:lnTo>
                    <a:pt x="94194" y="140959"/>
                  </a:lnTo>
                  <a:lnTo>
                    <a:pt x="93137" y="142413"/>
                  </a:lnTo>
                  <a:lnTo>
                    <a:pt x="92080" y="143601"/>
                  </a:lnTo>
                  <a:lnTo>
                    <a:pt x="91155" y="144658"/>
                  </a:lnTo>
                  <a:lnTo>
                    <a:pt x="90099" y="145715"/>
                  </a:lnTo>
                  <a:lnTo>
                    <a:pt x="89042" y="146508"/>
                  </a:lnTo>
                  <a:lnTo>
                    <a:pt x="87985" y="147168"/>
                  </a:lnTo>
                  <a:lnTo>
                    <a:pt x="87060" y="147829"/>
                  </a:lnTo>
                  <a:lnTo>
                    <a:pt x="85078" y="148754"/>
                  </a:lnTo>
                  <a:lnTo>
                    <a:pt x="83493" y="149414"/>
                  </a:lnTo>
                  <a:lnTo>
                    <a:pt x="82040" y="149678"/>
                  </a:lnTo>
                  <a:lnTo>
                    <a:pt x="79926" y="149943"/>
                  </a:lnTo>
                  <a:lnTo>
                    <a:pt x="77813" y="149811"/>
                  </a:lnTo>
                  <a:lnTo>
                    <a:pt x="75699" y="149546"/>
                  </a:lnTo>
                  <a:lnTo>
                    <a:pt x="73453" y="148886"/>
                  </a:lnTo>
                  <a:lnTo>
                    <a:pt x="71075" y="148093"/>
                  </a:lnTo>
                  <a:lnTo>
                    <a:pt x="68697" y="146904"/>
                  </a:lnTo>
                  <a:lnTo>
                    <a:pt x="66187" y="145451"/>
                  </a:lnTo>
                  <a:lnTo>
                    <a:pt x="63677" y="143734"/>
                  </a:lnTo>
                  <a:lnTo>
                    <a:pt x="60242" y="141224"/>
                  </a:lnTo>
                  <a:lnTo>
                    <a:pt x="57072" y="138846"/>
                  </a:lnTo>
                  <a:lnTo>
                    <a:pt x="53769" y="136600"/>
                  </a:lnTo>
                  <a:lnTo>
                    <a:pt x="52051" y="135543"/>
                  </a:lnTo>
                  <a:lnTo>
                    <a:pt x="50334" y="134750"/>
                  </a:lnTo>
                  <a:lnTo>
                    <a:pt x="48617" y="133825"/>
                  </a:lnTo>
                  <a:lnTo>
                    <a:pt x="46767" y="133165"/>
                  </a:lnTo>
                  <a:lnTo>
                    <a:pt x="45050" y="132769"/>
                  </a:lnTo>
                  <a:lnTo>
                    <a:pt x="43332" y="132504"/>
                  </a:lnTo>
                  <a:lnTo>
                    <a:pt x="41483" y="132240"/>
                  </a:lnTo>
                  <a:lnTo>
                    <a:pt x="39633" y="132108"/>
                  </a:lnTo>
                  <a:lnTo>
                    <a:pt x="37652" y="132240"/>
                  </a:lnTo>
                  <a:lnTo>
                    <a:pt x="35802" y="132372"/>
                  </a:lnTo>
                  <a:lnTo>
                    <a:pt x="33820" y="132637"/>
                  </a:lnTo>
                  <a:lnTo>
                    <a:pt x="31707" y="133033"/>
                  </a:lnTo>
                  <a:lnTo>
                    <a:pt x="29989" y="133429"/>
                  </a:lnTo>
                  <a:lnTo>
                    <a:pt x="28140" y="133958"/>
                  </a:lnTo>
                  <a:lnTo>
                    <a:pt x="26422" y="134618"/>
                  </a:lnTo>
                  <a:lnTo>
                    <a:pt x="24705" y="135279"/>
                  </a:lnTo>
                  <a:lnTo>
                    <a:pt x="23120" y="136071"/>
                  </a:lnTo>
                  <a:lnTo>
                    <a:pt x="21402" y="136996"/>
                  </a:lnTo>
                  <a:lnTo>
                    <a:pt x="19817" y="137921"/>
                  </a:lnTo>
                  <a:lnTo>
                    <a:pt x="18364" y="138978"/>
                  </a:lnTo>
                  <a:lnTo>
                    <a:pt x="16911" y="140035"/>
                  </a:lnTo>
                  <a:lnTo>
                    <a:pt x="15457" y="141224"/>
                  </a:lnTo>
                  <a:lnTo>
                    <a:pt x="14004" y="142413"/>
                  </a:lnTo>
                  <a:lnTo>
                    <a:pt x="12683" y="143734"/>
                  </a:lnTo>
                  <a:lnTo>
                    <a:pt x="10173" y="146376"/>
                  </a:lnTo>
                  <a:lnTo>
                    <a:pt x="7927" y="149414"/>
                  </a:lnTo>
                  <a:lnTo>
                    <a:pt x="5814" y="152453"/>
                  </a:lnTo>
                  <a:lnTo>
                    <a:pt x="4096" y="155755"/>
                  </a:lnTo>
                  <a:lnTo>
                    <a:pt x="3303" y="157473"/>
                  </a:lnTo>
                  <a:lnTo>
                    <a:pt x="2643" y="159190"/>
                  </a:lnTo>
                  <a:lnTo>
                    <a:pt x="1982" y="160908"/>
                  </a:lnTo>
                  <a:lnTo>
                    <a:pt x="1454" y="162625"/>
                  </a:lnTo>
                  <a:lnTo>
                    <a:pt x="1058" y="164475"/>
                  </a:lnTo>
                  <a:lnTo>
                    <a:pt x="661" y="166192"/>
                  </a:lnTo>
                  <a:lnTo>
                    <a:pt x="397" y="168041"/>
                  </a:lnTo>
                  <a:lnTo>
                    <a:pt x="133" y="169891"/>
                  </a:lnTo>
                  <a:lnTo>
                    <a:pt x="133" y="171740"/>
                  </a:lnTo>
                  <a:lnTo>
                    <a:pt x="1" y="173590"/>
                  </a:lnTo>
                  <a:lnTo>
                    <a:pt x="133" y="175439"/>
                  </a:lnTo>
                  <a:lnTo>
                    <a:pt x="265" y="177289"/>
                  </a:lnTo>
                  <a:lnTo>
                    <a:pt x="661" y="177289"/>
                  </a:lnTo>
                  <a:lnTo>
                    <a:pt x="529" y="175439"/>
                  </a:lnTo>
                  <a:lnTo>
                    <a:pt x="397" y="173590"/>
                  </a:lnTo>
                  <a:lnTo>
                    <a:pt x="397" y="171740"/>
                  </a:lnTo>
                  <a:lnTo>
                    <a:pt x="529" y="169891"/>
                  </a:lnTo>
                  <a:lnTo>
                    <a:pt x="661" y="168041"/>
                  </a:lnTo>
                  <a:lnTo>
                    <a:pt x="1058" y="166324"/>
                  </a:lnTo>
                  <a:lnTo>
                    <a:pt x="1322" y="164475"/>
                  </a:lnTo>
                  <a:lnTo>
                    <a:pt x="1850" y="162757"/>
                  </a:lnTo>
                  <a:lnTo>
                    <a:pt x="2379" y="161040"/>
                  </a:lnTo>
                  <a:lnTo>
                    <a:pt x="3039" y="159190"/>
                  </a:lnTo>
                  <a:lnTo>
                    <a:pt x="3700" y="157605"/>
                  </a:lnTo>
                  <a:lnTo>
                    <a:pt x="4492" y="155888"/>
                  </a:lnTo>
                  <a:lnTo>
                    <a:pt x="6210" y="152585"/>
                  </a:lnTo>
                  <a:lnTo>
                    <a:pt x="8191" y="149546"/>
                  </a:lnTo>
                  <a:lnTo>
                    <a:pt x="10437" y="146640"/>
                  </a:lnTo>
                  <a:lnTo>
                    <a:pt x="12947" y="143998"/>
                  </a:lnTo>
                  <a:lnTo>
                    <a:pt x="14268" y="142677"/>
                  </a:lnTo>
                  <a:lnTo>
                    <a:pt x="15590" y="141488"/>
                  </a:lnTo>
                  <a:lnTo>
                    <a:pt x="17043" y="140299"/>
                  </a:lnTo>
                  <a:lnTo>
                    <a:pt x="18496" y="139242"/>
                  </a:lnTo>
                  <a:lnTo>
                    <a:pt x="20081" y="138185"/>
                  </a:lnTo>
                  <a:lnTo>
                    <a:pt x="21667" y="137260"/>
                  </a:lnTo>
                  <a:lnTo>
                    <a:pt x="23252" y="136468"/>
                  </a:lnTo>
                  <a:lnTo>
                    <a:pt x="24837" y="135675"/>
                  </a:lnTo>
                  <a:lnTo>
                    <a:pt x="26555" y="134882"/>
                  </a:lnTo>
                  <a:lnTo>
                    <a:pt x="28272" y="134354"/>
                  </a:lnTo>
                  <a:lnTo>
                    <a:pt x="29989" y="133825"/>
                  </a:lnTo>
                  <a:lnTo>
                    <a:pt x="31839" y="133297"/>
                  </a:lnTo>
                  <a:lnTo>
                    <a:pt x="33820" y="132901"/>
                  </a:lnTo>
                  <a:lnTo>
                    <a:pt x="35802" y="132637"/>
                  </a:lnTo>
                  <a:lnTo>
                    <a:pt x="37652" y="132504"/>
                  </a:lnTo>
                  <a:lnTo>
                    <a:pt x="39633" y="132504"/>
                  </a:lnTo>
                  <a:lnTo>
                    <a:pt x="41483" y="132637"/>
                  </a:lnTo>
                  <a:lnTo>
                    <a:pt x="43200" y="132769"/>
                  </a:lnTo>
                  <a:lnTo>
                    <a:pt x="44918" y="133165"/>
                  </a:lnTo>
                  <a:lnTo>
                    <a:pt x="46635" y="133561"/>
                  </a:lnTo>
                  <a:lnTo>
                    <a:pt x="48484" y="134222"/>
                  </a:lnTo>
                  <a:lnTo>
                    <a:pt x="50202" y="135014"/>
                  </a:lnTo>
                  <a:lnTo>
                    <a:pt x="51919" y="135939"/>
                  </a:lnTo>
                  <a:lnTo>
                    <a:pt x="53637" y="136864"/>
                  </a:lnTo>
                  <a:lnTo>
                    <a:pt x="56939" y="139110"/>
                  </a:lnTo>
                  <a:lnTo>
                    <a:pt x="60110" y="141488"/>
                  </a:lnTo>
                  <a:lnTo>
                    <a:pt x="63413" y="143998"/>
                  </a:lnTo>
                  <a:lnTo>
                    <a:pt x="66055" y="145715"/>
                  </a:lnTo>
                  <a:lnTo>
                    <a:pt x="68565" y="147168"/>
                  </a:lnTo>
                  <a:lnTo>
                    <a:pt x="71075" y="148357"/>
                  </a:lnTo>
                  <a:lnTo>
                    <a:pt x="73321" y="149282"/>
                  </a:lnTo>
                  <a:lnTo>
                    <a:pt x="75699" y="149943"/>
                  </a:lnTo>
                  <a:lnTo>
                    <a:pt x="77813" y="150207"/>
                  </a:lnTo>
                  <a:lnTo>
                    <a:pt x="79926" y="150207"/>
                  </a:lnTo>
                  <a:lnTo>
                    <a:pt x="82040" y="150075"/>
                  </a:lnTo>
                  <a:lnTo>
                    <a:pt x="83493" y="149678"/>
                  </a:lnTo>
                  <a:lnTo>
                    <a:pt x="85211" y="149018"/>
                  </a:lnTo>
                  <a:lnTo>
                    <a:pt x="87192" y="148093"/>
                  </a:lnTo>
                  <a:lnTo>
                    <a:pt x="88117" y="147565"/>
                  </a:lnTo>
                  <a:lnTo>
                    <a:pt x="89174" y="146772"/>
                  </a:lnTo>
                  <a:lnTo>
                    <a:pt x="90231" y="145979"/>
                  </a:lnTo>
                  <a:lnTo>
                    <a:pt x="91288" y="144923"/>
                  </a:lnTo>
                  <a:lnTo>
                    <a:pt x="92344" y="143866"/>
                  </a:lnTo>
                  <a:lnTo>
                    <a:pt x="93401" y="142545"/>
                  </a:lnTo>
                  <a:lnTo>
                    <a:pt x="94458" y="141224"/>
                  </a:lnTo>
                  <a:lnTo>
                    <a:pt x="95515" y="139638"/>
                  </a:lnTo>
                  <a:lnTo>
                    <a:pt x="96572" y="137921"/>
                  </a:lnTo>
                  <a:lnTo>
                    <a:pt x="97497" y="135939"/>
                  </a:lnTo>
                  <a:lnTo>
                    <a:pt x="98421" y="133825"/>
                  </a:lnTo>
                  <a:lnTo>
                    <a:pt x="99478" y="131315"/>
                  </a:lnTo>
                  <a:lnTo>
                    <a:pt x="100931" y="127749"/>
                  </a:lnTo>
                  <a:lnTo>
                    <a:pt x="101988" y="124710"/>
                  </a:lnTo>
                  <a:lnTo>
                    <a:pt x="103177" y="121804"/>
                  </a:lnTo>
                  <a:lnTo>
                    <a:pt x="104498" y="118897"/>
                  </a:lnTo>
                  <a:lnTo>
                    <a:pt x="105952" y="116123"/>
                  </a:lnTo>
                  <a:lnTo>
                    <a:pt x="107669" y="113613"/>
                  </a:lnTo>
                  <a:lnTo>
                    <a:pt x="109518" y="111235"/>
                  </a:lnTo>
                  <a:lnTo>
                    <a:pt x="111632" y="108989"/>
                  </a:lnTo>
                  <a:lnTo>
                    <a:pt x="114010" y="107008"/>
                  </a:lnTo>
                  <a:lnTo>
                    <a:pt x="116388" y="105158"/>
                  </a:lnTo>
                  <a:lnTo>
                    <a:pt x="119030" y="103441"/>
                  </a:lnTo>
                  <a:lnTo>
                    <a:pt x="121805" y="102120"/>
                  </a:lnTo>
                  <a:lnTo>
                    <a:pt x="124579" y="100931"/>
                  </a:lnTo>
                  <a:lnTo>
                    <a:pt x="126428" y="100402"/>
                  </a:lnTo>
                  <a:lnTo>
                    <a:pt x="128410" y="99742"/>
                  </a:lnTo>
                  <a:lnTo>
                    <a:pt x="133166" y="98817"/>
                  </a:lnTo>
                  <a:lnTo>
                    <a:pt x="138186" y="98024"/>
                  </a:lnTo>
                  <a:lnTo>
                    <a:pt x="141489" y="97496"/>
                  </a:lnTo>
                  <a:lnTo>
                    <a:pt x="144659" y="96835"/>
                  </a:lnTo>
                  <a:lnTo>
                    <a:pt x="147830" y="96175"/>
                  </a:lnTo>
                  <a:lnTo>
                    <a:pt x="150868" y="95250"/>
                  </a:lnTo>
                  <a:lnTo>
                    <a:pt x="153775" y="94193"/>
                  </a:lnTo>
                  <a:lnTo>
                    <a:pt x="155228" y="93533"/>
                  </a:lnTo>
                  <a:lnTo>
                    <a:pt x="156549" y="92740"/>
                  </a:lnTo>
                  <a:lnTo>
                    <a:pt x="157870" y="91947"/>
                  </a:lnTo>
                  <a:lnTo>
                    <a:pt x="159059" y="91023"/>
                  </a:lnTo>
                  <a:lnTo>
                    <a:pt x="160248" y="89966"/>
                  </a:lnTo>
                  <a:lnTo>
                    <a:pt x="161437" y="88777"/>
                  </a:lnTo>
                  <a:lnTo>
                    <a:pt x="162362" y="87588"/>
                  </a:lnTo>
                  <a:lnTo>
                    <a:pt x="163287" y="86267"/>
                  </a:lnTo>
                  <a:lnTo>
                    <a:pt x="164211" y="84813"/>
                  </a:lnTo>
                  <a:lnTo>
                    <a:pt x="165004" y="83228"/>
                  </a:lnTo>
                  <a:lnTo>
                    <a:pt x="165664" y="81511"/>
                  </a:lnTo>
                  <a:lnTo>
                    <a:pt x="166325" y="79661"/>
                  </a:lnTo>
                  <a:lnTo>
                    <a:pt x="166853" y="77680"/>
                  </a:lnTo>
                  <a:lnTo>
                    <a:pt x="167382" y="75698"/>
                  </a:lnTo>
                  <a:lnTo>
                    <a:pt x="168042" y="72263"/>
                  </a:lnTo>
                  <a:lnTo>
                    <a:pt x="168439" y="68564"/>
                  </a:lnTo>
                  <a:lnTo>
                    <a:pt x="168835" y="65261"/>
                  </a:lnTo>
                  <a:lnTo>
                    <a:pt x="168967" y="61827"/>
                  </a:lnTo>
                  <a:lnTo>
                    <a:pt x="169231" y="55089"/>
                  </a:lnTo>
                  <a:lnTo>
                    <a:pt x="169496" y="50862"/>
                  </a:lnTo>
                  <a:lnTo>
                    <a:pt x="169628" y="46502"/>
                  </a:lnTo>
                  <a:lnTo>
                    <a:pt x="170024" y="42275"/>
                  </a:lnTo>
                  <a:lnTo>
                    <a:pt x="170552" y="38047"/>
                  </a:lnTo>
                  <a:lnTo>
                    <a:pt x="171345" y="33952"/>
                  </a:lnTo>
                  <a:lnTo>
                    <a:pt x="171874" y="31970"/>
                  </a:lnTo>
                  <a:lnTo>
                    <a:pt x="172534" y="29989"/>
                  </a:lnTo>
                  <a:lnTo>
                    <a:pt x="173195" y="28007"/>
                  </a:lnTo>
                  <a:lnTo>
                    <a:pt x="173987" y="26025"/>
                  </a:lnTo>
                  <a:lnTo>
                    <a:pt x="174912" y="24176"/>
                  </a:lnTo>
                  <a:lnTo>
                    <a:pt x="175969" y="22326"/>
                  </a:lnTo>
                  <a:lnTo>
                    <a:pt x="177026" y="20741"/>
                  </a:lnTo>
                  <a:lnTo>
                    <a:pt x="178215" y="19156"/>
                  </a:lnTo>
                  <a:lnTo>
                    <a:pt x="179404" y="17703"/>
                  </a:lnTo>
                  <a:lnTo>
                    <a:pt x="180725" y="16249"/>
                  </a:lnTo>
                  <a:lnTo>
                    <a:pt x="182046" y="14928"/>
                  </a:lnTo>
                  <a:lnTo>
                    <a:pt x="183631" y="13607"/>
                  </a:lnTo>
                  <a:lnTo>
                    <a:pt x="185216" y="12286"/>
                  </a:lnTo>
                  <a:lnTo>
                    <a:pt x="186802" y="11097"/>
                  </a:lnTo>
                  <a:lnTo>
                    <a:pt x="188519" y="9908"/>
                  </a:lnTo>
                  <a:lnTo>
                    <a:pt x="190369" y="8851"/>
                  </a:lnTo>
                  <a:lnTo>
                    <a:pt x="192350" y="7794"/>
                  </a:lnTo>
                  <a:lnTo>
                    <a:pt x="194200" y="6870"/>
                  </a:lnTo>
                  <a:lnTo>
                    <a:pt x="196314" y="6077"/>
                  </a:lnTo>
                  <a:lnTo>
                    <a:pt x="198427" y="5152"/>
                  </a:lnTo>
                  <a:lnTo>
                    <a:pt x="200541" y="4492"/>
                  </a:lnTo>
                  <a:lnTo>
                    <a:pt x="202787" y="3831"/>
                  </a:lnTo>
                  <a:lnTo>
                    <a:pt x="206882" y="2774"/>
                  </a:lnTo>
                  <a:lnTo>
                    <a:pt x="210978" y="1982"/>
                  </a:lnTo>
                  <a:lnTo>
                    <a:pt x="215073" y="1453"/>
                  </a:lnTo>
                  <a:lnTo>
                    <a:pt x="219300" y="1057"/>
                  </a:lnTo>
                  <a:lnTo>
                    <a:pt x="223528" y="793"/>
                  </a:lnTo>
                  <a:lnTo>
                    <a:pt x="227623" y="529"/>
                  </a:lnTo>
                  <a:lnTo>
                    <a:pt x="235946" y="396"/>
                  </a:lnTo>
                  <a:lnTo>
                    <a:pt x="23594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Elsie Swash Caps"/>
              <a:buNone/>
              <a:defRPr b="1" sz="2800">
                <a:solidFill>
                  <a:schemeClr val="lt2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"/>
              <a:buChar char="●"/>
              <a:defRPr sz="16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"/>
              <a:buChar char="○"/>
              <a:defRPr sz="16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"/>
              <a:buChar char="■"/>
              <a:defRPr sz="16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"/>
              <a:buChar char="●"/>
              <a:defRPr sz="16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"/>
              <a:buChar char="○"/>
              <a:defRPr sz="16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"/>
              <a:buChar char="■"/>
              <a:defRPr sz="16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"/>
              <a:buChar char="●"/>
              <a:defRPr sz="16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"/>
              <a:buChar char="○"/>
              <a:defRPr sz="16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ind"/>
              <a:buChar char="■"/>
              <a:defRPr sz="16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Relationship Id="rId4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jpg"/><Relationship Id="rId4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32"/>
          <p:cNvSpPr txBox="1"/>
          <p:nvPr>
            <p:ph type="ctrTitle"/>
          </p:nvPr>
        </p:nvSpPr>
        <p:spPr>
          <a:xfrm>
            <a:off x="845400" y="1616896"/>
            <a:ext cx="7453200" cy="16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Stepping  Through  TIme:  Team  1 presents</a:t>
            </a:r>
            <a:r>
              <a:rPr lang="en" sz="3000"/>
              <a:t>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300">
                <a:solidFill>
                  <a:schemeClr val="lt2"/>
                </a:solidFill>
              </a:rPr>
              <a:t>Needfinding</a:t>
            </a:r>
            <a:r>
              <a:rPr lang="en" sz="8300">
                <a:solidFill>
                  <a:schemeClr val="lt2"/>
                </a:solidFill>
              </a:rPr>
              <a:t> </a:t>
            </a:r>
            <a:endParaRPr sz="8300">
              <a:solidFill>
                <a:schemeClr val="lt2"/>
              </a:solidFill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251328" y="2255780"/>
            <a:ext cx="3616" cy="38508"/>
          </a:xfrm>
          <a:custGeom>
            <a:rect b="b" l="l" r="r" t="t"/>
            <a:pathLst>
              <a:path extrusionOk="0" h="1229" w="113">
                <a:moveTo>
                  <a:pt x="112" y="0"/>
                </a:moveTo>
                <a:lnTo>
                  <a:pt x="112" y="0"/>
                </a:lnTo>
                <a:lnTo>
                  <a:pt x="1" y="1228"/>
                </a:lnTo>
                <a:lnTo>
                  <a:pt x="1" y="1228"/>
                </a:lnTo>
                <a:lnTo>
                  <a:pt x="112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6" name="Google Shape;1606;p32"/>
          <p:cNvSpPr/>
          <p:nvPr/>
        </p:nvSpPr>
        <p:spPr>
          <a:xfrm>
            <a:off x="1251328" y="2255780"/>
            <a:ext cx="3616" cy="38508"/>
          </a:xfrm>
          <a:custGeom>
            <a:rect b="b" l="l" r="r" t="t"/>
            <a:pathLst>
              <a:path extrusionOk="0" fill="none" h="1229" w="113">
                <a:moveTo>
                  <a:pt x="112" y="0"/>
                </a:moveTo>
                <a:lnTo>
                  <a:pt x="112" y="0"/>
                </a:lnTo>
                <a:lnTo>
                  <a:pt x="1" y="1228"/>
                </a:lnTo>
                <a:lnTo>
                  <a:pt x="1" y="1228"/>
                </a:lnTo>
                <a:lnTo>
                  <a:pt x="112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7" name="Google Shape;1607;p32"/>
          <p:cNvSpPr/>
          <p:nvPr/>
        </p:nvSpPr>
        <p:spPr>
          <a:xfrm>
            <a:off x="1251328" y="2294256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8" name="Google Shape;1608;p32"/>
          <p:cNvSpPr/>
          <p:nvPr/>
        </p:nvSpPr>
        <p:spPr>
          <a:xfrm>
            <a:off x="1251328" y="2294256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32"/>
          <p:cNvSpPr/>
          <p:nvPr/>
        </p:nvSpPr>
        <p:spPr>
          <a:xfrm>
            <a:off x="1251328" y="2295415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0" name="Google Shape;1610;p32"/>
          <p:cNvSpPr/>
          <p:nvPr/>
        </p:nvSpPr>
        <p:spPr>
          <a:xfrm>
            <a:off x="1251328" y="2295415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32"/>
          <p:cNvSpPr/>
          <p:nvPr/>
        </p:nvSpPr>
        <p:spPr>
          <a:xfrm>
            <a:off x="1251328" y="2296574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32"/>
          <p:cNvSpPr/>
          <p:nvPr/>
        </p:nvSpPr>
        <p:spPr>
          <a:xfrm>
            <a:off x="1251328" y="2296574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32"/>
          <p:cNvSpPr/>
          <p:nvPr/>
        </p:nvSpPr>
        <p:spPr>
          <a:xfrm>
            <a:off x="1251328" y="2297734"/>
            <a:ext cx="32" cy="2381"/>
          </a:xfrm>
          <a:custGeom>
            <a:rect b="b" l="l" r="r" t="t"/>
            <a:pathLst>
              <a:path extrusionOk="0" h="76" w="1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32"/>
          <p:cNvSpPr/>
          <p:nvPr/>
        </p:nvSpPr>
        <p:spPr>
          <a:xfrm>
            <a:off x="1251328" y="2297734"/>
            <a:ext cx="32" cy="2381"/>
          </a:xfrm>
          <a:custGeom>
            <a:rect b="b" l="l" r="r" t="t"/>
            <a:pathLst>
              <a:path extrusionOk="0" fill="none" h="76" w="1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32"/>
          <p:cNvSpPr/>
          <p:nvPr/>
        </p:nvSpPr>
        <p:spPr>
          <a:xfrm>
            <a:off x="1251328" y="2300084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32"/>
          <p:cNvSpPr/>
          <p:nvPr/>
        </p:nvSpPr>
        <p:spPr>
          <a:xfrm>
            <a:off x="1251328" y="2300084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32"/>
          <p:cNvSpPr/>
          <p:nvPr/>
        </p:nvSpPr>
        <p:spPr>
          <a:xfrm>
            <a:off x="1250144" y="2301243"/>
            <a:ext cx="1216" cy="1191"/>
          </a:xfrm>
          <a:custGeom>
            <a:rect b="b" l="l" r="r" t="t"/>
            <a:pathLst>
              <a:path extrusionOk="0" h="38" w="38">
                <a:moveTo>
                  <a:pt x="38" y="0"/>
                </a:moveTo>
                <a:lnTo>
                  <a:pt x="38" y="0"/>
                </a:lnTo>
                <a:lnTo>
                  <a:pt x="0" y="38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32"/>
          <p:cNvSpPr/>
          <p:nvPr/>
        </p:nvSpPr>
        <p:spPr>
          <a:xfrm>
            <a:off x="1250144" y="2301243"/>
            <a:ext cx="1216" cy="1191"/>
          </a:xfrm>
          <a:custGeom>
            <a:rect b="b" l="l" r="r" t="t"/>
            <a:pathLst>
              <a:path extrusionOk="0" fill="none" h="38" w="38">
                <a:moveTo>
                  <a:pt x="38" y="0"/>
                </a:moveTo>
                <a:lnTo>
                  <a:pt x="38" y="0"/>
                </a:lnTo>
                <a:lnTo>
                  <a:pt x="0" y="38"/>
                </a:lnTo>
                <a:lnTo>
                  <a:pt x="0" y="38"/>
                </a:lnTo>
                <a:lnTo>
                  <a:pt x="38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32"/>
          <p:cNvSpPr/>
          <p:nvPr/>
        </p:nvSpPr>
        <p:spPr>
          <a:xfrm>
            <a:off x="1250144" y="2302402"/>
            <a:ext cx="32" cy="1191"/>
          </a:xfrm>
          <a:custGeom>
            <a:rect b="b" l="l" r="r" t="t"/>
            <a:pathLst>
              <a:path extrusionOk="0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32"/>
          <p:cNvSpPr/>
          <p:nvPr/>
        </p:nvSpPr>
        <p:spPr>
          <a:xfrm>
            <a:off x="1250144" y="2302402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32"/>
          <p:cNvSpPr/>
          <p:nvPr/>
        </p:nvSpPr>
        <p:spPr>
          <a:xfrm>
            <a:off x="1250144" y="2304752"/>
            <a:ext cx="32" cy="1191"/>
          </a:xfrm>
          <a:custGeom>
            <a:rect b="b" l="l" r="r" t="t"/>
            <a:pathLst>
              <a:path extrusionOk="0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32"/>
          <p:cNvSpPr/>
          <p:nvPr/>
        </p:nvSpPr>
        <p:spPr>
          <a:xfrm>
            <a:off x="1250144" y="2304752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32"/>
          <p:cNvSpPr/>
          <p:nvPr/>
        </p:nvSpPr>
        <p:spPr>
          <a:xfrm>
            <a:off x="1250144" y="2305912"/>
            <a:ext cx="32" cy="1191"/>
          </a:xfrm>
          <a:custGeom>
            <a:rect b="b" l="l" r="r" t="t"/>
            <a:pathLst>
              <a:path extrusionOk="0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32"/>
          <p:cNvSpPr/>
          <p:nvPr/>
        </p:nvSpPr>
        <p:spPr>
          <a:xfrm>
            <a:off x="1250144" y="2305912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32"/>
          <p:cNvSpPr/>
          <p:nvPr/>
        </p:nvSpPr>
        <p:spPr>
          <a:xfrm>
            <a:off x="1250144" y="2307071"/>
            <a:ext cx="32" cy="1191"/>
          </a:xfrm>
          <a:custGeom>
            <a:rect b="b" l="l" r="r" t="t"/>
            <a:pathLst>
              <a:path extrusionOk="0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32"/>
          <p:cNvSpPr/>
          <p:nvPr/>
        </p:nvSpPr>
        <p:spPr>
          <a:xfrm>
            <a:off x="1250144" y="2307071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32"/>
          <p:cNvSpPr/>
          <p:nvPr/>
        </p:nvSpPr>
        <p:spPr>
          <a:xfrm>
            <a:off x="1250144" y="2308230"/>
            <a:ext cx="32" cy="1191"/>
          </a:xfrm>
          <a:custGeom>
            <a:rect b="b" l="l" r="r" t="t"/>
            <a:pathLst>
              <a:path extrusionOk="0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32"/>
          <p:cNvSpPr/>
          <p:nvPr/>
        </p:nvSpPr>
        <p:spPr>
          <a:xfrm>
            <a:off x="1250144" y="2308230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32"/>
          <p:cNvSpPr/>
          <p:nvPr/>
        </p:nvSpPr>
        <p:spPr>
          <a:xfrm>
            <a:off x="1250144" y="2309389"/>
            <a:ext cx="32" cy="2381"/>
          </a:xfrm>
          <a:custGeom>
            <a:rect b="b" l="l" r="r" t="t"/>
            <a:pathLst>
              <a:path extrusionOk="0" h="76" w="1">
                <a:moveTo>
                  <a:pt x="0" y="1"/>
                </a:moveTo>
                <a:lnTo>
                  <a:pt x="0" y="1"/>
                </a:lnTo>
                <a:lnTo>
                  <a:pt x="0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32"/>
          <p:cNvSpPr/>
          <p:nvPr/>
        </p:nvSpPr>
        <p:spPr>
          <a:xfrm>
            <a:off x="1250144" y="2309389"/>
            <a:ext cx="32" cy="2381"/>
          </a:xfrm>
          <a:custGeom>
            <a:rect b="b" l="l" r="r" t="t"/>
            <a:pathLst>
              <a:path extrusionOk="0" fill="none" h="76" w="1">
                <a:moveTo>
                  <a:pt x="0" y="1"/>
                </a:moveTo>
                <a:lnTo>
                  <a:pt x="0" y="1"/>
                </a:lnTo>
                <a:lnTo>
                  <a:pt x="0" y="75"/>
                </a:lnTo>
                <a:lnTo>
                  <a:pt x="0" y="75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32"/>
          <p:cNvSpPr/>
          <p:nvPr/>
        </p:nvSpPr>
        <p:spPr>
          <a:xfrm>
            <a:off x="1248960" y="2311739"/>
            <a:ext cx="1216" cy="19833"/>
          </a:xfrm>
          <a:custGeom>
            <a:rect b="b" l="l" r="r" t="t"/>
            <a:pathLst>
              <a:path extrusionOk="0" h="633" w="38">
                <a:moveTo>
                  <a:pt x="37" y="0"/>
                </a:moveTo>
                <a:lnTo>
                  <a:pt x="37" y="0"/>
                </a:lnTo>
                <a:lnTo>
                  <a:pt x="0" y="633"/>
                </a:lnTo>
                <a:lnTo>
                  <a:pt x="0" y="633"/>
                </a:lnTo>
                <a:lnTo>
                  <a:pt x="37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32"/>
          <p:cNvSpPr/>
          <p:nvPr/>
        </p:nvSpPr>
        <p:spPr>
          <a:xfrm>
            <a:off x="1248960" y="2311739"/>
            <a:ext cx="1216" cy="19833"/>
          </a:xfrm>
          <a:custGeom>
            <a:rect b="b" l="l" r="r" t="t"/>
            <a:pathLst>
              <a:path extrusionOk="0" fill="none" h="633" w="38">
                <a:moveTo>
                  <a:pt x="37" y="0"/>
                </a:moveTo>
                <a:lnTo>
                  <a:pt x="37" y="0"/>
                </a:lnTo>
                <a:lnTo>
                  <a:pt x="0" y="633"/>
                </a:lnTo>
                <a:lnTo>
                  <a:pt x="0" y="633"/>
                </a:lnTo>
                <a:lnTo>
                  <a:pt x="37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p32"/>
          <p:cNvSpPr/>
          <p:nvPr/>
        </p:nvSpPr>
        <p:spPr>
          <a:xfrm>
            <a:off x="1247744" y="2331542"/>
            <a:ext cx="1248" cy="3541"/>
          </a:xfrm>
          <a:custGeom>
            <a:rect b="b" l="l" r="r" t="t"/>
            <a:pathLst>
              <a:path extrusionOk="0" h="113" w="39">
                <a:moveTo>
                  <a:pt x="38" y="1"/>
                </a:moveTo>
                <a:lnTo>
                  <a:pt x="38" y="1"/>
                </a:lnTo>
                <a:lnTo>
                  <a:pt x="1" y="112"/>
                </a:lnTo>
                <a:lnTo>
                  <a:pt x="1" y="112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32"/>
          <p:cNvSpPr/>
          <p:nvPr/>
        </p:nvSpPr>
        <p:spPr>
          <a:xfrm>
            <a:off x="1247744" y="2331542"/>
            <a:ext cx="1248" cy="3541"/>
          </a:xfrm>
          <a:custGeom>
            <a:rect b="b" l="l" r="r" t="t"/>
            <a:pathLst>
              <a:path extrusionOk="0" fill="none" h="113" w="39">
                <a:moveTo>
                  <a:pt x="38" y="1"/>
                </a:moveTo>
                <a:lnTo>
                  <a:pt x="38" y="1"/>
                </a:lnTo>
                <a:lnTo>
                  <a:pt x="1" y="112"/>
                </a:lnTo>
                <a:lnTo>
                  <a:pt x="1" y="112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32"/>
          <p:cNvSpPr/>
          <p:nvPr/>
        </p:nvSpPr>
        <p:spPr>
          <a:xfrm>
            <a:off x="1247744" y="2335051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32"/>
          <p:cNvSpPr/>
          <p:nvPr/>
        </p:nvSpPr>
        <p:spPr>
          <a:xfrm>
            <a:off x="1247744" y="233505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32"/>
          <p:cNvSpPr/>
          <p:nvPr/>
        </p:nvSpPr>
        <p:spPr>
          <a:xfrm>
            <a:off x="1247744" y="2336210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32"/>
          <p:cNvSpPr/>
          <p:nvPr/>
        </p:nvSpPr>
        <p:spPr>
          <a:xfrm>
            <a:off x="1247744" y="2336210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32"/>
          <p:cNvSpPr/>
          <p:nvPr/>
        </p:nvSpPr>
        <p:spPr>
          <a:xfrm>
            <a:off x="1247744" y="2337369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0" name="Google Shape;1640;p32"/>
          <p:cNvSpPr/>
          <p:nvPr/>
        </p:nvSpPr>
        <p:spPr>
          <a:xfrm>
            <a:off x="1247744" y="2337369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32"/>
          <p:cNvSpPr/>
          <p:nvPr/>
        </p:nvSpPr>
        <p:spPr>
          <a:xfrm>
            <a:off x="1247744" y="2339719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2" name="Google Shape;1642;p32"/>
          <p:cNvSpPr/>
          <p:nvPr/>
        </p:nvSpPr>
        <p:spPr>
          <a:xfrm>
            <a:off x="1247744" y="2339719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32"/>
          <p:cNvSpPr/>
          <p:nvPr/>
        </p:nvSpPr>
        <p:spPr>
          <a:xfrm>
            <a:off x="1247744" y="2340879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" name="Google Shape;1644;p32"/>
          <p:cNvSpPr/>
          <p:nvPr/>
        </p:nvSpPr>
        <p:spPr>
          <a:xfrm>
            <a:off x="1247744" y="2340879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32"/>
          <p:cNvSpPr/>
          <p:nvPr/>
        </p:nvSpPr>
        <p:spPr>
          <a:xfrm>
            <a:off x="1247744" y="2342038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32"/>
          <p:cNvSpPr/>
          <p:nvPr/>
        </p:nvSpPr>
        <p:spPr>
          <a:xfrm>
            <a:off x="1247744" y="2342038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7" name="Google Shape;1647;p32"/>
          <p:cNvSpPr/>
          <p:nvPr/>
        </p:nvSpPr>
        <p:spPr>
          <a:xfrm>
            <a:off x="1247744" y="2343197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32"/>
          <p:cNvSpPr/>
          <p:nvPr/>
        </p:nvSpPr>
        <p:spPr>
          <a:xfrm>
            <a:off x="1247744" y="2343197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32"/>
          <p:cNvSpPr/>
          <p:nvPr/>
        </p:nvSpPr>
        <p:spPr>
          <a:xfrm>
            <a:off x="1247744" y="2345547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32"/>
          <p:cNvSpPr/>
          <p:nvPr/>
        </p:nvSpPr>
        <p:spPr>
          <a:xfrm>
            <a:off x="1247744" y="2345547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32"/>
          <p:cNvSpPr/>
          <p:nvPr/>
        </p:nvSpPr>
        <p:spPr>
          <a:xfrm>
            <a:off x="1247744" y="2346706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32"/>
          <p:cNvSpPr/>
          <p:nvPr/>
        </p:nvSpPr>
        <p:spPr>
          <a:xfrm>
            <a:off x="1247744" y="2346706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32"/>
          <p:cNvSpPr/>
          <p:nvPr/>
        </p:nvSpPr>
        <p:spPr>
          <a:xfrm>
            <a:off x="1246560" y="2347866"/>
            <a:ext cx="1216" cy="1191"/>
          </a:xfrm>
          <a:custGeom>
            <a:rect b="b" l="l" r="r" t="t"/>
            <a:pathLst>
              <a:path extrusionOk="0" h="38" w="38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32"/>
          <p:cNvSpPr/>
          <p:nvPr/>
        </p:nvSpPr>
        <p:spPr>
          <a:xfrm>
            <a:off x="1246560" y="2347866"/>
            <a:ext cx="1216" cy="1191"/>
          </a:xfrm>
          <a:custGeom>
            <a:rect b="b" l="l" r="r" t="t"/>
            <a:pathLst>
              <a:path extrusionOk="0" fill="none" h="38" w="38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32"/>
          <p:cNvSpPr/>
          <p:nvPr/>
        </p:nvSpPr>
        <p:spPr>
          <a:xfrm>
            <a:off x="1246560" y="2349025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32"/>
          <p:cNvSpPr/>
          <p:nvPr/>
        </p:nvSpPr>
        <p:spPr>
          <a:xfrm>
            <a:off x="1246560" y="2349025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32"/>
          <p:cNvSpPr/>
          <p:nvPr/>
        </p:nvSpPr>
        <p:spPr>
          <a:xfrm>
            <a:off x="1246560" y="2351375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32"/>
          <p:cNvSpPr/>
          <p:nvPr/>
        </p:nvSpPr>
        <p:spPr>
          <a:xfrm>
            <a:off x="1246560" y="2351375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32"/>
          <p:cNvSpPr/>
          <p:nvPr/>
        </p:nvSpPr>
        <p:spPr>
          <a:xfrm>
            <a:off x="1246560" y="2352534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0" name="Google Shape;1660;p32"/>
          <p:cNvSpPr/>
          <p:nvPr/>
        </p:nvSpPr>
        <p:spPr>
          <a:xfrm>
            <a:off x="1246560" y="2352534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32"/>
          <p:cNvSpPr/>
          <p:nvPr/>
        </p:nvSpPr>
        <p:spPr>
          <a:xfrm>
            <a:off x="1246560" y="2353694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32"/>
          <p:cNvSpPr/>
          <p:nvPr/>
        </p:nvSpPr>
        <p:spPr>
          <a:xfrm>
            <a:off x="1246560" y="2353694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32"/>
          <p:cNvSpPr/>
          <p:nvPr/>
        </p:nvSpPr>
        <p:spPr>
          <a:xfrm>
            <a:off x="1246560" y="2354884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32"/>
          <p:cNvSpPr/>
          <p:nvPr/>
        </p:nvSpPr>
        <p:spPr>
          <a:xfrm>
            <a:off x="1246560" y="2354884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32"/>
          <p:cNvSpPr/>
          <p:nvPr/>
        </p:nvSpPr>
        <p:spPr>
          <a:xfrm>
            <a:off x="1246560" y="2357203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32"/>
          <p:cNvSpPr/>
          <p:nvPr/>
        </p:nvSpPr>
        <p:spPr>
          <a:xfrm>
            <a:off x="1246560" y="2357203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32"/>
          <p:cNvSpPr/>
          <p:nvPr/>
        </p:nvSpPr>
        <p:spPr>
          <a:xfrm>
            <a:off x="1246560" y="2358362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1246560" y="2358362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1246560" y="2359521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32"/>
          <p:cNvSpPr/>
          <p:nvPr/>
        </p:nvSpPr>
        <p:spPr>
          <a:xfrm>
            <a:off x="1246560" y="2359521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32"/>
          <p:cNvSpPr/>
          <p:nvPr/>
        </p:nvSpPr>
        <p:spPr>
          <a:xfrm>
            <a:off x="1246560" y="2360712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32"/>
          <p:cNvSpPr/>
          <p:nvPr/>
        </p:nvSpPr>
        <p:spPr>
          <a:xfrm>
            <a:off x="1246560" y="2360712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3" name="Google Shape;1673;p32"/>
          <p:cNvSpPr/>
          <p:nvPr/>
        </p:nvSpPr>
        <p:spPr>
          <a:xfrm>
            <a:off x="1246560" y="2363031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32"/>
          <p:cNvSpPr/>
          <p:nvPr/>
        </p:nvSpPr>
        <p:spPr>
          <a:xfrm>
            <a:off x="1246560" y="236303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32"/>
          <p:cNvSpPr/>
          <p:nvPr/>
        </p:nvSpPr>
        <p:spPr>
          <a:xfrm>
            <a:off x="1246560" y="2364190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6" name="Google Shape;1676;p32"/>
          <p:cNvSpPr/>
          <p:nvPr/>
        </p:nvSpPr>
        <p:spPr>
          <a:xfrm>
            <a:off x="1246560" y="2364190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7" name="Google Shape;1677;p32"/>
          <p:cNvSpPr/>
          <p:nvPr/>
        </p:nvSpPr>
        <p:spPr>
          <a:xfrm>
            <a:off x="1245376" y="2365349"/>
            <a:ext cx="1216" cy="1222"/>
          </a:xfrm>
          <a:custGeom>
            <a:rect b="b" l="l" r="r" t="t"/>
            <a:pathLst>
              <a:path extrusionOk="0" h="39" w="38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32"/>
          <p:cNvSpPr/>
          <p:nvPr/>
        </p:nvSpPr>
        <p:spPr>
          <a:xfrm>
            <a:off x="1245376" y="2365349"/>
            <a:ext cx="1216" cy="1222"/>
          </a:xfrm>
          <a:custGeom>
            <a:rect b="b" l="l" r="r" t="t"/>
            <a:pathLst>
              <a:path extrusionOk="0" fill="none" h="39" w="38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9" name="Google Shape;1679;p32"/>
          <p:cNvSpPr/>
          <p:nvPr/>
        </p:nvSpPr>
        <p:spPr>
          <a:xfrm>
            <a:off x="1245376" y="2366540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p32"/>
          <p:cNvSpPr/>
          <p:nvPr/>
        </p:nvSpPr>
        <p:spPr>
          <a:xfrm>
            <a:off x="1245376" y="2366540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32"/>
          <p:cNvSpPr/>
          <p:nvPr/>
        </p:nvSpPr>
        <p:spPr>
          <a:xfrm>
            <a:off x="1245376" y="2368859"/>
            <a:ext cx="32" cy="8178"/>
          </a:xfrm>
          <a:custGeom>
            <a:rect b="b" l="l" r="r" t="t"/>
            <a:pathLst>
              <a:path extrusionOk="0" h="261" w="1">
                <a:moveTo>
                  <a:pt x="1" y="0"/>
                </a:moveTo>
                <a:lnTo>
                  <a:pt x="1" y="0"/>
                </a:lnTo>
                <a:lnTo>
                  <a:pt x="1" y="261"/>
                </a:lnTo>
                <a:lnTo>
                  <a:pt x="1" y="261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32"/>
          <p:cNvSpPr/>
          <p:nvPr/>
        </p:nvSpPr>
        <p:spPr>
          <a:xfrm>
            <a:off x="1245376" y="2368859"/>
            <a:ext cx="32" cy="8178"/>
          </a:xfrm>
          <a:custGeom>
            <a:rect b="b" l="l" r="r" t="t"/>
            <a:pathLst>
              <a:path extrusionOk="0" fill="none" h="261" w="1">
                <a:moveTo>
                  <a:pt x="1" y="0"/>
                </a:moveTo>
                <a:lnTo>
                  <a:pt x="1" y="0"/>
                </a:lnTo>
                <a:lnTo>
                  <a:pt x="1" y="261"/>
                </a:lnTo>
                <a:lnTo>
                  <a:pt x="1" y="261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3" name="Google Shape;1683;p32"/>
          <p:cNvSpPr/>
          <p:nvPr/>
        </p:nvSpPr>
        <p:spPr>
          <a:xfrm>
            <a:off x="1245376" y="2377005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32"/>
          <p:cNvSpPr/>
          <p:nvPr/>
        </p:nvSpPr>
        <p:spPr>
          <a:xfrm>
            <a:off x="1245376" y="2377005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32"/>
          <p:cNvSpPr/>
          <p:nvPr/>
        </p:nvSpPr>
        <p:spPr>
          <a:xfrm>
            <a:off x="1245376" y="2378196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32"/>
          <p:cNvSpPr/>
          <p:nvPr/>
        </p:nvSpPr>
        <p:spPr>
          <a:xfrm>
            <a:off x="1245376" y="2378196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p32"/>
          <p:cNvSpPr/>
          <p:nvPr/>
        </p:nvSpPr>
        <p:spPr>
          <a:xfrm>
            <a:off x="1245376" y="2380514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32"/>
          <p:cNvSpPr/>
          <p:nvPr/>
        </p:nvSpPr>
        <p:spPr>
          <a:xfrm>
            <a:off x="1245376" y="2380514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p32"/>
          <p:cNvSpPr/>
          <p:nvPr/>
        </p:nvSpPr>
        <p:spPr>
          <a:xfrm>
            <a:off x="1245376" y="2381674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32"/>
          <p:cNvSpPr/>
          <p:nvPr/>
        </p:nvSpPr>
        <p:spPr>
          <a:xfrm>
            <a:off x="1245376" y="2381674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32"/>
          <p:cNvSpPr/>
          <p:nvPr/>
        </p:nvSpPr>
        <p:spPr>
          <a:xfrm>
            <a:off x="1245376" y="2382833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32"/>
          <p:cNvSpPr/>
          <p:nvPr/>
        </p:nvSpPr>
        <p:spPr>
          <a:xfrm>
            <a:off x="1245376" y="2382833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32"/>
          <p:cNvSpPr/>
          <p:nvPr/>
        </p:nvSpPr>
        <p:spPr>
          <a:xfrm>
            <a:off x="1245376" y="2384023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32"/>
          <p:cNvSpPr/>
          <p:nvPr/>
        </p:nvSpPr>
        <p:spPr>
          <a:xfrm>
            <a:off x="1245376" y="2384023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32"/>
          <p:cNvSpPr/>
          <p:nvPr/>
        </p:nvSpPr>
        <p:spPr>
          <a:xfrm>
            <a:off x="1244192" y="2386342"/>
            <a:ext cx="1216" cy="1191"/>
          </a:xfrm>
          <a:custGeom>
            <a:rect b="b" l="l" r="r" t="t"/>
            <a:pathLst>
              <a:path extrusionOk="0" h="38" w="38">
                <a:moveTo>
                  <a:pt x="38" y="1"/>
                </a:moveTo>
                <a:lnTo>
                  <a:pt x="38" y="1"/>
                </a:lnTo>
                <a:lnTo>
                  <a:pt x="0" y="38"/>
                </a:lnTo>
                <a:lnTo>
                  <a:pt x="0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32"/>
          <p:cNvSpPr/>
          <p:nvPr/>
        </p:nvSpPr>
        <p:spPr>
          <a:xfrm>
            <a:off x="1244192" y="2386342"/>
            <a:ext cx="1216" cy="1191"/>
          </a:xfrm>
          <a:custGeom>
            <a:rect b="b" l="l" r="r" t="t"/>
            <a:pathLst>
              <a:path extrusionOk="0" fill="none" h="38" w="38">
                <a:moveTo>
                  <a:pt x="38" y="1"/>
                </a:moveTo>
                <a:lnTo>
                  <a:pt x="38" y="1"/>
                </a:lnTo>
                <a:lnTo>
                  <a:pt x="0" y="38"/>
                </a:lnTo>
                <a:lnTo>
                  <a:pt x="0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32"/>
          <p:cNvSpPr/>
          <p:nvPr/>
        </p:nvSpPr>
        <p:spPr>
          <a:xfrm>
            <a:off x="1244192" y="2387501"/>
            <a:ext cx="32" cy="1222"/>
          </a:xfrm>
          <a:custGeom>
            <a:rect b="b" l="l" r="r" t="t"/>
            <a:pathLst>
              <a:path extrusionOk="0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32"/>
          <p:cNvSpPr/>
          <p:nvPr/>
        </p:nvSpPr>
        <p:spPr>
          <a:xfrm>
            <a:off x="1244192" y="2387501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32"/>
          <p:cNvSpPr/>
          <p:nvPr/>
        </p:nvSpPr>
        <p:spPr>
          <a:xfrm>
            <a:off x="1244192" y="2388692"/>
            <a:ext cx="32" cy="1191"/>
          </a:xfrm>
          <a:custGeom>
            <a:rect b="b" l="l" r="r" t="t"/>
            <a:pathLst>
              <a:path extrusionOk="0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p32"/>
          <p:cNvSpPr/>
          <p:nvPr/>
        </p:nvSpPr>
        <p:spPr>
          <a:xfrm>
            <a:off x="1244192" y="2388692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32"/>
          <p:cNvSpPr/>
          <p:nvPr/>
        </p:nvSpPr>
        <p:spPr>
          <a:xfrm>
            <a:off x="1244192" y="2391011"/>
            <a:ext cx="32" cy="31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32"/>
          <p:cNvSpPr/>
          <p:nvPr/>
        </p:nvSpPr>
        <p:spPr>
          <a:xfrm>
            <a:off x="1244192" y="2391011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32"/>
          <p:cNvSpPr/>
          <p:nvPr/>
        </p:nvSpPr>
        <p:spPr>
          <a:xfrm>
            <a:off x="1244192" y="2392170"/>
            <a:ext cx="32" cy="1191"/>
          </a:xfrm>
          <a:custGeom>
            <a:rect b="b" l="l" r="r" t="t"/>
            <a:pathLst>
              <a:path extrusionOk="0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32"/>
          <p:cNvSpPr/>
          <p:nvPr/>
        </p:nvSpPr>
        <p:spPr>
          <a:xfrm>
            <a:off x="1244192" y="2392170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32"/>
          <p:cNvSpPr/>
          <p:nvPr/>
        </p:nvSpPr>
        <p:spPr>
          <a:xfrm>
            <a:off x="1244192" y="2393329"/>
            <a:ext cx="32" cy="1222"/>
          </a:xfrm>
          <a:custGeom>
            <a:rect b="b" l="l" r="r" t="t"/>
            <a:pathLst>
              <a:path extrusionOk="0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32"/>
          <p:cNvSpPr/>
          <p:nvPr/>
        </p:nvSpPr>
        <p:spPr>
          <a:xfrm>
            <a:off x="1244192" y="2393329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p32"/>
          <p:cNvSpPr/>
          <p:nvPr/>
        </p:nvSpPr>
        <p:spPr>
          <a:xfrm>
            <a:off x="1244192" y="2394520"/>
            <a:ext cx="32" cy="1191"/>
          </a:xfrm>
          <a:custGeom>
            <a:rect b="b" l="l" r="r" t="t"/>
            <a:pathLst>
              <a:path extrusionOk="0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8" name="Google Shape;1708;p32"/>
          <p:cNvSpPr/>
          <p:nvPr/>
        </p:nvSpPr>
        <p:spPr>
          <a:xfrm>
            <a:off x="1244192" y="2394520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32"/>
          <p:cNvSpPr/>
          <p:nvPr/>
        </p:nvSpPr>
        <p:spPr>
          <a:xfrm>
            <a:off x="1244192" y="2396838"/>
            <a:ext cx="32" cy="31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32"/>
          <p:cNvSpPr/>
          <p:nvPr/>
        </p:nvSpPr>
        <p:spPr>
          <a:xfrm>
            <a:off x="1244192" y="2396838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32"/>
          <p:cNvSpPr/>
          <p:nvPr/>
        </p:nvSpPr>
        <p:spPr>
          <a:xfrm>
            <a:off x="1244192" y="2397998"/>
            <a:ext cx="32" cy="1191"/>
          </a:xfrm>
          <a:custGeom>
            <a:rect b="b" l="l" r="r" t="t"/>
            <a:pathLst>
              <a:path extrusionOk="0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32"/>
          <p:cNvSpPr/>
          <p:nvPr/>
        </p:nvSpPr>
        <p:spPr>
          <a:xfrm>
            <a:off x="1244192" y="2397998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32"/>
          <p:cNvSpPr/>
          <p:nvPr/>
        </p:nvSpPr>
        <p:spPr>
          <a:xfrm>
            <a:off x="1244192" y="2399157"/>
            <a:ext cx="32" cy="1222"/>
          </a:xfrm>
          <a:custGeom>
            <a:rect b="b" l="l" r="r" t="t"/>
            <a:pathLst>
              <a:path extrusionOk="0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32"/>
          <p:cNvSpPr/>
          <p:nvPr/>
        </p:nvSpPr>
        <p:spPr>
          <a:xfrm>
            <a:off x="1244192" y="2399157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32"/>
          <p:cNvSpPr/>
          <p:nvPr/>
        </p:nvSpPr>
        <p:spPr>
          <a:xfrm>
            <a:off x="1244192" y="2400348"/>
            <a:ext cx="32" cy="1191"/>
          </a:xfrm>
          <a:custGeom>
            <a:rect b="b" l="l" r="r" t="t"/>
            <a:pathLst>
              <a:path extrusionOk="0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32"/>
          <p:cNvSpPr/>
          <p:nvPr/>
        </p:nvSpPr>
        <p:spPr>
          <a:xfrm>
            <a:off x="1244192" y="2400348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7" name="Google Shape;1717;p32"/>
          <p:cNvSpPr/>
          <p:nvPr/>
        </p:nvSpPr>
        <p:spPr>
          <a:xfrm>
            <a:off x="1244192" y="2402666"/>
            <a:ext cx="32" cy="31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32"/>
          <p:cNvSpPr/>
          <p:nvPr/>
        </p:nvSpPr>
        <p:spPr>
          <a:xfrm>
            <a:off x="1244192" y="2402666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p32"/>
          <p:cNvSpPr/>
          <p:nvPr/>
        </p:nvSpPr>
        <p:spPr>
          <a:xfrm>
            <a:off x="1244192" y="2403826"/>
            <a:ext cx="32" cy="1191"/>
          </a:xfrm>
          <a:custGeom>
            <a:rect b="b" l="l" r="r" t="t"/>
            <a:pathLst>
              <a:path extrusionOk="0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32"/>
          <p:cNvSpPr/>
          <p:nvPr/>
        </p:nvSpPr>
        <p:spPr>
          <a:xfrm>
            <a:off x="1244192" y="2403826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32"/>
          <p:cNvSpPr/>
          <p:nvPr/>
        </p:nvSpPr>
        <p:spPr>
          <a:xfrm>
            <a:off x="1244192" y="2404985"/>
            <a:ext cx="32" cy="1222"/>
          </a:xfrm>
          <a:custGeom>
            <a:rect b="b" l="l" r="r" t="t"/>
            <a:pathLst>
              <a:path extrusionOk="0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32"/>
          <p:cNvSpPr/>
          <p:nvPr/>
        </p:nvSpPr>
        <p:spPr>
          <a:xfrm>
            <a:off x="1244192" y="2404985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32"/>
          <p:cNvSpPr/>
          <p:nvPr/>
        </p:nvSpPr>
        <p:spPr>
          <a:xfrm>
            <a:off x="1244192" y="2406176"/>
            <a:ext cx="32" cy="1191"/>
          </a:xfrm>
          <a:custGeom>
            <a:rect b="b" l="l" r="r" t="t"/>
            <a:pathLst>
              <a:path extrusionOk="0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32"/>
          <p:cNvSpPr/>
          <p:nvPr/>
        </p:nvSpPr>
        <p:spPr>
          <a:xfrm>
            <a:off x="1244192" y="2406176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32"/>
          <p:cNvSpPr/>
          <p:nvPr/>
        </p:nvSpPr>
        <p:spPr>
          <a:xfrm>
            <a:off x="1243008" y="2408494"/>
            <a:ext cx="1216" cy="1191"/>
          </a:xfrm>
          <a:custGeom>
            <a:rect b="b" l="l" r="r" t="t"/>
            <a:pathLst>
              <a:path extrusionOk="0" h="38" w="38">
                <a:moveTo>
                  <a:pt x="37" y="1"/>
                </a:moveTo>
                <a:lnTo>
                  <a:pt x="37" y="1"/>
                </a:lnTo>
                <a:lnTo>
                  <a:pt x="0" y="38"/>
                </a:lnTo>
                <a:lnTo>
                  <a:pt x="0" y="38"/>
                </a:lnTo>
                <a:lnTo>
                  <a:pt x="37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32"/>
          <p:cNvSpPr/>
          <p:nvPr/>
        </p:nvSpPr>
        <p:spPr>
          <a:xfrm>
            <a:off x="1243008" y="2408494"/>
            <a:ext cx="1216" cy="1191"/>
          </a:xfrm>
          <a:custGeom>
            <a:rect b="b" l="l" r="r" t="t"/>
            <a:pathLst>
              <a:path extrusionOk="0" fill="none" h="38" w="38">
                <a:moveTo>
                  <a:pt x="37" y="1"/>
                </a:moveTo>
                <a:lnTo>
                  <a:pt x="37" y="1"/>
                </a:lnTo>
                <a:lnTo>
                  <a:pt x="0" y="38"/>
                </a:lnTo>
                <a:lnTo>
                  <a:pt x="0" y="38"/>
                </a:lnTo>
                <a:lnTo>
                  <a:pt x="37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32"/>
          <p:cNvSpPr/>
          <p:nvPr/>
        </p:nvSpPr>
        <p:spPr>
          <a:xfrm>
            <a:off x="1243008" y="2409653"/>
            <a:ext cx="32" cy="1191"/>
          </a:xfrm>
          <a:custGeom>
            <a:rect b="b" l="l" r="r" t="t"/>
            <a:pathLst>
              <a:path extrusionOk="0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32"/>
          <p:cNvSpPr/>
          <p:nvPr/>
        </p:nvSpPr>
        <p:spPr>
          <a:xfrm>
            <a:off x="1243008" y="2409653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32"/>
          <p:cNvSpPr/>
          <p:nvPr/>
        </p:nvSpPr>
        <p:spPr>
          <a:xfrm>
            <a:off x="1243008" y="2410813"/>
            <a:ext cx="32" cy="1222"/>
          </a:xfrm>
          <a:custGeom>
            <a:rect b="b" l="l" r="r" t="t"/>
            <a:pathLst>
              <a:path extrusionOk="0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32"/>
          <p:cNvSpPr/>
          <p:nvPr/>
        </p:nvSpPr>
        <p:spPr>
          <a:xfrm>
            <a:off x="1243008" y="2410813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32"/>
          <p:cNvSpPr/>
          <p:nvPr/>
        </p:nvSpPr>
        <p:spPr>
          <a:xfrm>
            <a:off x="1243008" y="2413163"/>
            <a:ext cx="32" cy="31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32"/>
          <p:cNvSpPr/>
          <p:nvPr/>
        </p:nvSpPr>
        <p:spPr>
          <a:xfrm>
            <a:off x="1243008" y="2413163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p32"/>
          <p:cNvSpPr/>
          <p:nvPr/>
        </p:nvSpPr>
        <p:spPr>
          <a:xfrm>
            <a:off x="1243008" y="2414322"/>
            <a:ext cx="32" cy="1191"/>
          </a:xfrm>
          <a:custGeom>
            <a:rect b="b" l="l" r="r" t="t"/>
            <a:pathLst>
              <a:path extrusionOk="0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32"/>
          <p:cNvSpPr/>
          <p:nvPr/>
        </p:nvSpPr>
        <p:spPr>
          <a:xfrm>
            <a:off x="1243008" y="2414322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32"/>
          <p:cNvSpPr/>
          <p:nvPr/>
        </p:nvSpPr>
        <p:spPr>
          <a:xfrm>
            <a:off x="1243008" y="2415481"/>
            <a:ext cx="32" cy="1191"/>
          </a:xfrm>
          <a:custGeom>
            <a:rect b="b" l="l" r="r" t="t"/>
            <a:pathLst>
              <a:path extrusionOk="0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32"/>
          <p:cNvSpPr/>
          <p:nvPr/>
        </p:nvSpPr>
        <p:spPr>
          <a:xfrm>
            <a:off x="1243008" y="2415481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32"/>
          <p:cNvSpPr/>
          <p:nvPr/>
        </p:nvSpPr>
        <p:spPr>
          <a:xfrm>
            <a:off x="1243008" y="2416641"/>
            <a:ext cx="32" cy="1222"/>
          </a:xfrm>
          <a:custGeom>
            <a:rect b="b" l="l" r="r" t="t"/>
            <a:pathLst>
              <a:path extrusionOk="0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8" name="Google Shape;1738;p32"/>
          <p:cNvSpPr/>
          <p:nvPr/>
        </p:nvSpPr>
        <p:spPr>
          <a:xfrm>
            <a:off x="1243008" y="2416641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32"/>
          <p:cNvSpPr/>
          <p:nvPr/>
        </p:nvSpPr>
        <p:spPr>
          <a:xfrm>
            <a:off x="1243008" y="2417831"/>
            <a:ext cx="32" cy="1191"/>
          </a:xfrm>
          <a:custGeom>
            <a:rect b="b" l="l" r="r" t="t"/>
            <a:pathLst>
              <a:path extrusionOk="0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32"/>
          <p:cNvSpPr/>
          <p:nvPr/>
        </p:nvSpPr>
        <p:spPr>
          <a:xfrm>
            <a:off x="1243008" y="2417831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32"/>
          <p:cNvSpPr/>
          <p:nvPr/>
        </p:nvSpPr>
        <p:spPr>
          <a:xfrm>
            <a:off x="1243008" y="2420150"/>
            <a:ext cx="32" cy="4700"/>
          </a:xfrm>
          <a:custGeom>
            <a:rect b="b" l="l" r="r" t="t"/>
            <a:pathLst>
              <a:path extrusionOk="0" h="150" w="1">
                <a:moveTo>
                  <a:pt x="0" y="1"/>
                </a:moveTo>
                <a:lnTo>
                  <a:pt x="0" y="1"/>
                </a:lnTo>
                <a:lnTo>
                  <a:pt x="0" y="149"/>
                </a:lnTo>
                <a:lnTo>
                  <a:pt x="0" y="149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32"/>
          <p:cNvSpPr/>
          <p:nvPr/>
        </p:nvSpPr>
        <p:spPr>
          <a:xfrm>
            <a:off x="1243008" y="2420150"/>
            <a:ext cx="32" cy="4700"/>
          </a:xfrm>
          <a:custGeom>
            <a:rect b="b" l="l" r="r" t="t"/>
            <a:pathLst>
              <a:path extrusionOk="0" fill="none" h="150" w="1">
                <a:moveTo>
                  <a:pt x="0" y="1"/>
                </a:moveTo>
                <a:lnTo>
                  <a:pt x="0" y="1"/>
                </a:lnTo>
                <a:lnTo>
                  <a:pt x="0" y="149"/>
                </a:lnTo>
                <a:lnTo>
                  <a:pt x="0" y="149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32"/>
          <p:cNvSpPr/>
          <p:nvPr/>
        </p:nvSpPr>
        <p:spPr>
          <a:xfrm>
            <a:off x="1243008" y="2425978"/>
            <a:ext cx="32" cy="31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p32"/>
          <p:cNvSpPr/>
          <p:nvPr/>
        </p:nvSpPr>
        <p:spPr>
          <a:xfrm>
            <a:off x="1243008" y="2425978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32"/>
          <p:cNvSpPr/>
          <p:nvPr/>
        </p:nvSpPr>
        <p:spPr>
          <a:xfrm>
            <a:off x="1243008" y="2427137"/>
            <a:ext cx="32" cy="1222"/>
          </a:xfrm>
          <a:custGeom>
            <a:rect b="b" l="l" r="r" t="t"/>
            <a:pathLst>
              <a:path extrusionOk="0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32"/>
          <p:cNvSpPr/>
          <p:nvPr/>
        </p:nvSpPr>
        <p:spPr>
          <a:xfrm>
            <a:off x="1243008" y="2427137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32"/>
          <p:cNvSpPr/>
          <p:nvPr/>
        </p:nvSpPr>
        <p:spPr>
          <a:xfrm>
            <a:off x="1243008" y="2428328"/>
            <a:ext cx="32" cy="1191"/>
          </a:xfrm>
          <a:custGeom>
            <a:rect b="b" l="l" r="r" t="t"/>
            <a:pathLst>
              <a:path extrusionOk="0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32"/>
          <p:cNvSpPr/>
          <p:nvPr/>
        </p:nvSpPr>
        <p:spPr>
          <a:xfrm>
            <a:off x="1243008" y="2428328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32"/>
          <p:cNvSpPr/>
          <p:nvPr/>
        </p:nvSpPr>
        <p:spPr>
          <a:xfrm>
            <a:off x="1243008" y="2429487"/>
            <a:ext cx="32" cy="1191"/>
          </a:xfrm>
          <a:custGeom>
            <a:rect b="b" l="l" r="r" t="t"/>
            <a:pathLst>
              <a:path extrusionOk="0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32"/>
          <p:cNvSpPr/>
          <p:nvPr/>
        </p:nvSpPr>
        <p:spPr>
          <a:xfrm>
            <a:off x="1243008" y="2429487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32"/>
          <p:cNvSpPr/>
          <p:nvPr/>
        </p:nvSpPr>
        <p:spPr>
          <a:xfrm>
            <a:off x="1243008" y="2431806"/>
            <a:ext cx="32" cy="31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32"/>
          <p:cNvSpPr/>
          <p:nvPr/>
        </p:nvSpPr>
        <p:spPr>
          <a:xfrm>
            <a:off x="1243008" y="2431806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32"/>
          <p:cNvSpPr/>
          <p:nvPr/>
        </p:nvSpPr>
        <p:spPr>
          <a:xfrm>
            <a:off x="1243008" y="2432965"/>
            <a:ext cx="32" cy="1222"/>
          </a:xfrm>
          <a:custGeom>
            <a:rect b="b" l="l" r="r" t="t"/>
            <a:pathLst>
              <a:path extrusionOk="0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32"/>
          <p:cNvSpPr/>
          <p:nvPr/>
        </p:nvSpPr>
        <p:spPr>
          <a:xfrm>
            <a:off x="1243008" y="2432965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32"/>
          <p:cNvSpPr/>
          <p:nvPr/>
        </p:nvSpPr>
        <p:spPr>
          <a:xfrm>
            <a:off x="1241792" y="2434155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32"/>
          <p:cNvSpPr/>
          <p:nvPr/>
        </p:nvSpPr>
        <p:spPr>
          <a:xfrm>
            <a:off x="1241792" y="2434155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32"/>
          <p:cNvSpPr/>
          <p:nvPr/>
        </p:nvSpPr>
        <p:spPr>
          <a:xfrm>
            <a:off x="1241792" y="2435315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32"/>
          <p:cNvSpPr/>
          <p:nvPr/>
        </p:nvSpPr>
        <p:spPr>
          <a:xfrm>
            <a:off x="1241792" y="2435315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32"/>
          <p:cNvSpPr/>
          <p:nvPr/>
        </p:nvSpPr>
        <p:spPr>
          <a:xfrm>
            <a:off x="1241792" y="2437633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32"/>
          <p:cNvSpPr/>
          <p:nvPr/>
        </p:nvSpPr>
        <p:spPr>
          <a:xfrm>
            <a:off x="1241792" y="2437633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32"/>
          <p:cNvSpPr/>
          <p:nvPr/>
        </p:nvSpPr>
        <p:spPr>
          <a:xfrm>
            <a:off x="1241792" y="2438793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32"/>
          <p:cNvSpPr/>
          <p:nvPr/>
        </p:nvSpPr>
        <p:spPr>
          <a:xfrm>
            <a:off x="1241792" y="2438793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3" name="Google Shape;1763;p32"/>
          <p:cNvSpPr/>
          <p:nvPr/>
        </p:nvSpPr>
        <p:spPr>
          <a:xfrm>
            <a:off x="1241792" y="2439983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32"/>
          <p:cNvSpPr/>
          <p:nvPr/>
        </p:nvSpPr>
        <p:spPr>
          <a:xfrm>
            <a:off x="1241792" y="2439983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32"/>
          <p:cNvSpPr/>
          <p:nvPr/>
        </p:nvSpPr>
        <p:spPr>
          <a:xfrm>
            <a:off x="1241792" y="2442302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32"/>
          <p:cNvSpPr/>
          <p:nvPr/>
        </p:nvSpPr>
        <p:spPr>
          <a:xfrm>
            <a:off x="1241792" y="2442302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32"/>
          <p:cNvSpPr/>
          <p:nvPr/>
        </p:nvSpPr>
        <p:spPr>
          <a:xfrm>
            <a:off x="1241792" y="2443461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32"/>
          <p:cNvSpPr/>
          <p:nvPr/>
        </p:nvSpPr>
        <p:spPr>
          <a:xfrm>
            <a:off x="1241792" y="244346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p32"/>
          <p:cNvSpPr/>
          <p:nvPr/>
        </p:nvSpPr>
        <p:spPr>
          <a:xfrm>
            <a:off x="1241792" y="2444620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32"/>
          <p:cNvSpPr/>
          <p:nvPr/>
        </p:nvSpPr>
        <p:spPr>
          <a:xfrm>
            <a:off x="1241792" y="2444620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32"/>
          <p:cNvSpPr/>
          <p:nvPr/>
        </p:nvSpPr>
        <p:spPr>
          <a:xfrm>
            <a:off x="1241792" y="2445811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32"/>
          <p:cNvSpPr/>
          <p:nvPr/>
        </p:nvSpPr>
        <p:spPr>
          <a:xfrm>
            <a:off x="1241792" y="244581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32"/>
          <p:cNvSpPr/>
          <p:nvPr/>
        </p:nvSpPr>
        <p:spPr>
          <a:xfrm>
            <a:off x="1241792" y="2448130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32"/>
          <p:cNvSpPr/>
          <p:nvPr/>
        </p:nvSpPr>
        <p:spPr>
          <a:xfrm>
            <a:off x="1241792" y="2448130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5" name="Google Shape;1775;p32"/>
          <p:cNvSpPr/>
          <p:nvPr/>
        </p:nvSpPr>
        <p:spPr>
          <a:xfrm>
            <a:off x="1241792" y="2449289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32"/>
          <p:cNvSpPr/>
          <p:nvPr/>
        </p:nvSpPr>
        <p:spPr>
          <a:xfrm>
            <a:off x="1241792" y="2449289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32"/>
          <p:cNvSpPr/>
          <p:nvPr/>
        </p:nvSpPr>
        <p:spPr>
          <a:xfrm>
            <a:off x="1241792" y="2450448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32"/>
          <p:cNvSpPr/>
          <p:nvPr/>
        </p:nvSpPr>
        <p:spPr>
          <a:xfrm>
            <a:off x="1241792" y="2450448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p32"/>
          <p:cNvSpPr/>
          <p:nvPr/>
        </p:nvSpPr>
        <p:spPr>
          <a:xfrm>
            <a:off x="1241792" y="2452798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32"/>
          <p:cNvSpPr/>
          <p:nvPr/>
        </p:nvSpPr>
        <p:spPr>
          <a:xfrm>
            <a:off x="1241792" y="2452798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1" name="Google Shape;1781;p32"/>
          <p:cNvSpPr/>
          <p:nvPr/>
        </p:nvSpPr>
        <p:spPr>
          <a:xfrm>
            <a:off x="1241792" y="2453958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2" name="Google Shape;1782;p32"/>
          <p:cNvSpPr/>
          <p:nvPr/>
        </p:nvSpPr>
        <p:spPr>
          <a:xfrm>
            <a:off x="1241792" y="2453958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32"/>
          <p:cNvSpPr/>
          <p:nvPr/>
        </p:nvSpPr>
        <p:spPr>
          <a:xfrm>
            <a:off x="1241792" y="2455117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32"/>
          <p:cNvSpPr/>
          <p:nvPr/>
        </p:nvSpPr>
        <p:spPr>
          <a:xfrm>
            <a:off x="1241792" y="2455117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5" name="Google Shape;1785;p32"/>
          <p:cNvSpPr/>
          <p:nvPr/>
        </p:nvSpPr>
        <p:spPr>
          <a:xfrm>
            <a:off x="1241792" y="2456308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6" name="Google Shape;1786;p32"/>
          <p:cNvSpPr/>
          <p:nvPr/>
        </p:nvSpPr>
        <p:spPr>
          <a:xfrm>
            <a:off x="1241792" y="2456308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7" name="Google Shape;1787;p32"/>
          <p:cNvSpPr/>
          <p:nvPr/>
        </p:nvSpPr>
        <p:spPr>
          <a:xfrm>
            <a:off x="1241792" y="2458626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8" name="Google Shape;1788;p32"/>
          <p:cNvSpPr/>
          <p:nvPr/>
        </p:nvSpPr>
        <p:spPr>
          <a:xfrm>
            <a:off x="1241792" y="2458626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32"/>
          <p:cNvSpPr/>
          <p:nvPr/>
        </p:nvSpPr>
        <p:spPr>
          <a:xfrm>
            <a:off x="1241792" y="2459785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32"/>
          <p:cNvSpPr/>
          <p:nvPr/>
        </p:nvSpPr>
        <p:spPr>
          <a:xfrm>
            <a:off x="1241792" y="2459785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32"/>
          <p:cNvSpPr/>
          <p:nvPr/>
        </p:nvSpPr>
        <p:spPr>
          <a:xfrm>
            <a:off x="1241792" y="2460945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32"/>
          <p:cNvSpPr/>
          <p:nvPr/>
        </p:nvSpPr>
        <p:spPr>
          <a:xfrm>
            <a:off x="1241792" y="2460945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3" name="Google Shape;1793;p32"/>
          <p:cNvSpPr/>
          <p:nvPr/>
        </p:nvSpPr>
        <p:spPr>
          <a:xfrm>
            <a:off x="1241792" y="2463295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4" name="Google Shape;1794;p32"/>
          <p:cNvSpPr/>
          <p:nvPr/>
        </p:nvSpPr>
        <p:spPr>
          <a:xfrm>
            <a:off x="1241792" y="2463295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5" name="Google Shape;1795;p32"/>
          <p:cNvSpPr/>
          <p:nvPr/>
        </p:nvSpPr>
        <p:spPr>
          <a:xfrm>
            <a:off x="1241792" y="2464454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32"/>
          <p:cNvSpPr/>
          <p:nvPr/>
        </p:nvSpPr>
        <p:spPr>
          <a:xfrm>
            <a:off x="1241792" y="2464454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32"/>
          <p:cNvSpPr/>
          <p:nvPr/>
        </p:nvSpPr>
        <p:spPr>
          <a:xfrm>
            <a:off x="1240608" y="2465613"/>
            <a:ext cx="1216" cy="1191"/>
          </a:xfrm>
          <a:custGeom>
            <a:rect b="b" l="l" r="r" t="t"/>
            <a:pathLst>
              <a:path extrusionOk="0" h="38" w="38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32"/>
          <p:cNvSpPr/>
          <p:nvPr/>
        </p:nvSpPr>
        <p:spPr>
          <a:xfrm>
            <a:off x="1240608" y="2465613"/>
            <a:ext cx="1216" cy="1191"/>
          </a:xfrm>
          <a:custGeom>
            <a:rect b="b" l="l" r="r" t="t"/>
            <a:pathLst>
              <a:path extrusionOk="0" fill="none" h="38" w="38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9" name="Google Shape;1799;p32"/>
          <p:cNvSpPr/>
          <p:nvPr/>
        </p:nvSpPr>
        <p:spPr>
          <a:xfrm>
            <a:off x="1240608" y="2466773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32"/>
          <p:cNvSpPr/>
          <p:nvPr/>
        </p:nvSpPr>
        <p:spPr>
          <a:xfrm>
            <a:off x="1240608" y="2466773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1" name="Google Shape;1801;p32"/>
          <p:cNvSpPr/>
          <p:nvPr/>
        </p:nvSpPr>
        <p:spPr>
          <a:xfrm>
            <a:off x="1240608" y="2469123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p32"/>
          <p:cNvSpPr/>
          <p:nvPr/>
        </p:nvSpPr>
        <p:spPr>
          <a:xfrm>
            <a:off x="1240608" y="2469123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32"/>
          <p:cNvSpPr/>
          <p:nvPr/>
        </p:nvSpPr>
        <p:spPr>
          <a:xfrm>
            <a:off x="1240608" y="2470282"/>
            <a:ext cx="32" cy="2350"/>
          </a:xfrm>
          <a:custGeom>
            <a:rect b="b" l="l" r="r" t="t"/>
            <a:pathLst>
              <a:path extrusionOk="0" h="75" w="1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4" name="Google Shape;1804;p32"/>
          <p:cNvSpPr/>
          <p:nvPr/>
        </p:nvSpPr>
        <p:spPr>
          <a:xfrm>
            <a:off x="1240608" y="2470282"/>
            <a:ext cx="32" cy="2350"/>
          </a:xfrm>
          <a:custGeom>
            <a:rect b="b" l="l" r="r" t="t"/>
            <a:pathLst>
              <a:path extrusionOk="0" fill="none" h="75" w="1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5" name="Google Shape;1805;p32"/>
          <p:cNvSpPr/>
          <p:nvPr/>
        </p:nvSpPr>
        <p:spPr>
          <a:xfrm>
            <a:off x="1240608" y="2473791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32"/>
          <p:cNvSpPr/>
          <p:nvPr/>
        </p:nvSpPr>
        <p:spPr>
          <a:xfrm>
            <a:off x="1240608" y="247379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p32"/>
          <p:cNvSpPr/>
          <p:nvPr/>
        </p:nvSpPr>
        <p:spPr>
          <a:xfrm>
            <a:off x="1240608" y="2474950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32"/>
          <p:cNvSpPr/>
          <p:nvPr/>
        </p:nvSpPr>
        <p:spPr>
          <a:xfrm>
            <a:off x="1240608" y="2474950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32"/>
          <p:cNvSpPr/>
          <p:nvPr/>
        </p:nvSpPr>
        <p:spPr>
          <a:xfrm>
            <a:off x="1240608" y="2477269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32"/>
          <p:cNvSpPr/>
          <p:nvPr/>
        </p:nvSpPr>
        <p:spPr>
          <a:xfrm>
            <a:off x="1240608" y="2477269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32"/>
          <p:cNvSpPr/>
          <p:nvPr/>
        </p:nvSpPr>
        <p:spPr>
          <a:xfrm>
            <a:off x="1240608" y="2478428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32"/>
          <p:cNvSpPr/>
          <p:nvPr/>
        </p:nvSpPr>
        <p:spPr>
          <a:xfrm>
            <a:off x="1240608" y="2478428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3" name="Google Shape;1813;p32"/>
          <p:cNvSpPr/>
          <p:nvPr/>
        </p:nvSpPr>
        <p:spPr>
          <a:xfrm>
            <a:off x="1240608" y="2479619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32"/>
          <p:cNvSpPr/>
          <p:nvPr/>
        </p:nvSpPr>
        <p:spPr>
          <a:xfrm>
            <a:off x="1240608" y="2479619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p32"/>
          <p:cNvSpPr/>
          <p:nvPr/>
        </p:nvSpPr>
        <p:spPr>
          <a:xfrm>
            <a:off x="1240608" y="2481938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p32"/>
          <p:cNvSpPr/>
          <p:nvPr/>
        </p:nvSpPr>
        <p:spPr>
          <a:xfrm>
            <a:off x="1240608" y="2481938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7" name="Google Shape;1817;p32"/>
          <p:cNvSpPr/>
          <p:nvPr/>
        </p:nvSpPr>
        <p:spPr>
          <a:xfrm>
            <a:off x="1240608" y="2483097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32"/>
          <p:cNvSpPr/>
          <p:nvPr/>
        </p:nvSpPr>
        <p:spPr>
          <a:xfrm>
            <a:off x="1240608" y="2483097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9" name="Google Shape;1819;p32"/>
          <p:cNvSpPr/>
          <p:nvPr/>
        </p:nvSpPr>
        <p:spPr>
          <a:xfrm>
            <a:off x="1240608" y="2484256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0" name="Google Shape;1820;p32"/>
          <p:cNvSpPr/>
          <p:nvPr/>
        </p:nvSpPr>
        <p:spPr>
          <a:xfrm>
            <a:off x="1240608" y="2484256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32"/>
          <p:cNvSpPr/>
          <p:nvPr/>
        </p:nvSpPr>
        <p:spPr>
          <a:xfrm>
            <a:off x="1240608" y="2486606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p32"/>
          <p:cNvSpPr/>
          <p:nvPr/>
        </p:nvSpPr>
        <p:spPr>
          <a:xfrm>
            <a:off x="1240608" y="2486606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p32"/>
          <p:cNvSpPr/>
          <p:nvPr/>
        </p:nvSpPr>
        <p:spPr>
          <a:xfrm>
            <a:off x="1240608" y="2487765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32"/>
          <p:cNvSpPr/>
          <p:nvPr/>
        </p:nvSpPr>
        <p:spPr>
          <a:xfrm>
            <a:off x="1240608" y="2487765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32"/>
          <p:cNvSpPr/>
          <p:nvPr/>
        </p:nvSpPr>
        <p:spPr>
          <a:xfrm>
            <a:off x="1240608" y="2488925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32"/>
          <p:cNvSpPr/>
          <p:nvPr/>
        </p:nvSpPr>
        <p:spPr>
          <a:xfrm>
            <a:off x="1240608" y="2488925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32"/>
          <p:cNvSpPr/>
          <p:nvPr/>
        </p:nvSpPr>
        <p:spPr>
          <a:xfrm>
            <a:off x="1240608" y="2490115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8" name="Google Shape;1828;p32"/>
          <p:cNvSpPr/>
          <p:nvPr/>
        </p:nvSpPr>
        <p:spPr>
          <a:xfrm>
            <a:off x="1240608" y="2490115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32"/>
          <p:cNvSpPr/>
          <p:nvPr/>
        </p:nvSpPr>
        <p:spPr>
          <a:xfrm>
            <a:off x="1240608" y="2492434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32"/>
          <p:cNvSpPr/>
          <p:nvPr/>
        </p:nvSpPr>
        <p:spPr>
          <a:xfrm>
            <a:off x="1240608" y="2492434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1" name="Google Shape;1831;p32"/>
          <p:cNvSpPr/>
          <p:nvPr/>
        </p:nvSpPr>
        <p:spPr>
          <a:xfrm>
            <a:off x="1240608" y="2493593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32"/>
          <p:cNvSpPr/>
          <p:nvPr/>
        </p:nvSpPr>
        <p:spPr>
          <a:xfrm>
            <a:off x="1240608" y="2493593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32"/>
          <p:cNvSpPr/>
          <p:nvPr/>
        </p:nvSpPr>
        <p:spPr>
          <a:xfrm>
            <a:off x="1240608" y="2494752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32"/>
          <p:cNvSpPr/>
          <p:nvPr/>
        </p:nvSpPr>
        <p:spPr>
          <a:xfrm>
            <a:off x="1240608" y="2494752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p32"/>
          <p:cNvSpPr/>
          <p:nvPr/>
        </p:nvSpPr>
        <p:spPr>
          <a:xfrm>
            <a:off x="1240608" y="2497102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32"/>
          <p:cNvSpPr/>
          <p:nvPr/>
        </p:nvSpPr>
        <p:spPr>
          <a:xfrm>
            <a:off x="1240608" y="2497102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32"/>
          <p:cNvSpPr/>
          <p:nvPr/>
        </p:nvSpPr>
        <p:spPr>
          <a:xfrm>
            <a:off x="1240608" y="2498262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32"/>
          <p:cNvSpPr/>
          <p:nvPr/>
        </p:nvSpPr>
        <p:spPr>
          <a:xfrm>
            <a:off x="1240608" y="2498262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32"/>
          <p:cNvSpPr/>
          <p:nvPr/>
        </p:nvSpPr>
        <p:spPr>
          <a:xfrm>
            <a:off x="1240608" y="2499421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0" name="Google Shape;1840;p32"/>
          <p:cNvSpPr/>
          <p:nvPr/>
        </p:nvSpPr>
        <p:spPr>
          <a:xfrm>
            <a:off x="1240608" y="249942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32"/>
          <p:cNvSpPr/>
          <p:nvPr/>
        </p:nvSpPr>
        <p:spPr>
          <a:xfrm>
            <a:off x="1240608" y="2500580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32"/>
          <p:cNvSpPr/>
          <p:nvPr/>
        </p:nvSpPr>
        <p:spPr>
          <a:xfrm>
            <a:off x="1240608" y="2500580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3" name="Google Shape;1843;p32"/>
          <p:cNvSpPr/>
          <p:nvPr/>
        </p:nvSpPr>
        <p:spPr>
          <a:xfrm>
            <a:off x="1240608" y="2502930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4" name="Google Shape;1844;p32"/>
          <p:cNvSpPr/>
          <p:nvPr/>
        </p:nvSpPr>
        <p:spPr>
          <a:xfrm>
            <a:off x="1240608" y="2502930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32"/>
          <p:cNvSpPr/>
          <p:nvPr/>
        </p:nvSpPr>
        <p:spPr>
          <a:xfrm>
            <a:off x="1240608" y="2504090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32"/>
          <p:cNvSpPr/>
          <p:nvPr/>
        </p:nvSpPr>
        <p:spPr>
          <a:xfrm>
            <a:off x="1240608" y="2504090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32"/>
          <p:cNvSpPr/>
          <p:nvPr/>
        </p:nvSpPr>
        <p:spPr>
          <a:xfrm>
            <a:off x="1240608" y="2505249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32"/>
          <p:cNvSpPr/>
          <p:nvPr/>
        </p:nvSpPr>
        <p:spPr>
          <a:xfrm>
            <a:off x="1240608" y="2505249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32"/>
          <p:cNvSpPr/>
          <p:nvPr/>
        </p:nvSpPr>
        <p:spPr>
          <a:xfrm>
            <a:off x="1240608" y="2507599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0" name="Google Shape;1850;p32"/>
          <p:cNvSpPr/>
          <p:nvPr/>
        </p:nvSpPr>
        <p:spPr>
          <a:xfrm>
            <a:off x="1240608" y="2507599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32"/>
          <p:cNvSpPr/>
          <p:nvPr/>
        </p:nvSpPr>
        <p:spPr>
          <a:xfrm>
            <a:off x="1240608" y="2508758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2" name="Google Shape;1852;p32"/>
          <p:cNvSpPr/>
          <p:nvPr/>
        </p:nvSpPr>
        <p:spPr>
          <a:xfrm>
            <a:off x="1240608" y="2508758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32"/>
          <p:cNvSpPr/>
          <p:nvPr/>
        </p:nvSpPr>
        <p:spPr>
          <a:xfrm>
            <a:off x="1240608" y="2509917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p32"/>
          <p:cNvSpPr/>
          <p:nvPr/>
        </p:nvSpPr>
        <p:spPr>
          <a:xfrm>
            <a:off x="1240608" y="2509917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p32"/>
          <p:cNvSpPr/>
          <p:nvPr/>
        </p:nvSpPr>
        <p:spPr>
          <a:xfrm>
            <a:off x="1240608" y="2511077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6" name="Google Shape;1856;p32"/>
          <p:cNvSpPr/>
          <p:nvPr/>
        </p:nvSpPr>
        <p:spPr>
          <a:xfrm>
            <a:off x="1240608" y="2511077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7" name="Google Shape;1857;p32"/>
          <p:cNvSpPr/>
          <p:nvPr/>
        </p:nvSpPr>
        <p:spPr>
          <a:xfrm>
            <a:off x="1239424" y="2513427"/>
            <a:ext cx="1216" cy="31"/>
          </a:xfrm>
          <a:custGeom>
            <a:rect b="b" l="l" r="r" t="t"/>
            <a:pathLst>
              <a:path extrusionOk="0" h="1" w="38">
                <a:moveTo>
                  <a:pt x="38" y="0"/>
                </a:moveTo>
                <a:lnTo>
                  <a:pt x="38" y="0"/>
                </a:lnTo>
                <a:lnTo>
                  <a:pt x="1" y="0"/>
                </a:lnTo>
                <a:lnTo>
                  <a:pt x="1" y="0"/>
                </a:lnTo>
                <a:lnTo>
                  <a:pt x="38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32"/>
          <p:cNvSpPr/>
          <p:nvPr/>
        </p:nvSpPr>
        <p:spPr>
          <a:xfrm>
            <a:off x="1239424" y="2513427"/>
            <a:ext cx="1216" cy="31"/>
          </a:xfrm>
          <a:custGeom>
            <a:rect b="b" l="l" r="r" t="t"/>
            <a:pathLst>
              <a:path extrusionOk="0" fill="none" h="1" w="38">
                <a:moveTo>
                  <a:pt x="38" y="0"/>
                </a:moveTo>
                <a:lnTo>
                  <a:pt x="38" y="0"/>
                </a:lnTo>
                <a:lnTo>
                  <a:pt x="1" y="0"/>
                </a:lnTo>
                <a:lnTo>
                  <a:pt x="1" y="0"/>
                </a:lnTo>
                <a:lnTo>
                  <a:pt x="38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32"/>
          <p:cNvSpPr/>
          <p:nvPr/>
        </p:nvSpPr>
        <p:spPr>
          <a:xfrm>
            <a:off x="1239424" y="2514586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32"/>
          <p:cNvSpPr/>
          <p:nvPr/>
        </p:nvSpPr>
        <p:spPr>
          <a:xfrm>
            <a:off x="1239424" y="2514586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1" name="Google Shape;1861;p32"/>
          <p:cNvSpPr/>
          <p:nvPr/>
        </p:nvSpPr>
        <p:spPr>
          <a:xfrm>
            <a:off x="1239424" y="2515745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32"/>
          <p:cNvSpPr/>
          <p:nvPr/>
        </p:nvSpPr>
        <p:spPr>
          <a:xfrm>
            <a:off x="1239424" y="2515745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" name="Google Shape;1863;p32"/>
          <p:cNvSpPr/>
          <p:nvPr/>
        </p:nvSpPr>
        <p:spPr>
          <a:xfrm>
            <a:off x="1239424" y="2518064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4" name="Google Shape;1864;p32"/>
          <p:cNvSpPr/>
          <p:nvPr/>
        </p:nvSpPr>
        <p:spPr>
          <a:xfrm>
            <a:off x="1239424" y="2518064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p32"/>
          <p:cNvSpPr/>
          <p:nvPr/>
        </p:nvSpPr>
        <p:spPr>
          <a:xfrm>
            <a:off x="1239424" y="2523923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p32"/>
          <p:cNvSpPr/>
          <p:nvPr/>
        </p:nvSpPr>
        <p:spPr>
          <a:xfrm>
            <a:off x="1239424" y="2523923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7" name="Google Shape;1867;p32"/>
          <p:cNvSpPr/>
          <p:nvPr/>
        </p:nvSpPr>
        <p:spPr>
          <a:xfrm>
            <a:off x="1239424" y="2526242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8" name="Google Shape;1868;p32"/>
          <p:cNvSpPr/>
          <p:nvPr/>
        </p:nvSpPr>
        <p:spPr>
          <a:xfrm>
            <a:off x="1239424" y="2526242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32"/>
          <p:cNvSpPr/>
          <p:nvPr/>
        </p:nvSpPr>
        <p:spPr>
          <a:xfrm>
            <a:off x="1239424" y="2527401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32"/>
          <p:cNvSpPr/>
          <p:nvPr/>
        </p:nvSpPr>
        <p:spPr>
          <a:xfrm>
            <a:off x="1239424" y="2527401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p32"/>
          <p:cNvSpPr/>
          <p:nvPr/>
        </p:nvSpPr>
        <p:spPr>
          <a:xfrm>
            <a:off x="1239424" y="2528560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32"/>
          <p:cNvSpPr/>
          <p:nvPr/>
        </p:nvSpPr>
        <p:spPr>
          <a:xfrm>
            <a:off x="1239424" y="2528560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32"/>
          <p:cNvSpPr/>
          <p:nvPr/>
        </p:nvSpPr>
        <p:spPr>
          <a:xfrm>
            <a:off x="1239424" y="2529751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4" name="Google Shape;1874;p32"/>
          <p:cNvSpPr/>
          <p:nvPr/>
        </p:nvSpPr>
        <p:spPr>
          <a:xfrm>
            <a:off x="1239424" y="252975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5" name="Google Shape;1875;p32"/>
          <p:cNvSpPr/>
          <p:nvPr/>
        </p:nvSpPr>
        <p:spPr>
          <a:xfrm>
            <a:off x="1239424" y="2532070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32"/>
          <p:cNvSpPr/>
          <p:nvPr/>
        </p:nvSpPr>
        <p:spPr>
          <a:xfrm>
            <a:off x="1239424" y="2532070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p32"/>
          <p:cNvSpPr/>
          <p:nvPr/>
        </p:nvSpPr>
        <p:spPr>
          <a:xfrm>
            <a:off x="1239424" y="2533229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8" name="Google Shape;1878;p32"/>
          <p:cNvSpPr/>
          <p:nvPr/>
        </p:nvSpPr>
        <p:spPr>
          <a:xfrm>
            <a:off x="1239424" y="2533229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p32"/>
          <p:cNvSpPr/>
          <p:nvPr/>
        </p:nvSpPr>
        <p:spPr>
          <a:xfrm>
            <a:off x="1239424" y="2534388"/>
            <a:ext cx="32" cy="1222"/>
          </a:xfrm>
          <a:custGeom>
            <a:rect b="b" l="l" r="r" t="t"/>
            <a:pathLst>
              <a:path extrusionOk="0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32"/>
          <p:cNvSpPr/>
          <p:nvPr/>
        </p:nvSpPr>
        <p:spPr>
          <a:xfrm>
            <a:off x="1239424" y="2534388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32"/>
          <p:cNvSpPr/>
          <p:nvPr/>
        </p:nvSpPr>
        <p:spPr>
          <a:xfrm>
            <a:off x="1239424" y="2536738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2" name="Google Shape;1882;p32"/>
          <p:cNvSpPr/>
          <p:nvPr/>
        </p:nvSpPr>
        <p:spPr>
          <a:xfrm>
            <a:off x="1239424" y="2536738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32"/>
          <p:cNvSpPr/>
          <p:nvPr/>
        </p:nvSpPr>
        <p:spPr>
          <a:xfrm>
            <a:off x="1239424" y="2537897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32"/>
          <p:cNvSpPr/>
          <p:nvPr/>
        </p:nvSpPr>
        <p:spPr>
          <a:xfrm>
            <a:off x="1239424" y="2537897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32"/>
          <p:cNvSpPr/>
          <p:nvPr/>
        </p:nvSpPr>
        <p:spPr>
          <a:xfrm>
            <a:off x="1239424" y="2539057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32"/>
          <p:cNvSpPr/>
          <p:nvPr/>
        </p:nvSpPr>
        <p:spPr>
          <a:xfrm>
            <a:off x="1239424" y="2539057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32"/>
          <p:cNvSpPr/>
          <p:nvPr/>
        </p:nvSpPr>
        <p:spPr>
          <a:xfrm>
            <a:off x="1239424" y="2541407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32"/>
          <p:cNvSpPr/>
          <p:nvPr/>
        </p:nvSpPr>
        <p:spPr>
          <a:xfrm>
            <a:off x="1239424" y="2541407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32"/>
          <p:cNvSpPr/>
          <p:nvPr/>
        </p:nvSpPr>
        <p:spPr>
          <a:xfrm>
            <a:off x="1239424" y="2542566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0" name="Google Shape;1890;p32"/>
          <p:cNvSpPr/>
          <p:nvPr/>
        </p:nvSpPr>
        <p:spPr>
          <a:xfrm>
            <a:off x="1239424" y="2542566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1" name="Google Shape;1891;p32"/>
          <p:cNvSpPr/>
          <p:nvPr/>
        </p:nvSpPr>
        <p:spPr>
          <a:xfrm>
            <a:off x="1239424" y="2543725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p32"/>
          <p:cNvSpPr/>
          <p:nvPr/>
        </p:nvSpPr>
        <p:spPr>
          <a:xfrm>
            <a:off x="1239424" y="2543725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32"/>
          <p:cNvSpPr/>
          <p:nvPr/>
        </p:nvSpPr>
        <p:spPr>
          <a:xfrm>
            <a:off x="1239424" y="2544884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p32"/>
          <p:cNvSpPr/>
          <p:nvPr/>
        </p:nvSpPr>
        <p:spPr>
          <a:xfrm>
            <a:off x="1239424" y="2544884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32"/>
          <p:cNvSpPr/>
          <p:nvPr/>
        </p:nvSpPr>
        <p:spPr>
          <a:xfrm>
            <a:off x="1239424" y="2547234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6" name="Google Shape;1896;p32"/>
          <p:cNvSpPr/>
          <p:nvPr/>
        </p:nvSpPr>
        <p:spPr>
          <a:xfrm>
            <a:off x="1239424" y="2547234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7" name="Google Shape;1897;p32"/>
          <p:cNvSpPr/>
          <p:nvPr/>
        </p:nvSpPr>
        <p:spPr>
          <a:xfrm>
            <a:off x="1239424" y="2548394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8" name="Google Shape;1898;p32"/>
          <p:cNvSpPr/>
          <p:nvPr/>
        </p:nvSpPr>
        <p:spPr>
          <a:xfrm>
            <a:off x="1239424" y="2548394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32"/>
          <p:cNvSpPr/>
          <p:nvPr/>
        </p:nvSpPr>
        <p:spPr>
          <a:xfrm>
            <a:off x="1239424" y="2549553"/>
            <a:ext cx="32" cy="1191"/>
          </a:xfrm>
          <a:custGeom>
            <a:rect b="b" l="l" r="r" t="t"/>
            <a:pathLst>
              <a:path extrusionOk="0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32"/>
          <p:cNvSpPr/>
          <p:nvPr/>
        </p:nvSpPr>
        <p:spPr>
          <a:xfrm>
            <a:off x="1239424" y="2549553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32"/>
          <p:cNvSpPr/>
          <p:nvPr/>
        </p:nvSpPr>
        <p:spPr>
          <a:xfrm>
            <a:off x="1239424" y="2551872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2" name="Google Shape;1902;p32"/>
          <p:cNvSpPr/>
          <p:nvPr/>
        </p:nvSpPr>
        <p:spPr>
          <a:xfrm>
            <a:off x="1239424" y="2551872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3" name="Google Shape;1903;p32"/>
          <p:cNvSpPr/>
          <p:nvPr/>
        </p:nvSpPr>
        <p:spPr>
          <a:xfrm>
            <a:off x="1239424" y="2553062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4" name="Google Shape;1904;p32"/>
          <p:cNvSpPr/>
          <p:nvPr/>
        </p:nvSpPr>
        <p:spPr>
          <a:xfrm>
            <a:off x="1239424" y="2553062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5" name="Google Shape;1905;p32"/>
          <p:cNvSpPr/>
          <p:nvPr/>
        </p:nvSpPr>
        <p:spPr>
          <a:xfrm>
            <a:off x="1239424" y="2554222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p32"/>
          <p:cNvSpPr/>
          <p:nvPr/>
        </p:nvSpPr>
        <p:spPr>
          <a:xfrm>
            <a:off x="1239424" y="2554222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7" name="Google Shape;1907;p32"/>
          <p:cNvSpPr/>
          <p:nvPr/>
        </p:nvSpPr>
        <p:spPr>
          <a:xfrm>
            <a:off x="1239424" y="2556540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8" name="Google Shape;1908;p32"/>
          <p:cNvSpPr/>
          <p:nvPr/>
        </p:nvSpPr>
        <p:spPr>
          <a:xfrm>
            <a:off x="1239424" y="2556540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9" name="Google Shape;1909;p32"/>
          <p:cNvSpPr/>
          <p:nvPr/>
        </p:nvSpPr>
        <p:spPr>
          <a:xfrm>
            <a:off x="1239424" y="2557731"/>
            <a:ext cx="32" cy="31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0" name="Google Shape;1910;p32"/>
          <p:cNvSpPr/>
          <p:nvPr/>
        </p:nvSpPr>
        <p:spPr>
          <a:xfrm>
            <a:off x="1239424" y="2557731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1" name="Google Shape;1911;p32"/>
          <p:cNvSpPr/>
          <p:nvPr/>
        </p:nvSpPr>
        <p:spPr>
          <a:xfrm>
            <a:off x="1239424" y="2558890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32"/>
          <p:cNvSpPr/>
          <p:nvPr/>
        </p:nvSpPr>
        <p:spPr>
          <a:xfrm>
            <a:off x="1239424" y="2558890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p32"/>
          <p:cNvSpPr/>
          <p:nvPr/>
        </p:nvSpPr>
        <p:spPr>
          <a:xfrm>
            <a:off x="1239424" y="2560049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32"/>
          <p:cNvSpPr/>
          <p:nvPr/>
        </p:nvSpPr>
        <p:spPr>
          <a:xfrm>
            <a:off x="1239424" y="2560049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32"/>
          <p:cNvSpPr/>
          <p:nvPr/>
        </p:nvSpPr>
        <p:spPr>
          <a:xfrm>
            <a:off x="1239424" y="2562368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32"/>
          <p:cNvSpPr/>
          <p:nvPr/>
        </p:nvSpPr>
        <p:spPr>
          <a:xfrm>
            <a:off x="1239424" y="2562368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32"/>
          <p:cNvSpPr/>
          <p:nvPr/>
        </p:nvSpPr>
        <p:spPr>
          <a:xfrm>
            <a:off x="1239424" y="2563559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8" name="Google Shape;1918;p32"/>
          <p:cNvSpPr/>
          <p:nvPr/>
        </p:nvSpPr>
        <p:spPr>
          <a:xfrm>
            <a:off x="1239424" y="2563559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p32"/>
          <p:cNvSpPr/>
          <p:nvPr/>
        </p:nvSpPr>
        <p:spPr>
          <a:xfrm>
            <a:off x="1239424" y="2564718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0" name="Google Shape;1920;p32"/>
          <p:cNvSpPr/>
          <p:nvPr/>
        </p:nvSpPr>
        <p:spPr>
          <a:xfrm>
            <a:off x="1239424" y="2564718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1" name="Google Shape;1921;p32"/>
          <p:cNvSpPr/>
          <p:nvPr/>
        </p:nvSpPr>
        <p:spPr>
          <a:xfrm>
            <a:off x="1239424" y="2567037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2" name="Google Shape;1922;p32"/>
          <p:cNvSpPr/>
          <p:nvPr/>
        </p:nvSpPr>
        <p:spPr>
          <a:xfrm>
            <a:off x="1239424" y="2567037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3" name="Google Shape;1923;p32"/>
          <p:cNvSpPr/>
          <p:nvPr/>
        </p:nvSpPr>
        <p:spPr>
          <a:xfrm>
            <a:off x="1239424" y="2568196"/>
            <a:ext cx="32" cy="3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4" name="Google Shape;1924;p32"/>
          <p:cNvSpPr/>
          <p:nvPr/>
        </p:nvSpPr>
        <p:spPr>
          <a:xfrm>
            <a:off x="1239424" y="2568196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5" name="Google Shape;1925;p32"/>
          <p:cNvSpPr/>
          <p:nvPr/>
        </p:nvSpPr>
        <p:spPr>
          <a:xfrm>
            <a:off x="1239424" y="2569387"/>
            <a:ext cx="32" cy="1191"/>
          </a:xfrm>
          <a:custGeom>
            <a:rect b="b" l="l" r="r" t="t"/>
            <a:pathLst>
              <a:path extrusionOk="0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6" name="Google Shape;1926;p32"/>
          <p:cNvSpPr/>
          <p:nvPr/>
        </p:nvSpPr>
        <p:spPr>
          <a:xfrm>
            <a:off x="1239424" y="2569387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32"/>
          <p:cNvSpPr/>
          <p:nvPr/>
        </p:nvSpPr>
        <p:spPr>
          <a:xfrm>
            <a:off x="7904544" y="2569387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32"/>
          <p:cNvSpPr/>
          <p:nvPr/>
        </p:nvSpPr>
        <p:spPr>
          <a:xfrm>
            <a:off x="7904544" y="2568196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9" name="Google Shape;1929;p32"/>
          <p:cNvSpPr/>
          <p:nvPr/>
        </p:nvSpPr>
        <p:spPr>
          <a:xfrm>
            <a:off x="7904544" y="2567037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0" name="Google Shape;1930;p32"/>
          <p:cNvSpPr/>
          <p:nvPr/>
        </p:nvSpPr>
        <p:spPr>
          <a:xfrm>
            <a:off x="7904544" y="2564718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1" name="Google Shape;1931;p32"/>
          <p:cNvSpPr/>
          <p:nvPr/>
        </p:nvSpPr>
        <p:spPr>
          <a:xfrm>
            <a:off x="7904544" y="2563559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2" name="Google Shape;1932;p32"/>
          <p:cNvSpPr/>
          <p:nvPr/>
        </p:nvSpPr>
        <p:spPr>
          <a:xfrm>
            <a:off x="7904544" y="2562368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32"/>
          <p:cNvSpPr/>
          <p:nvPr/>
        </p:nvSpPr>
        <p:spPr>
          <a:xfrm>
            <a:off x="7904544" y="2560049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4" name="Google Shape;1934;p32"/>
          <p:cNvSpPr/>
          <p:nvPr/>
        </p:nvSpPr>
        <p:spPr>
          <a:xfrm>
            <a:off x="7904544" y="2558890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p32"/>
          <p:cNvSpPr/>
          <p:nvPr/>
        </p:nvSpPr>
        <p:spPr>
          <a:xfrm>
            <a:off x="7904544" y="2557731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32"/>
          <p:cNvSpPr/>
          <p:nvPr/>
        </p:nvSpPr>
        <p:spPr>
          <a:xfrm>
            <a:off x="7904544" y="2555381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32"/>
          <p:cNvSpPr/>
          <p:nvPr/>
        </p:nvSpPr>
        <p:spPr>
          <a:xfrm>
            <a:off x="7904544" y="2554222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32"/>
          <p:cNvSpPr/>
          <p:nvPr/>
        </p:nvSpPr>
        <p:spPr>
          <a:xfrm>
            <a:off x="7904544" y="2553062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32"/>
          <p:cNvSpPr/>
          <p:nvPr/>
        </p:nvSpPr>
        <p:spPr>
          <a:xfrm>
            <a:off x="7904544" y="2551872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32"/>
          <p:cNvSpPr/>
          <p:nvPr/>
        </p:nvSpPr>
        <p:spPr>
          <a:xfrm>
            <a:off x="7904544" y="2549553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32"/>
          <p:cNvSpPr/>
          <p:nvPr/>
        </p:nvSpPr>
        <p:spPr>
          <a:xfrm>
            <a:off x="7904544" y="2548394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32"/>
          <p:cNvSpPr/>
          <p:nvPr/>
        </p:nvSpPr>
        <p:spPr>
          <a:xfrm>
            <a:off x="7904544" y="2547234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32"/>
          <p:cNvSpPr/>
          <p:nvPr/>
        </p:nvSpPr>
        <p:spPr>
          <a:xfrm>
            <a:off x="7904544" y="2544884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32"/>
          <p:cNvSpPr/>
          <p:nvPr/>
        </p:nvSpPr>
        <p:spPr>
          <a:xfrm>
            <a:off x="7904544" y="2543725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32"/>
          <p:cNvSpPr/>
          <p:nvPr/>
        </p:nvSpPr>
        <p:spPr>
          <a:xfrm>
            <a:off x="7904544" y="2542566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32"/>
          <p:cNvSpPr/>
          <p:nvPr/>
        </p:nvSpPr>
        <p:spPr>
          <a:xfrm>
            <a:off x="7904544" y="2541407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p32"/>
          <p:cNvSpPr/>
          <p:nvPr/>
        </p:nvSpPr>
        <p:spPr>
          <a:xfrm>
            <a:off x="7904544" y="2539057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p32"/>
          <p:cNvSpPr/>
          <p:nvPr/>
        </p:nvSpPr>
        <p:spPr>
          <a:xfrm>
            <a:off x="7904544" y="2537897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32"/>
          <p:cNvSpPr/>
          <p:nvPr/>
        </p:nvSpPr>
        <p:spPr>
          <a:xfrm>
            <a:off x="7904544" y="2536738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p32"/>
          <p:cNvSpPr/>
          <p:nvPr/>
        </p:nvSpPr>
        <p:spPr>
          <a:xfrm>
            <a:off x="7904544" y="2534388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p32"/>
          <p:cNvSpPr/>
          <p:nvPr/>
        </p:nvSpPr>
        <p:spPr>
          <a:xfrm>
            <a:off x="7904544" y="2533229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32"/>
          <p:cNvSpPr/>
          <p:nvPr/>
        </p:nvSpPr>
        <p:spPr>
          <a:xfrm>
            <a:off x="7904544" y="2532070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3" name="Google Shape;1953;p32"/>
          <p:cNvSpPr/>
          <p:nvPr/>
        </p:nvSpPr>
        <p:spPr>
          <a:xfrm>
            <a:off x="7904544" y="2530910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p32"/>
          <p:cNvSpPr/>
          <p:nvPr/>
        </p:nvSpPr>
        <p:spPr>
          <a:xfrm>
            <a:off x="7904544" y="2528560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p32"/>
          <p:cNvSpPr/>
          <p:nvPr/>
        </p:nvSpPr>
        <p:spPr>
          <a:xfrm>
            <a:off x="7904544" y="2527401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6" name="Google Shape;1956;p32"/>
          <p:cNvSpPr/>
          <p:nvPr/>
        </p:nvSpPr>
        <p:spPr>
          <a:xfrm>
            <a:off x="7904544" y="2526242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p32"/>
          <p:cNvSpPr/>
          <p:nvPr/>
        </p:nvSpPr>
        <p:spPr>
          <a:xfrm>
            <a:off x="7904544" y="2522732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32"/>
          <p:cNvSpPr/>
          <p:nvPr/>
        </p:nvSpPr>
        <p:spPr>
          <a:xfrm>
            <a:off x="7904544" y="2519255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32"/>
          <p:cNvSpPr/>
          <p:nvPr/>
        </p:nvSpPr>
        <p:spPr>
          <a:xfrm>
            <a:off x="7904544" y="2518064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32"/>
          <p:cNvSpPr/>
          <p:nvPr/>
        </p:nvSpPr>
        <p:spPr>
          <a:xfrm>
            <a:off x="7904544" y="2515745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p32"/>
          <p:cNvSpPr/>
          <p:nvPr/>
        </p:nvSpPr>
        <p:spPr>
          <a:xfrm>
            <a:off x="7904544" y="2514586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2" name="Google Shape;1962;p32"/>
          <p:cNvSpPr/>
          <p:nvPr/>
        </p:nvSpPr>
        <p:spPr>
          <a:xfrm>
            <a:off x="7903360" y="2513427"/>
            <a:ext cx="1216" cy="31"/>
          </a:xfrm>
          <a:custGeom>
            <a:rect b="b" l="l" r="r" t="t"/>
            <a:pathLst>
              <a:path extrusionOk="0" fill="none" h="1" w="38">
                <a:moveTo>
                  <a:pt x="0" y="0"/>
                </a:moveTo>
                <a:lnTo>
                  <a:pt x="0" y="0"/>
                </a:lnTo>
                <a:lnTo>
                  <a:pt x="37" y="0"/>
                </a:lnTo>
                <a:lnTo>
                  <a:pt x="3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32"/>
          <p:cNvSpPr/>
          <p:nvPr/>
        </p:nvSpPr>
        <p:spPr>
          <a:xfrm>
            <a:off x="7903360" y="2511077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4" name="Google Shape;1964;p32"/>
          <p:cNvSpPr/>
          <p:nvPr/>
        </p:nvSpPr>
        <p:spPr>
          <a:xfrm>
            <a:off x="7903360" y="2509917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32"/>
          <p:cNvSpPr/>
          <p:nvPr/>
        </p:nvSpPr>
        <p:spPr>
          <a:xfrm>
            <a:off x="7903360" y="2508758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32"/>
          <p:cNvSpPr/>
          <p:nvPr/>
        </p:nvSpPr>
        <p:spPr>
          <a:xfrm>
            <a:off x="7903360" y="2507599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32"/>
          <p:cNvSpPr/>
          <p:nvPr/>
        </p:nvSpPr>
        <p:spPr>
          <a:xfrm>
            <a:off x="7903360" y="2505249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32"/>
          <p:cNvSpPr/>
          <p:nvPr/>
        </p:nvSpPr>
        <p:spPr>
          <a:xfrm>
            <a:off x="7903360" y="2504090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32"/>
          <p:cNvSpPr/>
          <p:nvPr/>
        </p:nvSpPr>
        <p:spPr>
          <a:xfrm>
            <a:off x="7903360" y="2502930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0" name="Google Shape;1970;p32"/>
          <p:cNvSpPr/>
          <p:nvPr/>
        </p:nvSpPr>
        <p:spPr>
          <a:xfrm>
            <a:off x="7903360" y="2500580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32"/>
          <p:cNvSpPr/>
          <p:nvPr/>
        </p:nvSpPr>
        <p:spPr>
          <a:xfrm>
            <a:off x="7903360" y="2499421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2" name="Google Shape;1972;p32"/>
          <p:cNvSpPr/>
          <p:nvPr/>
        </p:nvSpPr>
        <p:spPr>
          <a:xfrm>
            <a:off x="7903360" y="2498262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p32"/>
          <p:cNvSpPr/>
          <p:nvPr/>
        </p:nvSpPr>
        <p:spPr>
          <a:xfrm>
            <a:off x="7903360" y="2497102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4" name="Google Shape;1974;p32"/>
          <p:cNvSpPr/>
          <p:nvPr/>
        </p:nvSpPr>
        <p:spPr>
          <a:xfrm>
            <a:off x="7903360" y="2494752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32"/>
          <p:cNvSpPr/>
          <p:nvPr/>
        </p:nvSpPr>
        <p:spPr>
          <a:xfrm>
            <a:off x="7903360" y="2493593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6" name="Google Shape;1976;p32"/>
          <p:cNvSpPr/>
          <p:nvPr/>
        </p:nvSpPr>
        <p:spPr>
          <a:xfrm>
            <a:off x="7903360" y="2492434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32"/>
          <p:cNvSpPr/>
          <p:nvPr/>
        </p:nvSpPr>
        <p:spPr>
          <a:xfrm>
            <a:off x="7903360" y="2490115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32"/>
          <p:cNvSpPr/>
          <p:nvPr/>
        </p:nvSpPr>
        <p:spPr>
          <a:xfrm>
            <a:off x="7903360" y="2488925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9" name="Google Shape;1979;p32"/>
          <p:cNvSpPr/>
          <p:nvPr/>
        </p:nvSpPr>
        <p:spPr>
          <a:xfrm>
            <a:off x="7903360" y="2487765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32"/>
          <p:cNvSpPr/>
          <p:nvPr/>
        </p:nvSpPr>
        <p:spPr>
          <a:xfrm>
            <a:off x="7903360" y="2486606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32"/>
          <p:cNvSpPr/>
          <p:nvPr/>
        </p:nvSpPr>
        <p:spPr>
          <a:xfrm>
            <a:off x="7903360" y="2484256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32"/>
          <p:cNvSpPr/>
          <p:nvPr/>
        </p:nvSpPr>
        <p:spPr>
          <a:xfrm>
            <a:off x="7903360" y="2483097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3" name="Google Shape;1983;p32"/>
          <p:cNvSpPr/>
          <p:nvPr/>
        </p:nvSpPr>
        <p:spPr>
          <a:xfrm>
            <a:off x="7903360" y="2481938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4" name="Google Shape;1984;p32"/>
          <p:cNvSpPr/>
          <p:nvPr/>
        </p:nvSpPr>
        <p:spPr>
          <a:xfrm>
            <a:off x="7903360" y="2479619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5" name="Google Shape;1985;p32"/>
          <p:cNvSpPr/>
          <p:nvPr/>
        </p:nvSpPr>
        <p:spPr>
          <a:xfrm>
            <a:off x="7903360" y="2478428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p32"/>
          <p:cNvSpPr/>
          <p:nvPr/>
        </p:nvSpPr>
        <p:spPr>
          <a:xfrm>
            <a:off x="7903360" y="2477269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7" name="Google Shape;1987;p32"/>
          <p:cNvSpPr/>
          <p:nvPr/>
        </p:nvSpPr>
        <p:spPr>
          <a:xfrm>
            <a:off x="7903360" y="2476110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8" name="Google Shape;1988;p32"/>
          <p:cNvSpPr/>
          <p:nvPr/>
        </p:nvSpPr>
        <p:spPr>
          <a:xfrm>
            <a:off x="7903360" y="2473791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9" name="Google Shape;1989;p32"/>
          <p:cNvSpPr/>
          <p:nvPr/>
        </p:nvSpPr>
        <p:spPr>
          <a:xfrm>
            <a:off x="7903360" y="2472600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0" name="Google Shape;1990;p32"/>
          <p:cNvSpPr/>
          <p:nvPr/>
        </p:nvSpPr>
        <p:spPr>
          <a:xfrm>
            <a:off x="7903360" y="2470282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p32"/>
          <p:cNvSpPr/>
          <p:nvPr/>
        </p:nvSpPr>
        <p:spPr>
          <a:xfrm>
            <a:off x="7903360" y="2469123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2" name="Google Shape;1992;p32"/>
          <p:cNvSpPr/>
          <p:nvPr/>
        </p:nvSpPr>
        <p:spPr>
          <a:xfrm>
            <a:off x="7903360" y="2467963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3" name="Google Shape;1993;p32"/>
          <p:cNvSpPr/>
          <p:nvPr/>
        </p:nvSpPr>
        <p:spPr>
          <a:xfrm>
            <a:off x="7902176" y="2465613"/>
            <a:ext cx="1216" cy="1191"/>
          </a:xfrm>
          <a:custGeom>
            <a:rect b="b" l="l" r="r" t="t"/>
            <a:pathLst>
              <a:path extrusionOk="0" fill="none" h="38" w="38">
                <a:moveTo>
                  <a:pt x="0" y="1"/>
                </a:moveTo>
                <a:lnTo>
                  <a:pt x="0" y="1"/>
                </a:lnTo>
                <a:lnTo>
                  <a:pt x="37" y="38"/>
                </a:lnTo>
                <a:lnTo>
                  <a:pt x="37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32"/>
          <p:cNvSpPr/>
          <p:nvPr/>
        </p:nvSpPr>
        <p:spPr>
          <a:xfrm>
            <a:off x="7902176" y="2464454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5" name="Google Shape;1995;p32"/>
          <p:cNvSpPr/>
          <p:nvPr/>
        </p:nvSpPr>
        <p:spPr>
          <a:xfrm>
            <a:off x="7902176" y="2463295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32"/>
          <p:cNvSpPr/>
          <p:nvPr/>
        </p:nvSpPr>
        <p:spPr>
          <a:xfrm>
            <a:off x="7902176" y="2460945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p32"/>
          <p:cNvSpPr/>
          <p:nvPr/>
        </p:nvSpPr>
        <p:spPr>
          <a:xfrm>
            <a:off x="7902176" y="2459785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8" name="Google Shape;1998;p32"/>
          <p:cNvSpPr/>
          <p:nvPr/>
        </p:nvSpPr>
        <p:spPr>
          <a:xfrm>
            <a:off x="7902176" y="2458626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p32"/>
          <p:cNvSpPr/>
          <p:nvPr/>
        </p:nvSpPr>
        <p:spPr>
          <a:xfrm>
            <a:off x="7902176" y="2457467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0" name="Google Shape;2000;p32"/>
          <p:cNvSpPr/>
          <p:nvPr/>
        </p:nvSpPr>
        <p:spPr>
          <a:xfrm>
            <a:off x="7902176" y="2455117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p32"/>
          <p:cNvSpPr/>
          <p:nvPr/>
        </p:nvSpPr>
        <p:spPr>
          <a:xfrm>
            <a:off x="7902176" y="2453958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2" name="Google Shape;2002;p32"/>
          <p:cNvSpPr/>
          <p:nvPr/>
        </p:nvSpPr>
        <p:spPr>
          <a:xfrm>
            <a:off x="7902176" y="2452798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p32"/>
          <p:cNvSpPr/>
          <p:nvPr/>
        </p:nvSpPr>
        <p:spPr>
          <a:xfrm>
            <a:off x="7902176" y="2450448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p32"/>
          <p:cNvSpPr/>
          <p:nvPr/>
        </p:nvSpPr>
        <p:spPr>
          <a:xfrm>
            <a:off x="7902176" y="2449289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5" name="Google Shape;2005;p32"/>
          <p:cNvSpPr/>
          <p:nvPr/>
        </p:nvSpPr>
        <p:spPr>
          <a:xfrm>
            <a:off x="7902176" y="2448130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6" name="Google Shape;2006;p32"/>
          <p:cNvSpPr/>
          <p:nvPr/>
        </p:nvSpPr>
        <p:spPr>
          <a:xfrm>
            <a:off x="7902176" y="2446970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7" name="Google Shape;2007;p32"/>
          <p:cNvSpPr/>
          <p:nvPr/>
        </p:nvSpPr>
        <p:spPr>
          <a:xfrm>
            <a:off x="7902176" y="2444620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8" name="Google Shape;2008;p32"/>
          <p:cNvSpPr/>
          <p:nvPr/>
        </p:nvSpPr>
        <p:spPr>
          <a:xfrm>
            <a:off x="7902176" y="2443461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9" name="Google Shape;2009;p32"/>
          <p:cNvSpPr/>
          <p:nvPr/>
        </p:nvSpPr>
        <p:spPr>
          <a:xfrm>
            <a:off x="7902176" y="2442302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32"/>
          <p:cNvSpPr/>
          <p:nvPr/>
        </p:nvSpPr>
        <p:spPr>
          <a:xfrm>
            <a:off x="7902176" y="2439983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1" name="Google Shape;2011;p32"/>
          <p:cNvSpPr/>
          <p:nvPr/>
        </p:nvSpPr>
        <p:spPr>
          <a:xfrm>
            <a:off x="7902176" y="2438793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32"/>
          <p:cNvSpPr/>
          <p:nvPr/>
        </p:nvSpPr>
        <p:spPr>
          <a:xfrm>
            <a:off x="7902176" y="2437633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p32"/>
          <p:cNvSpPr/>
          <p:nvPr/>
        </p:nvSpPr>
        <p:spPr>
          <a:xfrm>
            <a:off x="7902176" y="2436474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32"/>
          <p:cNvSpPr/>
          <p:nvPr/>
        </p:nvSpPr>
        <p:spPr>
          <a:xfrm>
            <a:off x="7902176" y="2434155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5" name="Google Shape;2015;p32"/>
          <p:cNvSpPr/>
          <p:nvPr/>
        </p:nvSpPr>
        <p:spPr>
          <a:xfrm>
            <a:off x="7900960" y="2432965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6" name="Google Shape;2016;p32"/>
          <p:cNvSpPr/>
          <p:nvPr/>
        </p:nvSpPr>
        <p:spPr>
          <a:xfrm>
            <a:off x="7900960" y="2431806"/>
            <a:ext cx="32" cy="31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7" name="Google Shape;2017;p32"/>
          <p:cNvSpPr/>
          <p:nvPr/>
        </p:nvSpPr>
        <p:spPr>
          <a:xfrm>
            <a:off x="7900960" y="2429487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8" name="Google Shape;2018;p32"/>
          <p:cNvSpPr/>
          <p:nvPr/>
        </p:nvSpPr>
        <p:spPr>
          <a:xfrm>
            <a:off x="7900960" y="2428328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9" name="Google Shape;2019;p32"/>
          <p:cNvSpPr/>
          <p:nvPr/>
        </p:nvSpPr>
        <p:spPr>
          <a:xfrm>
            <a:off x="7900960" y="2427137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0" name="Google Shape;2020;p32"/>
          <p:cNvSpPr/>
          <p:nvPr/>
        </p:nvSpPr>
        <p:spPr>
          <a:xfrm>
            <a:off x="7900960" y="2418991"/>
            <a:ext cx="32" cy="8178"/>
          </a:xfrm>
          <a:custGeom>
            <a:rect b="b" l="l" r="r" t="t"/>
            <a:pathLst>
              <a:path extrusionOk="0" fill="none" h="261" w="1">
                <a:moveTo>
                  <a:pt x="1" y="0"/>
                </a:moveTo>
                <a:lnTo>
                  <a:pt x="1" y="0"/>
                </a:lnTo>
                <a:lnTo>
                  <a:pt x="1" y="261"/>
                </a:lnTo>
                <a:lnTo>
                  <a:pt x="1" y="261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1" name="Google Shape;2021;p32"/>
          <p:cNvSpPr/>
          <p:nvPr/>
        </p:nvSpPr>
        <p:spPr>
          <a:xfrm>
            <a:off x="7900960" y="2416641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2" name="Google Shape;2022;p32"/>
          <p:cNvSpPr/>
          <p:nvPr/>
        </p:nvSpPr>
        <p:spPr>
          <a:xfrm>
            <a:off x="7900960" y="241548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p32"/>
          <p:cNvSpPr/>
          <p:nvPr/>
        </p:nvSpPr>
        <p:spPr>
          <a:xfrm>
            <a:off x="7900960" y="2414322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4" name="Google Shape;2024;p32"/>
          <p:cNvSpPr/>
          <p:nvPr/>
        </p:nvSpPr>
        <p:spPr>
          <a:xfrm>
            <a:off x="7900960" y="2413163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32"/>
          <p:cNvSpPr/>
          <p:nvPr/>
        </p:nvSpPr>
        <p:spPr>
          <a:xfrm>
            <a:off x="7900960" y="2410813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6" name="Google Shape;2026;p32"/>
          <p:cNvSpPr/>
          <p:nvPr/>
        </p:nvSpPr>
        <p:spPr>
          <a:xfrm>
            <a:off x="7900960" y="2409653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p32"/>
          <p:cNvSpPr/>
          <p:nvPr/>
        </p:nvSpPr>
        <p:spPr>
          <a:xfrm>
            <a:off x="7899776" y="2408494"/>
            <a:ext cx="1216" cy="1191"/>
          </a:xfrm>
          <a:custGeom>
            <a:rect b="b" l="l" r="r" t="t"/>
            <a:pathLst>
              <a:path extrusionOk="0" fill="none" h="38" w="38">
                <a:moveTo>
                  <a:pt x="1" y="1"/>
                </a:moveTo>
                <a:lnTo>
                  <a:pt x="1" y="1"/>
                </a:lnTo>
                <a:lnTo>
                  <a:pt x="38" y="38"/>
                </a:lnTo>
                <a:lnTo>
                  <a:pt x="38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8" name="Google Shape;2028;p32"/>
          <p:cNvSpPr/>
          <p:nvPr/>
        </p:nvSpPr>
        <p:spPr>
          <a:xfrm>
            <a:off x="7899776" y="2407335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9" name="Google Shape;2029;p32"/>
          <p:cNvSpPr/>
          <p:nvPr/>
        </p:nvSpPr>
        <p:spPr>
          <a:xfrm>
            <a:off x="7899776" y="2404985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0" name="Google Shape;2030;p32"/>
          <p:cNvSpPr/>
          <p:nvPr/>
        </p:nvSpPr>
        <p:spPr>
          <a:xfrm>
            <a:off x="7899776" y="2403826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32"/>
          <p:cNvSpPr/>
          <p:nvPr/>
        </p:nvSpPr>
        <p:spPr>
          <a:xfrm>
            <a:off x="7899776" y="2402666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2" name="Google Shape;2032;p32"/>
          <p:cNvSpPr/>
          <p:nvPr/>
        </p:nvSpPr>
        <p:spPr>
          <a:xfrm>
            <a:off x="7899776" y="2400348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32"/>
          <p:cNvSpPr/>
          <p:nvPr/>
        </p:nvSpPr>
        <p:spPr>
          <a:xfrm>
            <a:off x="7899776" y="2399157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p32"/>
          <p:cNvSpPr/>
          <p:nvPr/>
        </p:nvSpPr>
        <p:spPr>
          <a:xfrm>
            <a:off x="7899776" y="2397998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5" name="Google Shape;2035;p32"/>
          <p:cNvSpPr/>
          <p:nvPr/>
        </p:nvSpPr>
        <p:spPr>
          <a:xfrm>
            <a:off x="7899776" y="2396838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6" name="Google Shape;2036;p32"/>
          <p:cNvSpPr/>
          <p:nvPr/>
        </p:nvSpPr>
        <p:spPr>
          <a:xfrm>
            <a:off x="7899776" y="2394520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32"/>
          <p:cNvSpPr/>
          <p:nvPr/>
        </p:nvSpPr>
        <p:spPr>
          <a:xfrm>
            <a:off x="7899776" y="2393329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32"/>
          <p:cNvSpPr/>
          <p:nvPr/>
        </p:nvSpPr>
        <p:spPr>
          <a:xfrm>
            <a:off x="7899776" y="2392170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9" name="Google Shape;2039;p32"/>
          <p:cNvSpPr/>
          <p:nvPr/>
        </p:nvSpPr>
        <p:spPr>
          <a:xfrm>
            <a:off x="7899776" y="238985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0" name="Google Shape;2040;p32"/>
          <p:cNvSpPr/>
          <p:nvPr/>
        </p:nvSpPr>
        <p:spPr>
          <a:xfrm>
            <a:off x="7899776" y="2388692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1" name="Google Shape;2041;p32"/>
          <p:cNvSpPr/>
          <p:nvPr/>
        </p:nvSpPr>
        <p:spPr>
          <a:xfrm>
            <a:off x="7899776" y="2387501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2" name="Google Shape;2042;p32"/>
          <p:cNvSpPr/>
          <p:nvPr/>
        </p:nvSpPr>
        <p:spPr>
          <a:xfrm>
            <a:off x="7898592" y="2386342"/>
            <a:ext cx="1216" cy="31"/>
          </a:xfrm>
          <a:custGeom>
            <a:rect b="b" l="l" r="r" t="t"/>
            <a:pathLst>
              <a:path extrusionOk="0" fill="none" h="1" w="38">
                <a:moveTo>
                  <a:pt x="0" y="1"/>
                </a:moveTo>
                <a:lnTo>
                  <a:pt x="0" y="1"/>
                </a:lnTo>
                <a:lnTo>
                  <a:pt x="38" y="1"/>
                </a:lnTo>
                <a:lnTo>
                  <a:pt x="38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3" name="Google Shape;2043;p32"/>
          <p:cNvSpPr/>
          <p:nvPr/>
        </p:nvSpPr>
        <p:spPr>
          <a:xfrm>
            <a:off x="7898592" y="2384023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4" name="Google Shape;2044;p32"/>
          <p:cNvSpPr/>
          <p:nvPr/>
        </p:nvSpPr>
        <p:spPr>
          <a:xfrm>
            <a:off x="7898592" y="2382833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5" name="Google Shape;2045;p32"/>
          <p:cNvSpPr/>
          <p:nvPr/>
        </p:nvSpPr>
        <p:spPr>
          <a:xfrm>
            <a:off x="7898592" y="2381674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p32"/>
          <p:cNvSpPr/>
          <p:nvPr/>
        </p:nvSpPr>
        <p:spPr>
          <a:xfrm>
            <a:off x="7898592" y="2380514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32"/>
          <p:cNvSpPr/>
          <p:nvPr/>
        </p:nvSpPr>
        <p:spPr>
          <a:xfrm>
            <a:off x="7898592" y="2366540"/>
            <a:ext cx="32" cy="12846"/>
          </a:xfrm>
          <a:custGeom>
            <a:rect b="b" l="l" r="r" t="t"/>
            <a:pathLst>
              <a:path extrusionOk="0" fill="none" h="410" w="1">
                <a:moveTo>
                  <a:pt x="0" y="0"/>
                </a:moveTo>
                <a:lnTo>
                  <a:pt x="0" y="0"/>
                </a:lnTo>
                <a:lnTo>
                  <a:pt x="0" y="409"/>
                </a:lnTo>
                <a:lnTo>
                  <a:pt x="0" y="40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8" name="Google Shape;2048;p32"/>
          <p:cNvSpPr/>
          <p:nvPr/>
        </p:nvSpPr>
        <p:spPr>
          <a:xfrm>
            <a:off x="7897408" y="2365349"/>
            <a:ext cx="1216" cy="1222"/>
          </a:xfrm>
          <a:custGeom>
            <a:rect b="b" l="l" r="r" t="t"/>
            <a:pathLst>
              <a:path extrusionOk="0" fill="none" h="39" w="38">
                <a:moveTo>
                  <a:pt x="0" y="1"/>
                </a:moveTo>
                <a:lnTo>
                  <a:pt x="0" y="1"/>
                </a:lnTo>
                <a:lnTo>
                  <a:pt x="37" y="38"/>
                </a:lnTo>
                <a:lnTo>
                  <a:pt x="37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32"/>
          <p:cNvSpPr/>
          <p:nvPr/>
        </p:nvSpPr>
        <p:spPr>
          <a:xfrm>
            <a:off x="7897408" y="2364190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p32"/>
          <p:cNvSpPr/>
          <p:nvPr/>
        </p:nvSpPr>
        <p:spPr>
          <a:xfrm>
            <a:off x="7897408" y="2363031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1" name="Google Shape;2051;p32"/>
          <p:cNvSpPr/>
          <p:nvPr/>
        </p:nvSpPr>
        <p:spPr>
          <a:xfrm>
            <a:off x="7897408" y="2361871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2" name="Google Shape;2052;p32"/>
          <p:cNvSpPr/>
          <p:nvPr/>
        </p:nvSpPr>
        <p:spPr>
          <a:xfrm>
            <a:off x="7897408" y="2359521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3" name="Google Shape;2053;p32"/>
          <p:cNvSpPr/>
          <p:nvPr/>
        </p:nvSpPr>
        <p:spPr>
          <a:xfrm>
            <a:off x="7897408" y="2358362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4" name="Google Shape;2054;p32"/>
          <p:cNvSpPr/>
          <p:nvPr/>
        </p:nvSpPr>
        <p:spPr>
          <a:xfrm>
            <a:off x="7897408" y="2357203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5" name="Google Shape;2055;p32"/>
          <p:cNvSpPr/>
          <p:nvPr/>
        </p:nvSpPr>
        <p:spPr>
          <a:xfrm>
            <a:off x="7897408" y="2354884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32"/>
          <p:cNvSpPr/>
          <p:nvPr/>
        </p:nvSpPr>
        <p:spPr>
          <a:xfrm>
            <a:off x="7897408" y="2353694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7" name="Google Shape;2057;p32"/>
          <p:cNvSpPr/>
          <p:nvPr/>
        </p:nvSpPr>
        <p:spPr>
          <a:xfrm>
            <a:off x="7897408" y="2352534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8" name="Google Shape;2058;p32"/>
          <p:cNvSpPr/>
          <p:nvPr/>
        </p:nvSpPr>
        <p:spPr>
          <a:xfrm>
            <a:off x="7897408" y="2351375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9" name="Google Shape;2059;p32"/>
          <p:cNvSpPr/>
          <p:nvPr/>
        </p:nvSpPr>
        <p:spPr>
          <a:xfrm>
            <a:off x="7897408" y="2349025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0" name="Google Shape;2060;p32"/>
          <p:cNvSpPr/>
          <p:nvPr/>
        </p:nvSpPr>
        <p:spPr>
          <a:xfrm>
            <a:off x="7896224" y="2347866"/>
            <a:ext cx="1216" cy="1191"/>
          </a:xfrm>
          <a:custGeom>
            <a:rect b="b" l="l" r="r" t="t"/>
            <a:pathLst>
              <a:path extrusionOk="0" fill="none" h="38" w="38">
                <a:moveTo>
                  <a:pt x="0" y="1"/>
                </a:moveTo>
                <a:lnTo>
                  <a:pt x="0" y="1"/>
                </a:lnTo>
                <a:lnTo>
                  <a:pt x="37" y="38"/>
                </a:lnTo>
                <a:lnTo>
                  <a:pt x="37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1" name="Google Shape;2061;p32"/>
          <p:cNvSpPr/>
          <p:nvPr/>
        </p:nvSpPr>
        <p:spPr>
          <a:xfrm>
            <a:off x="7896224" y="2346706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2" name="Google Shape;2062;p32"/>
          <p:cNvSpPr/>
          <p:nvPr/>
        </p:nvSpPr>
        <p:spPr>
          <a:xfrm>
            <a:off x="7896224" y="2345547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3" name="Google Shape;2063;p32"/>
          <p:cNvSpPr/>
          <p:nvPr/>
        </p:nvSpPr>
        <p:spPr>
          <a:xfrm>
            <a:off x="7896224" y="2343197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4" name="Google Shape;2064;p32"/>
          <p:cNvSpPr/>
          <p:nvPr/>
        </p:nvSpPr>
        <p:spPr>
          <a:xfrm>
            <a:off x="7896224" y="2342038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5" name="Google Shape;2065;p32"/>
          <p:cNvSpPr/>
          <p:nvPr/>
        </p:nvSpPr>
        <p:spPr>
          <a:xfrm>
            <a:off x="7896224" y="2340879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6" name="Google Shape;2066;p32"/>
          <p:cNvSpPr/>
          <p:nvPr/>
        </p:nvSpPr>
        <p:spPr>
          <a:xfrm>
            <a:off x="7896224" y="2339719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p32"/>
          <p:cNvSpPr/>
          <p:nvPr/>
        </p:nvSpPr>
        <p:spPr>
          <a:xfrm>
            <a:off x="7896224" y="2337369"/>
            <a:ext cx="32" cy="1222"/>
          </a:xfrm>
          <a:custGeom>
            <a:rect b="b" l="l" r="r" t="t"/>
            <a:pathLst>
              <a:path extrusionOk="0" fill="none" h="39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32"/>
          <p:cNvSpPr/>
          <p:nvPr/>
        </p:nvSpPr>
        <p:spPr>
          <a:xfrm>
            <a:off x="7896224" y="2336210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32"/>
          <p:cNvSpPr/>
          <p:nvPr/>
        </p:nvSpPr>
        <p:spPr>
          <a:xfrm>
            <a:off x="7896224" y="2335051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p32"/>
          <p:cNvSpPr/>
          <p:nvPr/>
        </p:nvSpPr>
        <p:spPr>
          <a:xfrm>
            <a:off x="7896224" y="2332732"/>
            <a:ext cx="32" cy="2350"/>
          </a:xfrm>
          <a:custGeom>
            <a:rect b="b" l="l" r="r" t="t"/>
            <a:pathLst>
              <a:path extrusionOk="0" fill="none" h="75" w="1">
                <a:moveTo>
                  <a:pt x="0" y="0"/>
                </a:moveTo>
                <a:lnTo>
                  <a:pt x="0" y="0"/>
                </a:lnTo>
                <a:lnTo>
                  <a:pt x="0" y="74"/>
                </a:lnTo>
                <a:lnTo>
                  <a:pt x="0" y="7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1" name="Google Shape;2071;p32"/>
          <p:cNvSpPr/>
          <p:nvPr/>
        </p:nvSpPr>
        <p:spPr>
          <a:xfrm>
            <a:off x="7893824" y="2315217"/>
            <a:ext cx="2432" cy="17546"/>
          </a:xfrm>
          <a:custGeom>
            <a:rect b="b" l="l" r="r" t="t"/>
            <a:pathLst>
              <a:path extrusionOk="0" fill="none" h="560" w="76">
                <a:moveTo>
                  <a:pt x="1" y="1"/>
                </a:moveTo>
                <a:lnTo>
                  <a:pt x="1" y="1"/>
                </a:lnTo>
                <a:lnTo>
                  <a:pt x="75" y="559"/>
                </a:lnTo>
                <a:lnTo>
                  <a:pt x="75" y="559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32"/>
          <p:cNvSpPr/>
          <p:nvPr/>
        </p:nvSpPr>
        <p:spPr>
          <a:xfrm>
            <a:off x="7893824" y="2314058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32"/>
          <p:cNvSpPr/>
          <p:nvPr/>
        </p:nvSpPr>
        <p:spPr>
          <a:xfrm>
            <a:off x="7893824" y="2312899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32"/>
          <p:cNvSpPr/>
          <p:nvPr/>
        </p:nvSpPr>
        <p:spPr>
          <a:xfrm>
            <a:off x="7893824" y="2311739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32"/>
          <p:cNvSpPr/>
          <p:nvPr/>
        </p:nvSpPr>
        <p:spPr>
          <a:xfrm>
            <a:off x="7893824" y="2310580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32"/>
          <p:cNvSpPr/>
          <p:nvPr/>
        </p:nvSpPr>
        <p:spPr>
          <a:xfrm>
            <a:off x="7893824" y="2308230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7" name="Google Shape;2077;p32"/>
          <p:cNvSpPr/>
          <p:nvPr/>
        </p:nvSpPr>
        <p:spPr>
          <a:xfrm>
            <a:off x="7893824" y="230707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8" name="Google Shape;2078;p32"/>
          <p:cNvSpPr/>
          <p:nvPr/>
        </p:nvSpPr>
        <p:spPr>
          <a:xfrm>
            <a:off x="7893824" y="2305912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p32"/>
          <p:cNvSpPr/>
          <p:nvPr/>
        </p:nvSpPr>
        <p:spPr>
          <a:xfrm>
            <a:off x="7893824" y="2304752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0" name="Google Shape;2080;p32"/>
          <p:cNvSpPr/>
          <p:nvPr/>
        </p:nvSpPr>
        <p:spPr>
          <a:xfrm>
            <a:off x="7893824" y="2302402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1" name="Google Shape;2081;p32"/>
          <p:cNvSpPr/>
          <p:nvPr/>
        </p:nvSpPr>
        <p:spPr>
          <a:xfrm>
            <a:off x="7892640" y="2301243"/>
            <a:ext cx="1216" cy="1191"/>
          </a:xfrm>
          <a:custGeom>
            <a:rect b="b" l="l" r="r" t="t"/>
            <a:pathLst>
              <a:path extrusionOk="0" fill="none" h="38" w="38">
                <a:moveTo>
                  <a:pt x="0" y="0"/>
                </a:moveTo>
                <a:lnTo>
                  <a:pt x="0" y="0"/>
                </a:lnTo>
                <a:lnTo>
                  <a:pt x="38" y="38"/>
                </a:lnTo>
                <a:lnTo>
                  <a:pt x="38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p32"/>
          <p:cNvSpPr/>
          <p:nvPr/>
        </p:nvSpPr>
        <p:spPr>
          <a:xfrm>
            <a:off x="7892640" y="2300084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3" name="Google Shape;2083;p32"/>
          <p:cNvSpPr/>
          <p:nvPr/>
        </p:nvSpPr>
        <p:spPr>
          <a:xfrm>
            <a:off x="7892640" y="2298924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4" name="Google Shape;2084;p32"/>
          <p:cNvSpPr/>
          <p:nvPr/>
        </p:nvSpPr>
        <p:spPr>
          <a:xfrm>
            <a:off x="7892640" y="2296574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32"/>
          <p:cNvSpPr/>
          <p:nvPr/>
        </p:nvSpPr>
        <p:spPr>
          <a:xfrm>
            <a:off x="7892640" y="2295415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6" name="Google Shape;2086;p32"/>
          <p:cNvSpPr/>
          <p:nvPr/>
        </p:nvSpPr>
        <p:spPr>
          <a:xfrm>
            <a:off x="7892640" y="2294256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7" name="Google Shape;2087;p32"/>
          <p:cNvSpPr/>
          <p:nvPr/>
        </p:nvSpPr>
        <p:spPr>
          <a:xfrm>
            <a:off x="7892640" y="2291906"/>
            <a:ext cx="32" cy="2381"/>
          </a:xfrm>
          <a:custGeom>
            <a:rect b="b" l="l" r="r" t="t"/>
            <a:pathLst>
              <a:path extrusionOk="0" fill="none" h="76" w="1">
                <a:moveTo>
                  <a:pt x="0" y="1"/>
                </a:moveTo>
                <a:lnTo>
                  <a:pt x="0" y="1"/>
                </a:lnTo>
                <a:lnTo>
                  <a:pt x="0" y="75"/>
                </a:lnTo>
                <a:lnTo>
                  <a:pt x="0" y="75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p32"/>
          <p:cNvSpPr/>
          <p:nvPr/>
        </p:nvSpPr>
        <p:spPr>
          <a:xfrm>
            <a:off x="7892640" y="2290747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p32"/>
          <p:cNvSpPr/>
          <p:nvPr/>
        </p:nvSpPr>
        <p:spPr>
          <a:xfrm>
            <a:off x="7892640" y="2289587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0" name="Google Shape;2090;p32"/>
          <p:cNvSpPr/>
          <p:nvPr/>
        </p:nvSpPr>
        <p:spPr>
          <a:xfrm>
            <a:off x="7892640" y="2288428"/>
            <a:ext cx="32" cy="1191"/>
          </a:xfrm>
          <a:custGeom>
            <a:rect b="b" l="l" r="r" t="t"/>
            <a:pathLst>
              <a:path extrusionOk="0" fill="none" h="38" w="1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32"/>
          <p:cNvSpPr/>
          <p:nvPr/>
        </p:nvSpPr>
        <p:spPr>
          <a:xfrm>
            <a:off x="7889056" y="2260448"/>
            <a:ext cx="3616" cy="28011"/>
          </a:xfrm>
          <a:custGeom>
            <a:rect b="b" l="l" r="r" t="t"/>
            <a:pathLst>
              <a:path extrusionOk="0" fill="none" h="894" w="113">
                <a:moveTo>
                  <a:pt x="1" y="0"/>
                </a:moveTo>
                <a:lnTo>
                  <a:pt x="1" y="0"/>
                </a:lnTo>
                <a:lnTo>
                  <a:pt x="112" y="893"/>
                </a:lnTo>
                <a:lnTo>
                  <a:pt x="112" y="893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32"/>
          <p:cNvSpPr/>
          <p:nvPr/>
        </p:nvSpPr>
        <p:spPr>
          <a:xfrm>
            <a:off x="7889056" y="2254620"/>
            <a:ext cx="32" cy="5859"/>
          </a:xfrm>
          <a:custGeom>
            <a:rect b="b" l="l" r="r" t="t"/>
            <a:pathLst>
              <a:path extrusionOk="0" fill="none" h="187" w="1">
                <a:moveTo>
                  <a:pt x="1" y="0"/>
                </a:moveTo>
                <a:lnTo>
                  <a:pt x="1" y="0"/>
                </a:lnTo>
                <a:lnTo>
                  <a:pt x="1" y="186"/>
                </a:lnTo>
                <a:lnTo>
                  <a:pt x="1" y="186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32"/>
          <p:cNvSpPr/>
          <p:nvPr/>
        </p:nvSpPr>
        <p:spPr>
          <a:xfrm>
            <a:off x="7889056" y="2253461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32"/>
          <p:cNvSpPr/>
          <p:nvPr/>
        </p:nvSpPr>
        <p:spPr>
          <a:xfrm>
            <a:off x="7889056" y="2252270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32"/>
          <p:cNvSpPr/>
          <p:nvPr/>
        </p:nvSpPr>
        <p:spPr>
          <a:xfrm>
            <a:off x="7889056" y="2249952"/>
            <a:ext cx="32" cy="2350"/>
          </a:xfrm>
          <a:custGeom>
            <a:rect b="b" l="l" r="r" t="t"/>
            <a:pathLst>
              <a:path extrusionOk="0" fill="none" h="75" w="1">
                <a:moveTo>
                  <a:pt x="1" y="0"/>
                </a:moveTo>
                <a:lnTo>
                  <a:pt x="1" y="0"/>
                </a:lnTo>
                <a:lnTo>
                  <a:pt x="1" y="75"/>
                </a:lnTo>
                <a:lnTo>
                  <a:pt x="1" y="75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32"/>
          <p:cNvSpPr/>
          <p:nvPr/>
        </p:nvSpPr>
        <p:spPr>
          <a:xfrm>
            <a:off x="7887872" y="2248792"/>
            <a:ext cx="1216" cy="1191"/>
          </a:xfrm>
          <a:custGeom>
            <a:rect b="b" l="l" r="r" t="t"/>
            <a:pathLst>
              <a:path extrusionOk="0" fill="none" h="38" w="38">
                <a:moveTo>
                  <a:pt x="1" y="0"/>
                </a:moveTo>
                <a:lnTo>
                  <a:pt x="1" y="0"/>
                </a:lnTo>
                <a:lnTo>
                  <a:pt x="38" y="37"/>
                </a:lnTo>
                <a:lnTo>
                  <a:pt x="38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32"/>
          <p:cNvSpPr/>
          <p:nvPr/>
        </p:nvSpPr>
        <p:spPr>
          <a:xfrm>
            <a:off x="7887872" y="2247602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32"/>
          <p:cNvSpPr/>
          <p:nvPr/>
        </p:nvSpPr>
        <p:spPr>
          <a:xfrm>
            <a:off x="7887872" y="2246442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32"/>
          <p:cNvSpPr/>
          <p:nvPr/>
        </p:nvSpPr>
        <p:spPr>
          <a:xfrm>
            <a:off x="7887872" y="2242965"/>
            <a:ext cx="32" cy="3509"/>
          </a:xfrm>
          <a:custGeom>
            <a:rect b="b" l="l" r="r" t="t"/>
            <a:pathLst>
              <a:path extrusionOk="0" fill="none" h="112" w="1">
                <a:moveTo>
                  <a:pt x="1" y="0"/>
                </a:moveTo>
                <a:lnTo>
                  <a:pt x="1" y="0"/>
                </a:lnTo>
                <a:lnTo>
                  <a:pt x="1" y="112"/>
                </a:lnTo>
                <a:lnTo>
                  <a:pt x="1" y="112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p32"/>
          <p:cNvSpPr/>
          <p:nvPr/>
        </p:nvSpPr>
        <p:spPr>
          <a:xfrm>
            <a:off x="6912768" y="249466"/>
            <a:ext cx="1216" cy="1191"/>
          </a:xfrm>
          <a:custGeom>
            <a:rect b="b" l="l" r="r" t="t"/>
            <a:pathLst>
              <a:path extrusionOk="0" fill="none" h="38" w="38">
                <a:moveTo>
                  <a:pt x="0" y="0"/>
                </a:moveTo>
                <a:lnTo>
                  <a:pt x="0" y="0"/>
                </a:lnTo>
                <a:lnTo>
                  <a:pt x="37" y="37"/>
                </a:lnTo>
                <a:lnTo>
                  <a:pt x="37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1" name="Google Shape;2101;p32"/>
          <p:cNvSpPr/>
          <p:nvPr/>
        </p:nvSpPr>
        <p:spPr>
          <a:xfrm>
            <a:off x="6911552" y="248306"/>
            <a:ext cx="1248" cy="1191"/>
          </a:xfrm>
          <a:custGeom>
            <a:rect b="b" l="l" r="r" t="t"/>
            <a:pathLst>
              <a:path extrusionOk="0" fill="none" h="38" w="39">
                <a:moveTo>
                  <a:pt x="1" y="0"/>
                </a:moveTo>
                <a:lnTo>
                  <a:pt x="1" y="0"/>
                </a:lnTo>
                <a:lnTo>
                  <a:pt x="38" y="37"/>
                </a:lnTo>
                <a:lnTo>
                  <a:pt x="38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32"/>
          <p:cNvSpPr/>
          <p:nvPr/>
        </p:nvSpPr>
        <p:spPr>
          <a:xfrm>
            <a:off x="6910368" y="247116"/>
            <a:ext cx="1216" cy="1222"/>
          </a:xfrm>
          <a:custGeom>
            <a:rect b="b" l="l" r="r" t="t"/>
            <a:pathLst>
              <a:path extrusionOk="0" fill="none" h="39" w="38">
                <a:moveTo>
                  <a:pt x="1" y="1"/>
                </a:moveTo>
                <a:lnTo>
                  <a:pt x="1" y="1"/>
                </a:lnTo>
                <a:lnTo>
                  <a:pt x="38" y="38"/>
                </a:lnTo>
                <a:lnTo>
                  <a:pt x="38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3" name="Google Shape;2103;p32"/>
          <p:cNvSpPr/>
          <p:nvPr/>
        </p:nvSpPr>
        <p:spPr>
          <a:xfrm>
            <a:off x="6909184" y="245956"/>
            <a:ext cx="1216" cy="1191"/>
          </a:xfrm>
          <a:custGeom>
            <a:rect b="b" l="l" r="r" t="t"/>
            <a:pathLst>
              <a:path extrusionOk="0" fill="none" h="38" w="38">
                <a:moveTo>
                  <a:pt x="0" y="1"/>
                </a:moveTo>
                <a:lnTo>
                  <a:pt x="0" y="1"/>
                </a:lnTo>
                <a:lnTo>
                  <a:pt x="38" y="38"/>
                </a:lnTo>
                <a:lnTo>
                  <a:pt x="38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32"/>
          <p:cNvSpPr/>
          <p:nvPr/>
        </p:nvSpPr>
        <p:spPr>
          <a:xfrm>
            <a:off x="6906784" y="244797"/>
            <a:ext cx="2432" cy="1191"/>
          </a:xfrm>
          <a:custGeom>
            <a:rect b="b" l="l" r="r" t="t"/>
            <a:pathLst>
              <a:path extrusionOk="0" fill="none" h="38" w="76">
                <a:moveTo>
                  <a:pt x="1" y="0"/>
                </a:moveTo>
                <a:lnTo>
                  <a:pt x="1" y="0"/>
                </a:lnTo>
                <a:lnTo>
                  <a:pt x="75" y="38"/>
                </a:lnTo>
                <a:lnTo>
                  <a:pt x="75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32"/>
          <p:cNvSpPr/>
          <p:nvPr/>
        </p:nvSpPr>
        <p:spPr>
          <a:xfrm>
            <a:off x="6897280" y="234301"/>
            <a:ext cx="9536" cy="10528"/>
          </a:xfrm>
          <a:custGeom>
            <a:rect b="b" l="l" r="r" t="t"/>
            <a:pathLst>
              <a:path extrusionOk="0" fill="none" h="336" w="298">
                <a:moveTo>
                  <a:pt x="0" y="1"/>
                </a:moveTo>
                <a:lnTo>
                  <a:pt x="0" y="1"/>
                </a:lnTo>
                <a:lnTo>
                  <a:pt x="298" y="335"/>
                </a:lnTo>
                <a:lnTo>
                  <a:pt x="298" y="335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32"/>
          <p:cNvSpPr/>
          <p:nvPr/>
        </p:nvSpPr>
        <p:spPr>
          <a:xfrm>
            <a:off x="6897280" y="234301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32"/>
          <p:cNvSpPr/>
          <p:nvPr/>
        </p:nvSpPr>
        <p:spPr>
          <a:xfrm>
            <a:off x="6896096" y="233141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32"/>
          <p:cNvSpPr/>
          <p:nvPr/>
        </p:nvSpPr>
        <p:spPr>
          <a:xfrm>
            <a:off x="6894880" y="231982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32"/>
          <p:cNvSpPr/>
          <p:nvPr/>
        </p:nvSpPr>
        <p:spPr>
          <a:xfrm>
            <a:off x="6893696" y="230791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32"/>
          <p:cNvSpPr/>
          <p:nvPr/>
        </p:nvSpPr>
        <p:spPr>
          <a:xfrm>
            <a:off x="6892512" y="230791"/>
            <a:ext cx="1216" cy="31"/>
          </a:xfrm>
          <a:custGeom>
            <a:rect b="b" l="l" r="r" t="t"/>
            <a:pathLst>
              <a:path extrusionOk="0" fill="none" h="1" w="38">
                <a:moveTo>
                  <a:pt x="1" y="1"/>
                </a:moveTo>
                <a:lnTo>
                  <a:pt x="1" y="1"/>
                </a:lnTo>
                <a:lnTo>
                  <a:pt x="38" y="1"/>
                </a:lnTo>
                <a:lnTo>
                  <a:pt x="38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32"/>
          <p:cNvSpPr/>
          <p:nvPr/>
        </p:nvSpPr>
        <p:spPr>
          <a:xfrm>
            <a:off x="6891328" y="229632"/>
            <a:ext cx="1216" cy="31"/>
          </a:xfrm>
          <a:custGeom>
            <a:rect b="b" l="l" r="r" t="t"/>
            <a:pathLst>
              <a:path extrusionOk="0" fill="none" h="1" w="38">
                <a:moveTo>
                  <a:pt x="0" y="1"/>
                </a:moveTo>
                <a:lnTo>
                  <a:pt x="0" y="1"/>
                </a:lnTo>
                <a:lnTo>
                  <a:pt x="38" y="1"/>
                </a:lnTo>
                <a:lnTo>
                  <a:pt x="38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32"/>
          <p:cNvSpPr/>
          <p:nvPr/>
        </p:nvSpPr>
        <p:spPr>
          <a:xfrm>
            <a:off x="6890144" y="228473"/>
            <a:ext cx="1216" cy="31"/>
          </a:xfrm>
          <a:custGeom>
            <a:rect b="b" l="l" r="r" t="t"/>
            <a:pathLst>
              <a:path extrusionOk="0" fill="none" h="1" w="38">
                <a:moveTo>
                  <a:pt x="0" y="1"/>
                </a:moveTo>
                <a:lnTo>
                  <a:pt x="0" y="1"/>
                </a:lnTo>
                <a:lnTo>
                  <a:pt x="37" y="1"/>
                </a:lnTo>
                <a:lnTo>
                  <a:pt x="37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3" name="Google Shape;2113;p32"/>
          <p:cNvSpPr/>
          <p:nvPr/>
        </p:nvSpPr>
        <p:spPr>
          <a:xfrm>
            <a:off x="6890144" y="227313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4" name="Google Shape;2114;p32"/>
          <p:cNvSpPr/>
          <p:nvPr/>
        </p:nvSpPr>
        <p:spPr>
          <a:xfrm>
            <a:off x="6888928" y="226154"/>
            <a:ext cx="32" cy="1191"/>
          </a:xfrm>
          <a:custGeom>
            <a:rect b="b" l="l" r="r" t="t"/>
            <a:pathLst>
              <a:path extrusionOk="0" fill="none" h="38" w="1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32"/>
          <p:cNvSpPr/>
          <p:nvPr/>
        </p:nvSpPr>
        <p:spPr>
          <a:xfrm>
            <a:off x="6887744" y="226154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6" name="Google Shape;2116;p32"/>
          <p:cNvSpPr/>
          <p:nvPr/>
        </p:nvSpPr>
        <p:spPr>
          <a:xfrm>
            <a:off x="6886560" y="224964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p32"/>
          <p:cNvSpPr/>
          <p:nvPr/>
        </p:nvSpPr>
        <p:spPr>
          <a:xfrm>
            <a:off x="6885376" y="223804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32"/>
          <p:cNvSpPr/>
          <p:nvPr/>
        </p:nvSpPr>
        <p:spPr>
          <a:xfrm>
            <a:off x="6884192" y="222645"/>
            <a:ext cx="1216" cy="31"/>
          </a:xfrm>
          <a:custGeom>
            <a:rect b="b" l="l" r="r" t="t"/>
            <a:pathLst>
              <a:path extrusionOk="0" fill="none" h="1" w="38">
                <a:moveTo>
                  <a:pt x="0" y="1"/>
                </a:moveTo>
                <a:lnTo>
                  <a:pt x="0" y="1"/>
                </a:lnTo>
                <a:lnTo>
                  <a:pt x="37" y="1"/>
                </a:lnTo>
                <a:lnTo>
                  <a:pt x="37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32"/>
          <p:cNvSpPr/>
          <p:nvPr/>
        </p:nvSpPr>
        <p:spPr>
          <a:xfrm>
            <a:off x="6884192" y="221486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32"/>
          <p:cNvSpPr/>
          <p:nvPr/>
        </p:nvSpPr>
        <p:spPr>
          <a:xfrm>
            <a:off x="6882976" y="220326"/>
            <a:ext cx="32" cy="31"/>
          </a:xfrm>
          <a:custGeom>
            <a:rect b="b" l="l" r="r" t="t"/>
            <a:pathLst>
              <a:path extrusionOk="0" fill="none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32"/>
          <p:cNvSpPr/>
          <p:nvPr/>
        </p:nvSpPr>
        <p:spPr>
          <a:xfrm>
            <a:off x="6881792" y="219136"/>
            <a:ext cx="32" cy="1222"/>
          </a:xfrm>
          <a:custGeom>
            <a:rect b="b" l="l" r="r" t="t"/>
            <a:pathLst>
              <a:path extrusionOk="0" fill="none" h="39" w="1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32"/>
          <p:cNvSpPr/>
          <p:nvPr/>
        </p:nvSpPr>
        <p:spPr>
          <a:xfrm>
            <a:off x="6880608" y="219136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p32"/>
          <p:cNvSpPr/>
          <p:nvPr/>
        </p:nvSpPr>
        <p:spPr>
          <a:xfrm>
            <a:off x="6879424" y="217976"/>
            <a:ext cx="32" cy="31"/>
          </a:xfrm>
          <a:custGeom>
            <a:rect b="b" l="l" r="r" t="t"/>
            <a:pathLst>
              <a:path extrusionOk="0" fill="none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p32"/>
          <p:cNvSpPr/>
          <p:nvPr/>
        </p:nvSpPr>
        <p:spPr>
          <a:xfrm>
            <a:off x="6878240" y="216817"/>
            <a:ext cx="32" cy="3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p41"/>
          <p:cNvSpPr/>
          <p:nvPr/>
        </p:nvSpPr>
        <p:spPr>
          <a:xfrm>
            <a:off x="3556750" y="535025"/>
            <a:ext cx="2846400" cy="2753700"/>
          </a:xfrm>
          <a:prstGeom prst="ellipse">
            <a:avLst/>
          </a:prstGeom>
          <a:solidFill>
            <a:srgbClr val="FFC54D">
              <a:alpha val="64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3" name="Google Shape;2493;p41"/>
          <p:cNvSpPr txBox="1"/>
          <p:nvPr/>
        </p:nvSpPr>
        <p:spPr>
          <a:xfrm>
            <a:off x="4110625" y="1580975"/>
            <a:ext cx="1802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Memory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(Past)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7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42"/>
          <p:cNvSpPr/>
          <p:nvPr/>
        </p:nvSpPr>
        <p:spPr>
          <a:xfrm>
            <a:off x="1806375" y="487825"/>
            <a:ext cx="2846400" cy="2753700"/>
          </a:xfrm>
          <a:prstGeom prst="ellipse">
            <a:avLst/>
          </a:prstGeom>
          <a:solidFill>
            <a:srgbClr val="FFC54D">
              <a:alpha val="64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9" name="Google Shape;2499;p42"/>
          <p:cNvSpPr/>
          <p:nvPr/>
        </p:nvSpPr>
        <p:spPr>
          <a:xfrm>
            <a:off x="3556750" y="535025"/>
            <a:ext cx="2846400" cy="2753700"/>
          </a:xfrm>
          <a:prstGeom prst="ellipse">
            <a:avLst/>
          </a:prstGeom>
          <a:solidFill>
            <a:srgbClr val="FFC54D">
              <a:alpha val="64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p42"/>
          <p:cNvSpPr txBox="1"/>
          <p:nvPr/>
        </p:nvSpPr>
        <p:spPr>
          <a:xfrm>
            <a:off x="2572150" y="1476700"/>
            <a:ext cx="984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Art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501" name="Google Shape;2501;p42"/>
          <p:cNvSpPr txBox="1"/>
          <p:nvPr/>
        </p:nvSpPr>
        <p:spPr>
          <a:xfrm>
            <a:off x="4572000" y="1295125"/>
            <a:ext cx="1802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Memory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(Past)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5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43"/>
          <p:cNvSpPr/>
          <p:nvPr/>
        </p:nvSpPr>
        <p:spPr>
          <a:xfrm>
            <a:off x="1806375" y="487825"/>
            <a:ext cx="2846400" cy="2753700"/>
          </a:xfrm>
          <a:prstGeom prst="ellipse">
            <a:avLst/>
          </a:prstGeom>
          <a:solidFill>
            <a:srgbClr val="FFC54D">
              <a:alpha val="64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7" name="Google Shape;2507;p43"/>
          <p:cNvSpPr/>
          <p:nvPr/>
        </p:nvSpPr>
        <p:spPr>
          <a:xfrm>
            <a:off x="3556750" y="535025"/>
            <a:ext cx="2846400" cy="2753700"/>
          </a:xfrm>
          <a:prstGeom prst="ellipse">
            <a:avLst/>
          </a:prstGeom>
          <a:solidFill>
            <a:srgbClr val="FFC54D">
              <a:alpha val="64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8" name="Google Shape;2508;p43"/>
          <p:cNvSpPr txBox="1"/>
          <p:nvPr/>
        </p:nvSpPr>
        <p:spPr>
          <a:xfrm>
            <a:off x="2572150" y="1476700"/>
            <a:ext cx="984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Art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509" name="Google Shape;2509;p43"/>
          <p:cNvSpPr txBox="1"/>
          <p:nvPr/>
        </p:nvSpPr>
        <p:spPr>
          <a:xfrm>
            <a:off x="4572000" y="1295125"/>
            <a:ext cx="1802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Memory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(Past)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510" name="Google Shape;2510;p43"/>
          <p:cNvSpPr/>
          <p:nvPr/>
        </p:nvSpPr>
        <p:spPr>
          <a:xfrm>
            <a:off x="2731825" y="2021450"/>
            <a:ext cx="2846400" cy="2753700"/>
          </a:xfrm>
          <a:prstGeom prst="ellipse">
            <a:avLst/>
          </a:prstGeom>
          <a:solidFill>
            <a:srgbClr val="FFC54D">
              <a:alpha val="64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1" name="Google Shape;2511;p43"/>
          <p:cNvSpPr txBox="1"/>
          <p:nvPr/>
        </p:nvSpPr>
        <p:spPr>
          <a:xfrm>
            <a:off x="2760800" y="3241525"/>
            <a:ext cx="2846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AR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Technology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5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p44"/>
          <p:cNvSpPr/>
          <p:nvPr/>
        </p:nvSpPr>
        <p:spPr>
          <a:xfrm>
            <a:off x="1806375" y="487825"/>
            <a:ext cx="2846400" cy="2753700"/>
          </a:xfrm>
          <a:prstGeom prst="ellipse">
            <a:avLst/>
          </a:prstGeom>
          <a:solidFill>
            <a:srgbClr val="FFC54D">
              <a:alpha val="64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7" name="Google Shape;2517;p44"/>
          <p:cNvSpPr/>
          <p:nvPr/>
        </p:nvSpPr>
        <p:spPr>
          <a:xfrm>
            <a:off x="3556750" y="535025"/>
            <a:ext cx="2846400" cy="2753700"/>
          </a:xfrm>
          <a:prstGeom prst="ellipse">
            <a:avLst/>
          </a:prstGeom>
          <a:solidFill>
            <a:srgbClr val="FFC54D">
              <a:alpha val="64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8" name="Google Shape;2518;p44"/>
          <p:cNvSpPr txBox="1"/>
          <p:nvPr/>
        </p:nvSpPr>
        <p:spPr>
          <a:xfrm>
            <a:off x="2572150" y="1476700"/>
            <a:ext cx="984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Art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519" name="Google Shape;2519;p44"/>
          <p:cNvSpPr txBox="1"/>
          <p:nvPr/>
        </p:nvSpPr>
        <p:spPr>
          <a:xfrm>
            <a:off x="6170750" y="3588350"/>
            <a:ext cx="2661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Our domain </a:t>
            </a:r>
            <a:endParaRPr sz="3100">
              <a:solidFill>
                <a:schemeClr val="lt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of interest</a:t>
            </a:r>
            <a:endParaRPr sz="3100">
              <a:solidFill>
                <a:schemeClr val="lt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520" name="Google Shape;2520;p44"/>
          <p:cNvSpPr/>
          <p:nvPr/>
        </p:nvSpPr>
        <p:spPr>
          <a:xfrm>
            <a:off x="2731825" y="2021450"/>
            <a:ext cx="2846400" cy="2753700"/>
          </a:xfrm>
          <a:prstGeom prst="ellipse">
            <a:avLst/>
          </a:prstGeom>
          <a:solidFill>
            <a:srgbClr val="FFC54D">
              <a:alpha val="64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1" name="Google Shape;2521;p44"/>
          <p:cNvSpPr txBox="1"/>
          <p:nvPr/>
        </p:nvSpPr>
        <p:spPr>
          <a:xfrm>
            <a:off x="2760800" y="3241525"/>
            <a:ext cx="2846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AR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Technology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522" name="Google Shape;2522;p44"/>
          <p:cNvSpPr/>
          <p:nvPr/>
        </p:nvSpPr>
        <p:spPr>
          <a:xfrm>
            <a:off x="3572827" y="2022007"/>
            <a:ext cx="1068250" cy="959350"/>
          </a:xfrm>
          <a:custGeom>
            <a:rect b="b" l="l" r="r" t="t"/>
            <a:pathLst>
              <a:path extrusionOk="0" h="38374" w="42730">
                <a:moveTo>
                  <a:pt x="562" y="5003"/>
                </a:moveTo>
                <a:cubicBezTo>
                  <a:pt x="-3143" y="10785"/>
                  <a:pt x="13136" y="38571"/>
                  <a:pt x="20096" y="38346"/>
                </a:cubicBezTo>
                <a:cubicBezTo>
                  <a:pt x="27057" y="38122"/>
                  <a:pt x="45581" y="9213"/>
                  <a:pt x="42325" y="3656"/>
                </a:cubicBezTo>
                <a:cubicBezTo>
                  <a:pt x="39069" y="-1901"/>
                  <a:pt x="4267" y="-779"/>
                  <a:pt x="562" y="5003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3" name="Google Shape;2523;p44"/>
          <p:cNvSpPr/>
          <p:nvPr/>
        </p:nvSpPr>
        <p:spPr>
          <a:xfrm flipH="1">
            <a:off x="4294575" y="2475450"/>
            <a:ext cx="1911875" cy="1341175"/>
          </a:xfrm>
          <a:custGeom>
            <a:rect b="b" l="l" r="r" t="t"/>
            <a:pathLst>
              <a:path extrusionOk="0" h="53647" w="76475">
                <a:moveTo>
                  <a:pt x="0" y="53647"/>
                </a:moveTo>
                <a:cubicBezTo>
                  <a:pt x="19934" y="29726"/>
                  <a:pt x="48626" y="13930"/>
                  <a:pt x="76475" y="0"/>
                </a:cubicBezTo>
              </a:path>
            </a:pathLst>
          </a:custGeom>
          <a:noFill/>
          <a:ln cap="flat" cmpd="sng" w="38100">
            <a:solidFill>
              <a:srgbClr val="713FA9"/>
            </a:solidFill>
            <a:prstDash val="solid"/>
            <a:round/>
            <a:headEnd len="med" w="med" type="diamond"/>
            <a:tailEnd len="med" w="med" type="triangle"/>
          </a:ln>
        </p:spPr>
      </p:sp>
      <p:sp>
        <p:nvSpPr>
          <p:cNvPr id="2524" name="Google Shape;2524;p44"/>
          <p:cNvSpPr txBox="1"/>
          <p:nvPr/>
        </p:nvSpPr>
        <p:spPr>
          <a:xfrm>
            <a:off x="4572000" y="1295125"/>
            <a:ext cx="1802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Memory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(Past)</a:t>
            </a:r>
            <a:endParaRPr sz="3100">
              <a:solidFill>
                <a:schemeClr val="dk2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45"/>
          <p:cNvSpPr txBox="1"/>
          <p:nvPr>
            <p:ph type="title"/>
          </p:nvPr>
        </p:nvSpPr>
        <p:spPr>
          <a:xfrm>
            <a:off x="720000" y="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participants</a:t>
            </a:r>
            <a:endParaRPr/>
          </a:p>
        </p:txBody>
      </p:sp>
      <p:pic>
        <p:nvPicPr>
          <p:cNvPr id="2530" name="Google Shape;253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2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31" name="Google Shape;2531;p45"/>
          <p:cNvSpPr txBox="1"/>
          <p:nvPr/>
        </p:nvSpPr>
        <p:spPr>
          <a:xfrm>
            <a:off x="686425" y="2277925"/>
            <a:ext cx="1562400" cy="16317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Veronica Graham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Art/VR Lecturer at Stanford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Explores the intersection of Art and VR technology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an audio recording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5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p46"/>
          <p:cNvSpPr txBox="1"/>
          <p:nvPr>
            <p:ph type="title"/>
          </p:nvPr>
        </p:nvSpPr>
        <p:spPr>
          <a:xfrm>
            <a:off x="720000" y="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participants</a:t>
            </a:r>
            <a:endParaRPr/>
          </a:p>
        </p:txBody>
      </p:sp>
      <p:pic>
        <p:nvPicPr>
          <p:cNvPr id="2537" name="Google Shape;253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2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38" name="Google Shape;2538;p46"/>
          <p:cNvPicPr preferRelativeResize="0"/>
          <p:nvPr/>
        </p:nvPicPr>
        <p:blipFill rotWithShape="1">
          <a:blip r:embed="rId4">
            <a:alphaModFix/>
          </a:blip>
          <a:srcRect b="179" l="0" r="0" t="179"/>
          <a:stretch/>
        </p:blipFill>
        <p:spPr>
          <a:xfrm>
            <a:off x="273427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39" name="Google Shape;2539;p46"/>
          <p:cNvSpPr txBox="1"/>
          <p:nvPr/>
        </p:nvSpPr>
        <p:spPr>
          <a:xfrm>
            <a:off x="686425" y="2277925"/>
            <a:ext cx="1562400" cy="16317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Veronica Graham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Art/VR Lecturer at Stanford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Explores the intersection of Art and VR technology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an audio recording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40" name="Google Shape;2540;p46"/>
          <p:cNvSpPr txBox="1"/>
          <p:nvPr/>
        </p:nvSpPr>
        <p:spPr>
          <a:xfrm>
            <a:off x="2607225" y="2293338"/>
            <a:ext cx="1562400" cy="16317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Derek Chung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CS Coterm and talented pianist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Can provide unique insights into music as a form of art.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an audio recording.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4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47"/>
          <p:cNvSpPr txBox="1"/>
          <p:nvPr>
            <p:ph type="title"/>
          </p:nvPr>
        </p:nvSpPr>
        <p:spPr>
          <a:xfrm>
            <a:off x="720000" y="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participants</a:t>
            </a:r>
            <a:endParaRPr/>
          </a:p>
        </p:txBody>
      </p:sp>
      <p:pic>
        <p:nvPicPr>
          <p:cNvPr id="2546" name="Google Shape;254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2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47" name="Google Shape;2547;p47"/>
          <p:cNvPicPr preferRelativeResize="0"/>
          <p:nvPr/>
        </p:nvPicPr>
        <p:blipFill rotWithShape="1">
          <a:blip r:embed="rId4">
            <a:alphaModFix/>
          </a:blip>
          <a:srcRect b="179" l="0" r="0" t="179"/>
          <a:stretch/>
        </p:blipFill>
        <p:spPr>
          <a:xfrm>
            <a:off x="273427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48" name="Google Shape;2548;p47"/>
          <p:cNvPicPr preferRelativeResize="0"/>
          <p:nvPr/>
        </p:nvPicPr>
        <p:blipFill rotWithShape="1">
          <a:blip r:embed="rId5">
            <a:alphaModFix/>
          </a:blip>
          <a:srcRect b="0" l="11071" r="11071" t="0"/>
          <a:stretch/>
        </p:blipFill>
        <p:spPr>
          <a:xfrm>
            <a:off x="4688300" y="1069838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49" name="Google Shape;2549;p47"/>
          <p:cNvSpPr txBox="1"/>
          <p:nvPr/>
        </p:nvSpPr>
        <p:spPr>
          <a:xfrm>
            <a:off x="686425" y="2277925"/>
            <a:ext cx="1562400" cy="16317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Veronica Graham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Art/VR Lecturer at Stanford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Explores the intersection of Art and VR technology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an audio recording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50" name="Google Shape;2550;p47"/>
          <p:cNvSpPr txBox="1"/>
          <p:nvPr/>
        </p:nvSpPr>
        <p:spPr>
          <a:xfrm>
            <a:off x="2607225" y="2293338"/>
            <a:ext cx="1562400" cy="16317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Derek Chung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CS Coterm and talented pianist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Can provide unique insights into music as a form of art.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an audio recording.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51" name="Google Shape;2551;p47"/>
          <p:cNvSpPr txBox="1"/>
          <p:nvPr/>
        </p:nvSpPr>
        <p:spPr>
          <a:xfrm>
            <a:off x="4528025" y="2322663"/>
            <a:ext cx="1562400" cy="20934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Jeremy Bailenson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Stanford Professor and founding director of Stanford University’s Virtual Human Interaction Lab.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He studies the psychology of VR technology and has thoughts on how VR affects users.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Zoom meeting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5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p48"/>
          <p:cNvSpPr txBox="1"/>
          <p:nvPr>
            <p:ph type="title"/>
          </p:nvPr>
        </p:nvSpPr>
        <p:spPr>
          <a:xfrm>
            <a:off x="720000" y="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participants</a:t>
            </a:r>
            <a:endParaRPr/>
          </a:p>
        </p:txBody>
      </p:sp>
      <p:pic>
        <p:nvPicPr>
          <p:cNvPr id="2557" name="Google Shape;255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2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58" name="Google Shape;2558;p48"/>
          <p:cNvPicPr preferRelativeResize="0"/>
          <p:nvPr/>
        </p:nvPicPr>
        <p:blipFill rotWithShape="1">
          <a:blip r:embed="rId4">
            <a:alphaModFix/>
          </a:blip>
          <a:srcRect b="179" l="0" r="0" t="179"/>
          <a:stretch/>
        </p:blipFill>
        <p:spPr>
          <a:xfrm>
            <a:off x="273427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59" name="Google Shape;2559;p48"/>
          <p:cNvPicPr preferRelativeResize="0"/>
          <p:nvPr/>
        </p:nvPicPr>
        <p:blipFill rotWithShape="1">
          <a:blip r:embed="rId5">
            <a:alphaModFix/>
          </a:blip>
          <a:srcRect b="0" l="11071" r="11071" t="0"/>
          <a:stretch/>
        </p:blipFill>
        <p:spPr>
          <a:xfrm>
            <a:off x="4688300" y="1069838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60" name="Google Shape;2560;p48"/>
          <p:cNvPicPr preferRelativeResize="0"/>
          <p:nvPr/>
        </p:nvPicPr>
        <p:blipFill rotWithShape="1">
          <a:blip r:embed="rId6">
            <a:alphaModFix/>
          </a:blip>
          <a:srcRect b="8102" l="0" r="0" t="8102"/>
          <a:stretch/>
        </p:blipFill>
        <p:spPr>
          <a:xfrm>
            <a:off x="664232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61" name="Google Shape;2561;p48"/>
          <p:cNvSpPr txBox="1"/>
          <p:nvPr/>
        </p:nvSpPr>
        <p:spPr>
          <a:xfrm>
            <a:off x="686425" y="2277925"/>
            <a:ext cx="1562400" cy="16317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Veronica Graham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Art/VR Lecturer at Stanford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Explores the intersection of Art and VR technology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an audio recording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62" name="Google Shape;2562;p48"/>
          <p:cNvSpPr txBox="1"/>
          <p:nvPr/>
        </p:nvSpPr>
        <p:spPr>
          <a:xfrm>
            <a:off x="2607225" y="2293338"/>
            <a:ext cx="1562400" cy="16317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Derek Chung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CS Coterm and talented pianist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Can provide unique insights into music as a form of art.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an audio recording.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63" name="Google Shape;2563;p48"/>
          <p:cNvSpPr txBox="1"/>
          <p:nvPr/>
        </p:nvSpPr>
        <p:spPr>
          <a:xfrm>
            <a:off x="4528025" y="2322663"/>
            <a:ext cx="1562400" cy="20934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Jeremy Bailenson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Stanford Professor and founding director of Stanford University’s Virtual Human Interaction Lab.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He studies the psychology of VR technology and has thoughts on how VR affects users.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Zoom meeting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64" name="Google Shape;2564;p48"/>
          <p:cNvSpPr txBox="1"/>
          <p:nvPr/>
        </p:nvSpPr>
        <p:spPr>
          <a:xfrm>
            <a:off x="6515275" y="2322675"/>
            <a:ext cx="1562400" cy="22473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Yvonne Liu</a:t>
            </a: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A docent at the Cantor Arts Center with 10+ years of experience.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She is familiar with how the average person appreciates visual art, and has thoughts on how traditional art should be viewed.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audio recording. 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8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49"/>
          <p:cNvSpPr/>
          <p:nvPr/>
        </p:nvSpPr>
        <p:spPr>
          <a:xfrm>
            <a:off x="6294175" y="955950"/>
            <a:ext cx="2004600" cy="3681000"/>
          </a:xfrm>
          <a:prstGeom prst="rect">
            <a:avLst/>
          </a:prstGeom>
          <a:solidFill>
            <a:srgbClr val="980000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0" name="Google Shape;2570;p49"/>
          <p:cNvSpPr txBox="1"/>
          <p:nvPr>
            <p:ph type="title"/>
          </p:nvPr>
        </p:nvSpPr>
        <p:spPr>
          <a:xfrm>
            <a:off x="720000" y="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participants</a:t>
            </a:r>
            <a:endParaRPr/>
          </a:p>
        </p:txBody>
      </p:sp>
      <p:pic>
        <p:nvPicPr>
          <p:cNvPr id="2571" name="Google Shape;257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2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72" name="Google Shape;2572;p49"/>
          <p:cNvPicPr preferRelativeResize="0"/>
          <p:nvPr/>
        </p:nvPicPr>
        <p:blipFill rotWithShape="1">
          <a:blip r:embed="rId4">
            <a:alphaModFix/>
          </a:blip>
          <a:srcRect b="179" l="0" r="0" t="179"/>
          <a:stretch/>
        </p:blipFill>
        <p:spPr>
          <a:xfrm>
            <a:off x="273427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73" name="Google Shape;2573;p49"/>
          <p:cNvPicPr preferRelativeResize="0"/>
          <p:nvPr/>
        </p:nvPicPr>
        <p:blipFill rotWithShape="1">
          <a:blip r:embed="rId5">
            <a:alphaModFix/>
          </a:blip>
          <a:srcRect b="0" l="11071" r="11071" t="0"/>
          <a:stretch/>
        </p:blipFill>
        <p:spPr>
          <a:xfrm>
            <a:off x="4688300" y="1069838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74" name="Google Shape;2574;p49"/>
          <p:cNvPicPr preferRelativeResize="0"/>
          <p:nvPr/>
        </p:nvPicPr>
        <p:blipFill rotWithShape="1">
          <a:blip r:embed="rId6">
            <a:alphaModFix/>
          </a:blip>
          <a:srcRect b="8102" l="0" r="0" t="8102"/>
          <a:stretch/>
        </p:blipFill>
        <p:spPr>
          <a:xfrm>
            <a:off x="6642325" y="10698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75" name="Google Shape;2575;p49"/>
          <p:cNvSpPr txBox="1"/>
          <p:nvPr/>
        </p:nvSpPr>
        <p:spPr>
          <a:xfrm>
            <a:off x="686425" y="2277925"/>
            <a:ext cx="1562400" cy="16317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Veronica Graham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Art/VR Lecturer at Stanford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Explores the intersection of Art and VR technology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an audio recording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76" name="Google Shape;2576;p49"/>
          <p:cNvSpPr txBox="1"/>
          <p:nvPr/>
        </p:nvSpPr>
        <p:spPr>
          <a:xfrm>
            <a:off x="2607225" y="2293338"/>
            <a:ext cx="1562400" cy="16317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Derek Chung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CS Coterm and talented pianist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Can provide unique insights into music as a form of art.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an audio recording.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77" name="Google Shape;2577;p49"/>
          <p:cNvSpPr txBox="1"/>
          <p:nvPr/>
        </p:nvSpPr>
        <p:spPr>
          <a:xfrm>
            <a:off x="4528025" y="2322663"/>
            <a:ext cx="1562400" cy="20934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Jeremy Bailenson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Stanford Professor and founding director of Stanford University’s Virtual Human Interaction Lab.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He studies the psychology of VR technology and has thoughts on how VR affects users.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Zoom meeting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78" name="Google Shape;2578;p49"/>
          <p:cNvSpPr txBox="1"/>
          <p:nvPr/>
        </p:nvSpPr>
        <p:spPr>
          <a:xfrm>
            <a:off x="6515275" y="2322675"/>
            <a:ext cx="1562400" cy="22473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Yvonne Liu</a:t>
            </a: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WHO: A docent at the Cantor Arts Center with 10+ years of experience.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WHY: She is familiar with how the average person appreciates visual art, and has thoughts on how traditional art should be viewed.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HOW: Live interview with written notes and audio recording. </a:t>
            </a:r>
            <a:endParaRPr u="sng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2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Google Shape;2583;p50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</a:t>
            </a:r>
            <a:endParaRPr/>
          </a:p>
        </p:txBody>
      </p:sp>
      <p:cxnSp>
        <p:nvCxnSpPr>
          <p:cNvPr id="2584" name="Google Shape;2584;p50"/>
          <p:cNvCxnSpPr/>
          <p:nvPr/>
        </p:nvCxnSpPr>
        <p:spPr>
          <a:xfrm rot="10800000">
            <a:off x="3414450" y="1062375"/>
            <a:ext cx="23151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9" name="Google Shape;2129;p33"/>
          <p:cNvCxnSpPr>
            <a:stCxn id="2130" idx="4"/>
            <a:endCxn id="2131" idx="0"/>
          </p:cNvCxnSpPr>
          <p:nvPr/>
        </p:nvCxnSpPr>
        <p:spPr>
          <a:xfrm flipH="1" rot="-5400000">
            <a:off x="1468242" y="2114965"/>
            <a:ext cx="2964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32" name="Google Shape;2132;p33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 Overview</a:t>
            </a:r>
            <a:endParaRPr/>
          </a:p>
        </p:txBody>
      </p:sp>
      <p:cxnSp>
        <p:nvCxnSpPr>
          <p:cNvPr id="2133" name="Google Shape;2133;p33"/>
          <p:cNvCxnSpPr/>
          <p:nvPr/>
        </p:nvCxnSpPr>
        <p:spPr>
          <a:xfrm rot="10800000">
            <a:off x="3668550" y="1062375"/>
            <a:ext cx="1806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1" name="Google Shape;2131;p33"/>
          <p:cNvSpPr/>
          <p:nvPr/>
        </p:nvSpPr>
        <p:spPr>
          <a:xfrm>
            <a:off x="1153842" y="2263518"/>
            <a:ext cx="924600" cy="9246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34" name="Google Shape;2134;p33"/>
          <p:cNvCxnSpPr>
            <a:stCxn id="2130" idx="0"/>
            <a:endCxn id="2135" idx="0"/>
          </p:cNvCxnSpPr>
          <p:nvPr/>
        </p:nvCxnSpPr>
        <p:spPr>
          <a:xfrm flipH="1" rot="-5400000">
            <a:off x="2603142" y="522565"/>
            <a:ext cx="600" cy="19746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36" name="Google Shape;2136;p33"/>
          <p:cNvCxnSpPr>
            <a:stCxn id="2135" idx="0"/>
            <a:endCxn id="2137" idx="0"/>
          </p:cNvCxnSpPr>
          <p:nvPr/>
        </p:nvCxnSpPr>
        <p:spPr>
          <a:xfrm flipH="1" rot="-5400000">
            <a:off x="4573154" y="527065"/>
            <a:ext cx="600" cy="19656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38" name="Google Shape;2138;p33"/>
          <p:cNvCxnSpPr>
            <a:stCxn id="2137" idx="0"/>
            <a:endCxn id="2139" idx="0"/>
          </p:cNvCxnSpPr>
          <p:nvPr/>
        </p:nvCxnSpPr>
        <p:spPr>
          <a:xfrm flipH="1" rot="-5400000">
            <a:off x="6542296" y="523615"/>
            <a:ext cx="600" cy="19725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30" name="Google Shape;2130;p33"/>
          <p:cNvSpPr/>
          <p:nvPr/>
        </p:nvSpPr>
        <p:spPr>
          <a:xfrm>
            <a:off x="1387392" y="1509565"/>
            <a:ext cx="457500" cy="4575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1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135" name="Google Shape;2135;p33"/>
          <p:cNvSpPr/>
          <p:nvPr/>
        </p:nvSpPr>
        <p:spPr>
          <a:xfrm>
            <a:off x="3361904" y="1509565"/>
            <a:ext cx="457500" cy="4575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2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137" name="Google Shape;2137;p33"/>
          <p:cNvSpPr/>
          <p:nvPr/>
        </p:nvSpPr>
        <p:spPr>
          <a:xfrm>
            <a:off x="5327596" y="1509565"/>
            <a:ext cx="457500" cy="4575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3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139" name="Google Shape;2139;p33"/>
          <p:cNvSpPr/>
          <p:nvPr/>
        </p:nvSpPr>
        <p:spPr>
          <a:xfrm>
            <a:off x="7300158" y="1509565"/>
            <a:ext cx="457500" cy="4575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4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grpSp>
        <p:nvGrpSpPr>
          <p:cNvPr id="2140" name="Google Shape;2140;p33"/>
          <p:cNvGrpSpPr/>
          <p:nvPr/>
        </p:nvGrpSpPr>
        <p:grpSpPr>
          <a:xfrm>
            <a:off x="1396551" y="2502162"/>
            <a:ext cx="439187" cy="447282"/>
            <a:chOff x="4767974" y="2703638"/>
            <a:chExt cx="397346" cy="422124"/>
          </a:xfrm>
        </p:grpSpPr>
        <p:sp>
          <p:nvSpPr>
            <p:cNvPr id="2141" name="Google Shape;2141;p33"/>
            <p:cNvSpPr/>
            <p:nvPr/>
          </p:nvSpPr>
          <p:spPr>
            <a:xfrm>
              <a:off x="4850256" y="3032080"/>
              <a:ext cx="232810" cy="93682"/>
            </a:xfrm>
            <a:custGeom>
              <a:rect b="b" l="l" r="r" t="t"/>
              <a:pathLst>
                <a:path extrusionOk="0" h="3558" w="8842">
                  <a:moveTo>
                    <a:pt x="1753" y="0"/>
                  </a:moveTo>
                  <a:lnTo>
                    <a:pt x="1677" y="51"/>
                  </a:lnTo>
                  <a:lnTo>
                    <a:pt x="1499" y="204"/>
                  </a:lnTo>
                  <a:lnTo>
                    <a:pt x="1194" y="483"/>
                  </a:lnTo>
                  <a:lnTo>
                    <a:pt x="1042" y="661"/>
                  </a:lnTo>
                  <a:lnTo>
                    <a:pt x="889" y="864"/>
                  </a:lnTo>
                  <a:lnTo>
                    <a:pt x="712" y="1093"/>
                  </a:lnTo>
                  <a:lnTo>
                    <a:pt x="559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53" y="2312"/>
                  </a:lnTo>
                  <a:lnTo>
                    <a:pt x="77" y="2693"/>
                  </a:lnTo>
                  <a:lnTo>
                    <a:pt x="26" y="3100"/>
                  </a:lnTo>
                  <a:lnTo>
                    <a:pt x="0" y="3557"/>
                  </a:lnTo>
                  <a:lnTo>
                    <a:pt x="8841" y="3557"/>
                  </a:lnTo>
                  <a:lnTo>
                    <a:pt x="8816" y="3100"/>
                  </a:lnTo>
                  <a:lnTo>
                    <a:pt x="8765" y="2693"/>
                  </a:lnTo>
                  <a:lnTo>
                    <a:pt x="8689" y="2312"/>
                  </a:lnTo>
                  <a:lnTo>
                    <a:pt x="8562" y="1982"/>
                  </a:lnTo>
                  <a:lnTo>
                    <a:pt x="8435" y="1652"/>
                  </a:lnTo>
                  <a:lnTo>
                    <a:pt x="8282" y="1372"/>
                  </a:lnTo>
                  <a:lnTo>
                    <a:pt x="8130" y="1093"/>
                  </a:lnTo>
                  <a:lnTo>
                    <a:pt x="7952" y="864"/>
                  </a:lnTo>
                  <a:lnTo>
                    <a:pt x="7799" y="661"/>
                  </a:lnTo>
                  <a:lnTo>
                    <a:pt x="7647" y="483"/>
                  </a:lnTo>
                  <a:lnTo>
                    <a:pt x="7342" y="204"/>
                  </a:lnTo>
                  <a:lnTo>
                    <a:pt x="7164" y="51"/>
                  </a:lnTo>
                  <a:lnTo>
                    <a:pt x="7088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4850256" y="3032080"/>
              <a:ext cx="68247" cy="93682"/>
            </a:xfrm>
            <a:custGeom>
              <a:rect b="b" l="l" r="r" t="t"/>
              <a:pathLst>
                <a:path extrusionOk="0" h="3558" w="2592">
                  <a:moveTo>
                    <a:pt x="1753" y="0"/>
                  </a:moveTo>
                  <a:lnTo>
                    <a:pt x="1677" y="51"/>
                  </a:lnTo>
                  <a:lnTo>
                    <a:pt x="1499" y="204"/>
                  </a:lnTo>
                  <a:lnTo>
                    <a:pt x="1194" y="483"/>
                  </a:lnTo>
                  <a:lnTo>
                    <a:pt x="1042" y="661"/>
                  </a:lnTo>
                  <a:lnTo>
                    <a:pt x="889" y="864"/>
                  </a:lnTo>
                  <a:lnTo>
                    <a:pt x="712" y="1093"/>
                  </a:lnTo>
                  <a:lnTo>
                    <a:pt x="559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53" y="2312"/>
                  </a:lnTo>
                  <a:lnTo>
                    <a:pt x="77" y="2693"/>
                  </a:lnTo>
                  <a:lnTo>
                    <a:pt x="26" y="3100"/>
                  </a:lnTo>
                  <a:lnTo>
                    <a:pt x="0" y="3557"/>
                  </a:lnTo>
                  <a:lnTo>
                    <a:pt x="839" y="3557"/>
                  </a:lnTo>
                  <a:lnTo>
                    <a:pt x="864" y="3100"/>
                  </a:lnTo>
                  <a:lnTo>
                    <a:pt x="915" y="2693"/>
                  </a:lnTo>
                  <a:lnTo>
                    <a:pt x="991" y="2312"/>
                  </a:lnTo>
                  <a:lnTo>
                    <a:pt x="1118" y="1982"/>
                  </a:lnTo>
                  <a:lnTo>
                    <a:pt x="1245" y="1652"/>
                  </a:lnTo>
                  <a:lnTo>
                    <a:pt x="1398" y="1372"/>
                  </a:lnTo>
                  <a:lnTo>
                    <a:pt x="1550" y="1093"/>
                  </a:lnTo>
                  <a:lnTo>
                    <a:pt x="1728" y="864"/>
                  </a:lnTo>
                  <a:lnTo>
                    <a:pt x="1880" y="661"/>
                  </a:lnTo>
                  <a:lnTo>
                    <a:pt x="2033" y="483"/>
                  </a:lnTo>
                  <a:lnTo>
                    <a:pt x="2312" y="204"/>
                  </a:lnTo>
                  <a:lnTo>
                    <a:pt x="2515" y="51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4909788" y="3024049"/>
              <a:ext cx="113746" cy="60901"/>
            </a:xfrm>
            <a:custGeom>
              <a:rect b="b" l="l" r="r" t="t"/>
              <a:pathLst>
                <a:path extrusionOk="0" h="2313" w="4320">
                  <a:moveTo>
                    <a:pt x="1169" y="1"/>
                  </a:moveTo>
                  <a:lnTo>
                    <a:pt x="940" y="26"/>
                  </a:lnTo>
                  <a:lnTo>
                    <a:pt x="712" y="77"/>
                  </a:lnTo>
                  <a:lnTo>
                    <a:pt x="508" y="204"/>
                  </a:lnTo>
                  <a:lnTo>
                    <a:pt x="356" y="331"/>
                  </a:lnTo>
                  <a:lnTo>
                    <a:pt x="204" y="509"/>
                  </a:lnTo>
                  <a:lnTo>
                    <a:pt x="102" y="712"/>
                  </a:lnTo>
                  <a:lnTo>
                    <a:pt x="26" y="915"/>
                  </a:lnTo>
                  <a:lnTo>
                    <a:pt x="0" y="1144"/>
                  </a:lnTo>
                  <a:lnTo>
                    <a:pt x="26" y="1372"/>
                  </a:lnTo>
                  <a:lnTo>
                    <a:pt x="102" y="1601"/>
                  </a:lnTo>
                  <a:lnTo>
                    <a:pt x="204" y="1804"/>
                  </a:lnTo>
                  <a:lnTo>
                    <a:pt x="356" y="1957"/>
                  </a:lnTo>
                  <a:lnTo>
                    <a:pt x="508" y="2109"/>
                  </a:lnTo>
                  <a:lnTo>
                    <a:pt x="712" y="2211"/>
                  </a:lnTo>
                  <a:lnTo>
                    <a:pt x="940" y="2287"/>
                  </a:lnTo>
                  <a:lnTo>
                    <a:pt x="1169" y="2312"/>
                  </a:lnTo>
                  <a:lnTo>
                    <a:pt x="1321" y="2287"/>
                  </a:lnTo>
                  <a:lnTo>
                    <a:pt x="1474" y="2262"/>
                  </a:lnTo>
                  <a:lnTo>
                    <a:pt x="1601" y="2211"/>
                  </a:lnTo>
                  <a:lnTo>
                    <a:pt x="1753" y="2135"/>
                  </a:lnTo>
                  <a:lnTo>
                    <a:pt x="1855" y="2058"/>
                  </a:lnTo>
                  <a:lnTo>
                    <a:pt x="1982" y="1957"/>
                  </a:lnTo>
                  <a:lnTo>
                    <a:pt x="2083" y="1855"/>
                  </a:lnTo>
                  <a:lnTo>
                    <a:pt x="2160" y="1728"/>
                  </a:lnTo>
                  <a:lnTo>
                    <a:pt x="2236" y="1855"/>
                  </a:lnTo>
                  <a:lnTo>
                    <a:pt x="2338" y="1957"/>
                  </a:lnTo>
                  <a:lnTo>
                    <a:pt x="2439" y="2058"/>
                  </a:lnTo>
                  <a:lnTo>
                    <a:pt x="2566" y="2135"/>
                  </a:lnTo>
                  <a:lnTo>
                    <a:pt x="2719" y="2211"/>
                  </a:lnTo>
                  <a:lnTo>
                    <a:pt x="2846" y="2262"/>
                  </a:lnTo>
                  <a:lnTo>
                    <a:pt x="2998" y="2287"/>
                  </a:lnTo>
                  <a:lnTo>
                    <a:pt x="3150" y="2312"/>
                  </a:lnTo>
                  <a:lnTo>
                    <a:pt x="3379" y="2287"/>
                  </a:lnTo>
                  <a:lnTo>
                    <a:pt x="3608" y="2211"/>
                  </a:lnTo>
                  <a:lnTo>
                    <a:pt x="3811" y="2109"/>
                  </a:lnTo>
                  <a:lnTo>
                    <a:pt x="3963" y="1957"/>
                  </a:lnTo>
                  <a:lnTo>
                    <a:pt x="4116" y="1804"/>
                  </a:lnTo>
                  <a:lnTo>
                    <a:pt x="4217" y="1601"/>
                  </a:lnTo>
                  <a:lnTo>
                    <a:pt x="4294" y="1372"/>
                  </a:lnTo>
                  <a:lnTo>
                    <a:pt x="4319" y="1144"/>
                  </a:lnTo>
                  <a:lnTo>
                    <a:pt x="4294" y="915"/>
                  </a:lnTo>
                  <a:lnTo>
                    <a:pt x="4217" y="712"/>
                  </a:lnTo>
                  <a:lnTo>
                    <a:pt x="4116" y="509"/>
                  </a:lnTo>
                  <a:lnTo>
                    <a:pt x="3963" y="331"/>
                  </a:lnTo>
                  <a:lnTo>
                    <a:pt x="3811" y="204"/>
                  </a:lnTo>
                  <a:lnTo>
                    <a:pt x="3608" y="77"/>
                  </a:lnTo>
                  <a:lnTo>
                    <a:pt x="3379" y="26"/>
                  </a:lnTo>
                  <a:lnTo>
                    <a:pt x="3150" y="1"/>
                  </a:lnTo>
                  <a:lnTo>
                    <a:pt x="2998" y="1"/>
                  </a:lnTo>
                  <a:lnTo>
                    <a:pt x="2846" y="26"/>
                  </a:lnTo>
                  <a:lnTo>
                    <a:pt x="2719" y="77"/>
                  </a:lnTo>
                  <a:lnTo>
                    <a:pt x="2566" y="153"/>
                  </a:lnTo>
                  <a:lnTo>
                    <a:pt x="2439" y="229"/>
                  </a:lnTo>
                  <a:lnTo>
                    <a:pt x="2338" y="331"/>
                  </a:lnTo>
                  <a:lnTo>
                    <a:pt x="2236" y="432"/>
                  </a:lnTo>
                  <a:lnTo>
                    <a:pt x="2160" y="560"/>
                  </a:lnTo>
                  <a:lnTo>
                    <a:pt x="2083" y="432"/>
                  </a:lnTo>
                  <a:lnTo>
                    <a:pt x="1982" y="331"/>
                  </a:lnTo>
                  <a:lnTo>
                    <a:pt x="1855" y="229"/>
                  </a:lnTo>
                  <a:lnTo>
                    <a:pt x="1753" y="153"/>
                  </a:lnTo>
                  <a:lnTo>
                    <a:pt x="1601" y="77"/>
                  </a:lnTo>
                  <a:lnTo>
                    <a:pt x="1474" y="2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889724" y="3085582"/>
              <a:ext cx="12717" cy="40180"/>
            </a:xfrm>
            <a:custGeom>
              <a:rect b="b" l="l" r="r" t="t"/>
              <a:pathLst>
                <a:path extrusionOk="0" h="1526" w="483">
                  <a:moveTo>
                    <a:pt x="229" y="1"/>
                  </a:moveTo>
                  <a:lnTo>
                    <a:pt x="153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1525"/>
                  </a:lnTo>
                  <a:lnTo>
                    <a:pt x="483" y="1525"/>
                  </a:lnTo>
                  <a:lnTo>
                    <a:pt x="483" y="255"/>
                  </a:lnTo>
                  <a:lnTo>
                    <a:pt x="457" y="153"/>
                  </a:lnTo>
                  <a:lnTo>
                    <a:pt x="407" y="77"/>
                  </a:lnTo>
                  <a:lnTo>
                    <a:pt x="330" y="26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5030853" y="3085582"/>
              <a:ext cx="12744" cy="40180"/>
            </a:xfrm>
            <a:custGeom>
              <a:rect b="b" l="l" r="r" t="t"/>
              <a:pathLst>
                <a:path extrusionOk="0" h="1526" w="484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525"/>
                  </a:lnTo>
                  <a:lnTo>
                    <a:pt x="483" y="1525"/>
                  </a:lnTo>
                  <a:lnTo>
                    <a:pt x="483" y="255"/>
                  </a:lnTo>
                  <a:lnTo>
                    <a:pt x="458" y="153"/>
                  </a:lnTo>
                  <a:lnTo>
                    <a:pt x="407" y="77"/>
                  </a:lnTo>
                  <a:lnTo>
                    <a:pt x="331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4891041" y="2703638"/>
              <a:ext cx="38837" cy="64245"/>
            </a:xfrm>
            <a:custGeom>
              <a:rect b="b" l="l" r="r" t="t"/>
              <a:pathLst>
                <a:path extrusionOk="0" h="2440" w="1475">
                  <a:moveTo>
                    <a:pt x="484" y="1"/>
                  </a:moveTo>
                  <a:lnTo>
                    <a:pt x="382" y="26"/>
                  </a:lnTo>
                  <a:lnTo>
                    <a:pt x="306" y="52"/>
                  </a:lnTo>
                  <a:lnTo>
                    <a:pt x="204" y="103"/>
                  </a:lnTo>
                  <a:lnTo>
                    <a:pt x="153" y="153"/>
                  </a:lnTo>
                  <a:lnTo>
                    <a:pt x="77" y="230"/>
                  </a:lnTo>
                  <a:lnTo>
                    <a:pt x="52" y="306"/>
                  </a:lnTo>
                  <a:lnTo>
                    <a:pt x="26" y="407"/>
                  </a:lnTo>
                  <a:lnTo>
                    <a:pt x="1" y="484"/>
                  </a:lnTo>
                  <a:lnTo>
                    <a:pt x="26" y="585"/>
                  </a:lnTo>
                  <a:lnTo>
                    <a:pt x="52" y="661"/>
                  </a:lnTo>
                  <a:lnTo>
                    <a:pt x="103" y="763"/>
                  </a:lnTo>
                  <a:lnTo>
                    <a:pt x="153" y="814"/>
                  </a:lnTo>
                  <a:lnTo>
                    <a:pt x="230" y="915"/>
                  </a:lnTo>
                  <a:lnTo>
                    <a:pt x="306" y="1043"/>
                  </a:lnTo>
                  <a:lnTo>
                    <a:pt x="407" y="1373"/>
                  </a:lnTo>
                  <a:lnTo>
                    <a:pt x="509" y="1703"/>
                  </a:lnTo>
                  <a:lnTo>
                    <a:pt x="534" y="2008"/>
                  </a:lnTo>
                  <a:lnTo>
                    <a:pt x="560" y="2109"/>
                  </a:lnTo>
                  <a:lnTo>
                    <a:pt x="585" y="2186"/>
                  </a:lnTo>
                  <a:lnTo>
                    <a:pt x="636" y="2262"/>
                  </a:lnTo>
                  <a:lnTo>
                    <a:pt x="687" y="2313"/>
                  </a:lnTo>
                  <a:lnTo>
                    <a:pt x="763" y="2364"/>
                  </a:lnTo>
                  <a:lnTo>
                    <a:pt x="839" y="2414"/>
                  </a:lnTo>
                  <a:lnTo>
                    <a:pt x="916" y="2440"/>
                  </a:lnTo>
                  <a:lnTo>
                    <a:pt x="1144" y="2440"/>
                  </a:lnTo>
                  <a:lnTo>
                    <a:pt x="1220" y="2389"/>
                  </a:lnTo>
                  <a:lnTo>
                    <a:pt x="1297" y="2338"/>
                  </a:lnTo>
                  <a:lnTo>
                    <a:pt x="1373" y="2287"/>
                  </a:lnTo>
                  <a:lnTo>
                    <a:pt x="1424" y="2211"/>
                  </a:lnTo>
                  <a:lnTo>
                    <a:pt x="1474" y="2135"/>
                  </a:lnTo>
                  <a:lnTo>
                    <a:pt x="1474" y="2033"/>
                  </a:lnTo>
                  <a:lnTo>
                    <a:pt x="1474" y="1932"/>
                  </a:lnTo>
                  <a:lnTo>
                    <a:pt x="1474" y="1728"/>
                  </a:lnTo>
                  <a:lnTo>
                    <a:pt x="1373" y="1271"/>
                  </a:lnTo>
                  <a:lnTo>
                    <a:pt x="1271" y="915"/>
                  </a:lnTo>
                  <a:lnTo>
                    <a:pt x="1144" y="611"/>
                  </a:lnTo>
                  <a:lnTo>
                    <a:pt x="992" y="357"/>
                  </a:lnTo>
                  <a:lnTo>
                    <a:pt x="814" y="153"/>
                  </a:lnTo>
                  <a:lnTo>
                    <a:pt x="738" y="77"/>
                  </a:lnTo>
                  <a:lnTo>
                    <a:pt x="661" y="52"/>
                  </a:lnTo>
                  <a:lnTo>
                    <a:pt x="560" y="2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4808786" y="2709668"/>
              <a:ext cx="313064" cy="126437"/>
            </a:xfrm>
            <a:custGeom>
              <a:rect b="b" l="l" r="r" t="t"/>
              <a:pathLst>
                <a:path extrusionOk="0" h="4802" w="11890">
                  <a:moveTo>
                    <a:pt x="7774" y="1"/>
                  </a:moveTo>
                  <a:lnTo>
                    <a:pt x="7266" y="51"/>
                  </a:lnTo>
                  <a:lnTo>
                    <a:pt x="6758" y="128"/>
                  </a:lnTo>
                  <a:lnTo>
                    <a:pt x="6250" y="229"/>
                  </a:lnTo>
                  <a:lnTo>
                    <a:pt x="5792" y="356"/>
                  </a:lnTo>
                  <a:lnTo>
                    <a:pt x="5335" y="509"/>
                  </a:lnTo>
                  <a:lnTo>
                    <a:pt x="4446" y="864"/>
                  </a:lnTo>
                  <a:lnTo>
                    <a:pt x="3989" y="1042"/>
                  </a:lnTo>
                  <a:lnTo>
                    <a:pt x="3531" y="1195"/>
                  </a:lnTo>
                  <a:lnTo>
                    <a:pt x="3074" y="1322"/>
                  </a:lnTo>
                  <a:lnTo>
                    <a:pt x="2591" y="1423"/>
                  </a:lnTo>
                  <a:lnTo>
                    <a:pt x="1728" y="1550"/>
                  </a:lnTo>
                  <a:lnTo>
                    <a:pt x="1296" y="1601"/>
                  </a:lnTo>
                  <a:lnTo>
                    <a:pt x="864" y="1728"/>
                  </a:lnTo>
                  <a:lnTo>
                    <a:pt x="712" y="1779"/>
                  </a:lnTo>
                  <a:lnTo>
                    <a:pt x="559" y="1855"/>
                  </a:lnTo>
                  <a:lnTo>
                    <a:pt x="432" y="1957"/>
                  </a:lnTo>
                  <a:lnTo>
                    <a:pt x="305" y="2058"/>
                  </a:lnTo>
                  <a:lnTo>
                    <a:pt x="229" y="2160"/>
                  </a:lnTo>
                  <a:lnTo>
                    <a:pt x="153" y="2287"/>
                  </a:lnTo>
                  <a:lnTo>
                    <a:pt x="76" y="2414"/>
                  </a:lnTo>
                  <a:lnTo>
                    <a:pt x="51" y="2541"/>
                  </a:lnTo>
                  <a:lnTo>
                    <a:pt x="0" y="2846"/>
                  </a:lnTo>
                  <a:lnTo>
                    <a:pt x="0" y="3151"/>
                  </a:lnTo>
                  <a:lnTo>
                    <a:pt x="26" y="3456"/>
                  </a:lnTo>
                  <a:lnTo>
                    <a:pt x="102" y="3786"/>
                  </a:lnTo>
                  <a:lnTo>
                    <a:pt x="5996" y="4802"/>
                  </a:lnTo>
                  <a:lnTo>
                    <a:pt x="11890" y="3786"/>
                  </a:lnTo>
                  <a:lnTo>
                    <a:pt x="11864" y="3303"/>
                  </a:lnTo>
                  <a:lnTo>
                    <a:pt x="11762" y="2846"/>
                  </a:lnTo>
                  <a:lnTo>
                    <a:pt x="11635" y="2363"/>
                  </a:lnTo>
                  <a:lnTo>
                    <a:pt x="11483" y="1931"/>
                  </a:lnTo>
                  <a:lnTo>
                    <a:pt x="11356" y="1728"/>
                  </a:lnTo>
                  <a:lnTo>
                    <a:pt x="11254" y="1525"/>
                  </a:lnTo>
                  <a:lnTo>
                    <a:pt x="11102" y="1322"/>
                  </a:lnTo>
                  <a:lnTo>
                    <a:pt x="10975" y="1144"/>
                  </a:lnTo>
                  <a:lnTo>
                    <a:pt x="10797" y="966"/>
                  </a:lnTo>
                  <a:lnTo>
                    <a:pt x="10619" y="814"/>
                  </a:lnTo>
                  <a:lnTo>
                    <a:pt x="10441" y="661"/>
                  </a:lnTo>
                  <a:lnTo>
                    <a:pt x="10213" y="534"/>
                  </a:lnTo>
                  <a:lnTo>
                    <a:pt x="10010" y="407"/>
                  </a:lnTo>
                  <a:lnTo>
                    <a:pt x="9756" y="305"/>
                  </a:lnTo>
                  <a:lnTo>
                    <a:pt x="9527" y="229"/>
                  </a:lnTo>
                  <a:lnTo>
                    <a:pt x="9273" y="153"/>
                  </a:lnTo>
                  <a:lnTo>
                    <a:pt x="8790" y="51"/>
                  </a:lnTo>
                  <a:lnTo>
                    <a:pt x="8282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4808786" y="2751138"/>
              <a:ext cx="40811" cy="58216"/>
            </a:xfrm>
            <a:custGeom>
              <a:rect b="b" l="l" r="r" t="t"/>
              <a:pathLst>
                <a:path extrusionOk="0" h="2211" w="1550">
                  <a:moveTo>
                    <a:pt x="1550" y="1"/>
                  </a:moveTo>
                  <a:lnTo>
                    <a:pt x="1220" y="51"/>
                  </a:lnTo>
                  <a:lnTo>
                    <a:pt x="864" y="153"/>
                  </a:lnTo>
                  <a:lnTo>
                    <a:pt x="712" y="204"/>
                  </a:lnTo>
                  <a:lnTo>
                    <a:pt x="559" y="280"/>
                  </a:lnTo>
                  <a:lnTo>
                    <a:pt x="432" y="382"/>
                  </a:lnTo>
                  <a:lnTo>
                    <a:pt x="305" y="483"/>
                  </a:lnTo>
                  <a:lnTo>
                    <a:pt x="229" y="585"/>
                  </a:lnTo>
                  <a:lnTo>
                    <a:pt x="153" y="712"/>
                  </a:lnTo>
                  <a:lnTo>
                    <a:pt x="76" y="839"/>
                  </a:lnTo>
                  <a:lnTo>
                    <a:pt x="51" y="966"/>
                  </a:lnTo>
                  <a:lnTo>
                    <a:pt x="0" y="1271"/>
                  </a:lnTo>
                  <a:lnTo>
                    <a:pt x="0" y="1576"/>
                  </a:lnTo>
                  <a:lnTo>
                    <a:pt x="26" y="1881"/>
                  </a:lnTo>
                  <a:lnTo>
                    <a:pt x="102" y="2211"/>
                  </a:lnTo>
                  <a:lnTo>
                    <a:pt x="1067" y="2211"/>
                  </a:lnTo>
                  <a:lnTo>
                    <a:pt x="991" y="1906"/>
                  </a:lnTo>
                  <a:lnTo>
                    <a:pt x="966" y="1576"/>
                  </a:lnTo>
                  <a:lnTo>
                    <a:pt x="966" y="1245"/>
                  </a:lnTo>
                  <a:lnTo>
                    <a:pt x="991" y="941"/>
                  </a:lnTo>
                  <a:lnTo>
                    <a:pt x="1042" y="661"/>
                  </a:lnTo>
                  <a:lnTo>
                    <a:pt x="1169" y="407"/>
                  </a:lnTo>
                  <a:lnTo>
                    <a:pt x="1245" y="280"/>
                  </a:lnTo>
                  <a:lnTo>
                    <a:pt x="1321" y="178"/>
                  </a:lnTo>
                  <a:lnTo>
                    <a:pt x="1423" y="77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4787380" y="2809327"/>
              <a:ext cx="358562" cy="89654"/>
            </a:xfrm>
            <a:custGeom>
              <a:rect b="b" l="l" r="r" t="t"/>
              <a:pathLst>
                <a:path extrusionOk="0" h="3405" w="13618">
                  <a:moveTo>
                    <a:pt x="915" y="1"/>
                  </a:moveTo>
                  <a:lnTo>
                    <a:pt x="712" y="407"/>
                  </a:lnTo>
                  <a:lnTo>
                    <a:pt x="508" y="788"/>
                  </a:lnTo>
                  <a:lnTo>
                    <a:pt x="356" y="1220"/>
                  </a:lnTo>
                  <a:lnTo>
                    <a:pt x="229" y="1627"/>
                  </a:lnTo>
                  <a:lnTo>
                    <a:pt x="127" y="2059"/>
                  </a:lnTo>
                  <a:lnTo>
                    <a:pt x="51" y="2516"/>
                  </a:lnTo>
                  <a:lnTo>
                    <a:pt x="26" y="2948"/>
                  </a:lnTo>
                  <a:lnTo>
                    <a:pt x="0" y="3405"/>
                  </a:lnTo>
                  <a:lnTo>
                    <a:pt x="13617" y="3405"/>
                  </a:lnTo>
                  <a:lnTo>
                    <a:pt x="13592" y="2948"/>
                  </a:lnTo>
                  <a:lnTo>
                    <a:pt x="13566" y="2516"/>
                  </a:lnTo>
                  <a:lnTo>
                    <a:pt x="13490" y="2059"/>
                  </a:lnTo>
                  <a:lnTo>
                    <a:pt x="13388" y="1627"/>
                  </a:lnTo>
                  <a:lnTo>
                    <a:pt x="13261" y="1220"/>
                  </a:lnTo>
                  <a:lnTo>
                    <a:pt x="13109" y="788"/>
                  </a:lnTo>
                  <a:lnTo>
                    <a:pt x="12906" y="407"/>
                  </a:lnTo>
                  <a:lnTo>
                    <a:pt x="12703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787380" y="2809327"/>
              <a:ext cx="49527" cy="89654"/>
            </a:xfrm>
            <a:custGeom>
              <a:rect b="b" l="l" r="r" t="t"/>
              <a:pathLst>
                <a:path extrusionOk="0" h="3405" w="1881">
                  <a:moveTo>
                    <a:pt x="915" y="1"/>
                  </a:moveTo>
                  <a:lnTo>
                    <a:pt x="712" y="407"/>
                  </a:lnTo>
                  <a:lnTo>
                    <a:pt x="508" y="788"/>
                  </a:lnTo>
                  <a:lnTo>
                    <a:pt x="356" y="1220"/>
                  </a:lnTo>
                  <a:lnTo>
                    <a:pt x="229" y="1627"/>
                  </a:lnTo>
                  <a:lnTo>
                    <a:pt x="127" y="2059"/>
                  </a:lnTo>
                  <a:lnTo>
                    <a:pt x="51" y="2516"/>
                  </a:lnTo>
                  <a:lnTo>
                    <a:pt x="26" y="2948"/>
                  </a:lnTo>
                  <a:lnTo>
                    <a:pt x="0" y="3405"/>
                  </a:lnTo>
                  <a:lnTo>
                    <a:pt x="966" y="3405"/>
                  </a:lnTo>
                  <a:lnTo>
                    <a:pt x="991" y="2948"/>
                  </a:lnTo>
                  <a:lnTo>
                    <a:pt x="1016" y="2516"/>
                  </a:lnTo>
                  <a:lnTo>
                    <a:pt x="1093" y="2059"/>
                  </a:lnTo>
                  <a:lnTo>
                    <a:pt x="1194" y="1627"/>
                  </a:lnTo>
                  <a:lnTo>
                    <a:pt x="1321" y="1220"/>
                  </a:lnTo>
                  <a:lnTo>
                    <a:pt x="1474" y="788"/>
                  </a:lnTo>
                  <a:lnTo>
                    <a:pt x="1677" y="407"/>
                  </a:lnTo>
                  <a:lnTo>
                    <a:pt x="1880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767974" y="2898981"/>
              <a:ext cx="397346" cy="97684"/>
            </a:xfrm>
            <a:custGeom>
              <a:rect b="b" l="l" r="r" t="t"/>
              <a:pathLst>
                <a:path extrusionOk="0" h="3710" w="15091">
                  <a:moveTo>
                    <a:pt x="737" y="0"/>
                  </a:moveTo>
                  <a:lnTo>
                    <a:pt x="712" y="406"/>
                  </a:lnTo>
                  <a:lnTo>
                    <a:pt x="686" y="762"/>
                  </a:lnTo>
                  <a:lnTo>
                    <a:pt x="610" y="1092"/>
                  </a:lnTo>
                  <a:lnTo>
                    <a:pt x="534" y="1372"/>
                  </a:lnTo>
                  <a:lnTo>
                    <a:pt x="432" y="1626"/>
                  </a:lnTo>
                  <a:lnTo>
                    <a:pt x="331" y="1829"/>
                  </a:lnTo>
                  <a:lnTo>
                    <a:pt x="204" y="2007"/>
                  </a:lnTo>
                  <a:lnTo>
                    <a:pt x="102" y="2159"/>
                  </a:lnTo>
                  <a:lnTo>
                    <a:pt x="51" y="2236"/>
                  </a:lnTo>
                  <a:lnTo>
                    <a:pt x="26" y="2312"/>
                  </a:lnTo>
                  <a:lnTo>
                    <a:pt x="1" y="2413"/>
                  </a:lnTo>
                  <a:lnTo>
                    <a:pt x="26" y="2515"/>
                  </a:lnTo>
                  <a:lnTo>
                    <a:pt x="51" y="2591"/>
                  </a:lnTo>
                  <a:lnTo>
                    <a:pt x="102" y="2667"/>
                  </a:lnTo>
                  <a:lnTo>
                    <a:pt x="153" y="2744"/>
                  </a:lnTo>
                  <a:lnTo>
                    <a:pt x="255" y="2794"/>
                  </a:lnTo>
                  <a:lnTo>
                    <a:pt x="636" y="2947"/>
                  </a:lnTo>
                  <a:lnTo>
                    <a:pt x="1144" y="3125"/>
                  </a:lnTo>
                  <a:lnTo>
                    <a:pt x="1779" y="3303"/>
                  </a:lnTo>
                  <a:lnTo>
                    <a:pt x="2592" y="3455"/>
                  </a:lnTo>
                  <a:lnTo>
                    <a:pt x="3557" y="3607"/>
                  </a:lnTo>
                  <a:lnTo>
                    <a:pt x="4091" y="3658"/>
                  </a:lnTo>
                  <a:lnTo>
                    <a:pt x="4700" y="3684"/>
                  </a:lnTo>
                  <a:lnTo>
                    <a:pt x="5335" y="3709"/>
                  </a:lnTo>
                  <a:lnTo>
                    <a:pt x="6758" y="3709"/>
                  </a:lnTo>
                  <a:lnTo>
                    <a:pt x="7546" y="3684"/>
                  </a:lnTo>
                  <a:lnTo>
                    <a:pt x="8333" y="3709"/>
                  </a:lnTo>
                  <a:lnTo>
                    <a:pt x="9756" y="3709"/>
                  </a:lnTo>
                  <a:lnTo>
                    <a:pt x="10391" y="3684"/>
                  </a:lnTo>
                  <a:lnTo>
                    <a:pt x="10975" y="3658"/>
                  </a:lnTo>
                  <a:lnTo>
                    <a:pt x="11534" y="3607"/>
                  </a:lnTo>
                  <a:lnTo>
                    <a:pt x="12500" y="3455"/>
                  </a:lnTo>
                  <a:lnTo>
                    <a:pt x="13312" y="3303"/>
                  </a:lnTo>
                  <a:lnTo>
                    <a:pt x="13948" y="3125"/>
                  </a:lnTo>
                  <a:lnTo>
                    <a:pt x="14456" y="2947"/>
                  </a:lnTo>
                  <a:lnTo>
                    <a:pt x="14837" y="2794"/>
                  </a:lnTo>
                  <a:lnTo>
                    <a:pt x="14938" y="2744"/>
                  </a:lnTo>
                  <a:lnTo>
                    <a:pt x="14989" y="2667"/>
                  </a:lnTo>
                  <a:lnTo>
                    <a:pt x="15040" y="2591"/>
                  </a:lnTo>
                  <a:lnTo>
                    <a:pt x="15065" y="2515"/>
                  </a:lnTo>
                  <a:lnTo>
                    <a:pt x="15091" y="2413"/>
                  </a:lnTo>
                  <a:lnTo>
                    <a:pt x="15065" y="2312"/>
                  </a:lnTo>
                  <a:lnTo>
                    <a:pt x="15040" y="2236"/>
                  </a:lnTo>
                  <a:lnTo>
                    <a:pt x="14989" y="2159"/>
                  </a:lnTo>
                  <a:lnTo>
                    <a:pt x="14888" y="2007"/>
                  </a:lnTo>
                  <a:lnTo>
                    <a:pt x="14761" y="1829"/>
                  </a:lnTo>
                  <a:lnTo>
                    <a:pt x="14659" y="1626"/>
                  </a:lnTo>
                  <a:lnTo>
                    <a:pt x="14557" y="1372"/>
                  </a:lnTo>
                  <a:lnTo>
                    <a:pt x="14481" y="1092"/>
                  </a:lnTo>
                  <a:lnTo>
                    <a:pt x="14405" y="762"/>
                  </a:lnTo>
                  <a:lnTo>
                    <a:pt x="14379" y="406"/>
                  </a:lnTo>
                  <a:lnTo>
                    <a:pt x="14354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767974" y="2898981"/>
              <a:ext cx="36151" cy="79622"/>
            </a:xfrm>
            <a:custGeom>
              <a:rect b="b" l="l" r="r" t="t"/>
              <a:pathLst>
                <a:path extrusionOk="0" h="3024" w="1373">
                  <a:moveTo>
                    <a:pt x="737" y="0"/>
                  </a:moveTo>
                  <a:lnTo>
                    <a:pt x="712" y="406"/>
                  </a:lnTo>
                  <a:lnTo>
                    <a:pt x="686" y="762"/>
                  </a:lnTo>
                  <a:lnTo>
                    <a:pt x="610" y="1092"/>
                  </a:lnTo>
                  <a:lnTo>
                    <a:pt x="534" y="1372"/>
                  </a:lnTo>
                  <a:lnTo>
                    <a:pt x="432" y="1626"/>
                  </a:lnTo>
                  <a:lnTo>
                    <a:pt x="331" y="1829"/>
                  </a:lnTo>
                  <a:lnTo>
                    <a:pt x="204" y="2007"/>
                  </a:lnTo>
                  <a:lnTo>
                    <a:pt x="102" y="2159"/>
                  </a:lnTo>
                  <a:lnTo>
                    <a:pt x="51" y="2236"/>
                  </a:lnTo>
                  <a:lnTo>
                    <a:pt x="26" y="2312"/>
                  </a:lnTo>
                  <a:lnTo>
                    <a:pt x="1" y="2413"/>
                  </a:lnTo>
                  <a:lnTo>
                    <a:pt x="26" y="2515"/>
                  </a:lnTo>
                  <a:lnTo>
                    <a:pt x="51" y="2591"/>
                  </a:lnTo>
                  <a:lnTo>
                    <a:pt x="102" y="2667"/>
                  </a:lnTo>
                  <a:lnTo>
                    <a:pt x="153" y="2744"/>
                  </a:lnTo>
                  <a:lnTo>
                    <a:pt x="255" y="2794"/>
                  </a:lnTo>
                  <a:lnTo>
                    <a:pt x="509" y="2896"/>
                  </a:lnTo>
                  <a:lnTo>
                    <a:pt x="813" y="3023"/>
                  </a:lnTo>
                  <a:lnTo>
                    <a:pt x="915" y="2871"/>
                  </a:lnTo>
                  <a:lnTo>
                    <a:pt x="1017" y="2693"/>
                  </a:lnTo>
                  <a:lnTo>
                    <a:pt x="1118" y="2490"/>
                  </a:lnTo>
                  <a:lnTo>
                    <a:pt x="1195" y="2261"/>
                  </a:lnTo>
                  <a:lnTo>
                    <a:pt x="1271" y="1982"/>
                  </a:lnTo>
                  <a:lnTo>
                    <a:pt x="1322" y="1677"/>
                  </a:lnTo>
                  <a:lnTo>
                    <a:pt x="1372" y="1346"/>
                  </a:lnTo>
                  <a:lnTo>
                    <a:pt x="1372" y="96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5075667" y="2868201"/>
              <a:ext cx="78964" cy="78279"/>
            </a:xfrm>
            <a:custGeom>
              <a:rect b="b" l="l" r="r" t="t"/>
              <a:pathLst>
                <a:path extrusionOk="0" h="2973" w="2999">
                  <a:moveTo>
                    <a:pt x="1347" y="0"/>
                  </a:moveTo>
                  <a:lnTo>
                    <a:pt x="1195" y="26"/>
                  </a:lnTo>
                  <a:lnTo>
                    <a:pt x="915" y="127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5" y="661"/>
                  </a:lnTo>
                  <a:lnTo>
                    <a:pt x="128" y="915"/>
                  </a:lnTo>
                  <a:lnTo>
                    <a:pt x="51" y="1194"/>
                  </a:lnTo>
                  <a:lnTo>
                    <a:pt x="26" y="1347"/>
                  </a:lnTo>
                  <a:lnTo>
                    <a:pt x="1" y="1499"/>
                  </a:lnTo>
                  <a:lnTo>
                    <a:pt x="26" y="1652"/>
                  </a:lnTo>
                  <a:lnTo>
                    <a:pt x="51" y="1779"/>
                  </a:lnTo>
                  <a:lnTo>
                    <a:pt x="128" y="2058"/>
                  </a:lnTo>
                  <a:lnTo>
                    <a:pt x="255" y="2312"/>
                  </a:lnTo>
                  <a:lnTo>
                    <a:pt x="458" y="2541"/>
                  </a:lnTo>
                  <a:lnTo>
                    <a:pt x="661" y="2719"/>
                  </a:lnTo>
                  <a:lnTo>
                    <a:pt x="915" y="2871"/>
                  </a:lnTo>
                  <a:lnTo>
                    <a:pt x="1195" y="2947"/>
                  </a:lnTo>
                  <a:lnTo>
                    <a:pt x="1347" y="2973"/>
                  </a:lnTo>
                  <a:lnTo>
                    <a:pt x="1652" y="2973"/>
                  </a:lnTo>
                  <a:lnTo>
                    <a:pt x="1804" y="2947"/>
                  </a:lnTo>
                  <a:lnTo>
                    <a:pt x="2084" y="2871"/>
                  </a:lnTo>
                  <a:lnTo>
                    <a:pt x="2338" y="2719"/>
                  </a:lnTo>
                  <a:lnTo>
                    <a:pt x="2541" y="2541"/>
                  </a:lnTo>
                  <a:lnTo>
                    <a:pt x="2744" y="2312"/>
                  </a:lnTo>
                  <a:lnTo>
                    <a:pt x="2871" y="2058"/>
                  </a:lnTo>
                  <a:lnTo>
                    <a:pt x="2948" y="1779"/>
                  </a:lnTo>
                  <a:lnTo>
                    <a:pt x="2973" y="1652"/>
                  </a:lnTo>
                  <a:lnTo>
                    <a:pt x="2998" y="1499"/>
                  </a:lnTo>
                  <a:lnTo>
                    <a:pt x="2973" y="1347"/>
                  </a:lnTo>
                  <a:lnTo>
                    <a:pt x="2948" y="1194"/>
                  </a:lnTo>
                  <a:lnTo>
                    <a:pt x="2871" y="915"/>
                  </a:lnTo>
                  <a:lnTo>
                    <a:pt x="2744" y="661"/>
                  </a:lnTo>
                  <a:lnTo>
                    <a:pt x="2541" y="432"/>
                  </a:lnTo>
                  <a:lnTo>
                    <a:pt x="2338" y="254"/>
                  </a:lnTo>
                  <a:lnTo>
                    <a:pt x="2084" y="127"/>
                  </a:lnTo>
                  <a:lnTo>
                    <a:pt x="1804" y="26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816132" y="2836079"/>
              <a:ext cx="300373" cy="213405"/>
            </a:xfrm>
            <a:custGeom>
              <a:rect b="b" l="l" r="r" t="t"/>
              <a:pathLst>
                <a:path extrusionOk="0" h="8105" w="11408">
                  <a:moveTo>
                    <a:pt x="5717" y="1"/>
                  </a:moveTo>
                  <a:lnTo>
                    <a:pt x="5259" y="255"/>
                  </a:lnTo>
                  <a:lnTo>
                    <a:pt x="4802" y="458"/>
                  </a:lnTo>
                  <a:lnTo>
                    <a:pt x="4319" y="662"/>
                  </a:lnTo>
                  <a:lnTo>
                    <a:pt x="3837" y="814"/>
                  </a:lnTo>
                  <a:lnTo>
                    <a:pt x="3379" y="916"/>
                  </a:lnTo>
                  <a:lnTo>
                    <a:pt x="2897" y="1017"/>
                  </a:lnTo>
                  <a:lnTo>
                    <a:pt x="2465" y="1093"/>
                  </a:lnTo>
                  <a:lnTo>
                    <a:pt x="2033" y="1144"/>
                  </a:lnTo>
                  <a:lnTo>
                    <a:pt x="1271" y="1220"/>
                  </a:lnTo>
                  <a:lnTo>
                    <a:pt x="661" y="1246"/>
                  </a:lnTo>
                  <a:lnTo>
                    <a:pt x="128" y="1220"/>
                  </a:lnTo>
                  <a:lnTo>
                    <a:pt x="51" y="1805"/>
                  </a:lnTo>
                  <a:lnTo>
                    <a:pt x="26" y="2084"/>
                  </a:lnTo>
                  <a:lnTo>
                    <a:pt x="1" y="2389"/>
                  </a:lnTo>
                  <a:lnTo>
                    <a:pt x="51" y="2973"/>
                  </a:lnTo>
                  <a:lnTo>
                    <a:pt x="128" y="3532"/>
                  </a:lnTo>
                  <a:lnTo>
                    <a:pt x="280" y="4091"/>
                  </a:lnTo>
                  <a:lnTo>
                    <a:pt x="458" y="4625"/>
                  </a:lnTo>
                  <a:lnTo>
                    <a:pt x="712" y="5107"/>
                  </a:lnTo>
                  <a:lnTo>
                    <a:pt x="991" y="5590"/>
                  </a:lnTo>
                  <a:lnTo>
                    <a:pt x="1322" y="6022"/>
                  </a:lnTo>
                  <a:lnTo>
                    <a:pt x="1677" y="6428"/>
                  </a:lnTo>
                  <a:lnTo>
                    <a:pt x="2084" y="6784"/>
                  </a:lnTo>
                  <a:lnTo>
                    <a:pt x="2516" y="7114"/>
                  </a:lnTo>
                  <a:lnTo>
                    <a:pt x="2998" y="7419"/>
                  </a:lnTo>
                  <a:lnTo>
                    <a:pt x="3506" y="7648"/>
                  </a:lnTo>
                  <a:lnTo>
                    <a:pt x="4015" y="7851"/>
                  </a:lnTo>
                  <a:lnTo>
                    <a:pt x="4573" y="7978"/>
                  </a:lnTo>
                  <a:lnTo>
                    <a:pt x="5132" y="8080"/>
                  </a:lnTo>
                  <a:lnTo>
                    <a:pt x="5717" y="8105"/>
                  </a:lnTo>
                  <a:lnTo>
                    <a:pt x="6301" y="8080"/>
                  </a:lnTo>
                  <a:lnTo>
                    <a:pt x="6860" y="7978"/>
                  </a:lnTo>
                  <a:lnTo>
                    <a:pt x="7419" y="7851"/>
                  </a:lnTo>
                  <a:lnTo>
                    <a:pt x="7927" y="7648"/>
                  </a:lnTo>
                  <a:lnTo>
                    <a:pt x="8435" y="7419"/>
                  </a:lnTo>
                  <a:lnTo>
                    <a:pt x="8892" y="7114"/>
                  </a:lnTo>
                  <a:lnTo>
                    <a:pt x="9350" y="6784"/>
                  </a:lnTo>
                  <a:lnTo>
                    <a:pt x="9756" y="6428"/>
                  </a:lnTo>
                  <a:lnTo>
                    <a:pt x="10112" y="6022"/>
                  </a:lnTo>
                  <a:lnTo>
                    <a:pt x="10442" y="5590"/>
                  </a:lnTo>
                  <a:lnTo>
                    <a:pt x="10721" y="5107"/>
                  </a:lnTo>
                  <a:lnTo>
                    <a:pt x="10975" y="4625"/>
                  </a:lnTo>
                  <a:lnTo>
                    <a:pt x="11153" y="4091"/>
                  </a:lnTo>
                  <a:lnTo>
                    <a:pt x="11306" y="3532"/>
                  </a:lnTo>
                  <a:lnTo>
                    <a:pt x="11382" y="2973"/>
                  </a:lnTo>
                  <a:lnTo>
                    <a:pt x="11407" y="2389"/>
                  </a:lnTo>
                  <a:lnTo>
                    <a:pt x="11407" y="2084"/>
                  </a:lnTo>
                  <a:lnTo>
                    <a:pt x="11382" y="1805"/>
                  </a:lnTo>
                  <a:lnTo>
                    <a:pt x="11306" y="1220"/>
                  </a:lnTo>
                  <a:lnTo>
                    <a:pt x="10772" y="1246"/>
                  </a:lnTo>
                  <a:lnTo>
                    <a:pt x="10162" y="1220"/>
                  </a:lnTo>
                  <a:lnTo>
                    <a:pt x="9400" y="1144"/>
                  </a:lnTo>
                  <a:lnTo>
                    <a:pt x="8968" y="1093"/>
                  </a:lnTo>
                  <a:lnTo>
                    <a:pt x="8537" y="1017"/>
                  </a:lnTo>
                  <a:lnTo>
                    <a:pt x="8054" y="916"/>
                  </a:lnTo>
                  <a:lnTo>
                    <a:pt x="7597" y="814"/>
                  </a:lnTo>
                  <a:lnTo>
                    <a:pt x="7114" y="662"/>
                  </a:lnTo>
                  <a:lnTo>
                    <a:pt x="6631" y="458"/>
                  </a:lnTo>
                  <a:lnTo>
                    <a:pt x="6174" y="255"/>
                  </a:lnTo>
                  <a:lnTo>
                    <a:pt x="571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5112450" y="2868201"/>
              <a:ext cx="1369" cy="26"/>
            </a:xfrm>
            <a:custGeom>
              <a:rect b="b" l="l" r="r" t="t"/>
              <a:pathLst>
                <a:path extrusionOk="0" h="1" w="52">
                  <a:moveTo>
                    <a:pt x="52" y="0"/>
                  </a:moveTo>
                  <a:lnTo>
                    <a:pt x="5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778691" y="2868201"/>
              <a:ext cx="200687" cy="181282"/>
            </a:xfrm>
            <a:custGeom>
              <a:rect b="b" l="l" r="r" t="t"/>
              <a:pathLst>
                <a:path extrusionOk="0" h="6885" w="7622">
                  <a:moveTo>
                    <a:pt x="1346" y="0"/>
                  </a:moveTo>
                  <a:lnTo>
                    <a:pt x="1194" y="26"/>
                  </a:lnTo>
                  <a:lnTo>
                    <a:pt x="915" y="127"/>
                  </a:lnTo>
                  <a:lnTo>
                    <a:pt x="661" y="254"/>
                  </a:lnTo>
                  <a:lnTo>
                    <a:pt x="457" y="432"/>
                  </a:lnTo>
                  <a:lnTo>
                    <a:pt x="254" y="661"/>
                  </a:lnTo>
                  <a:lnTo>
                    <a:pt x="127" y="915"/>
                  </a:lnTo>
                  <a:lnTo>
                    <a:pt x="51" y="1194"/>
                  </a:lnTo>
                  <a:lnTo>
                    <a:pt x="25" y="1347"/>
                  </a:lnTo>
                  <a:lnTo>
                    <a:pt x="0" y="1499"/>
                  </a:lnTo>
                  <a:lnTo>
                    <a:pt x="25" y="1652"/>
                  </a:lnTo>
                  <a:lnTo>
                    <a:pt x="51" y="1779"/>
                  </a:lnTo>
                  <a:lnTo>
                    <a:pt x="127" y="2058"/>
                  </a:lnTo>
                  <a:lnTo>
                    <a:pt x="254" y="2312"/>
                  </a:lnTo>
                  <a:lnTo>
                    <a:pt x="457" y="2541"/>
                  </a:lnTo>
                  <a:lnTo>
                    <a:pt x="661" y="2719"/>
                  </a:lnTo>
                  <a:lnTo>
                    <a:pt x="915" y="2871"/>
                  </a:lnTo>
                  <a:lnTo>
                    <a:pt x="1194" y="2947"/>
                  </a:lnTo>
                  <a:lnTo>
                    <a:pt x="1346" y="2973"/>
                  </a:lnTo>
                  <a:lnTo>
                    <a:pt x="1499" y="2973"/>
                  </a:lnTo>
                  <a:lnTo>
                    <a:pt x="1728" y="2947"/>
                  </a:lnTo>
                  <a:lnTo>
                    <a:pt x="1880" y="3379"/>
                  </a:lnTo>
                  <a:lnTo>
                    <a:pt x="2058" y="3786"/>
                  </a:lnTo>
                  <a:lnTo>
                    <a:pt x="2286" y="4167"/>
                  </a:lnTo>
                  <a:lnTo>
                    <a:pt x="2515" y="4522"/>
                  </a:lnTo>
                  <a:lnTo>
                    <a:pt x="2795" y="4878"/>
                  </a:lnTo>
                  <a:lnTo>
                    <a:pt x="3099" y="5208"/>
                  </a:lnTo>
                  <a:lnTo>
                    <a:pt x="3430" y="5488"/>
                  </a:lnTo>
                  <a:lnTo>
                    <a:pt x="3760" y="5767"/>
                  </a:lnTo>
                  <a:lnTo>
                    <a:pt x="4116" y="6021"/>
                  </a:lnTo>
                  <a:lnTo>
                    <a:pt x="4522" y="6250"/>
                  </a:lnTo>
                  <a:lnTo>
                    <a:pt x="4903" y="6428"/>
                  </a:lnTo>
                  <a:lnTo>
                    <a:pt x="5335" y="6580"/>
                  </a:lnTo>
                  <a:lnTo>
                    <a:pt x="5767" y="6707"/>
                  </a:lnTo>
                  <a:lnTo>
                    <a:pt x="6199" y="6809"/>
                  </a:lnTo>
                  <a:lnTo>
                    <a:pt x="6656" y="6860"/>
                  </a:lnTo>
                  <a:lnTo>
                    <a:pt x="7139" y="6885"/>
                  </a:lnTo>
                  <a:lnTo>
                    <a:pt x="7621" y="6860"/>
                  </a:lnTo>
                  <a:lnTo>
                    <a:pt x="7088" y="6783"/>
                  </a:lnTo>
                  <a:lnTo>
                    <a:pt x="6554" y="6656"/>
                  </a:lnTo>
                  <a:lnTo>
                    <a:pt x="6046" y="6504"/>
                  </a:lnTo>
                  <a:lnTo>
                    <a:pt x="5564" y="6275"/>
                  </a:lnTo>
                  <a:lnTo>
                    <a:pt x="5106" y="6021"/>
                  </a:lnTo>
                  <a:lnTo>
                    <a:pt x="4674" y="5742"/>
                  </a:lnTo>
                  <a:lnTo>
                    <a:pt x="4293" y="5412"/>
                  </a:lnTo>
                  <a:lnTo>
                    <a:pt x="3912" y="5056"/>
                  </a:lnTo>
                  <a:lnTo>
                    <a:pt x="3582" y="4649"/>
                  </a:lnTo>
                  <a:lnTo>
                    <a:pt x="3277" y="4218"/>
                  </a:lnTo>
                  <a:lnTo>
                    <a:pt x="3023" y="3760"/>
                  </a:lnTo>
                  <a:lnTo>
                    <a:pt x="2795" y="3278"/>
                  </a:lnTo>
                  <a:lnTo>
                    <a:pt x="2642" y="2795"/>
                  </a:lnTo>
                  <a:lnTo>
                    <a:pt x="2515" y="2261"/>
                  </a:lnTo>
                  <a:lnTo>
                    <a:pt x="2439" y="1728"/>
                  </a:lnTo>
                  <a:lnTo>
                    <a:pt x="2388" y="1169"/>
                  </a:lnTo>
                  <a:lnTo>
                    <a:pt x="2413" y="890"/>
                  </a:lnTo>
                  <a:lnTo>
                    <a:pt x="2439" y="585"/>
                  </a:lnTo>
                  <a:lnTo>
                    <a:pt x="2515" y="0"/>
                  </a:lnTo>
                  <a:lnTo>
                    <a:pt x="2515" y="0"/>
                  </a:lnTo>
                  <a:lnTo>
                    <a:pt x="1905" y="26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857602" y="2907670"/>
              <a:ext cx="58900" cy="46841"/>
            </a:xfrm>
            <a:custGeom>
              <a:rect b="b" l="l" r="r" t="t"/>
              <a:pathLst>
                <a:path extrusionOk="0" h="1779" w="2237">
                  <a:moveTo>
                    <a:pt x="1119" y="0"/>
                  </a:moveTo>
                  <a:lnTo>
                    <a:pt x="890" y="26"/>
                  </a:lnTo>
                  <a:lnTo>
                    <a:pt x="661" y="76"/>
                  </a:lnTo>
                  <a:lnTo>
                    <a:pt x="483" y="153"/>
                  </a:lnTo>
                  <a:lnTo>
                    <a:pt x="306" y="254"/>
                  </a:lnTo>
                  <a:lnTo>
                    <a:pt x="179" y="381"/>
                  </a:lnTo>
                  <a:lnTo>
                    <a:pt x="77" y="534"/>
                  </a:lnTo>
                  <a:lnTo>
                    <a:pt x="1" y="712"/>
                  </a:lnTo>
                  <a:lnTo>
                    <a:pt x="1" y="889"/>
                  </a:lnTo>
                  <a:lnTo>
                    <a:pt x="1" y="1067"/>
                  </a:lnTo>
                  <a:lnTo>
                    <a:pt x="77" y="1245"/>
                  </a:lnTo>
                  <a:lnTo>
                    <a:pt x="179" y="1397"/>
                  </a:lnTo>
                  <a:lnTo>
                    <a:pt x="306" y="1525"/>
                  </a:lnTo>
                  <a:lnTo>
                    <a:pt x="483" y="1626"/>
                  </a:lnTo>
                  <a:lnTo>
                    <a:pt x="661" y="1702"/>
                  </a:lnTo>
                  <a:lnTo>
                    <a:pt x="890" y="1753"/>
                  </a:lnTo>
                  <a:lnTo>
                    <a:pt x="1119" y="1779"/>
                  </a:lnTo>
                  <a:lnTo>
                    <a:pt x="1322" y="1753"/>
                  </a:lnTo>
                  <a:lnTo>
                    <a:pt x="1550" y="1702"/>
                  </a:lnTo>
                  <a:lnTo>
                    <a:pt x="1728" y="1626"/>
                  </a:lnTo>
                  <a:lnTo>
                    <a:pt x="1906" y="1525"/>
                  </a:lnTo>
                  <a:lnTo>
                    <a:pt x="2033" y="1397"/>
                  </a:lnTo>
                  <a:lnTo>
                    <a:pt x="2135" y="1245"/>
                  </a:lnTo>
                  <a:lnTo>
                    <a:pt x="2211" y="1067"/>
                  </a:lnTo>
                  <a:lnTo>
                    <a:pt x="2236" y="889"/>
                  </a:lnTo>
                  <a:lnTo>
                    <a:pt x="2211" y="712"/>
                  </a:lnTo>
                  <a:lnTo>
                    <a:pt x="2135" y="534"/>
                  </a:lnTo>
                  <a:lnTo>
                    <a:pt x="2033" y="381"/>
                  </a:lnTo>
                  <a:lnTo>
                    <a:pt x="1906" y="254"/>
                  </a:lnTo>
                  <a:lnTo>
                    <a:pt x="1728" y="153"/>
                  </a:lnTo>
                  <a:lnTo>
                    <a:pt x="1550" y="76"/>
                  </a:lnTo>
                  <a:lnTo>
                    <a:pt x="1322" y="26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5016819" y="2907670"/>
              <a:ext cx="58874" cy="46841"/>
            </a:xfrm>
            <a:custGeom>
              <a:rect b="b" l="l" r="r" t="t"/>
              <a:pathLst>
                <a:path extrusionOk="0" h="1779" w="2236">
                  <a:moveTo>
                    <a:pt x="1118" y="0"/>
                  </a:moveTo>
                  <a:lnTo>
                    <a:pt x="889" y="26"/>
                  </a:lnTo>
                  <a:lnTo>
                    <a:pt x="686" y="76"/>
                  </a:lnTo>
                  <a:lnTo>
                    <a:pt x="508" y="153"/>
                  </a:lnTo>
                  <a:lnTo>
                    <a:pt x="330" y="254"/>
                  </a:lnTo>
                  <a:lnTo>
                    <a:pt x="203" y="381"/>
                  </a:lnTo>
                  <a:lnTo>
                    <a:pt x="102" y="534"/>
                  </a:lnTo>
                  <a:lnTo>
                    <a:pt x="25" y="712"/>
                  </a:lnTo>
                  <a:lnTo>
                    <a:pt x="0" y="889"/>
                  </a:lnTo>
                  <a:lnTo>
                    <a:pt x="25" y="1067"/>
                  </a:lnTo>
                  <a:lnTo>
                    <a:pt x="102" y="1245"/>
                  </a:lnTo>
                  <a:lnTo>
                    <a:pt x="203" y="1397"/>
                  </a:lnTo>
                  <a:lnTo>
                    <a:pt x="330" y="1525"/>
                  </a:lnTo>
                  <a:lnTo>
                    <a:pt x="508" y="1626"/>
                  </a:lnTo>
                  <a:lnTo>
                    <a:pt x="686" y="1702"/>
                  </a:lnTo>
                  <a:lnTo>
                    <a:pt x="889" y="1753"/>
                  </a:lnTo>
                  <a:lnTo>
                    <a:pt x="1118" y="1779"/>
                  </a:lnTo>
                  <a:lnTo>
                    <a:pt x="1346" y="1753"/>
                  </a:lnTo>
                  <a:lnTo>
                    <a:pt x="1550" y="1702"/>
                  </a:lnTo>
                  <a:lnTo>
                    <a:pt x="1753" y="1626"/>
                  </a:lnTo>
                  <a:lnTo>
                    <a:pt x="1931" y="1525"/>
                  </a:lnTo>
                  <a:lnTo>
                    <a:pt x="2058" y="1397"/>
                  </a:lnTo>
                  <a:lnTo>
                    <a:pt x="2159" y="1245"/>
                  </a:lnTo>
                  <a:lnTo>
                    <a:pt x="2236" y="1067"/>
                  </a:lnTo>
                  <a:lnTo>
                    <a:pt x="2236" y="889"/>
                  </a:lnTo>
                  <a:lnTo>
                    <a:pt x="2236" y="712"/>
                  </a:lnTo>
                  <a:lnTo>
                    <a:pt x="2159" y="534"/>
                  </a:lnTo>
                  <a:lnTo>
                    <a:pt x="2058" y="381"/>
                  </a:lnTo>
                  <a:lnTo>
                    <a:pt x="1931" y="254"/>
                  </a:lnTo>
                  <a:lnTo>
                    <a:pt x="1753" y="153"/>
                  </a:lnTo>
                  <a:lnTo>
                    <a:pt x="1550" y="76"/>
                  </a:lnTo>
                  <a:lnTo>
                    <a:pt x="1346" y="26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883695" y="2884921"/>
              <a:ext cx="40838" cy="26778"/>
            </a:xfrm>
            <a:custGeom>
              <a:rect b="b" l="l" r="r" t="t"/>
              <a:pathLst>
                <a:path extrusionOk="0" h="1017" w="1551">
                  <a:moveTo>
                    <a:pt x="763" y="1"/>
                  </a:moveTo>
                  <a:lnTo>
                    <a:pt x="610" y="26"/>
                  </a:lnTo>
                  <a:lnTo>
                    <a:pt x="458" y="77"/>
                  </a:lnTo>
                  <a:lnTo>
                    <a:pt x="331" y="153"/>
                  </a:lnTo>
                  <a:lnTo>
                    <a:pt x="229" y="229"/>
                  </a:lnTo>
                  <a:lnTo>
                    <a:pt x="128" y="356"/>
                  </a:lnTo>
                  <a:lnTo>
                    <a:pt x="51" y="483"/>
                  </a:lnTo>
                  <a:lnTo>
                    <a:pt x="1" y="636"/>
                  </a:lnTo>
                  <a:lnTo>
                    <a:pt x="1" y="788"/>
                  </a:lnTo>
                  <a:lnTo>
                    <a:pt x="1" y="890"/>
                  </a:lnTo>
                  <a:lnTo>
                    <a:pt x="77" y="966"/>
                  </a:lnTo>
                  <a:lnTo>
                    <a:pt x="153" y="1017"/>
                  </a:lnTo>
                  <a:lnTo>
                    <a:pt x="331" y="1017"/>
                  </a:lnTo>
                  <a:lnTo>
                    <a:pt x="407" y="966"/>
                  </a:lnTo>
                  <a:lnTo>
                    <a:pt x="458" y="890"/>
                  </a:lnTo>
                  <a:lnTo>
                    <a:pt x="483" y="788"/>
                  </a:lnTo>
                  <a:lnTo>
                    <a:pt x="509" y="661"/>
                  </a:lnTo>
                  <a:lnTo>
                    <a:pt x="559" y="585"/>
                  </a:lnTo>
                  <a:lnTo>
                    <a:pt x="661" y="509"/>
                  </a:lnTo>
                  <a:lnTo>
                    <a:pt x="763" y="483"/>
                  </a:lnTo>
                  <a:lnTo>
                    <a:pt x="890" y="509"/>
                  </a:lnTo>
                  <a:lnTo>
                    <a:pt x="966" y="585"/>
                  </a:lnTo>
                  <a:lnTo>
                    <a:pt x="1042" y="661"/>
                  </a:lnTo>
                  <a:lnTo>
                    <a:pt x="1068" y="788"/>
                  </a:lnTo>
                  <a:lnTo>
                    <a:pt x="1068" y="890"/>
                  </a:lnTo>
                  <a:lnTo>
                    <a:pt x="1118" y="966"/>
                  </a:lnTo>
                  <a:lnTo>
                    <a:pt x="1195" y="1017"/>
                  </a:lnTo>
                  <a:lnTo>
                    <a:pt x="1398" y="1017"/>
                  </a:lnTo>
                  <a:lnTo>
                    <a:pt x="1474" y="966"/>
                  </a:lnTo>
                  <a:lnTo>
                    <a:pt x="1525" y="890"/>
                  </a:lnTo>
                  <a:lnTo>
                    <a:pt x="1550" y="788"/>
                  </a:lnTo>
                  <a:lnTo>
                    <a:pt x="1525" y="636"/>
                  </a:lnTo>
                  <a:lnTo>
                    <a:pt x="1474" y="483"/>
                  </a:lnTo>
                  <a:lnTo>
                    <a:pt x="1398" y="356"/>
                  </a:lnTo>
                  <a:lnTo>
                    <a:pt x="1322" y="229"/>
                  </a:lnTo>
                  <a:lnTo>
                    <a:pt x="1195" y="153"/>
                  </a:lnTo>
                  <a:lnTo>
                    <a:pt x="1068" y="77"/>
                  </a:lnTo>
                  <a:lnTo>
                    <a:pt x="915" y="26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5008789" y="2884921"/>
              <a:ext cx="40811" cy="26778"/>
            </a:xfrm>
            <a:custGeom>
              <a:rect b="b" l="l" r="r" t="t"/>
              <a:pathLst>
                <a:path extrusionOk="0" h="1017" w="1550">
                  <a:moveTo>
                    <a:pt x="788" y="1"/>
                  </a:moveTo>
                  <a:lnTo>
                    <a:pt x="635" y="26"/>
                  </a:lnTo>
                  <a:lnTo>
                    <a:pt x="483" y="77"/>
                  </a:lnTo>
                  <a:lnTo>
                    <a:pt x="356" y="153"/>
                  </a:lnTo>
                  <a:lnTo>
                    <a:pt x="229" y="229"/>
                  </a:lnTo>
                  <a:lnTo>
                    <a:pt x="127" y="356"/>
                  </a:lnTo>
                  <a:lnTo>
                    <a:pt x="76" y="483"/>
                  </a:lnTo>
                  <a:lnTo>
                    <a:pt x="26" y="636"/>
                  </a:lnTo>
                  <a:lnTo>
                    <a:pt x="0" y="788"/>
                  </a:lnTo>
                  <a:lnTo>
                    <a:pt x="26" y="890"/>
                  </a:lnTo>
                  <a:lnTo>
                    <a:pt x="76" y="966"/>
                  </a:lnTo>
                  <a:lnTo>
                    <a:pt x="153" y="1017"/>
                  </a:lnTo>
                  <a:lnTo>
                    <a:pt x="330" y="1017"/>
                  </a:lnTo>
                  <a:lnTo>
                    <a:pt x="407" y="966"/>
                  </a:lnTo>
                  <a:lnTo>
                    <a:pt x="457" y="890"/>
                  </a:lnTo>
                  <a:lnTo>
                    <a:pt x="483" y="788"/>
                  </a:lnTo>
                  <a:lnTo>
                    <a:pt x="508" y="661"/>
                  </a:lnTo>
                  <a:lnTo>
                    <a:pt x="584" y="585"/>
                  </a:lnTo>
                  <a:lnTo>
                    <a:pt x="661" y="509"/>
                  </a:lnTo>
                  <a:lnTo>
                    <a:pt x="788" y="483"/>
                  </a:lnTo>
                  <a:lnTo>
                    <a:pt x="889" y="509"/>
                  </a:lnTo>
                  <a:lnTo>
                    <a:pt x="991" y="585"/>
                  </a:lnTo>
                  <a:lnTo>
                    <a:pt x="1042" y="661"/>
                  </a:lnTo>
                  <a:lnTo>
                    <a:pt x="1067" y="788"/>
                  </a:lnTo>
                  <a:lnTo>
                    <a:pt x="1093" y="890"/>
                  </a:lnTo>
                  <a:lnTo>
                    <a:pt x="1143" y="966"/>
                  </a:lnTo>
                  <a:lnTo>
                    <a:pt x="1220" y="1017"/>
                  </a:lnTo>
                  <a:lnTo>
                    <a:pt x="1397" y="1017"/>
                  </a:lnTo>
                  <a:lnTo>
                    <a:pt x="1474" y="966"/>
                  </a:lnTo>
                  <a:lnTo>
                    <a:pt x="1524" y="890"/>
                  </a:lnTo>
                  <a:lnTo>
                    <a:pt x="1550" y="788"/>
                  </a:lnTo>
                  <a:lnTo>
                    <a:pt x="1550" y="636"/>
                  </a:lnTo>
                  <a:lnTo>
                    <a:pt x="1499" y="483"/>
                  </a:lnTo>
                  <a:lnTo>
                    <a:pt x="1423" y="356"/>
                  </a:lnTo>
                  <a:lnTo>
                    <a:pt x="1321" y="229"/>
                  </a:lnTo>
                  <a:lnTo>
                    <a:pt x="1220" y="153"/>
                  </a:lnTo>
                  <a:lnTo>
                    <a:pt x="1093" y="77"/>
                  </a:lnTo>
                  <a:lnTo>
                    <a:pt x="940" y="26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4945228" y="2915701"/>
              <a:ext cx="42839" cy="19405"/>
            </a:xfrm>
            <a:custGeom>
              <a:rect b="b" l="l" r="r" t="t"/>
              <a:pathLst>
                <a:path extrusionOk="0" h="737" w="1627">
                  <a:moveTo>
                    <a:pt x="179" y="0"/>
                  </a:moveTo>
                  <a:lnTo>
                    <a:pt x="77" y="51"/>
                  </a:lnTo>
                  <a:lnTo>
                    <a:pt x="26" y="127"/>
                  </a:lnTo>
                  <a:lnTo>
                    <a:pt x="1" y="229"/>
                  </a:lnTo>
                  <a:lnTo>
                    <a:pt x="26" y="305"/>
                  </a:lnTo>
                  <a:lnTo>
                    <a:pt x="77" y="407"/>
                  </a:lnTo>
                  <a:lnTo>
                    <a:pt x="229" y="534"/>
                  </a:lnTo>
                  <a:lnTo>
                    <a:pt x="407" y="661"/>
                  </a:lnTo>
                  <a:lnTo>
                    <a:pt x="610" y="711"/>
                  </a:lnTo>
                  <a:lnTo>
                    <a:pt x="814" y="737"/>
                  </a:lnTo>
                  <a:lnTo>
                    <a:pt x="1017" y="711"/>
                  </a:lnTo>
                  <a:lnTo>
                    <a:pt x="1220" y="661"/>
                  </a:lnTo>
                  <a:lnTo>
                    <a:pt x="1398" y="534"/>
                  </a:lnTo>
                  <a:lnTo>
                    <a:pt x="1550" y="407"/>
                  </a:lnTo>
                  <a:lnTo>
                    <a:pt x="1601" y="305"/>
                  </a:lnTo>
                  <a:lnTo>
                    <a:pt x="1627" y="229"/>
                  </a:lnTo>
                  <a:lnTo>
                    <a:pt x="1601" y="127"/>
                  </a:lnTo>
                  <a:lnTo>
                    <a:pt x="1525" y="51"/>
                  </a:lnTo>
                  <a:lnTo>
                    <a:pt x="1449" y="0"/>
                  </a:lnTo>
                  <a:lnTo>
                    <a:pt x="1373" y="0"/>
                  </a:lnTo>
                  <a:lnTo>
                    <a:pt x="1271" y="26"/>
                  </a:lnTo>
                  <a:lnTo>
                    <a:pt x="1195" y="76"/>
                  </a:lnTo>
                  <a:lnTo>
                    <a:pt x="1119" y="153"/>
                  </a:lnTo>
                  <a:lnTo>
                    <a:pt x="1017" y="203"/>
                  </a:lnTo>
                  <a:lnTo>
                    <a:pt x="915" y="254"/>
                  </a:lnTo>
                  <a:lnTo>
                    <a:pt x="712" y="254"/>
                  </a:lnTo>
                  <a:lnTo>
                    <a:pt x="610" y="203"/>
                  </a:lnTo>
                  <a:lnTo>
                    <a:pt x="509" y="153"/>
                  </a:lnTo>
                  <a:lnTo>
                    <a:pt x="433" y="76"/>
                  </a:lnTo>
                  <a:lnTo>
                    <a:pt x="356" y="2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2" name="Google Shape;2162;p33"/>
          <p:cNvSpPr txBox="1"/>
          <p:nvPr/>
        </p:nvSpPr>
        <p:spPr>
          <a:xfrm flipH="1">
            <a:off x="661550" y="3668950"/>
            <a:ext cx="1909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Introductions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cxnSp>
        <p:nvCxnSpPr>
          <p:cNvPr id="2163" name="Google Shape;2163;p33"/>
          <p:cNvCxnSpPr>
            <a:endCxn id="2162" idx="0"/>
          </p:cNvCxnSpPr>
          <p:nvPr/>
        </p:nvCxnSpPr>
        <p:spPr>
          <a:xfrm>
            <a:off x="1616150" y="3188050"/>
            <a:ext cx="300" cy="48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8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p51"/>
          <p:cNvSpPr txBox="1"/>
          <p:nvPr>
            <p:ph idx="3" type="subTitle"/>
          </p:nvPr>
        </p:nvSpPr>
        <p:spPr>
          <a:xfrm>
            <a:off x="6159450" y="1379700"/>
            <a:ext cx="2643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would you say is strongest: your</a:t>
            </a:r>
            <a:r>
              <a:rPr lang="en"/>
              <a:t> visual, audible, or verbal memory?</a:t>
            </a:r>
            <a:endParaRPr/>
          </a:p>
        </p:txBody>
      </p:sp>
      <p:sp>
        <p:nvSpPr>
          <p:cNvPr id="2590" name="Google Shape;2590;p51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</a:t>
            </a:r>
            <a:endParaRPr/>
          </a:p>
        </p:txBody>
      </p:sp>
      <p:sp>
        <p:nvSpPr>
          <p:cNvPr id="2591" name="Google Shape;2591;p51"/>
          <p:cNvSpPr txBox="1"/>
          <p:nvPr>
            <p:ph idx="1" type="subTitle"/>
          </p:nvPr>
        </p:nvSpPr>
        <p:spPr>
          <a:xfrm>
            <a:off x="1895125" y="1413475"/>
            <a:ext cx="260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perform music, how do you remember your pieces?</a:t>
            </a:r>
            <a:endParaRPr/>
          </a:p>
        </p:txBody>
      </p:sp>
      <p:sp>
        <p:nvSpPr>
          <p:cNvPr id="2592" name="Google Shape;2592;p51"/>
          <p:cNvSpPr/>
          <p:nvPr/>
        </p:nvSpPr>
        <p:spPr>
          <a:xfrm>
            <a:off x="790052" y="1193582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93" name="Google Shape;2593;p51"/>
          <p:cNvCxnSpPr/>
          <p:nvPr/>
        </p:nvCxnSpPr>
        <p:spPr>
          <a:xfrm rot="10800000">
            <a:off x="3414450" y="1062375"/>
            <a:ext cx="23151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94" name="Google Shape;2594;p51"/>
          <p:cNvGrpSpPr/>
          <p:nvPr/>
        </p:nvGrpSpPr>
        <p:grpSpPr>
          <a:xfrm>
            <a:off x="1023281" y="1359913"/>
            <a:ext cx="458157" cy="651544"/>
            <a:chOff x="4035526" y="3435430"/>
            <a:chExt cx="283653" cy="421439"/>
          </a:xfrm>
        </p:grpSpPr>
        <p:sp>
          <p:nvSpPr>
            <p:cNvPr id="2595" name="Google Shape;2595;p51"/>
            <p:cNvSpPr/>
            <p:nvPr/>
          </p:nvSpPr>
          <p:spPr>
            <a:xfrm>
              <a:off x="4035526" y="3679563"/>
              <a:ext cx="104372" cy="177306"/>
            </a:xfrm>
            <a:custGeom>
              <a:rect b="b" l="l" r="r" t="t"/>
              <a:pathLst>
                <a:path extrusionOk="0" h="6734" w="3964">
                  <a:moveTo>
                    <a:pt x="2287" y="1"/>
                  </a:moveTo>
                  <a:lnTo>
                    <a:pt x="26" y="6200"/>
                  </a:lnTo>
                  <a:lnTo>
                    <a:pt x="1" y="6301"/>
                  </a:lnTo>
                  <a:lnTo>
                    <a:pt x="1" y="6403"/>
                  </a:lnTo>
                  <a:lnTo>
                    <a:pt x="26" y="6479"/>
                  </a:lnTo>
                  <a:lnTo>
                    <a:pt x="77" y="6555"/>
                  </a:lnTo>
                  <a:lnTo>
                    <a:pt x="128" y="6631"/>
                  </a:lnTo>
                  <a:lnTo>
                    <a:pt x="204" y="6682"/>
                  </a:lnTo>
                  <a:lnTo>
                    <a:pt x="305" y="6708"/>
                  </a:lnTo>
                  <a:lnTo>
                    <a:pt x="407" y="6733"/>
                  </a:lnTo>
                  <a:lnTo>
                    <a:pt x="1322" y="6733"/>
                  </a:lnTo>
                  <a:lnTo>
                    <a:pt x="1423" y="6708"/>
                  </a:lnTo>
                  <a:lnTo>
                    <a:pt x="1550" y="6657"/>
                  </a:lnTo>
                  <a:lnTo>
                    <a:pt x="1626" y="6606"/>
                  </a:lnTo>
                  <a:lnTo>
                    <a:pt x="1728" y="6530"/>
                  </a:lnTo>
                  <a:lnTo>
                    <a:pt x="1804" y="6428"/>
                  </a:lnTo>
                  <a:lnTo>
                    <a:pt x="1855" y="6352"/>
                  </a:lnTo>
                  <a:lnTo>
                    <a:pt x="1906" y="6225"/>
                  </a:lnTo>
                  <a:lnTo>
                    <a:pt x="3964" y="611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51"/>
            <p:cNvSpPr/>
            <p:nvPr/>
          </p:nvSpPr>
          <p:spPr>
            <a:xfrm>
              <a:off x="4205433" y="3679563"/>
              <a:ext cx="103714" cy="177306"/>
            </a:xfrm>
            <a:custGeom>
              <a:rect b="b" l="l" r="r" t="t"/>
              <a:pathLst>
                <a:path extrusionOk="0" h="6734" w="3939">
                  <a:moveTo>
                    <a:pt x="1677" y="1"/>
                  </a:moveTo>
                  <a:lnTo>
                    <a:pt x="0" y="611"/>
                  </a:lnTo>
                  <a:lnTo>
                    <a:pt x="2033" y="6225"/>
                  </a:lnTo>
                  <a:lnTo>
                    <a:pt x="2084" y="6352"/>
                  </a:lnTo>
                  <a:lnTo>
                    <a:pt x="2134" y="6428"/>
                  </a:lnTo>
                  <a:lnTo>
                    <a:pt x="2236" y="6530"/>
                  </a:lnTo>
                  <a:lnTo>
                    <a:pt x="2312" y="6606"/>
                  </a:lnTo>
                  <a:lnTo>
                    <a:pt x="2414" y="6657"/>
                  </a:lnTo>
                  <a:lnTo>
                    <a:pt x="2515" y="6708"/>
                  </a:lnTo>
                  <a:lnTo>
                    <a:pt x="2617" y="6733"/>
                  </a:lnTo>
                  <a:lnTo>
                    <a:pt x="3557" y="6733"/>
                  </a:lnTo>
                  <a:lnTo>
                    <a:pt x="3659" y="6708"/>
                  </a:lnTo>
                  <a:lnTo>
                    <a:pt x="3735" y="6682"/>
                  </a:lnTo>
                  <a:lnTo>
                    <a:pt x="3811" y="6631"/>
                  </a:lnTo>
                  <a:lnTo>
                    <a:pt x="3862" y="6555"/>
                  </a:lnTo>
                  <a:lnTo>
                    <a:pt x="3913" y="6479"/>
                  </a:lnTo>
                  <a:lnTo>
                    <a:pt x="3938" y="6403"/>
                  </a:lnTo>
                  <a:lnTo>
                    <a:pt x="3938" y="6301"/>
                  </a:lnTo>
                  <a:lnTo>
                    <a:pt x="3913" y="620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51"/>
            <p:cNvSpPr/>
            <p:nvPr/>
          </p:nvSpPr>
          <p:spPr>
            <a:xfrm>
              <a:off x="4149245" y="3692280"/>
              <a:ext cx="46841" cy="164589"/>
            </a:xfrm>
            <a:custGeom>
              <a:rect b="b" l="l" r="r" t="t"/>
              <a:pathLst>
                <a:path extrusionOk="0" h="6251" w="1779">
                  <a:moveTo>
                    <a:pt x="0" y="1"/>
                  </a:moveTo>
                  <a:lnTo>
                    <a:pt x="0" y="5666"/>
                  </a:lnTo>
                  <a:lnTo>
                    <a:pt x="0" y="5793"/>
                  </a:lnTo>
                  <a:lnTo>
                    <a:pt x="26" y="5894"/>
                  </a:lnTo>
                  <a:lnTo>
                    <a:pt x="77" y="5996"/>
                  </a:lnTo>
                  <a:lnTo>
                    <a:pt x="153" y="6072"/>
                  </a:lnTo>
                  <a:lnTo>
                    <a:pt x="254" y="6148"/>
                  </a:lnTo>
                  <a:lnTo>
                    <a:pt x="331" y="6199"/>
                  </a:lnTo>
                  <a:lnTo>
                    <a:pt x="458" y="6225"/>
                  </a:lnTo>
                  <a:lnTo>
                    <a:pt x="559" y="6250"/>
                  </a:lnTo>
                  <a:lnTo>
                    <a:pt x="1194" y="6250"/>
                  </a:lnTo>
                  <a:lnTo>
                    <a:pt x="1321" y="6225"/>
                  </a:lnTo>
                  <a:lnTo>
                    <a:pt x="1423" y="6199"/>
                  </a:lnTo>
                  <a:lnTo>
                    <a:pt x="1525" y="6148"/>
                  </a:lnTo>
                  <a:lnTo>
                    <a:pt x="1601" y="6072"/>
                  </a:lnTo>
                  <a:lnTo>
                    <a:pt x="1677" y="5996"/>
                  </a:lnTo>
                  <a:lnTo>
                    <a:pt x="1728" y="5894"/>
                  </a:lnTo>
                  <a:lnTo>
                    <a:pt x="1753" y="5793"/>
                  </a:lnTo>
                  <a:lnTo>
                    <a:pt x="1779" y="5666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51"/>
            <p:cNvSpPr/>
            <p:nvPr/>
          </p:nvSpPr>
          <p:spPr>
            <a:xfrm>
              <a:off x="4205433" y="3679563"/>
              <a:ext cx="64903" cy="68274"/>
            </a:xfrm>
            <a:custGeom>
              <a:rect b="b" l="l" r="r" t="t"/>
              <a:pathLst>
                <a:path extrusionOk="0" h="2593" w="2465">
                  <a:moveTo>
                    <a:pt x="1677" y="1"/>
                  </a:moveTo>
                  <a:lnTo>
                    <a:pt x="0" y="611"/>
                  </a:lnTo>
                  <a:lnTo>
                    <a:pt x="712" y="2592"/>
                  </a:lnTo>
                  <a:lnTo>
                    <a:pt x="1067" y="2592"/>
                  </a:lnTo>
                  <a:lnTo>
                    <a:pt x="1448" y="2567"/>
                  </a:lnTo>
                  <a:lnTo>
                    <a:pt x="1804" y="2491"/>
                  </a:lnTo>
                  <a:lnTo>
                    <a:pt x="2160" y="2389"/>
                  </a:lnTo>
                  <a:lnTo>
                    <a:pt x="2465" y="221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51"/>
            <p:cNvSpPr/>
            <p:nvPr/>
          </p:nvSpPr>
          <p:spPr>
            <a:xfrm>
              <a:off x="4149245" y="3692280"/>
              <a:ext cx="46841" cy="55556"/>
            </a:xfrm>
            <a:custGeom>
              <a:rect b="b" l="l" r="r" t="t"/>
              <a:pathLst>
                <a:path extrusionOk="0" h="2110" w="1779">
                  <a:moveTo>
                    <a:pt x="0" y="1"/>
                  </a:moveTo>
                  <a:lnTo>
                    <a:pt x="0" y="2109"/>
                  </a:lnTo>
                  <a:lnTo>
                    <a:pt x="1779" y="2109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51"/>
            <p:cNvSpPr/>
            <p:nvPr/>
          </p:nvSpPr>
          <p:spPr>
            <a:xfrm>
              <a:off x="4076337" y="3679563"/>
              <a:ext cx="63561" cy="68274"/>
            </a:xfrm>
            <a:custGeom>
              <a:rect b="b" l="l" r="r" t="t"/>
              <a:pathLst>
                <a:path extrusionOk="0" h="2593" w="2414">
                  <a:moveTo>
                    <a:pt x="737" y="1"/>
                  </a:moveTo>
                  <a:lnTo>
                    <a:pt x="0" y="1982"/>
                  </a:lnTo>
                  <a:lnTo>
                    <a:pt x="178" y="2135"/>
                  </a:lnTo>
                  <a:lnTo>
                    <a:pt x="381" y="2236"/>
                  </a:lnTo>
                  <a:lnTo>
                    <a:pt x="559" y="2338"/>
                  </a:lnTo>
                  <a:lnTo>
                    <a:pt x="788" y="2440"/>
                  </a:lnTo>
                  <a:lnTo>
                    <a:pt x="991" y="2491"/>
                  </a:lnTo>
                  <a:lnTo>
                    <a:pt x="1220" y="2541"/>
                  </a:lnTo>
                  <a:lnTo>
                    <a:pt x="1448" y="2592"/>
                  </a:lnTo>
                  <a:lnTo>
                    <a:pt x="1677" y="2592"/>
                  </a:lnTo>
                  <a:lnTo>
                    <a:pt x="2414" y="61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51"/>
            <p:cNvSpPr/>
            <p:nvPr/>
          </p:nvSpPr>
          <p:spPr>
            <a:xfrm>
              <a:off x="4074336" y="3654813"/>
              <a:ext cx="206717" cy="67589"/>
            </a:xfrm>
            <a:custGeom>
              <a:rect b="b" l="l" r="r" t="t"/>
              <a:pathLst>
                <a:path extrusionOk="0" h="2567" w="785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6250" y="2567"/>
                  </a:lnTo>
                  <a:lnTo>
                    <a:pt x="6427" y="2541"/>
                  </a:lnTo>
                  <a:lnTo>
                    <a:pt x="6580" y="2491"/>
                  </a:lnTo>
                  <a:lnTo>
                    <a:pt x="6758" y="2440"/>
                  </a:lnTo>
                  <a:lnTo>
                    <a:pt x="6910" y="2364"/>
                  </a:lnTo>
                  <a:lnTo>
                    <a:pt x="7063" y="2262"/>
                  </a:lnTo>
                  <a:lnTo>
                    <a:pt x="7190" y="2160"/>
                  </a:lnTo>
                  <a:lnTo>
                    <a:pt x="7317" y="2059"/>
                  </a:lnTo>
                  <a:lnTo>
                    <a:pt x="7444" y="1906"/>
                  </a:lnTo>
                  <a:lnTo>
                    <a:pt x="7545" y="1779"/>
                  </a:lnTo>
                  <a:lnTo>
                    <a:pt x="7647" y="1627"/>
                  </a:lnTo>
                  <a:lnTo>
                    <a:pt x="7723" y="1474"/>
                  </a:lnTo>
                  <a:lnTo>
                    <a:pt x="7774" y="1297"/>
                  </a:lnTo>
                  <a:lnTo>
                    <a:pt x="7825" y="1144"/>
                  </a:lnTo>
                  <a:lnTo>
                    <a:pt x="7850" y="966"/>
                  </a:lnTo>
                  <a:lnTo>
                    <a:pt x="7850" y="76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51"/>
            <p:cNvSpPr/>
            <p:nvPr/>
          </p:nvSpPr>
          <p:spPr>
            <a:xfrm>
              <a:off x="4074336" y="3654813"/>
              <a:ext cx="116405" cy="67589"/>
            </a:xfrm>
            <a:custGeom>
              <a:rect b="b" l="l" r="r" t="t"/>
              <a:pathLst>
                <a:path extrusionOk="0" h="2567" w="442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2591" y="2567"/>
                  </a:lnTo>
                  <a:lnTo>
                    <a:pt x="2413" y="2541"/>
                  </a:lnTo>
                  <a:lnTo>
                    <a:pt x="2236" y="2491"/>
                  </a:lnTo>
                  <a:lnTo>
                    <a:pt x="2083" y="2440"/>
                  </a:lnTo>
                  <a:lnTo>
                    <a:pt x="1905" y="2364"/>
                  </a:lnTo>
                  <a:lnTo>
                    <a:pt x="1778" y="2262"/>
                  </a:lnTo>
                  <a:lnTo>
                    <a:pt x="1626" y="2160"/>
                  </a:lnTo>
                  <a:lnTo>
                    <a:pt x="1499" y="2059"/>
                  </a:lnTo>
                  <a:lnTo>
                    <a:pt x="1397" y="1906"/>
                  </a:lnTo>
                  <a:lnTo>
                    <a:pt x="1270" y="1779"/>
                  </a:lnTo>
                  <a:lnTo>
                    <a:pt x="1194" y="1627"/>
                  </a:lnTo>
                  <a:lnTo>
                    <a:pt x="1118" y="1474"/>
                  </a:lnTo>
                  <a:lnTo>
                    <a:pt x="1067" y="1297"/>
                  </a:lnTo>
                  <a:lnTo>
                    <a:pt x="1016" y="1144"/>
                  </a:lnTo>
                  <a:lnTo>
                    <a:pt x="991" y="966"/>
                  </a:lnTo>
                  <a:lnTo>
                    <a:pt x="965" y="763"/>
                  </a:lnTo>
                  <a:lnTo>
                    <a:pt x="4420" y="10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8D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51"/>
            <p:cNvSpPr/>
            <p:nvPr/>
          </p:nvSpPr>
          <p:spPr>
            <a:xfrm>
              <a:off x="4036869" y="3435430"/>
              <a:ext cx="282310" cy="239498"/>
            </a:xfrm>
            <a:custGeom>
              <a:rect b="b" l="l" r="r" t="t"/>
              <a:pathLst>
                <a:path extrusionOk="0" h="9096" w="10722">
                  <a:moveTo>
                    <a:pt x="4091" y="0"/>
                  </a:moveTo>
                  <a:lnTo>
                    <a:pt x="3887" y="51"/>
                  </a:lnTo>
                  <a:lnTo>
                    <a:pt x="3684" y="153"/>
                  </a:lnTo>
                  <a:lnTo>
                    <a:pt x="3506" y="254"/>
                  </a:lnTo>
                  <a:lnTo>
                    <a:pt x="3354" y="407"/>
                  </a:lnTo>
                  <a:lnTo>
                    <a:pt x="3201" y="559"/>
                  </a:lnTo>
                  <a:lnTo>
                    <a:pt x="3100" y="762"/>
                  </a:lnTo>
                  <a:lnTo>
                    <a:pt x="3024" y="966"/>
                  </a:lnTo>
                  <a:lnTo>
                    <a:pt x="2973" y="1093"/>
                  </a:lnTo>
                  <a:lnTo>
                    <a:pt x="2922" y="1220"/>
                  </a:lnTo>
                  <a:lnTo>
                    <a:pt x="2846" y="1321"/>
                  </a:lnTo>
                  <a:lnTo>
                    <a:pt x="2744" y="1398"/>
                  </a:lnTo>
                  <a:lnTo>
                    <a:pt x="2617" y="1474"/>
                  </a:lnTo>
                  <a:lnTo>
                    <a:pt x="2515" y="1525"/>
                  </a:lnTo>
                  <a:lnTo>
                    <a:pt x="2363" y="1550"/>
                  </a:lnTo>
                  <a:lnTo>
                    <a:pt x="2236" y="1575"/>
                  </a:lnTo>
                  <a:lnTo>
                    <a:pt x="1423" y="1575"/>
                  </a:lnTo>
                  <a:lnTo>
                    <a:pt x="1144" y="1601"/>
                  </a:lnTo>
                  <a:lnTo>
                    <a:pt x="864" y="1677"/>
                  </a:lnTo>
                  <a:lnTo>
                    <a:pt x="636" y="1804"/>
                  </a:lnTo>
                  <a:lnTo>
                    <a:pt x="407" y="1982"/>
                  </a:lnTo>
                  <a:lnTo>
                    <a:pt x="229" y="2210"/>
                  </a:lnTo>
                  <a:lnTo>
                    <a:pt x="102" y="2439"/>
                  </a:lnTo>
                  <a:lnTo>
                    <a:pt x="26" y="2719"/>
                  </a:lnTo>
                  <a:lnTo>
                    <a:pt x="0" y="2998"/>
                  </a:lnTo>
                  <a:lnTo>
                    <a:pt x="0" y="7672"/>
                  </a:lnTo>
                  <a:lnTo>
                    <a:pt x="26" y="7952"/>
                  </a:lnTo>
                  <a:lnTo>
                    <a:pt x="102" y="8231"/>
                  </a:lnTo>
                  <a:lnTo>
                    <a:pt x="229" y="8460"/>
                  </a:lnTo>
                  <a:lnTo>
                    <a:pt x="407" y="8689"/>
                  </a:lnTo>
                  <a:lnTo>
                    <a:pt x="636" y="8866"/>
                  </a:lnTo>
                  <a:lnTo>
                    <a:pt x="864" y="8993"/>
                  </a:lnTo>
                  <a:lnTo>
                    <a:pt x="1144" y="9070"/>
                  </a:lnTo>
                  <a:lnTo>
                    <a:pt x="1423" y="9095"/>
                  </a:lnTo>
                  <a:lnTo>
                    <a:pt x="9273" y="9095"/>
                  </a:lnTo>
                  <a:lnTo>
                    <a:pt x="9552" y="9070"/>
                  </a:lnTo>
                  <a:lnTo>
                    <a:pt x="9832" y="8993"/>
                  </a:lnTo>
                  <a:lnTo>
                    <a:pt x="10061" y="8866"/>
                  </a:lnTo>
                  <a:lnTo>
                    <a:pt x="10289" y="8689"/>
                  </a:lnTo>
                  <a:lnTo>
                    <a:pt x="10467" y="8485"/>
                  </a:lnTo>
                  <a:lnTo>
                    <a:pt x="10594" y="8257"/>
                  </a:lnTo>
                  <a:lnTo>
                    <a:pt x="10696" y="8003"/>
                  </a:lnTo>
                  <a:lnTo>
                    <a:pt x="10721" y="7723"/>
                  </a:lnTo>
                  <a:lnTo>
                    <a:pt x="9527" y="5335"/>
                  </a:lnTo>
                  <a:lnTo>
                    <a:pt x="10721" y="2947"/>
                  </a:lnTo>
                  <a:lnTo>
                    <a:pt x="10696" y="2668"/>
                  </a:lnTo>
                  <a:lnTo>
                    <a:pt x="10594" y="2414"/>
                  </a:lnTo>
                  <a:lnTo>
                    <a:pt x="10467" y="2185"/>
                  </a:lnTo>
                  <a:lnTo>
                    <a:pt x="10289" y="1982"/>
                  </a:lnTo>
                  <a:lnTo>
                    <a:pt x="10061" y="1804"/>
                  </a:lnTo>
                  <a:lnTo>
                    <a:pt x="9832" y="1677"/>
                  </a:lnTo>
                  <a:lnTo>
                    <a:pt x="9552" y="1601"/>
                  </a:lnTo>
                  <a:lnTo>
                    <a:pt x="9273" y="1575"/>
                  </a:lnTo>
                  <a:lnTo>
                    <a:pt x="8054" y="1575"/>
                  </a:lnTo>
                  <a:lnTo>
                    <a:pt x="7927" y="1550"/>
                  </a:lnTo>
                  <a:lnTo>
                    <a:pt x="7800" y="1525"/>
                  </a:lnTo>
                  <a:lnTo>
                    <a:pt x="7673" y="1474"/>
                  </a:lnTo>
                  <a:lnTo>
                    <a:pt x="7571" y="1398"/>
                  </a:lnTo>
                  <a:lnTo>
                    <a:pt x="7469" y="1321"/>
                  </a:lnTo>
                  <a:lnTo>
                    <a:pt x="7393" y="1220"/>
                  </a:lnTo>
                  <a:lnTo>
                    <a:pt x="7317" y="1093"/>
                  </a:lnTo>
                  <a:lnTo>
                    <a:pt x="7266" y="966"/>
                  </a:lnTo>
                  <a:lnTo>
                    <a:pt x="7190" y="762"/>
                  </a:lnTo>
                  <a:lnTo>
                    <a:pt x="7088" y="559"/>
                  </a:lnTo>
                  <a:lnTo>
                    <a:pt x="6961" y="407"/>
                  </a:lnTo>
                  <a:lnTo>
                    <a:pt x="6783" y="254"/>
                  </a:lnTo>
                  <a:lnTo>
                    <a:pt x="6606" y="153"/>
                  </a:lnTo>
                  <a:lnTo>
                    <a:pt x="6428" y="51"/>
                  </a:lnTo>
                  <a:lnTo>
                    <a:pt x="619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51"/>
            <p:cNvSpPr/>
            <p:nvPr/>
          </p:nvSpPr>
          <p:spPr>
            <a:xfrm>
              <a:off x="4036869" y="3476900"/>
              <a:ext cx="62902" cy="198028"/>
            </a:xfrm>
            <a:custGeom>
              <a:rect b="b" l="l" r="r" t="t"/>
              <a:pathLst>
                <a:path extrusionOk="0" h="7521" w="2389">
                  <a:moveTo>
                    <a:pt x="1423" y="0"/>
                  </a:moveTo>
                  <a:lnTo>
                    <a:pt x="1144" y="26"/>
                  </a:lnTo>
                  <a:lnTo>
                    <a:pt x="864" y="102"/>
                  </a:lnTo>
                  <a:lnTo>
                    <a:pt x="636" y="229"/>
                  </a:lnTo>
                  <a:lnTo>
                    <a:pt x="407" y="407"/>
                  </a:lnTo>
                  <a:lnTo>
                    <a:pt x="229" y="635"/>
                  </a:lnTo>
                  <a:lnTo>
                    <a:pt x="102" y="864"/>
                  </a:lnTo>
                  <a:lnTo>
                    <a:pt x="26" y="1144"/>
                  </a:lnTo>
                  <a:lnTo>
                    <a:pt x="0" y="1423"/>
                  </a:lnTo>
                  <a:lnTo>
                    <a:pt x="0" y="6097"/>
                  </a:lnTo>
                  <a:lnTo>
                    <a:pt x="0" y="6148"/>
                  </a:lnTo>
                  <a:lnTo>
                    <a:pt x="0" y="6301"/>
                  </a:lnTo>
                  <a:lnTo>
                    <a:pt x="51" y="6478"/>
                  </a:lnTo>
                  <a:lnTo>
                    <a:pt x="127" y="6707"/>
                  </a:lnTo>
                  <a:lnTo>
                    <a:pt x="254" y="6936"/>
                  </a:lnTo>
                  <a:lnTo>
                    <a:pt x="356" y="7037"/>
                  </a:lnTo>
                  <a:lnTo>
                    <a:pt x="458" y="7139"/>
                  </a:lnTo>
                  <a:lnTo>
                    <a:pt x="559" y="7241"/>
                  </a:lnTo>
                  <a:lnTo>
                    <a:pt x="686" y="7342"/>
                  </a:lnTo>
                  <a:lnTo>
                    <a:pt x="839" y="7393"/>
                  </a:lnTo>
                  <a:lnTo>
                    <a:pt x="1017" y="7469"/>
                  </a:lnTo>
                  <a:lnTo>
                    <a:pt x="1220" y="7495"/>
                  </a:lnTo>
                  <a:lnTo>
                    <a:pt x="1423" y="7520"/>
                  </a:lnTo>
                  <a:lnTo>
                    <a:pt x="2388" y="7520"/>
                  </a:lnTo>
                  <a:lnTo>
                    <a:pt x="2109" y="7495"/>
                  </a:lnTo>
                  <a:lnTo>
                    <a:pt x="1830" y="7418"/>
                  </a:lnTo>
                  <a:lnTo>
                    <a:pt x="1601" y="7291"/>
                  </a:lnTo>
                  <a:lnTo>
                    <a:pt x="1372" y="7114"/>
                  </a:lnTo>
                  <a:lnTo>
                    <a:pt x="1194" y="6885"/>
                  </a:lnTo>
                  <a:lnTo>
                    <a:pt x="1067" y="6656"/>
                  </a:lnTo>
                  <a:lnTo>
                    <a:pt x="991" y="6377"/>
                  </a:lnTo>
                  <a:lnTo>
                    <a:pt x="966" y="6097"/>
                  </a:lnTo>
                  <a:lnTo>
                    <a:pt x="966" y="1118"/>
                  </a:lnTo>
                  <a:lnTo>
                    <a:pt x="966" y="940"/>
                  </a:lnTo>
                  <a:lnTo>
                    <a:pt x="991" y="788"/>
                  </a:lnTo>
                  <a:lnTo>
                    <a:pt x="1042" y="635"/>
                  </a:lnTo>
                  <a:lnTo>
                    <a:pt x="1093" y="483"/>
                  </a:lnTo>
                  <a:lnTo>
                    <a:pt x="1169" y="331"/>
                  </a:lnTo>
                  <a:lnTo>
                    <a:pt x="1271" y="204"/>
                  </a:lnTo>
                  <a:lnTo>
                    <a:pt x="1372" y="10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51"/>
            <p:cNvSpPr/>
            <p:nvPr/>
          </p:nvSpPr>
          <p:spPr>
            <a:xfrm>
              <a:off x="4256935" y="3513025"/>
              <a:ext cx="62244" cy="125778"/>
            </a:xfrm>
            <a:custGeom>
              <a:rect b="b" l="l" r="r" t="t"/>
              <a:pathLst>
                <a:path extrusionOk="0" h="4777" w="2364">
                  <a:moveTo>
                    <a:pt x="2363" y="0"/>
                  </a:moveTo>
                  <a:lnTo>
                    <a:pt x="940" y="432"/>
                  </a:lnTo>
                  <a:lnTo>
                    <a:pt x="737" y="508"/>
                  </a:lnTo>
                  <a:lnTo>
                    <a:pt x="559" y="610"/>
                  </a:lnTo>
                  <a:lnTo>
                    <a:pt x="382" y="737"/>
                  </a:lnTo>
                  <a:lnTo>
                    <a:pt x="255" y="915"/>
                  </a:lnTo>
                  <a:lnTo>
                    <a:pt x="153" y="1093"/>
                  </a:lnTo>
                  <a:lnTo>
                    <a:pt x="51" y="1270"/>
                  </a:lnTo>
                  <a:lnTo>
                    <a:pt x="0" y="1474"/>
                  </a:lnTo>
                  <a:lnTo>
                    <a:pt x="0" y="1702"/>
                  </a:lnTo>
                  <a:lnTo>
                    <a:pt x="0" y="3074"/>
                  </a:lnTo>
                  <a:lnTo>
                    <a:pt x="0" y="3303"/>
                  </a:lnTo>
                  <a:lnTo>
                    <a:pt x="51" y="3506"/>
                  </a:lnTo>
                  <a:lnTo>
                    <a:pt x="153" y="3684"/>
                  </a:lnTo>
                  <a:lnTo>
                    <a:pt x="255" y="3862"/>
                  </a:lnTo>
                  <a:lnTo>
                    <a:pt x="382" y="4014"/>
                  </a:lnTo>
                  <a:lnTo>
                    <a:pt x="559" y="4167"/>
                  </a:lnTo>
                  <a:lnTo>
                    <a:pt x="737" y="4268"/>
                  </a:lnTo>
                  <a:lnTo>
                    <a:pt x="940" y="4344"/>
                  </a:lnTo>
                  <a:lnTo>
                    <a:pt x="2363" y="4776"/>
                  </a:lnTo>
                  <a:lnTo>
                    <a:pt x="2363" y="4725"/>
                  </a:lnTo>
                  <a:lnTo>
                    <a:pt x="2363" y="51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51"/>
            <p:cNvSpPr/>
            <p:nvPr/>
          </p:nvSpPr>
          <p:spPr>
            <a:xfrm>
              <a:off x="4079681" y="3508997"/>
              <a:ext cx="133809" cy="133809"/>
            </a:xfrm>
            <a:custGeom>
              <a:rect b="b" l="l" r="r" t="t"/>
              <a:pathLst>
                <a:path extrusionOk="0" h="5082" w="5082">
                  <a:moveTo>
                    <a:pt x="2287" y="1"/>
                  </a:moveTo>
                  <a:lnTo>
                    <a:pt x="2033" y="52"/>
                  </a:lnTo>
                  <a:lnTo>
                    <a:pt x="1779" y="102"/>
                  </a:lnTo>
                  <a:lnTo>
                    <a:pt x="1550" y="204"/>
                  </a:lnTo>
                  <a:lnTo>
                    <a:pt x="1321" y="306"/>
                  </a:lnTo>
                  <a:lnTo>
                    <a:pt x="1118" y="433"/>
                  </a:lnTo>
                  <a:lnTo>
                    <a:pt x="940" y="585"/>
                  </a:lnTo>
                  <a:lnTo>
                    <a:pt x="737" y="738"/>
                  </a:lnTo>
                  <a:lnTo>
                    <a:pt x="585" y="915"/>
                  </a:lnTo>
                  <a:lnTo>
                    <a:pt x="432" y="1119"/>
                  </a:lnTo>
                  <a:lnTo>
                    <a:pt x="305" y="1322"/>
                  </a:lnTo>
                  <a:lnTo>
                    <a:pt x="204" y="1550"/>
                  </a:lnTo>
                  <a:lnTo>
                    <a:pt x="127" y="1779"/>
                  </a:lnTo>
                  <a:lnTo>
                    <a:pt x="51" y="2033"/>
                  </a:lnTo>
                  <a:lnTo>
                    <a:pt x="26" y="2287"/>
                  </a:lnTo>
                  <a:lnTo>
                    <a:pt x="0" y="2541"/>
                  </a:lnTo>
                  <a:lnTo>
                    <a:pt x="26" y="2795"/>
                  </a:lnTo>
                  <a:lnTo>
                    <a:pt x="51" y="3049"/>
                  </a:lnTo>
                  <a:lnTo>
                    <a:pt x="127" y="3303"/>
                  </a:lnTo>
                  <a:lnTo>
                    <a:pt x="204" y="3532"/>
                  </a:lnTo>
                  <a:lnTo>
                    <a:pt x="305" y="3761"/>
                  </a:lnTo>
                  <a:lnTo>
                    <a:pt x="432" y="3964"/>
                  </a:lnTo>
                  <a:lnTo>
                    <a:pt x="585" y="4167"/>
                  </a:lnTo>
                  <a:lnTo>
                    <a:pt x="737" y="4345"/>
                  </a:lnTo>
                  <a:lnTo>
                    <a:pt x="940" y="4497"/>
                  </a:lnTo>
                  <a:lnTo>
                    <a:pt x="1118" y="4650"/>
                  </a:lnTo>
                  <a:lnTo>
                    <a:pt x="1321" y="4777"/>
                  </a:lnTo>
                  <a:lnTo>
                    <a:pt x="1550" y="4878"/>
                  </a:lnTo>
                  <a:lnTo>
                    <a:pt x="1779" y="4980"/>
                  </a:lnTo>
                  <a:lnTo>
                    <a:pt x="2033" y="5031"/>
                  </a:lnTo>
                  <a:lnTo>
                    <a:pt x="2287" y="5082"/>
                  </a:lnTo>
                  <a:lnTo>
                    <a:pt x="2795" y="5082"/>
                  </a:lnTo>
                  <a:lnTo>
                    <a:pt x="3049" y="5031"/>
                  </a:lnTo>
                  <a:lnTo>
                    <a:pt x="3303" y="4980"/>
                  </a:lnTo>
                  <a:lnTo>
                    <a:pt x="3532" y="4878"/>
                  </a:lnTo>
                  <a:lnTo>
                    <a:pt x="3760" y="4777"/>
                  </a:lnTo>
                  <a:lnTo>
                    <a:pt x="3963" y="4650"/>
                  </a:lnTo>
                  <a:lnTo>
                    <a:pt x="4167" y="4497"/>
                  </a:lnTo>
                  <a:lnTo>
                    <a:pt x="4344" y="4345"/>
                  </a:lnTo>
                  <a:lnTo>
                    <a:pt x="4497" y="4167"/>
                  </a:lnTo>
                  <a:lnTo>
                    <a:pt x="4649" y="3964"/>
                  </a:lnTo>
                  <a:lnTo>
                    <a:pt x="4776" y="3761"/>
                  </a:lnTo>
                  <a:lnTo>
                    <a:pt x="4878" y="3532"/>
                  </a:lnTo>
                  <a:lnTo>
                    <a:pt x="4980" y="3303"/>
                  </a:lnTo>
                  <a:lnTo>
                    <a:pt x="5030" y="3049"/>
                  </a:lnTo>
                  <a:lnTo>
                    <a:pt x="5081" y="2795"/>
                  </a:lnTo>
                  <a:lnTo>
                    <a:pt x="5081" y="2541"/>
                  </a:lnTo>
                  <a:lnTo>
                    <a:pt x="5081" y="2287"/>
                  </a:lnTo>
                  <a:lnTo>
                    <a:pt x="5030" y="2033"/>
                  </a:lnTo>
                  <a:lnTo>
                    <a:pt x="4980" y="1779"/>
                  </a:lnTo>
                  <a:lnTo>
                    <a:pt x="4878" y="1550"/>
                  </a:lnTo>
                  <a:lnTo>
                    <a:pt x="4776" y="1322"/>
                  </a:lnTo>
                  <a:lnTo>
                    <a:pt x="4649" y="1119"/>
                  </a:lnTo>
                  <a:lnTo>
                    <a:pt x="4497" y="915"/>
                  </a:lnTo>
                  <a:lnTo>
                    <a:pt x="4344" y="738"/>
                  </a:lnTo>
                  <a:lnTo>
                    <a:pt x="4167" y="585"/>
                  </a:lnTo>
                  <a:lnTo>
                    <a:pt x="3963" y="433"/>
                  </a:lnTo>
                  <a:lnTo>
                    <a:pt x="3760" y="306"/>
                  </a:lnTo>
                  <a:lnTo>
                    <a:pt x="3532" y="204"/>
                  </a:lnTo>
                  <a:lnTo>
                    <a:pt x="3303" y="102"/>
                  </a:lnTo>
                  <a:lnTo>
                    <a:pt x="3049" y="52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51"/>
            <p:cNvSpPr/>
            <p:nvPr/>
          </p:nvSpPr>
          <p:spPr>
            <a:xfrm>
              <a:off x="4113779" y="3543120"/>
              <a:ext cx="65588" cy="65588"/>
            </a:xfrm>
            <a:custGeom>
              <a:rect b="b" l="l" r="r" t="t"/>
              <a:pathLst>
                <a:path extrusionOk="0" h="2491" w="2491">
                  <a:moveTo>
                    <a:pt x="1246" y="0"/>
                  </a:moveTo>
                  <a:lnTo>
                    <a:pt x="992" y="26"/>
                  </a:lnTo>
                  <a:lnTo>
                    <a:pt x="763" y="102"/>
                  </a:lnTo>
                  <a:lnTo>
                    <a:pt x="560" y="204"/>
                  </a:lnTo>
                  <a:lnTo>
                    <a:pt x="357" y="356"/>
                  </a:lnTo>
                  <a:lnTo>
                    <a:pt x="204" y="534"/>
                  </a:lnTo>
                  <a:lnTo>
                    <a:pt x="103" y="763"/>
                  </a:lnTo>
                  <a:lnTo>
                    <a:pt x="26" y="991"/>
                  </a:lnTo>
                  <a:lnTo>
                    <a:pt x="1" y="1245"/>
                  </a:lnTo>
                  <a:lnTo>
                    <a:pt x="26" y="1499"/>
                  </a:lnTo>
                  <a:lnTo>
                    <a:pt x="103" y="1728"/>
                  </a:lnTo>
                  <a:lnTo>
                    <a:pt x="204" y="1931"/>
                  </a:lnTo>
                  <a:lnTo>
                    <a:pt x="357" y="2134"/>
                  </a:lnTo>
                  <a:lnTo>
                    <a:pt x="560" y="2287"/>
                  </a:lnTo>
                  <a:lnTo>
                    <a:pt x="763" y="2388"/>
                  </a:lnTo>
                  <a:lnTo>
                    <a:pt x="992" y="2465"/>
                  </a:lnTo>
                  <a:lnTo>
                    <a:pt x="1246" y="2490"/>
                  </a:lnTo>
                  <a:lnTo>
                    <a:pt x="1500" y="2465"/>
                  </a:lnTo>
                  <a:lnTo>
                    <a:pt x="1728" y="2388"/>
                  </a:lnTo>
                  <a:lnTo>
                    <a:pt x="1957" y="2287"/>
                  </a:lnTo>
                  <a:lnTo>
                    <a:pt x="2135" y="2134"/>
                  </a:lnTo>
                  <a:lnTo>
                    <a:pt x="2287" y="1931"/>
                  </a:lnTo>
                  <a:lnTo>
                    <a:pt x="2389" y="1728"/>
                  </a:lnTo>
                  <a:lnTo>
                    <a:pt x="2465" y="1499"/>
                  </a:lnTo>
                  <a:lnTo>
                    <a:pt x="2491" y="1245"/>
                  </a:lnTo>
                  <a:lnTo>
                    <a:pt x="2465" y="991"/>
                  </a:lnTo>
                  <a:lnTo>
                    <a:pt x="2389" y="763"/>
                  </a:lnTo>
                  <a:lnTo>
                    <a:pt x="2287" y="534"/>
                  </a:lnTo>
                  <a:lnTo>
                    <a:pt x="2135" y="356"/>
                  </a:lnTo>
                  <a:lnTo>
                    <a:pt x="1957" y="204"/>
                  </a:lnTo>
                  <a:lnTo>
                    <a:pt x="1728" y="102"/>
                  </a:lnTo>
                  <a:lnTo>
                    <a:pt x="1500" y="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51"/>
            <p:cNvSpPr/>
            <p:nvPr/>
          </p:nvSpPr>
          <p:spPr>
            <a:xfrm>
              <a:off x="4147902" y="3460839"/>
              <a:ext cx="48868" cy="28120"/>
            </a:xfrm>
            <a:custGeom>
              <a:rect b="b" l="l" r="r" t="t"/>
              <a:pathLst>
                <a:path extrusionOk="0" h="1068" w="1856">
                  <a:moveTo>
                    <a:pt x="432" y="1"/>
                  </a:moveTo>
                  <a:lnTo>
                    <a:pt x="331" y="26"/>
                  </a:lnTo>
                  <a:lnTo>
                    <a:pt x="255" y="77"/>
                  </a:lnTo>
                  <a:lnTo>
                    <a:pt x="178" y="153"/>
                  </a:lnTo>
                  <a:lnTo>
                    <a:pt x="102" y="229"/>
                  </a:lnTo>
                  <a:lnTo>
                    <a:pt x="51" y="306"/>
                  </a:lnTo>
                  <a:lnTo>
                    <a:pt x="26" y="407"/>
                  </a:lnTo>
                  <a:lnTo>
                    <a:pt x="1" y="534"/>
                  </a:lnTo>
                  <a:lnTo>
                    <a:pt x="26" y="636"/>
                  </a:lnTo>
                  <a:lnTo>
                    <a:pt x="51" y="737"/>
                  </a:lnTo>
                  <a:lnTo>
                    <a:pt x="102" y="814"/>
                  </a:lnTo>
                  <a:lnTo>
                    <a:pt x="178" y="890"/>
                  </a:lnTo>
                  <a:lnTo>
                    <a:pt x="255" y="966"/>
                  </a:lnTo>
                  <a:lnTo>
                    <a:pt x="331" y="1017"/>
                  </a:lnTo>
                  <a:lnTo>
                    <a:pt x="432" y="1042"/>
                  </a:lnTo>
                  <a:lnTo>
                    <a:pt x="534" y="1068"/>
                  </a:lnTo>
                  <a:lnTo>
                    <a:pt x="1322" y="1068"/>
                  </a:lnTo>
                  <a:lnTo>
                    <a:pt x="1423" y="1042"/>
                  </a:lnTo>
                  <a:lnTo>
                    <a:pt x="1525" y="1017"/>
                  </a:lnTo>
                  <a:lnTo>
                    <a:pt x="1626" y="966"/>
                  </a:lnTo>
                  <a:lnTo>
                    <a:pt x="1703" y="890"/>
                  </a:lnTo>
                  <a:lnTo>
                    <a:pt x="1753" y="814"/>
                  </a:lnTo>
                  <a:lnTo>
                    <a:pt x="1804" y="737"/>
                  </a:lnTo>
                  <a:lnTo>
                    <a:pt x="1855" y="636"/>
                  </a:lnTo>
                  <a:lnTo>
                    <a:pt x="1855" y="534"/>
                  </a:lnTo>
                  <a:lnTo>
                    <a:pt x="1855" y="407"/>
                  </a:lnTo>
                  <a:lnTo>
                    <a:pt x="1804" y="306"/>
                  </a:lnTo>
                  <a:lnTo>
                    <a:pt x="1753" y="229"/>
                  </a:lnTo>
                  <a:lnTo>
                    <a:pt x="1703" y="153"/>
                  </a:lnTo>
                  <a:lnTo>
                    <a:pt x="1626" y="77"/>
                  </a:lnTo>
                  <a:lnTo>
                    <a:pt x="1525" y="26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9" name="Google Shape;2609;p51"/>
          <p:cNvSpPr/>
          <p:nvPr/>
        </p:nvSpPr>
        <p:spPr>
          <a:xfrm>
            <a:off x="5057252" y="1159807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10" name="Google Shape;2610;p51"/>
          <p:cNvGrpSpPr/>
          <p:nvPr/>
        </p:nvGrpSpPr>
        <p:grpSpPr>
          <a:xfrm>
            <a:off x="5290481" y="1326138"/>
            <a:ext cx="458157" cy="651544"/>
            <a:chOff x="4035526" y="3435430"/>
            <a:chExt cx="283653" cy="421439"/>
          </a:xfrm>
        </p:grpSpPr>
        <p:sp>
          <p:nvSpPr>
            <p:cNvPr id="2611" name="Google Shape;2611;p51"/>
            <p:cNvSpPr/>
            <p:nvPr/>
          </p:nvSpPr>
          <p:spPr>
            <a:xfrm>
              <a:off x="4035526" y="3679563"/>
              <a:ext cx="104372" cy="177306"/>
            </a:xfrm>
            <a:custGeom>
              <a:rect b="b" l="l" r="r" t="t"/>
              <a:pathLst>
                <a:path extrusionOk="0" h="6734" w="3964">
                  <a:moveTo>
                    <a:pt x="2287" y="1"/>
                  </a:moveTo>
                  <a:lnTo>
                    <a:pt x="26" y="6200"/>
                  </a:lnTo>
                  <a:lnTo>
                    <a:pt x="1" y="6301"/>
                  </a:lnTo>
                  <a:lnTo>
                    <a:pt x="1" y="6403"/>
                  </a:lnTo>
                  <a:lnTo>
                    <a:pt x="26" y="6479"/>
                  </a:lnTo>
                  <a:lnTo>
                    <a:pt x="77" y="6555"/>
                  </a:lnTo>
                  <a:lnTo>
                    <a:pt x="128" y="6631"/>
                  </a:lnTo>
                  <a:lnTo>
                    <a:pt x="204" y="6682"/>
                  </a:lnTo>
                  <a:lnTo>
                    <a:pt x="305" y="6708"/>
                  </a:lnTo>
                  <a:lnTo>
                    <a:pt x="407" y="6733"/>
                  </a:lnTo>
                  <a:lnTo>
                    <a:pt x="1322" y="6733"/>
                  </a:lnTo>
                  <a:lnTo>
                    <a:pt x="1423" y="6708"/>
                  </a:lnTo>
                  <a:lnTo>
                    <a:pt x="1550" y="6657"/>
                  </a:lnTo>
                  <a:lnTo>
                    <a:pt x="1626" y="6606"/>
                  </a:lnTo>
                  <a:lnTo>
                    <a:pt x="1728" y="6530"/>
                  </a:lnTo>
                  <a:lnTo>
                    <a:pt x="1804" y="6428"/>
                  </a:lnTo>
                  <a:lnTo>
                    <a:pt x="1855" y="6352"/>
                  </a:lnTo>
                  <a:lnTo>
                    <a:pt x="1906" y="6225"/>
                  </a:lnTo>
                  <a:lnTo>
                    <a:pt x="3964" y="611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51"/>
            <p:cNvSpPr/>
            <p:nvPr/>
          </p:nvSpPr>
          <p:spPr>
            <a:xfrm>
              <a:off x="4205433" y="3679563"/>
              <a:ext cx="103714" cy="177306"/>
            </a:xfrm>
            <a:custGeom>
              <a:rect b="b" l="l" r="r" t="t"/>
              <a:pathLst>
                <a:path extrusionOk="0" h="6734" w="3939">
                  <a:moveTo>
                    <a:pt x="1677" y="1"/>
                  </a:moveTo>
                  <a:lnTo>
                    <a:pt x="0" y="611"/>
                  </a:lnTo>
                  <a:lnTo>
                    <a:pt x="2033" y="6225"/>
                  </a:lnTo>
                  <a:lnTo>
                    <a:pt x="2084" y="6352"/>
                  </a:lnTo>
                  <a:lnTo>
                    <a:pt x="2134" y="6428"/>
                  </a:lnTo>
                  <a:lnTo>
                    <a:pt x="2236" y="6530"/>
                  </a:lnTo>
                  <a:lnTo>
                    <a:pt x="2312" y="6606"/>
                  </a:lnTo>
                  <a:lnTo>
                    <a:pt x="2414" y="6657"/>
                  </a:lnTo>
                  <a:lnTo>
                    <a:pt x="2515" y="6708"/>
                  </a:lnTo>
                  <a:lnTo>
                    <a:pt x="2617" y="6733"/>
                  </a:lnTo>
                  <a:lnTo>
                    <a:pt x="3557" y="6733"/>
                  </a:lnTo>
                  <a:lnTo>
                    <a:pt x="3659" y="6708"/>
                  </a:lnTo>
                  <a:lnTo>
                    <a:pt x="3735" y="6682"/>
                  </a:lnTo>
                  <a:lnTo>
                    <a:pt x="3811" y="6631"/>
                  </a:lnTo>
                  <a:lnTo>
                    <a:pt x="3862" y="6555"/>
                  </a:lnTo>
                  <a:lnTo>
                    <a:pt x="3913" y="6479"/>
                  </a:lnTo>
                  <a:lnTo>
                    <a:pt x="3938" y="6403"/>
                  </a:lnTo>
                  <a:lnTo>
                    <a:pt x="3938" y="6301"/>
                  </a:lnTo>
                  <a:lnTo>
                    <a:pt x="3913" y="620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51"/>
            <p:cNvSpPr/>
            <p:nvPr/>
          </p:nvSpPr>
          <p:spPr>
            <a:xfrm>
              <a:off x="4149245" y="3692280"/>
              <a:ext cx="46841" cy="164589"/>
            </a:xfrm>
            <a:custGeom>
              <a:rect b="b" l="l" r="r" t="t"/>
              <a:pathLst>
                <a:path extrusionOk="0" h="6251" w="1779">
                  <a:moveTo>
                    <a:pt x="0" y="1"/>
                  </a:moveTo>
                  <a:lnTo>
                    <a:pt x="0" y="5666"/>
                  </a:lnTo>
                  <a:lnTo>
                    <a:pt x="0" y="5793"/>
                  </a:lnTo>
                  <a:lnTo>
                    <a:pt x="26" y="5894"/>
                  </a:lnTo>
                  <a:lnTo>
                    <a:pt x="77" y="5996"/>
                  </a:lnTo>
                  <a:lnTo>
                    <a:pt x="153" y="6072"/>
                  </a:lnTo>
                  <a:lnTo>
                    <a:pt x="254" y="6148"/>
                  </a:lnTo>
                  <a:lnTo>
                    <a:pt x="331" y="6199"/>
                  </a:lnTo>
                  <a:lnTo>
                    <a:pt x="458" y="6225"/>
                  </a:lnTo>
                  <a:lnTo>
                    <a:pt x="559" y="6250"/>
                  </a:lnTo>
                  <a:lnTo>
                    <a:pt x="1194" y="6250"/>
                  </a:lnTo>
                  <a:lnTo>
                    <a:pt x="1321" y="6225"/>
                  </a:lnTo>
                  <a:lnTo>
                    <a:pt x="1423" y="6199"/>
                  </a:lnTo>
                  <a:lnTo>
                    <a:pt x="1525" y="6148"/>
                  </a:lnTo>
                  <a:lnTo>
                    <a:pt x="1601" y="6072"/>
                  </a:lnTo>
                  <a:lnTo>
                    <a:pt x="1677" y="5996"/>
                  </a:lnTo>
                  <a:lnTo>
                    <a:pt x="1728" y="5894"/>
                  </a:lnTo>
                  <a:lnTo>
                    <a:pt x="1753" y="5793"/>
                  </a:lnTo>
                  <a:lnTo>
                    <a:pt x="1779" y="5666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51"/>
            <p:cNvSpPr/>
            <p:nvPr/>
          </p:nvSpPr>
          <p:spPr>
            <a:xfrm>
              <a:off x="4205433" y="3679563"/>
              <a:ext cx="64903" cy="68274"/>
            </a:xfrm>
            <a:custGeom>
              <a:rect b="b" l="l" r="r" t="t"/>
              <a:pathLst>
                <a:path extrusionOk="0" h="2593" w="2465">
                  <a:moveTo>
                    <a:pt x="1677" y="1"/>
                  </a:moveTo>
                  <a:lnTo>
                    <a:pt x="0" y="611"/>
                  </a:lnTo>
                  <a:lnTo>
                    <a:pt x="712" y="2592"/>
                  </a:lnTo>
                  <a:lnTo>
                    <a:pt x="1067" y="2592"/>
                  </a:lnTo>
                  <a:lnTo>
                    <a:pt x="1448" y="2567"/>
                  </a:lnTo>
                  <a:lnTo>
                    <a:pt x="1804" y="2491"/>
                  </a:lnTo>
                  <a:lnTo>
                    <a:pt x="2160" y="2389"/>
                  </a:lnTo>
                  <a:lnTo>
                    <a:pt x="2465" y="221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51"/>
            <p:cNvSpPr/>
            <p:nvPr/>
          </p:nvSpPr>
          <p:spPr>
            <a:xfrm>
              <a:off x="4149245" y="3692280"/>
              <a:ext cx="46841" cy="55556"/>
            </a:xfrm>
            <a:custGeom>
              <a:rect b="b" l="l" r="r" t="t"/>
              <a:pathLst>
                <a:path extrusionOk="0" h="2110" w="1779">
                  <a:moveTo>
                    <a:pt x="0" y="1"/>
                  </a:moveTo>
                  <a:lnTo>
                    <a:pt x="0" y="2109"/>
                  </a:lnTo>
                  <a:lnTo>
                    <a:pt x="1779" y="2109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51"/>
            <p:cNvSpPr/>
            <p:nvPr/>
          </p:nvSpPr>
          <p:spPr>
            <a:xfrm>
              <a:off x="4076337" y="3679563"/>
              <a:ext cx="63561" cy="68274"/>
            </a:xfrm>
            <a:custGeom>
              <a:rect b="b" l="l" r="r" t="t"/>
              <a:pathLst>
                <a:path extrusionOk="0" h="2593" w="2414">
                  <a:moveTo>
                    <a:pt x="737" y="1"/>
                  </a:moveTo>
                  <a:lnTo>
                    <a:pt x="0" y="1982"/>
                  </a:lnTo>
                  <a:lnTo>
                    <a:pt x="178" y="2135"/>
                  </a:lnTo>
                  <a:lnTo>
                    <a:pt x="381" y="2236"/>
                  </a:lnTo>
                  <a:lnTo>
                    <a:pt x="559" y="2338"/>
                  </a:lnTo>
                  <a:lnTo>
                    <a:pt x="788" y="2440"/>
                  </a:lnTo>
                  <a:lnTo>
                    <a:pt x="991" y="2491"/>
                  </a:lnTo>
                  <a:lnTo>
                    <a:pt x="1220" y="2541"/>
                  </a:lnTo>
                  <a:lnTo>
                    <a:pt x="1448" y="2592"/>
                  </a:lnTo>
                  <a:lnTo>
                    <a:pt x="1677" y="2592"/>
                  </a:lnTo>
                  <a:lnTo>
                    <a:pt x="2414" y="61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51"/>
            <p:cNvSpPr/>
            <p:nvPr/>
          </p:nvSpPr>
          <p:spPr>
            <a:xfrm>
              <a:off x="4074336" y="3654813"/>
              <a:ext cx="206717" cy="67589"/>
            </a:xfrm>
            <a:custGeom>
              <a:rect b="b" l="l" r="r" t="t"/>
              <a:pathLst>
                <a:path extrusionOk="0" h="2567" w="785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6250" y="2567"/>
                  </a:lnTo>
                  <a:lnTo>
                    <a:pt x="6427" y="2541"/>
                  </a:lnTo>
                  <a:lnTo>
                    <a:pt x="6580" y="2491"/>
                  </a:lnTo>
                  <a:lnTo>
                    <a:pt x="6758" y="2440"/>
                  </a:lnTo>
                  <a:lnTo>
                    <a:pt x="6910" y="2364"/>
                  </a:lnTo>
                  <a:lnTo>
                    <a:pt x="7063" y="2262"/>
                  </a:lnTo>
                  <a:lnTo>
                    <a:pt x="7190" y="2160"/>
                  </a:lnTo>
                  <a:lnTo>
                    <a:pt x="7317" y="2059"/>
                  </a:lnTo>
                  <a:lnTo>
                    <a:pt x="7444" y="1906"/>
                  </a:lnTo>
                  <a:lnTo>
                    <a:pt x="7545" y="1779"/>
                  </a:lnTo>
                  <a:lnTo>
                    <a:pt x="7647" y="1627"/>
                  </a:lnTo>
                  <a:lnTo>
                    <a:pt x="7723" y="1474"/>
                  </a:lnTo>
                  <a:lnTo>
                    <a:pt x="7774" y="1297"/>
                  </a:lnTo>
                  <a:lnTo>
                    <a:pt x="7825" y="1144"/>
                  </a:lnTo>
                  <a:lnTo>
                    <a:pt x="7850" y="966"/>
                  </a:lnTo>
                  <a:lnTo>
                    <a:pt x="7850" y="76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51"/>
            <p:cNvSpPr/>
            <p:nvPr/>
          </p:nvSpPr>
          <p:spPr>
            <a:xfrm>
              <a:off x="4074336" y="3654813"/>
              <a:ext cx="116405" cy="67589"/>
            </a:xfrm>
            <a:custGeom>
              <a:rect b="b" l="l" r="r" t="t"/>
              <a:pathLst>
                <a:path extrusionOk="0" h="2567" w="442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2591" y="2567"/>
                  </a:lnTo>
                  <a:lnTo>
                    <a:pt x="2413" y="2541"/>
                  </a:lnTo>
                  <a:lnTo>
                    <a:pt x="2236" y="2491"/>
                  </a:lnTo>
                  <a:lnTo>
                    <a:pt x="2083" y="2440"/>
                  </a:lnTo>
                  <a:lnTo>
                    <a:pt x="1905" y="2364"/>
                  </a:lnTo>
                  <a:lnTo>
                    <a:pt x="1778" y="2262"/>
                  </a:lnTo>
                  <a:lnTo>
                    <a:pt x="1626" y="2160"/>
                  </a:lnTo>
                  <a:lnTo>
                    <a:pt x="1499" y="2059"/>
                  </a:lnTo>
                  <a:lnTo>
                    <a:pt x="1397" y="1906"/>
                  </a:lnTo>
                  <a:lnTo>
                    <a:pt x="1270" y="1779"/>
                  </a:lnTo>
                  <a:lnTo>
                    <a:pt x="1194" y="1627"/>
                  </a:lnTo>
                  <a:lnTo>
                    <a:pt x="1118" y="1474"/>
                  </a:lnTo>
                  <a:lnTo>
                    <a:pt x="1067" y="1297"/>
                  </a:lnTo>
                  <a:lnTo>
                    <a:pt x="1016" y="1144"/>
                  </a:lnTo>
                  <a:lnTo>
                    <a:pt x="991" y="966"/>
                  </a:lnTo>
                  <a:lnTo>
                    <a:pt x="965" y="763"/>
                  </a:lnTo>
                  <a:lnTo>
                    <a:pt x="4420" y="10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8D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51"/>
            <p:cNvSpPr/>
            <p:nvPr/>
          </p:nvSpPr>
          <p:spPr>
            <a:xfrm>
              <a:off x="4036869" y="3435430"/>
              <a:ext cx="282310" cy="239498"/>
            </a:xfrm>
            <a:custGeom>
              <a:rect b="b" l="l" r="r" t="t"/>
              <a:pathLst>
                <a:path extrusionOk="0" h="9096" w="10722">
                  <a:moveTo>
                    <a:pt x="4091" y="0"/>
                  </a:moveTo>
                  <a:lnTo>
                    <a:pt x="3887" y="51"/>
                  </a:lnTo>
                  <a:lnTo>
                    <a:pt x="3684" y="153"/>
                  </a:lnTo>
                  <a:lnTo>
                    <a:pt x="3506" y="254"/>
                  </a:lnTo>
                  <a:lnTo>
                    <a:pt x="3354" y="407"/>
                  </a:lnTo>
                  <a:lnTo>
                    <a:pt x="3201" y="559"/>
                  </a:lnTo>
                  <a:lnTo>
                    <a:pt x="3100" y="762"/>
                  </a:lnTo>
                  <a:lnTo>
                    <a:pt x="3024" y="966"/>
                  </a:lnTo>
                  <a:lnTo>
                    <a:pt x="2973" y="1093"/>
                  </a:lnTo>
                  <a:lnTo>
                    <a:pt x="2922" y="1220"/>
                  </a:lnTo>
                  <a:lnTo>
                    <a:pt x="2846" y="1321"/>
                  </a:lnTo>
                  <a:lnTo>
                    <a:pt x="2744" y="1398"/>
                  </a:lnTo>
                  <a:lnTo>
                    <a:pt x="2617" y="1474"/>
                  </a:lnTo>
                  <a:lnTo>
                    <a:pt x="2515" y="1525"/>
                  </a:lnTo>
                  <a:lnTo>
                    <a:pt x="2363" y="1550"/>
                  </a:lnTo>
                  <a:lnTo>
                    <a:pt x="2236" y="1575"/>
                  </a:lnTo>
                  <a:lnTo>
                    <a:pt x="1423" y="1575"/>
                  </a:lnTo>
                  <a:lnTo>
                    <a:pt x="1144" y="1601"/>
                  </a:lnTo>
                  <a:lnTo>
                    <a:pt x="864" y="1677"/>
                  </a:lnTo>
                  <a:lnTo>
                    <a:pt x="636" y="1804"/>
                  </a:lnTo>
                  <a:lnTo>
                    <a:pt x="407" y="1982"/>
                  </a:lnTo>
                  <a:lnTo>
                    <a:pt x="229" y="2210"/>
                  </a:lnTo>
                  <a:lnTo>
                    <a:pt x="102" y="2439"/>
                  </a:lnTo>
                  <a:lnTo>
                    <a:pt x="26" y="2719"/>
                  </a:lnTo>
                  <a:lnTo>
                    <a:pt x="0" y="2998"/>
                  </a:lnTo>
                  <a:lnTo>
                    <a:pt x="0" y="7672"/>
                  </a:lnTo>
                  <a:lnTo>
                    <a:pt x="26" y="7952"/>
                  </a:lnTo>
                  <a:lnTo>
                    <a:pt x="102" y="8231"/>
                  </a:lnTo>
                  <a:lnTo>
                    <a:pt x="229" y="8460"/>
                  </a:lnTo>
                  <a:lnTo>
                    <a:pt x="407" y="8689"/>
                  </a:lnTo>
                  <a:lnTo>
                    <a:pt x="636" y="8866"/>
                  </a:lnTo>
                  <a:lnTo>
                    <a:pt x="864" y="8993"/>
                  </a:lnTo>
                  <a:lnTo>
                    <a:pt x="1144" y="9070"/>
                  </a:lnTo>
                  <a:lnTo>
                    <a:pt x="1423" y="9095"/>
                  </a:lnTo>
                  <a:lnTo>
                    <a:pt x="9273" y="9095"/>
                  </a:lnTo>
                  <a:lnTo>
                    <a:pt x="9552" y="9070"/>
                  </a:lnTo>
                  <a:lnTo>
                    <a:pt x="9832" y="8993"/>
                  </a:lnTo>
                  <a:lnTo>
                    <a:pt x="10061" y="8866"/>
                  </a:lnTo>
                  <a:lnTo>
                    <a:pt x="10289" y="8689"/>
                  </a:lnTo>
                  <a:lnTo>
                    <a:pt x="10467" y="8485"/>
                  </a:lnTo>
                  <a:lnTo>
                    <a:pt x="10594" y="8257"/>
                  </a:lnTo>
                  <a:lnTo>
                    <a:pt x="10696" y="8003"/>
                  </a:lnTo>
                  <a:lnTo>
                    <a:pt x="10721" y="7723"/>
                  </a:lnTo>
                  <a:lnTo>
                    <a:pt x="9527" y="5335"/>
                  </a:lnTo>
                  <a:lnTo>
                    <a:pt x="10721" y="2947"/>
                  </a:lnTo>
                  <a:lnTo>
                    <a:pt x="10696" y="2668"/>
                  </a:lnTo>
                  <a:lnTo>
                    <a:pt x="10594" y="2414"/>
                  </a:lnTo>
                  <a:lnTo>
                    <a:pt x="10467" y="2185"/>
                  </a:lnTo>
                  <a:lnTo>
                    <a:pt x="10289" y="1982"/>
                  </a:lnTo>
                  <a:lnTo>
                    <a:pt x="10061" y="1804"/>
                  </a:lnTo>
                  <a:lnTo>
                    <a:pt x="9832" y="1677"/>
                  </a:lnTo>
                  <a:lnTo>
                    <a:pt x="9552" y="1601"/>
                  </a:lnTo>
                  <a:lnTo>
                    <a:pt x="9273" y="1575"/>
                  </a:lnTo>
                  <a:lnTo>
                    <a:pt x="8054" y="1575"/>
                  </a:lnTo>
                  <a:lnTo>
                    <a:pt x="7927" y="1550"/>
                  </a:lnTo>
                  <a:lnTo>
                    <a:pt x="7800" y="1525"/>
                  </a:lnTo>
                  <a:lnTo>
                    <a:pt x="7673" y="1474"/>
                  </a:lnTo>
                  <a:lnTo>
                    <a:pt x="7571" y="1398"/>
                  </a:lnTo>
                  <a:lnTo>
                    <a:pt x="7469" y="1321"/>
                  </a:lnTo>
                  <a:lnTo>
                    <a:pt x="7393" y="1220"/>
                  </a:lnTo>
                  <a:lnTo>
                    <a:pt x="7317" y="1093"/>
                  </a:lnTo>
                  <a:lnTo>
                    <a:pt x="7266" y="966"/>
                  </a:lnTo>
                  <a:lnTo>
                    <a:pt x="7190" y="762"/>
                  </a:lnTo>
                  <a:lnTo>
                    <a:pt x="7088" y="559"/>
                  </a:lnTo>
                  <a:lnTo>
                    <a:pt x="6961" y="407"/>
                  </a:lnTo>
                  <a:lnTo>
                    <a:pt x="6783" y="254"/>
                  </a:lnTo>
                  <a:lnTo>
                    <a:pt x="6606" y="153"/>
                  </a:lnTo>
                  <a:lnTo>
                    <a:pt x="6428" y="51"/>
                  </a:lnTo>
                  <a:lnTo>
                    <a:pt x="619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51"/>
            <p:cNvSpPr/>
            <p:nvPr/>
          </p:nvSpPr>
          <p:spPr>
            <a:xfrm>
              <a:off x="4036869" y="3476900"/>
              <a:ext cx="62902" cy="198028"/>
            </a:xfrm>
            <a:custGeom>
              <a:rect b="b" l="l" r="r" t="t"/>
              <a:pathLst>
                <a:path extrusionOk="0" h="7521" w="2389">
                  <a:moveTo>
                    <a:pt x="1423" y="0"/>
                  </a:moveTo>
                  <a:lnTo>
                    <a:pt x="1144" y="26"/>
                  </a:lnTo>
                  <a:lnTo>
                    <a:pt x="864" y="102"/>
                  </a:lnTo>
                  <a:lnTo>
                    <a:pt x="636" y="229"/>
                  </a:lnTo>
                  <a:lnTo>
                    <a:pt x="407" y="407"/>
                  </a:lnTo>
                  <a:lnTo>
                    <a:pt x="229" y="635"/>
                  </a:lnTo>
                  <a:lnTo>
                    <a:pt x="102" y="864"/>
                  </a:lnTo>
                  <a:lnTo>
                    <a:pt x="26" y="1144"/>
                  </a:lnTo>
                  <a:lnTo>
                    <a:pt x="0" y="1423"/>
                  </a:lnTo>
                  <a:lnTo>
                    <a:pt x="0" y="6097"/>
                  </a:lnTo>
                  <a:lnTo>
                    <a:pt x="0" y="6148"/>
                  </a:lnTo>
                  <a:lnTo>
                    <a:pt x="0" y="6301"/>
                  </a:lnTo>
                  <a:lnTo>
                    <a:pt x="51" y="6478"/>
                  </a:lnTo>
                  <a:lnTo>
                    <a:pt x="127" y="6707"/>
                  </a:lnTo>
                  <a:lnTo>
                    <a:pt x="254" y="6936"/>
                  </a:lnTo>
                  <a:lnTo>
                    <a:pt x="356" y="7037"/>
                  </a:lnTo>
                  <a:lnTo>
                    <a:pt x="458" y="7139"/>
                  </a:lnTo>
                  <a:lnTo>
                    <a:pt x="559" y="7241"/>
                  </a:lnTo>
                  <a:lnTo>
                    <a:pt x="686" y="7342"/>
                  </a:lnTo>
                  <a:lnTo>
                    <a:pt x="839" y="7393"/>
                  </a:lnTo>
                  <a:lnTo>
                    <a:pt x="1017" y="7469"/>
                  </a:lnTo>
                  <a:lnTo>
                    <a:pt x="1220" y="7495"/>
                  </a:lnTo>
                  <a:lnTo>
                    <a:pt x="1423" y="7520"/>
                  </a:lnTo>
                  <a:lnTo>
                    <a:pt x="2388" y="7520"/>
                  </a:lnTo>
                  <a:lnTo>
                    <a:pt x="2109" y="7495"/>
                  </a:lnTo>
                  <a:lnTo>
                    <a:pt x="1830" y="7418"/>
                  </a:lnTo>
                  <a:lnTo>
                    <a:pt x="1601" y="7291"/>
                  </a:lnTo>
                  <a:lnTo>
                    <a:pt x="1372" y="7114"/>
                  </a:lnTo>
                  <a:lnTo>
                    <a:pt x="1194" y="6885"/>
                  </a:lnTo>
                  <a:lnTo>
                    <a:pt x="1067" y="6656"/>
                  </a:lnTo>
                  <a:lnTo>
                    <a:pt x="991" y="6377"/>
                  </a:lnTo>
                  <a:lnTo>
                    <a:pt x="966" y="6097"/>
                  </a:lnTo>
                  <a:lnTo>
                    <a:pt x="966" y="1118"/>
                  </a:lnTo>
                  <a:lnTo>
                    <a:pt x="966" y="940"/>
                  </a:lnTo>
                  <a:lnTo>
                    <a:pt x="991" y="788"/>
                  </a:lnTo>
                  <a:lnTo>
                    <a:pt x="1042" y="635"/>
                  </a:lnTo>
                  <a:lnTo>
                    <a:pt x="1093" y="483"/>
                  </a:lnTo>
                  <a:lnTo>
                    <a:pt x="1169" y="331"/>
                  </a:lnTo>
                  <a:lnTo>
                    <a:pt x="1271" y="204"/>
                  </a:lnTo>
                  <a:lnTo>
                    <a:pt x="1372" y="10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51"/>
            <p:cNvSpPr/>
            <p:nvPr/>
          </p:nvSpPr>
          <p:spPr>
            <a:xfrm>
              <a:off x="4256935" y="3513025"/>
              <a:ext cx="62244" cy="125778"/>
            </a:xfrm>
            <a:custGeom>
              <a:rect b="b" l="l" r="r" t="t"/>
              <a:pathLst>
                <a:path extrusionOk="0" h="4777" w="2364">
                  <a:moveTo>
                    <a:pt x="2363" y="0"/>
                  </a:moveTo>
                  <a:lnTo>
                    <a:pt x="940" y="432"/>
                  </a:lnTo>
                  <a:lnTo>
                    <a:pt x="737" y="508"/>
                  </a:lnTo>
                  <a:lnTo>
                    <a:pt x="559" y="610"/>
                  </a:lnTo>
                  <a:lnTo>
                    <a:pt x="382" y="737"/>
                  </a:lnTo>
                  <a:lnTo>
                    <a:pt x="255" y="915"/>
                  </a:lnTo>
                  <a:lnTo>
                    <a:pt x="153" y="1093"/>
                  </a:lnTo>
                  <a:lnTo>
                    <a:pt x="51" y="1270"/>
                  </a:lnTo>
                  <a:lnTo>
                    <a:pt x="0" y="1474"/>
                  </a:lnTo>
                  <a:lnTo>
                    <a:pt x="0" y="1702"/>
                  </a:lnTo>
                  <a:lnTo>
                    <a:pt x="0" y="3074"/>
                  </a:lnTo>
                  <a:lnTo>
                    <a:pt x="0" y="3303"/>
                  </a:lnTo>
                  <a:lnTo>
                    <a:pt x="51" y="3506"/>
                  </a:lnTo>
                  <a:lnTo>
                    <a:pt x="153" y="3684"/>
                  </a:lnTo>
                  <a:lnTo>
                    <a:pt x="255" y="3862"/>
                  </a:lnTo>
                  <a:lnTo>
                    <a:pt x="382" y="4014"/>
                  </a:lnTo>
                  <a:lnTo>
                    <a:pt x="559" y="4167"/>
                  </a:lnTo>
                  <a:lnTo>
                    <a:pt x="737" y="4268"/>
                  </a:lnTo>
                  <a:lnTo>
                    <a:pt x="940" y="4344"/>
                  </a:lnTo>
                  <a:lnTo>
                    <a:pt x="2363" y="4776"/>
                  </a:lnTo>
                  <a:lnTo>
                    <a:pt x="2363" y="4725"/>
                  </a:lnTo>
                  <a:lnTo>
                    <a:pt x="2363" y="51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51"/>
            <p:cNvSpPr/>
            <p:nvPr/>
          </p:nvSpPr>
          <p:spPr>
            <a:xfrm>
              <a:off x="4079681" y="3508997"/>
              <a:ext cx="133809" cy="133809"/>
            </a:xfrm>
            <a:custGeom>
              <a:rect b="b" l="l" r="r" t="t"/>
              <a:pathLst>
                <a:path extrusionOk="0" h="5082" w="5082">
                  <a:moveTo>
                    <a:pt x="2287" y="1"/>
                  </a:moveTo>
                  <a:lnTo>
                    <a:pt x="2033" y="52"/>
                  </a:lnTo>
                  <a:lnTo>
                    <a:pt x="1779" y="102"/>
                  </a:lnTo>
                  <a:lnTo>
                    <a:pt x="1550" y="204"/>
                  </a:lnTo>
                  <a:lnTo>
                    <a:pt x="1321" y="306"/>
                  </a:lnTo>
                  <a:lnTo>
                    <a:pt x="1118" y="433"/>
                  </a:lnTo>
                  <a:lnTo>
                    <a:pt x="940" y="585"/>
                  </a:lnTo>
                  <a:lnTo>
                    <a:pt x="737" y="738"/>
                  </a:lnTo>
                  <a:lnTo>
                    <a:pt x="585" y="915"/>
                  </a:lnTo>
                  <a:lnTo>
                    <a:pt x="432" y="1119"/>
                  </a:lnTo>
                  <a:lnTo>
                    <a:pt x="305" y="1322"/>
                  </a:lnTo>
                  <a:lnTo>
                    <a:pt x="204" y="1550"/>
                  </a:lnTo>
                  <a:lnTo>
                    <a:pt x="127" y="1779"/>
                  </a:lnTo>
                  <a:lnTo>
                    <a:pt x="51" y="2033"/>
                  </a:lnTo>
                  <a:lnTo>
                    <a:pt x="26" y="2287"/>
                  </a:lnTo>
                  <a:lnTo>
                    <a:pt x="0" y="2541"/>
                  </a:lnTo>
                  <a:lnTo>
                    <a:pt x="26" y="2795"/>
                  </a:lnTo>
                  <a:lnTo>
                    <a:pt x="51" y="3049"/>
                  </a:lnTo>
                  <a:lnTo>
                    <a:pt x="127" y="3303"/>
                  </a:lnTo>
                  <a:lnTo>
                    <a:pt x="204" y="3532"/>
                  </a:lnTo>
                  <a:lnTo>
                    <a:pt x="305" y="3761"/>
                  </a:lnTo>
                  <a:lnTo>
                    <a:pt x="432" y="3964"/>
                  </a:lnTo>
                  <a:lnTo>
                    <a:pt x="585" y="4167"/>
                  </a:lnTo>
                  <a:lnTo>
                    <a:pt x="737" y="4345"/>
                  </a:lnTo>
                  <a:lnTo>
                    <a:pt x="940" y="4497"/>
                  </a:lnTo>
                  <a:lnTo>
                    <a:pt x="1118" y="4650"/>
                  </a:lnTo>
                  <a:lnTo>
                    <a:pt x="1321" y="4777"/>
                  </a:lnTo>
                  <a:lnTo>
                    <a:pt x="1550" y="4878"/>
                  </a:lnTo>
                  <a:lnTo>
                    <a:pt x="1779" y="4980"/>
                  </a:lnTo>
                  <a:lnTo>
                    <a:pt x="2033" y="5031"/>
                  </a:lnTo>
                  <a:lnTo>
                    <a:pt x="2287" y="5082"/>
                  </a:lnTo>
                  <a:lnTo>
                    <a:pt x="2795" y="5082"/>
                  </a:lnTo>
                  <a:lnTo>
                    <a:pt x="3049" y="5031"/>
                  </a:lnTo>
                  <a:lnTo>
                    <a:pt x="3303" y="4980"/>
                  </a:lnTo>
                  <a:lnTo>
                    <a:pt x="3532" y="4878"/>
                  </a:lnTo>
                  <a:lnTo>
                    <a:pt x="3760" y="4777"/>
                  </a:lnTo>
                  <a:lnTo>
                    <a:pt x="3963" y="4650"/>
                  </a:lnTo>
                  <a:lnTo>
                    <a:pt x="4167" y="4497"/>
                  </a:lnTo>
                  <a:lnTo>
                    <a:pt x="4344" y="4345"/>
                  </a:lnTo>
                  <a:lnTo>
                    <a:pt x="4497" y="4167"/>
                  </a:lnTo>
                  <a:lnTo>
                    <a:pt x="4649" y="3964"/>
                  </a:lnTo>
                  <a:lnTo>
                    <a:pt x="4776" y="3761"/>
                  </a:lnTo>
                  <a:lnTo>
                    <a:pt x="4878" y="3532"/>
                  </a:lnTo>
                  <a:lnTo>
                    <a:pt x="4980" y="3303"/>
                  </a:lnTo>
                  <a:lnTo>
                    <a:pt x="5030" y="3049"/>
                  </a:lnTo>
                  <a:lnTo>
                    <a:pt x="5081" y="2795"/>
                  </a:lnTo>
                  <a:lnTo>
                    <a:pt x="5081" y="2541"/>
                  </a:lnTo>
                  <a:lnTo>
                    <a:pt x="5081" y="2287"/>
                  </a:lnTo>
                  <a:lnTo>
                    <a:pt x="5030" y="2033"/>
                  </a:lnTo>
                  <a:lnTo>
                    <a:pt x="4980" y="1779"/>
                  </a:lnTo>
                  <a:lnTo>
                    <a:pt x="4878" y="1550"/>
                  </a:lnTo>
                  <a:lnTo>
                    <a:pt x="4776" y="1322"/>
                  </a:lnTo>
                  <a:lnTo>
                    <a:pt x="4649" y="1119"/>
                  </a:lnTo>
                  <a:lnTo>
                    <a:pt x="4497" y="915"/>
                  </a:lnTo>
                  <a:lnTo>
                    <a:pt x="4344" y="738"/>
                  </a:lnTo>
                  <a:lnTo>
                    <a:pt x="4167" y="585"/>
                  </a:lnTo>
                  <a:lnTo>
                    <a:pt x="3963" y="433"/>
                  </a:lnTo>
                  <a:lnTo>
                    <a:pt x="3760" y="306"/>
                  </a:lnTo>
                  <a:lnTo>
                    <a:pt x="3532" y="204"/>
                  </a:lnTo>
                  <a:lnTo>
                    <a:pt x="3303" y="102"/>
                  </a:lnTo>
                  <a:lnTo>
                    <a:pt x="3049" y="52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51"/>
            <p:cNvSpPr/>
            <p:nvPr/>
          </p:nvSpPr>
          <p:spPr>
            <a:xfrm>
              <a:off x="4113779" y="3543120"/>
              <a:ext cx="65588" cy="65588"/>
            </a:xfrm>
            <a:custGeom>
              <a:rect b="b" l="l" r="r" t="t"/>
              <a:pathLst>
                <a:path extrusionOk="0" h="2491" w="2491">
                  <a:moveTo>
                    <a:pt x="1246" y="0"/>
                  </a:moveTo>
                  <a:lnTo>
                    <a:pt x="992" y="26"/>
                  </a:lnTo>
                  <a:lnTo>
                    <a:pt x="763" y="102"/>
                  </a:lnTo>
                  <a:lnTo>
                    <a:pt x="560" y="204"/>
                  </a:lnTo>
                  <a:lnTo>
                    <a:pt x="357" y="356"/>
                  </a:lnTo>
                  <a:lnTo>
                    <a:pt x="204" y="534"/>
                  </a:lnTo>
                  <a:lnTo>
                    <a:pt x="103" y="763"/>
                  </a:lnTo>
                  <a:lnTo>
                    <a:pt x="26" y="991"/>
                  </a:lnTo>
                  <a:lnTo>
                    <a:pt x="1" y="1245"/>
                  </a:lnTo>
                  <a:lnTo>
                    <a:pt x="26" y="1499"/>
                  </a:lnTo>
                  <a:lnTo>
                    <a:pt x="103" y="1728"/>
                  </a:lnTo>
                  <a:lnTo>
                    <a:pt x="204" y="1931"/>
                  </a:lnTo>
                  <a:lnTo>
                    <a:pt x="357" y="2134"/>
                  </a:lnTo>
                  <a:lnTo>
                    <a:pt x="560" y="2287"/>
                  </a:lnTo>
                  <a:lnTo>
                    <a:pt x="763" y="2388"/>
                  </a:lnTo>
                  <a:lnTo>
                    <a:pt x="992" y="2465"/>
                  </a:lnTo>
                  <a:lnTo>
                    <a:pt x="1246" y="2490"/>
                  </a:lnTo>
                  <a:lnTo>
                    <a:pt x="1500" y="2465"/>
                  </a:lnTo>
                  <a:lnTo>
                    <a:pt x="1728" y="2388"/>
                  </a:lnTo>
                  <a:lnTo>
                    <a:pt x="1957" y="2287"/>
                  </a:lnTo>
                  <a:lnTo>
                    <a:pt x="2135" y="2134"/>
                  </a:lnTo>
                  <a:lnTo>
                    <a:pt x="2287" y="1931"/>
                  </a:lnTo>
                  <a:lnTo>
                    <a:pt x="2389" y="1728"/>
                  </a:lnTo>
                  <a:lnTo>
                    <a:pt x="2465" y="1499"/>
                  </a:lnTo>
                  <a:lnTo>
                    <a:pt x="2491" y="1245"/>
                  </a:lnTo>
                  <a:lnTo>
                    <a:pt x="2465" y="991"/>
                  </a:lnTo>
                  <a:lnTo>
                    <a:pt x="2389" y="763"/>
                  </a:lnTo>
                  <a:lnTo>
                    <a:pt x="2287" y="534"/>
                  </a:lnTo>
                  <a:lnTo>
                    <a:pt x="2135" y="356"/>
                  </a:lnTo>
                  <a:lnTo>
                    <a:pt x="1957" y="204"/>
                  </a:lnTo>
                  <a:lnTo>
                    <a:pt x="1728" y="102"/>
                  </a:lnTo>
                  <a:lnTo>
                    <a:pt x="1500" y="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51"/>
            <p:cNvSpPr/>
            <p:nvPr/>
          </p:nvSpPr>
          <p:spPr>
            <a:xfrm>
              <a:off x="4147902" y="3460839"/>
              <a:ext cx="48868" cy="28120"/>
            </a:xfrm>
            <a:custGeom>
              <a:rect b="b" l="l" r="r" t="t"/>
              <a:pathLst>
                <a:path extrusionOk="0" h="1068" w="1856">
                  <a:moveTo>
                    <a:pt x="432" y="1"/>
                  </a:moveTo>
                  <a:lnTo>
                    <a:pt x="331" y="26"/>
                  </a:lnTo>
                  <a:lnTo>
                    <a:pt x="255" y="77"/>
                  </a:lnTo>
                  <a:lnTo>
                    <a:pt x="178" y="153"/>
                  </a:lnTo>
                  <a:lnTo>
                    <a:pt x="102" y="229"/>
                  </a:lnTo>
                  <a:lnTo>
                    <a:pt x="51" y="306"/>
                  </a:lnTo>
                  <a:lnTo>
                    <a:pt x="26" y="407"/>
                  </a:lnTo>
                  <a:lnTo>
                    <a:pt x="1" y="534"/>
                  </a:lnTo>
                  <a:lnTo>
                    <a:pt x="26" y="636"/>
                  </a:lnTo>
                  <a:lnTo>
                    <a:pt x="51" y="737"/>
                  </a:lnTo>
                  <a:lnTo>
                    <a:pt x="102" y="814"/>
                  </a:lnTo>
                  <a:lnTo>
                    <a:pt x="178" y="890"/>
                  </a:lnTo>
                  <a:lnTo>
                    <a:pt x="255" y="966"/>
                  </a:lnTo>
                  <a:lnTo>
                    <a:pt x="331" y="1017"/>
                  </a:lnTo>
                  <a:lnTo>
                    <a:pt x="432" y="1042"/>
                  </a:lnTo>
                  <a:lnTo>
                    <a:pt x="534" y="1068"/>
                  </a:lnTo>
                  <a:lnTo>
                    <a:pt x="1322" y="1068"/>
                  </a:lnTo>
                  <a:lnTo>
                    <a:pt x="1423" y="1042"/>
                  </a:lnTo>
                  <a:lnTo>
                    <a:pt x="1525" y="1017"/>
                  </a:lnTo>
                  <a:lnTo>
                    <a:pt x="1626" y="966"/>
                  </a:lnTo>
                  <a:lnTo>
                    <a:pt x="1703" y="890"/>
                  </a:lnTo>
                  <a:lnTo>
                    <a:pt x="1753" y="814"/>
                  </a:lnTo>
                  <a:lnTo>
                    <a:pt x="1804" y="737"/>
                  </a:lnTo>
                  <a:lnTo>
                    <a:pt x="1855" y="636"/>
                  </a:lnTo>
                  <a:lnTo>
                    <a:pt x="1855" y="534"/>
                  </a:lnTo>
                  <a:lnTo>
                    <a:pt x="1855" y="407"/>
                  </a:lnTo>
                  <a:lnTo>
                    <a:pt x="1804" y="306"/>
                  </a:lnTo>
                  <a:lnTo>
                    <a:pt x="1753" y="229"/>
                  </a:lnTo>
                  <a:lnTo>
                    <a:pt x="1703" y="153"/>
                  </a:lnTo>
                  <a:lnTo>
                    <a:pt x="1626" y="77"/>
                  </a:lnTo>
                  <a:lnTo>
                    <a:pt x="1525" y="26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8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52"/>
          <p:cNvSpPr txBox="1"/>
          <p:nvPr>
            <p:ph idx="3" type="subTitle"/>
          </p:nvPr>
        </p:nvSpPr>
        <p:spPr>
          <a:xfrm>
            <a:off x="6159450" y="1379700"/>
            <a:ext cx="2643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would you say is strongest: your visual, audible, or verbal memory?</a:t>
            </a:r>
            <a:endParaRPr/>
          </a:p>
        </p:txBody>
      </p:sp>
      <p:sp>
        <p:nvSpPr>
          <p:cNvPr id="2630" name="Google Shape;2630;p52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</a:t>
            </a:r>
            <a:endParaRPr/>
          </a:p>
        </p:txBody>
      </p:sp>
      <p:sp>
        <p:nvSpPr>
          <p:cNvPr id="2631" name="Google Shape;2631;p52"/>
          <p:cNvSpPr txBox="1"/>
          <p:nvPr>
            <p:ph idx="1" type="subTitle"/>
          </p:nvPr>
        </p:nvSpPr>
        <p:spPr>
          <a:xfrm>
            <a:off x="1895124" y="1413475"/>
            <a:ext cx="252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perform music, how do you remember your pieces?</a:t>
            </a:r>
            <a:endParaRPr/>
          </a:p>
        </p:txBody>
      </p:sp>
      <p:sp>
        <p:nvSpPr>
          <p:cNvPr id="2632" name="Google Shape;2632;p52"/>
          <p:cNvSpPr txBox="1"/>
          <p:nvPr>
            <p:ph idx="5" type="subTitle"/>
          </p:nvPr>
        </p:nvSpPr>
        <p:spPr>
          <a:xfrm>
            <a:off x="1895135" y="2641363"/>
            <a:ext cx="2194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an artist, what’s exciting about AR/VR technology?</a:t>
            </a:r>
            <a:endParaRPr/>
          </a:p>
        </p:txBody>
      </p:sp>
      <p:sp>
        <p:nvSpPr>
          <p:cNvPr id="2633" name="Google Shape;2633;p52"/>
          <p:cNvSpPr txBox="1"/>
          <p:nvPr>
            <p:ph idx="7" type="subTitle"/>
          </p:nvPr>
        </p:nvSpPr>
        <p:spPr>
          <a:xfrm>
            <a:off x="6159448" y="2641363"/>
            <a:ext cx="2194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common uses for both AR and VR?</a:t>
            </a:r>
            <a:endParaRPr/>
          </a:p>
        </p:txBody>
      </p:sp>
      <p:sp>
        <p:nvSpPr>
          <p:cNvPr id="2634" name="Google Shape;2634;p52"/>
          <p:cNvSpPr/>
          <p:nvPr/>
        </p:nvSpPr>
        <p:spPr>
          <a:xfrm>
            <a:off x="790052" y="1193582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35" name="Google Shape;2635;p52"/>
          <p:cNvCxnSpPr/>
          <p:nvPr/>
        </p:nvCxnSpPr>
        <p:spPr>
          <a:xfrm rot="10800000">
            <a:off x="3414450" y="1062375"/>
            <a:ext cx="23151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6" name="Google Shape;2636;p52"/>
          <p:cNvSpPr/>
          <p:nvPr/>
        </p:nvSpPr>
        <p:spPr>
          <a:xfrm>
            <a:off x="790052" y="2374682"/>
            <a:ext cx="924600" cy="9246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7" name="Google Shape;2637;p52"/>
          <p:cNvSpPr/>
          <p:nvPr/>
        </p:nvSpPr>
        <p:spPr>
          <a:xfrm>
            <a:off x="5057252" y="2374682"/>
            <a:ext cx="924600" cy="9246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8" name="Google Shape;2638;p52"/>
          <p:cNvGrpSpPr/>
          <p:nvPr/>
        </p:nvGrpSpPr>
        <p:grpSpPr>
          <a:xfrm>
            <a:off x="1023281" y="1359913"/>
            <a:ext cx="458157" cy="651544"/>
            <a:chOff x="4035526" y="3435430"/>
            <a:chExt cx="283653" cy="421439"/>
          </a:xfrm>
        </p:grpSpPr>
        <p:sp>
          <p:nvSpPr>
            <p:cNvPr id="2639" name="Google Shape;2639;p52"/>
            <p:cNvSpPr/>
            <p:nvPr/>
          </p:nvSpPr>
          <p:spPr>
            <a:xfrm>
              <a:off x="4035526" y="3679563"/>
              <a:ext cx="104372" cy="177306"/>
            </a:xfrm>
            <a:custGeom>
              <a:rect b="b" l="l" r="r" t="t"/>
              <a:pathLst>
                <a:path extrusionOk="0" h="6734" w="3964">
                  <a:moveTo>
                    <a:pt x="2287" y="1"/>
                  </a:moveTo>
                  <a:lnTo>
                    <a:pt x="26" y="6200"/>
                  </a:lnTo>
                  <a:lnTo>
                    <a:pt x="1" y="6301"/>
                  </a:lnTo>
                  <a:lnTo>
                    <a:pt x="1" y="6403"/>
                  </a:lnTo>
                  <a:lnTo>
                    <a:pt x="26" y="6479"/>
                  </a:lnTo>
                  <a:lnTo>
                    <a:pt x="77" y="6555"/>
                  </a:lnTo>
                  <a:lnTo>
                    <a:pt x="128" y="6631"/>
                  </a:lnTo>
                  <a:lnTo>
                    <a:pt x="204" y="6682"/>
                  </a:lnTo>
                  <a:lnTo>
                    <a:pt x="305" y="6708"/>
                  </a:lnTo>
                  <a:lnTo>
                    <a:pt x="407" y="6733"/>
                  </a:lnTo>
                  <a:lnTo>
                    <a:pt x="1322" y="6733"/>
                  </a:lnTo>
                  <a:lnTo>
                    <a:pt x="1423" y="6708"/>
                  </a:lnTo>
                  <a:lnTo>
                    <a:pt x="1550" y="6657"/>
                  </a:lnTo>
                  <a:lnTo>
                    <a:pt x="1626" y="6606"/>
                  </a:lnTo>
                  <a:lnTo>
                    <a:pt x="1728" y="6530"/>
                  </a:lnTo>
                  <a:lnTo>
                    <a:pt x="1804" y="6428"/>
                  </a:lnTo>
                  <a:lnTo>
                    <a:pt x="1855" y="6352"/>
                  </a:lnTo>
                  <a:lnTo>
                    <a:pt x="1906" y="6225"/>
                  </a:lnTo>
                  <a:lnTo>
                    <a:pt x="3964" y="611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52"/>
            <p:cNvSpPr/>
            <p:nvPr/>
          </p:nvSpPr>
          <p:spPr>
            <a:xfrm>
              <a:off x="4205433" y="3679563"/>
              <a:ext cx="103714" cy="177306"/>
            </a:xfrm>
            <a:custGeom>
              <a:rect b="b" l="l" r="r" t="t"/>
              <a:pathLst>
                <a:path extrusionOk="0" h="6734" w="3939">
                  <a:moveTo>
                    <a:pt x="1677" y="1"/>
                  </a:moveTo>
                  <a:lnTo>
                    <a:pt x="0" y="611"/>
                  </a:lnTo>
                  <a:lnTo>
                    <a:pt x="2033" y="6225"/>
                  </a:lnTo>
                  <a:lnTo>
                    <a:pt x="2084" y="6352"/>
                  </a:lnTo>
                  <a:lnTo>
                    <a:pt x="2134" y="6428"/>
                  </a:lnTo>
                  <a:lnTo>
                    <a:pt x="2236" y="6530"/>
                  </a:lnTo>
                  <a:lnTo>
                    <a:pt x="2312" y="6606"/>
                  </a:lnTo>
                  <a:lnTo>
                    <a:pt x="2414" y="6657"/>
                  </a:lnTo>
                  <a:lnTo>
                    <a:pt x="2515" y="6708"/>
                  </a:lnTo>
                  <a:lnTo>
                    <a:pt x="2617" y="6733"/>
                  </a:lnTo>
                  <a:lnTo>
                    <a:pt x="3557" y="6733"/>
                  </a:lnTo>
                  <a:lnTo>
                    <a:pt x="3659" y="6708"/>
                  </a:lnTo>
                  <a:lnTo>
                    <a:pt x="3735" y="6682"/>
                  </a:lnTo>
                  <a:lnTo>
                    <a:pt x="3811" y="6631"/>
                  </a:lnTo>
                  <a:lnTo>
                    <a:pt x="3862" y="6555"/>
                  </a:lnTo>
                  <a:lnTo>
                    <a:pt x="3913" y="6479"/>
                  </a:lnTo>
                  <a:lnTo>
                    <a:pt x="3938" y="6403"/>
                  </a:lnTo>
                  <a:lnTo>
                    <a:pt x="3938" y="6301"/>
                  </a:lnTo>
                  <a:lnTo>
                    <a:pt x="3913" y="620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52"/>
            <p:cNvSpPr/>
            <p:nvPr/>
          </p:nvSpPr>
          <p:spPr>
            <a:xfrm>
              <a:off x="4149245" y="3692280"/>
              <a:ext cx="46841" cy="164589"/>
            </a:xfrm>
            <a:custGeom>
              <a:rect b="b" l="l" r="r" t="t"/>
              <a:pathLst>
                <a:path extrusionOk="0" h="6251" w="1779">
                  <a:moveTo>
                    <a:pt x="0" y="1"/>
                  </a:moveTo>
                  <a:lnTo>
                    <a:pt x="0" y="5666"/>
                  </a:lnTo>
                  <a:lnTo>
                    <a:pt x="0" y="5793"/>
                  </a:lnTo>
                  <a:lnTo>
                    <a:pt x="26" y="5894"/>
                  </a:lnTo>
                  <a:lnTo>
                    <a:pt x="77" y="5996"/>
                  </a:lnTo>
                  <a:lnTo>
                    <a:pt x="153" y="6072"/>
                  </a:lnTo>
                  <a:lnTo>
                    <a:pt x="254" y="6148"/>
                  </a:lnTo>
                  <a:lnTo>
                    <a:pt x="331" y="6199"/>
                  </a:lnTo>
                  <a:lnTo>
                    <a:pt x="458" y="6225"/>
                  </a:lnTo>
                  <a:lnTo>
                    <a:pt x="559" y="6250"/>
                  </a:lnTo>
                  <a:lnTo>
                    <a:pt x="1194" y="6250"/>
                  </a:lnTo>
                  <a:lnTo>
                    <a:pt x="1321" y="6225"/>
                  </a:lnTo>
                  <a:lnTo>
                    <a:pt x="1423" y="6199"/>
                  </a:lnTo>
                  <a:lnTo>
                    <a:pt x="1525" y="6148"/>
                  </a:lnTo>
                  <a:lnTo>
                    <a:pt x="1601" y="6072"/>
                  </a:lnTo>
                  <a:lnTo>
                    <a:pt x="1677" y="5996"/>
                  </a:lnTo>
                  <a:lnTo>
                    <a:pt x="1728" y="5894"/>
                  </a:lnTo>
                  <a:lnTo>
                    <a:pt x="1753" y="5793"/>
                  </a:lnTo>
                  <a:lnTo>
                    <a:pt x="1779" y="5666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52"/>
            <p:cNvSpPr/>
            <p:nvPr/>
          </p:nvSpPr>
          <p:spPr>
            <a:xfrm>
              <a:off x="4205433" y="3679563"/>
              <a:ext cx="64903" cy="68274"/>
            </a:xfrm>
            <a:custGeom>
              <a:rect b="b" l="l" r="r" t="t"/>
              <a:pathLst>
                <a:path extrusionOk="0" h="2593" w="2465">
                  <a:moveTo>
                    <a:pt x="1677" y="1"/>
                  </a:moveTo>
                  <a:lnTo>
                    <a:pt x="0" y="611"/>
                  </a:lnTo>
                  <a:lnTo>
                    <a:pt x="712" y="2592"/>
                  </a:lnTo>
                  <a:lnTo>
                    <a:pt x="1067" y="2592"/>
                  </a:lnTo>
                  <a:lnTo>
                    <a:pt x="1448" y="2567"/>
                  </a:lnTo>
                  <a:lnTo>
                    <a:pt x="1804" y="2491"/>
                  </a:lnTo>
                  <a:lnTo>
                    <a:pt x="2160" y="2389"/>
                  </a:lnTo>
                  <a:lnTo>
                    <a:pt x="2465" y="221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4149245" y="3692280"/>
              <a:ext cx="46841" cy="55556"/>
            </a:xfrm>
            <a:custGeom>
              <a:rect b="b" l="l" r="r" t="t"/>
              <a:pathLst>
                <a:path extrusionOk="0" h="2110" w="1779">
                  <a:moveTo>
                    <a:pt x="0" y="1"/>
                  </a:moveTo>
                  <a:lnTo>
                    <a:pt x="0" y="2109"/>
                  </a:lnTo>
                  <a:lnTo>
                    <a:pt x="1779" y="2109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4076337" y="3679563"/>
              <a:ext cx="63561" cy="68274"/>
            </a:xfrm>
            <a:custGeom>
              <a:rect b="b" l="l" r="r" t="t"/>
              <a:pathLst>
                <a:path extrusionOk="0" h="2593" w="2414">
                  <a:moveTo>
                    <a:pt x="737" y="1"/>
                  </a:moveTo>
                  <a:lnTo>
                    <a:pt x="0" y="1982"/>
                  </a:lnTo>
                  <a:lnTo>
                    <a:pt x="178" y="2135"/>
                  </a:lnTo>
                  <a:lnTo>
                    <a:pt x="381" y="2236"/>
                  </a:lnTo>
                  <a:lnTo>
                    <a:pt x="559" y="2338"/>
                  </a:lnTo>
                  <a:lnTo>
                    <a:pt x="788" y="2440"/>
                  </a:lnTo>
                  <a:lnTo>
                    <a:pt x="991" y="2491"/>
                  </a:lnTo>
                  <a:lnTo>
                    <a:pt x="1220" y="2541"/>
                  </a:lnTo>
                  <a:lnTo>
                    <a:pt x="1448" y="2592"/>
                  </a:lnTo>
                  <a:lnTo>
                    <a:pt x="1677" y="2592"/>
                  </a:lnTo>
                  <a:lnTo>
                    <a:pt x="2414" y="61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52"/>
            <p:cNvSpPr/>
            <p:nvPr/>
          </p:nvSpPr>
          <p:spPr>
            <a:xfrm>
              <a:off x="4074336" y="3654813"/>
              <a:ext cx="206717" cy="67589"/>
            </a:xfrm>
            <a:custGeom>
              <a:rect b="b" l="l" r="r" t="t"/>
              <a:pathLst>
                <a:path extrusionOk="0" h="2567" w="785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6250" y="2567"/>
                  </a:lnTo>
                  <a:lnTo>
                    <a:pt x="6427" y="2541"/>
                  </a:lnTo>
                  <a:lnTo>
                    <a:pt x="6580" y="2491"/>
                  </a:lnTo>
                  <a:lnTo>
                    <a:pt x="6758" y="2440"/>
                  </a:lnTo>
                  <a:lnTo>
                    <a:pt x="6910" y="2364"/>
                  </a:lnTo>
                  <a:lnTo>
                    <a:pt x="7063" y="2262"/>
                  </a:lnTo>
                  <a:lnTo>
                    <a:pt x="7190" y="2160"/>
                  </a:lnTo>
                  <a:lnTo>
                    <a:pt x="7317" y="2059"/>
                  </a:lnTo>
                  <a:lnTo>
                    <a:pt x="7444" y="1906"/>
                  </a:lnTo>
                  <a:lnTo>
                    <a:pt x="7545" y="1779"/>
                  </a:lnTo>
                  <a:lnTo>
                    <a:pt x="7647" y="1627"/>
                  </a:lnTo>
                  <a:lnTo>
                    <a:pt x="7723" y="1474"/>
                  </a:lnTo>
                  <a:lnTo>
                    <a:pt x="7774" y="1297"/>
                  </a:lnTo>
                  <a:lnTo>
                    <a:pt x="7825" y="1144"/>
                  </a:lnTo>
                  <a:lnTo>
                    <a:pt x="7850" y="966"/>
                  </a:lnTo>
                  <a:lnTo>
                    <a:pt x="7850" y="76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52"/>
            <p:cNvSpPr/>
            <p:nvPr/>
          </p:nvSpPr>
          <p:spPr>
            <a:xfrm>
              <a:off x="4074336" y="3654813"/>
              <a:ext cx="116405" cy="67589"/>
            </a:xfrm>
            <a:custGeom>
              <a:rect b="b" l="l" r="r" t="t"/>
              <a:pathLst>
                <a:path extrusionOk="0" h="2567" w="442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2591" y="2567"/>
                  </a:lnTo>
                  <a:lnTo>
                    <a:pt x="2413" y="2541"/>
                  </a:lnTo>
                  <a:lnTo>
                    <a:pt x="2236" y="2491"/>
                  </a:lnTo>
                  <a:lnTo>
                    <a:pt x="2083" y="2440"/>
                  </a:lnTo>
                  <a:lnTo>
                    <a:pt x="1905" y="2364"/>
                  </a:lnTo>
                  <a:lnTo>
                    <a:pt x="1778" y="2262"/>
                  </a:lnTo>
                  <a:lnTo>
                    <a:pt x="1626" y="2160"/>
                  </a:lnTo>
                  <a:lnTo>
                    <a:pt x="1499" y="2059"/>
                  </a:lnTo>
                  <a:lnTo>
                    <a:pt x="1397" y="1906"/>
                  </a:lnTo>
                  <a:lnTo>
                    <a:pt x="1270" y="1779"/>
                  </a:lnTo>
                  <a:lnTo>
                    <a:pt x="1194" y="1627"/>
                  </a:lnTo>
                  <a:lnTo>
                    <a:pt x="1118" y="1474"/>
                  </a:lnTo>
                  <a:lnTo>
                    <a:pt x="1067" y="1297"/>
                  </a:lnTo>
                  <a:lnTo>
                    <a:pt x="1016" y="1144"/>
                  </a:lnTo>
                  <a:lnTo>
                    <a:pt x="991" y="966"/>
                  </a:lnTo>
                  <a:lnTo>
                    <a:pt x="965" y="763"/>
                  </a:lnTo>
                  <a:lnTo>
                    <a:pt x="4420" y="10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8D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4036869" y="3435430"/>
              <a:ext cx="282310" cy="239498"/>
            </a:xfrm>
            <a:custGeom>
              <a:rect b="b" l="l" r="r" t="t"/>
              <a:pathLst>
                <a:path extrusionOk="0" h="9096" w="10722">
                  <a:moveTo>
                    <a:pt x="4091" y="0"/>
                  </a:moveTo>
                  <a:lnTo>
                    <a:pt x="3887" y="51"/>
                  </a:lnTo>
                  <a:lnTo>
                    <a:pt x="3684" y="153"/>
                  </a:lnTo>
                  <a:lnTo>
                    <a:pt x="3506" y="254"/>
                  </a:lnTo>
                  <a:lnTo>
                    <a:pt x="3354" y="407"/>
                  </a:lnTo>
                  <a:lnTo>
                    <a:pt x="3201" y="559"/>
                  </a:lnTo>
                  <a:lnTo>
                    <a:pt x="3100" y="762"/>
                  </a:lnTo>
                  <a:lnTo>
                    <a:pt x="3024" y="966"/>
                  </a:lnTo>
                  <a:lnTo>
                    <a:pt x="2973" y="1093"/>
                  </a:lnTo>
                  <a:lnTo>
                    <a:pt x="2922" y="1220"/>
                  </a:lnTo>
                  <a:lnTo>
                    <a:pt x="2846" y="1321"/>
                  </a:lnTo>
                  <a:lnTo>
                    <a:pt x="2744" y="1398"/>
                  </a:lnTo>
                  <a:lnTo>
                    <a:pt x="2617" y="1474"/>
                  </a:lnTo>
                  <a:lnTo>
                    <a:pt x="2515" y="1525"/>
                  </a:lnTo>
                  <a:lnTo>
                    <a:pt x="2363" y="1550"/>
                  </a:lnTo>
                  <a:lnTo>
                    <a:pt x="2236" y="1575"/>
                  </a:lnTo>
                  <a:lnTo>
                    <a:pt x="1423" y="1575"/>
                  </a:lnTo>
                  <a:lnTo>
                    <a:pt x="1144" y="1601"/>
                  </a:lnTo>
                  <a:lnTo>
                    <a:pt x="864" y="1677"/>
                  </a:lnTo>
                  <a:lnTo>
                    <a:pt x="636" y="1804"/>
                  </a:lnTo>
                  <a:lnTo>
                    <a:pt x="407" y="1982"/>
                  </a:lnTo>
                  <a:lnTo>
                    <a:pt x="229" y="2210"/>
                  </a:lnTo>
                  <a:lnTo>
                    <a:pt x="102" y="2439"/>
                  </a:lnTo>
                  <a:lnTo>
                    <a:pt x="26" y="2719"/>
                  </a:lnTo>
                  <a:lnTo>
                    <a:pt x="0" y="2998"/>
                  </a:lnTo>
                  <a:lnTo>
                    <a:pt x="0" y="7672"/>
                  </a:lnTo>
                  <a:lnTo>
                    <a:pt x="26" y="7952"/>
                  </a:lnTo>
                  <a:lnTo>
                    <a:pt x="102" y="8231"/>
                  </a:lnTo>
                  <a:lnTo>
                    <a:pt x="229" y="8460"/>
                  </a:lnTo>
                  <a:lnTo>
                    <a:pt x="407" y="8689"/>
                  </a:lnTo>
                  <a:lnTo>
                    <a:pt x="636" y="8866"/>
                  </a:lnTo>
                  <a:lnTo>
                    <a:pt x="864" y="8993"/>
                  </a:lnTo>
                  <a:lnTo>
                    <a:pt x="1144" y="9070"/>
                  </a:lnTo>
                  <a:lnTo>
                    <a:pt x="1423" y="9095"/>
                  </a:lnTo>
                  <a:lnTo>
                    <a:pt x="9273" y="9095"/>
                  </a:lnTo>
                  <a:lnTo>
                    <a:pt x="9552" y="9070"/>
                  </a:lnTo>
                  <a:lnTo>
                    <a:pt x="9832" y="8993"/>
                  </a:lnTo>
                  <a:lnTo>
                    <a:pt x="10061" y="8866"/>
                  </a:lnTo>
                  <a:lnTo>
                    <a:pt x="10289" y="8689"/>
                  </a:lnTo>
                  <a:lnTo>
                    <a:pt x="10467" y="8485"/>
                  </a:lnTo>
                  <a:lnTo>
                    <a:pt x="10594" y="8257"/>
                  </a:lnTo>
                  <a:lnTo>
                    <a:pt x="10696" y="8003"/>
                  </a:lnTo>
                  <a:lnTo>
                    <a:pt x="10721" y="7723"/>
                  </a:lnTo>
                  <a:lnTo>
                    <a:pt x="9527" y="5335"/>
                  </a:lnTo>
                  <a:lnTo>
                    <a:pt x="10721" y="2947"/>
                  </a:lnTo>
                  <a:lnTo>
                    <a:pt x="10696" y="2668"/>
                  </a:lnTo>
                  <a:lnTo>
                    <a:pt x="10594" y="2414"/>
                  </a:lnTo>
                  <a:lnTo>
                    <a:pt x="10467" y="2185"/>
                  </a:lnTo>
                  <a:lnTo>
                    <a:pt x="10289" y="1982"/>
                  </a:lnTo>
                  <a:lnTo>
                    <a:pt x="10061" y="1804"/>
                  </a:lnTo>
                  <a:lnTo>
                    <a:pt x="9832" y="1677"/>
                  </a:lnTo>
                  <a:lnTo>
                    <a:pt x="9552" y="1601"/>
                  </a:lnTo>
                  <a:lnTo>
                    <a:pt x="9273" y="1575"/>
                  </a:lnTo>
                  <a:lnTo>
                    <a:pt x="8054" y="1575"/>
                  </a:lnTo>
                  <a:lnTo>
                    <a:pt x="7927" y="1550"/>
                  </a:lnTo>
                  <a:lnTo>
                    <a:pt x="7800" y="1525"/>
                  </a:lnTo>
                  <a:lnTo>
                    <a:pt x="7673" y="1474"/>
                  </a:lnTo>
                  <a:lnTo>
                    <a:pt x="7571" y="1398"/>
                  </a:lnTo>
                  <a:lnTo>
                    <a:pt x="7469" y="1321"/>
                  </a:lnTo>
                  <a:lnTo>
                    <a:pt x="7393" y="1220"/>
                  </a:lnTo>
                  <a:lnTo>
                    <a:pt x="7317" y="1093"/>
                  </a:lnTo>
                  <a:lnTo>
                    <a:pt x="7266" y="966"/>
                  </a:lnTo>
                  <a:lnTo>
                    <a:pt x="7190" y="762"/>
                  </a:lnTo>
                  <a:lnTo>
                    <a:pt x="7088" y="559"/>
                  </a:lnTo>
                  <a:lnTo>
                    <a:pt x="6961" y="407"/>
                  </a:lnTo>
                  <a:lnTo>
                    <a:pt x="6783" y="254"/>
                  </a:lnTo>
                  <a:lnTo>
                    <a:pt x="6606" y="153"/>
                  </a:lnTo>
                  <a:lnTo>
                    <a:pt x="6428" y="51"/>
                  </a:lnTo>
                  <a:lnTo>
                    <a:pt x="619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4036869" y="3476900"/>
              <a:ext cx="62902" cy="198028"/>
            </a:xfrm>
            <a:custGeom>
              <a:rect b="b" l="l" r="r" t="t"/>
              <a:pathLst>
                <a:path extrusionOk="0" h="7521" w="2389">
                  <a:moveTo>
                    <a:pt x="1423" y="0"/>
                  </a:moveTo>
                  <a:lnTo>
                    <a:pt x="1144" y="26"/>
                  </a:lnTo>
                  <a:lnTo>
                    <a:pt x="864" y="102"/>
                  </a:lnTo>
                  <a:lnTo>
                    <a:pt x="636" y="229"/>
                  </a:lnTo>
                  <a:lnTo>
                    <a:pt x="407" y="407"/>
                  </a:lnTo>
                  <a:lnTo>
                    <a:pt x="229" y="635"/>
                  </a:lnTo>
                  <a:lnTo>
                    <a:pt x="102" y="864"/>
                  </a:lnTo>
                  <a:lnTo>
                    <a:pt x="26" y="1144"/>
                  </a:lnTo>
                  <a:lnTo>
                    <a:pt x="0" y="1423"/>
                  </a:lnTo>
                  <a:lnTo>
                    <a:pt x="0" y="6097"/>
                  </a:lnTo>
                  <a:lnTo>
                    <a:pt x="0" y="6148"/>
                  </a:lnTo>
                  <a:lnTo>
                    <a:pt x="0" y="6301"/>
                  </a:lnTo>
                  <a:lnTo>
                    <a:pt x="51" y="6478"/>
                  </a:lnTo>
                  <a:lnTo>
                    <a:pt x="127" y="6707"/>
                  </a:lnTo>
                  <a:lnTo>
                    <a:pt x="254" y="6936"/>
                  </a:lnTo>
                  <a:lnTo>
                    <a:pt x="356" y="7037"/>
                  </a:lnTo>
                  <a:lnTo>
                    <a:pt x="458" y="7139"/>
                  </a:lnTo>
                  <a:lnTo>
                    <a:pt x="559" y="7241"/>
                  </a:lnTo>
                  <a:lnTo>
                    <a:pt x="686" y="7342"/>
                  </a:lnTo>
                  <a:lnTo>
                    <a:pt x="839" y="7393"/>
                  </a:lnTo>
                  <a:lnTo>
                    <a:pt x="1017" y="7469"/>
                  </a:lnTo>
                  <a:lnTo>
                    <a:pt x="1220" y="7495"/>
                  </a:lnTo>
                  <a:lnTo>
                    <a:pt x="1423" y="7520"/>
                  </a:lnTo>
                  <a:lnTo>
                    <a:pt x="2388" y="7520"/>
                  </a:lnTo>
                  <a:lnTo>
                    <a:pt x="2109" y="7495"/>
                  </a:lnTo>
                  <a:lnTo>
                    <a:pt x="1830" y="7418"/>
                  </a:lnTo>
                  <a:lnTo>
                    <a:pt x="1601" y="7291"/>
                  </a:lnTo>
                  <a:lnTo>
                    <a:pt x="1372" y="7114"/>
                  </a:lnTo>
                  <a:lnTo>
                    <a:pt x="1194" y="6885"/>
                  </a:lnTo>
                  <a:lnTo>
                    <a:pt x="1067" y="6656"/>
                  </a:lnTo>
                  <a:lnTo>
                    <a:pt x="991" y="6377"/>
                  </a:lnTo>
                  <a:lnTo>
                    <a:pt x="966" y="6097"/>
                  </a:lnTo>
                  <a:lnTo>
                    <a:pt x="966" y="1118"/>
                  </a:lnTo>
                  <a:lnTo>
                    <a:pt x="966" y="940"/>
                  </a:lnTo>
                  <a:lnTo>
                    <a:pt x="991" y="788"/>
                  </a:lnTo>
                  <a:lnTo>
                    <a:pt x="1042" y="635"/>
                  </a:lnTo>
                  <a:lnTo>
                    <a:pt x="1093" y="483"/>
                  </a:lnTo>
                  <a:lnTo>
                    <a:pt x="1169" y="331"/>
                  </a:lnTo>
                  <a:lnTo>
                    <a:pt x="1271" y="204"/>
                  </a:lnTo>
                  <a:lnTo>
                    <a:pt x="1372" y="10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52"/>
            <p:cNvSpPr/>
            <p:nvPr/>
          </p:nvSpPr>
          <p:spPr>
            <a:xfrm>
              <a:off x="4256935" y="3513025"/>
              <a:ext cx="62244" cy="125778"/>
            </a:xfrm>
            <a:custGeom>
              <a:rect b="b" l="l" r="r" t="t"/>
              <a:pathLst>
                <a:path extrusionOk="0" h="4777" w="2364">
                  <a:moveTo>
                    <a:pt x="2363" y="0"/>
                  </a:moveTo>
                  <a:lnTo>
                    <a:pt x="940" y="432"/>
                  </a:lnTo>
                  <a:lnTo>
                    <a:pt x="737" y="508"/>
                  </a:lnTo>
                  <a:lnTo>
                    <a:pt x="559" y="610"/>
                  </a:lnTo>
                  <a:lnTo>
                    <a:pt x="382" y="737"/>
                  </a:lnTo>
                  <a:lnTo>
                    <a:pt x="255" y="915"/>
                  </a:lnTo>
                  <a:lnTo>
                    <a:pt x="153" y="1093"/>
                  </a:lnTo>
                  <a:lnTo>
                    <a:pt x="51" y="1270"/>
                  </a:lnTo>
                  <a:lnTo>
                    <a:pt x="0" y="1474"/>
                  </a:lnTo>
                  <a:lnTo>
                    <a:pt x="0" y="1702"/>
                  </a:lnTo>
                  <a:lnTo>
                    <a:pt x="0" y="3074"/>
                  </a:lnTo>
                  <a:lnTo>
                    <a:pt x="0" y="3303"/>
                  </a:lnTo>
                  <a:lnTo>
                    <a:pt x="51" y="3506"/>
                  </a:lnTo>
                  <a:lnTo>
                    <a:pt x="153" y="3684"/>
                  </a:lnTo>
                  <a:lnTo>
                    <a:pt x="255" y="3862"/>
                  </a:lnTo>
                  <a:lnTo>
                    <a:pt x="382" y="4014"/>
                  </a:lnTo>
                  <a:lnTo>
                    <a:pt x="559" y="4167"/>
                  </a:lnTo>
                  <a:lnTo>
                    <a:pt x="737" y="4268"/>
                  </a:lnTo>
                  <a:lnTo>
                    <a:pt x="940" y="4344"/>
                  </a:lnTo>
                  <a:lnTo>
                    <a:pt x="2363" y="4776"/>
                  </a:lnTo>
                  <a:lnTo>
                    <a:pt x="2363" y="4725"/>
                  </a:lnTo>
                  <a:lnTo>
                    <a:pt x="2363" y="51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52"/>
            <p:cNvSpPr/>
            <p:nvPr/>
          </p:nvSpPr>
          <p:spPr>
            <a:xfrm>
              <a:off x="4079681" y="3508997"/>
              <a:ext cx="133809" cy="133809"/>
            </a:xfrm>
            <a:custGeom>
              <a:rect b="b" l="l" r="r" t="t"/>
              <a:pathLst>
                <a:path extrusionOk="0" h="5082" w="5082">
                  <a:moveTo>
                    <a:pt x="2287" y="1"/>
                  </a:moveTo>
                  <a:lnTo>
                    <a:pt x="2033" y="52"/>
                  </a:lnTo>
                  <a:lnTo>
                    <a:pt x="1779" y="102"/>
                  </a:lnTo>
                  <a:lnTo>
                    <a:pt x="1550" y="204"/>
                  </a:lnTo>
                  <a:lnTo>
                    <a:pt x="1321" y="306"/>
                  </a:lnTo>
                  <a:lnTo>
                    <a:pt x="1118" y="433"/>
                  </a:lnTo>
                  <a:lnTo>
                    <a:pt x="940" y="585"/>
                  </a:lnTo>
                  <a:lnTo>
                    <a:pt x="737" y="738"/>
                  </a:lnTo>
                  <a:lnTo>
                    <a:pt x="585" y="915"/>
                  </a:lnTo>
                  <a:lnTo>
                    <a:pt x="432" y="1119"/>
                  </a:lnTo>
                  <a:lnTo>
                    <a:pt x="305" y="1322"/>
                  </a:lnTo>
                  <a:lnTo>
                    <a:pt x="204" y="1550"/>
                  </a:lnTo>
                  <a:lnTo>
                    <a:pt x="127" y="1779"/>
                  </a:lnTo>
                  <a:lnTo>
                    <a:pt x="51" y="2033"/>
                  </a:lnTo>
                  <a:lnTo>
                    <a:pt x="26" y="2287"/>
                  </a:lnTo>
                  <a:lnTo>
                    <a:pt x="0" y="2541"/>
                  </a:lnTo>
                  <a:lnTo>
                    <a:pt x="26" y="2795"/>
                  </a:lnTo>
                  <a:lnTo>
                    <a:pt x="51" y="3049"/>
                  </a:lnTo>
                  <a:lnTo>
                    <a:pt x="127" y="3303"/>
                  </a:lnTo>
                  <a:lnTo>
                    <a:pt x="204" y="3532"/>
                  </a:lnTo>
                  <a:lnTo>
                    <a:pt x="305" y="3761"/>
                  </a:lnTo>
                  <a:lnTo>
                    <a:pt x="432" y="3964"/>
                  </a:lnTo>
                  <a:lnTo>
                    <a:pt x="585" y="4167"/>
                  </a:lnTo>
                  <a:lnTo>
                    <a:pt x="737" y="4345"/>
                  </a:lnTo>
                  <a:lnTo>
                    <a:pt x="940" y="4497"/>
                  </a:lnTo>
                  <a:lnTo>
                    <a:pt x="1118" y="4650"/>
                  </a:lnTo>
                  <a:lnTo>
                    <a:pt x="1321" y="4777"/>
                  </a:lnTo>
                  <a:lnTo>
                    <a:pt x="1550" y="4878"/>
                  </a:lnTo>
                  <a:lnTo>
                    <a:pt x="1779" y="4980"/>
                  </a:lnTo>
                  <a:lnTo>
                    <a:pt x="2033" y="5031"/>
                  </a:lnTo>
                  <a:lnTo>
                    <a:pt x="2287" y="5082"/>
                  </a:lnTo>
                  <a:lnTo>
                    <a:pt x="2795" y="5082"/>
                  </a:lnTo>
                  <a:lnTo>
                    <a:pt x="3049" y="5031"/>
                  </a:lnTo>
                  <a:lnTo>
                    <a:pt x="3303" y="4980"/>
                  </a:lnTo>
                  <a:lnTo>
                    <a:pt x="3532" y="4878"/>
                  </a:lnTo>
                  <a:lnTo>
                    <a:pt x="3760" y="4777"/>
                  </a:lnTo>
                  <a:lnTo>
                    <a:pt x="3963" y="4650"/>
                  </a:lnTo>
                  <a:lnTo>
                    <a:pt x="4167" y="4497"/>
                  </a:lnTo>
                  <a:lnTo>
                    <a:pt x="4344" y="4345"/>
                  </a:lnTo>
                  <a:lnTo>
                    <a:pt x="4497" y="4167"/>
                  </a:lnTo>
                  <a:lnTo>
                    <a:pt x="4649" y="3964"/>
                  </a:lnTo>
                  <a:lnTo>
                    <a:pt x="4776" y="3761"/>
                  </a:lnTo>
                  <a:lnTo>
                    <a:pt x="4878" y="3532"/>
                  </a:lnTo>
                  <a:lnTo>
                    <a:pt x="4980" y="3303"/>
                  </a:lnTo>
                  <a:lnTo>
                    <a:pt x="5030" y="3049"/>
                  </a:lnTo>
                  <a:lnTo>
                    <a:pt x="5081" y="2795"/>
                  </a:lnTo>
                  <a:lnTo>
                    <a:pt x="5081" y="2541"/>
                  </a:lnTo>
                  <a:lnTo>
                    <a:pt x="5081" y="2287"/>
                  </a:lnTo>
                  <a:lnTo>
                    <a:pt x="5030" y="2033"/>
                  </a:lnTo>
                  <a:lnTo>
                    <a:pt x="4980" y="1779"/>
                  </a:lnTo>
                  <a:lnTo>
                    <a:pt x="4878" y="1550"/>
                  </a:lnTo>
                  <a:lnTo>
                    <a:pt x="4776" y="1322"/>
                  </a:lnTo>
                  <a:lnTo>
                    <a:pt x="4649" y="1119"/>
                  </a:lnTo>
                  <a:lnTo>
                    <a:pt x="4497" y="915"/>
                  </a:lnTo>
                  <a:lnTo>
                    <a:pt x="4344" y="738"/>
                  </a:lnTo>
                  <a:lnTo>
                    <a:pt x="4167" y="585"/>
                  </a:lnTo>
                  <a:lnTo>
                    <a:pt x="3963" y="433"/>
                  </a:lnTo>
                  <a:lnTo>
                    <a:pt x="3760" y="306"/>
                  </a:lnTo>
                  <a:lnTo>
                    <a:pt x="3532" y="204"/>
                  </a:lnTo>
                  <a:lnTo>
                    <a:pt x="3303" y="102"/>
                  </a:lnTo>
                  <a:lnTo>
                    <a:pt x="3049" y="52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4113779" y="3543120"/>
              <a:ext cx="65588" cy="65588"/>
            </a:xfrm>
            <a:custGeom>
              <a:rect b="b" l="l" r="r" t="t"/>
              <a:pathLst>
                <a:path extrusionOk="0" h="2491" w="2491">
                  <a:moveTo>
                    <a:pt x="1246" y="0"/>
                  </a:moveTo>
                  <a:lnTo>
                    <a:pt x="992" y="26"/>
                  </a:lnTo>
                  <a:lnTo>
                    <a:pt x="763" y="102"/>
                  </a:lnTo>
                  <a:lnTo>
                    <a:pt x="560" y="204"/>
                  </a:lnTo>
                  <a:lnTo>
                    <a:pt x="357" y="356"/>
                  </a:lnTo>
                  <a:lnTo>
                    <a:pt x="204" y="534"/>
                  </a:lnTo>
                  <a:lnTo>
                    <a:pt x="103" y="763"/>
                  </a:lnTo>
                  <a:lnTo>
                    <a:pt x="26" y="991"/>
                  </a:lnTo>
                  <a:lnTo>
                    <a:pt x="1" y="1245"/>
                  </a:lnTo>
                  <a:lnTo>
                    <a:pt x="26" y="1499"/>
                  </a:lnTo>
                  <a:lnTo>
                    <a:pt x="103" y="1728"/>
                  </a:lnTo>
                  <a:lnTo>
                    <a:pt x="204" y="1931"/>
                  </a:lnTo>
                  <a:lnTo>
                    <a:pt x="357" y="2134"/>
                  </a:lnTo>
                  <a:lnTo>
                    <a:pt x="560" y="2287"/>
                  </a:lnTo>
                  <a:lnTo>
                    <a:pt x="763" y="2388"/>
                  </a:lnTo>
                  <a:lnTo>
                    <a:pt x="992" y="2465"/>
                  </a:lnTo>
                  <a:lnTo>
                    <a:pt x="1246" y="2490"/>
                  </a:lnTo>
                  <a:lnTo>
                    <a:pt x="1500" y="2465"/>
                  </a:lnTo>
                  <a:lnTo>
                    <a:pt x="1728" y="2388"/>
                  </a:lnTo>
                  <a:lnTo>
                    <a:pt x="1957" y="2287"/>
                  </a:lnTo>
                  <a:lnTo>
                    <a:pt x="2135" y="2134"/>
                  </a:lnTo>
                  <a:lnTo>
                    <a:pt x="2287" y="1931"/>
                  </a:lnTo>
                  <a:lnTo>
                    <a:pt x="2389" y="1728"/>
                  </a:lnTo>
                  <a:lnTo>
                    <a:pt x="2465" y="1499"/>
                  </a:lnTo>
                  <a:lnTo>
                    <a:pt x="2491" y="1245"/>
                  </a:lnTo>
                  <a:lnTo>
                    <a:pt x="2465" y="991"/>
                  </a:lnTo>
                  <a:lnTo>
                    <a:pt x="2389" y="763"/>
                  </a:lnTo>
                  <a:lnTo>
                    <a:pt x="2287" y="534"/>
                  </a:lnTo>
                  <a:lnTo>
                    <a:pt x="2135" y="356"/>
                  </a:lnTo>
                  <a:lnTo>
                    <a:pt x="1957" y="204"/>
                  </a:lnTo>
                  <a:lnTo>
                    <a:pt x="1728" y="102"/>
                  </a:lnTo>
                  <a:lnTo>
                    <a:pt x="1500" y="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4147902" y="3460839"/>
              <a:ext cx="48868" cy="28120"/>
            </a:xfrm>
            <a:custGeom>
              <a:rect b="b" l="l" r="r" t="t"/>
              <a:pathLst>
                <a:path extrusionOk="0" h="1068" w="1856">
                  <a:moveTo>
                    <a:pt x="432" y="1"/>
                  </a:moveTo>
                  <a:lnTo>
                    <a:pt x="331" y="26"/>
                  </a:lnTo>
                  <a:lnTo>
                    <a:pt x="255" y="77"/>
                  </a:lnTo>
                  <a:lnTo>
                    <a:pt x="178" y="153"/>
                  </a:lnTo>
                  <a:lnTo>
                    <a:pt x="102" y="229"/>
                  </a:lnTo>
                  <a:lnTo>
                    <a:pt x="51" y="306"/>
                  </a:lnTo>
                  <a:lnTo>
                    <a:pt x="26" y="407"/>
                  </a:lnTo>
                  <a:lnTo>
                    <a:pt x="1" y="534"/>
                  </a:lnTo>
                  <a:lnTo>
                    <a:pt x="26" y="636"/>
                  </a:lnTo>
                  <a:lnTo>
                    <a:pt x="51" y="737"/>
                  </a:lnTo>
                  <a:lnTo>
                    <a:pt x="102" y="814"/>
                  </a:lnTo>
                  <a:lnTo>
                    <a:pt x="178" y="890"/>
                  </a:lnTo>
                  <a:lnTo>
                    <a:pt x="255" y="966"/>
                  </a:lnTo>
                  <a:lnTo>
                    <a:pt x="331" y="1017"/>
                  </a:lnTo>
                  <a:lnTo>
                    <a:pt x="432" y="1042"/>
                  </a:lnTo>
                  <a:lnTo>
                    <a:pt x="534" y="1068"/>
                  </a:lnTo>
                  <a:lnTo>
                    <a:pt x="1322" y="1068"/>
                  </a:lnTo>
                  <a:lnTo>
                    <a:pt x="1423" y="1042"/>
                  </a:lnTo>
                  <a:lnTo>
                    <a:pt x="1525" y="1017"/>
                  </a:lnTo>
                  <a:lnTo>
                    <a:pt x="1626" y="966"/>
                  </a:lnTo>
                  <a:lnTo>
                    <a:pt x="1703" y="890"/>
                  </a:lnTo>
                  <a:lnTo>
                    <a:pt x="1753" y="814"/>
                  </a:lnTo>
                  <a:lnTo>
                    <a:pt x="1804" y="737"/>
                  </a:lnTo>
                  <a:lnTo>
                    <a:pt x="1855" y="636"/>
                  </a:lnTo>
                  <a:lnTo>
                    <a:pt x="1855" y="534"/>
                  </a:lnTo>
                  <a:lnTo>
                    <a:pt x="1855" y="407"/>
                  </a:lnTo>
                  <a:lnTo>
                    <a:pt x="1804" y="306"/>
                  </a:lnTo>
                  <a:lnTo>
                    <a:pt x="1753" y="229"/>
                  </a:lnTo>
                  <a:lnTo>
                    <a:pt x="1703" y="153"/>
                  </a:lnTo>
                  <a:lnTo>
                    <a:pt x="1626" y="77"/>
                  </a:lnTo>
                  <a:lnTo>
                    <a:pt x="1525" y="26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3" name="Google Shape;2653;p52"/>
          <p:cNvSpPr/>
          <p:nvPr/>
        </p:nvSpPr>
        <p:spPr>
          <a:xfrm>
            <a:off x="5057252" y="1159807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4" name="Google Shape;2654;p52"/>
          <p:cNvGrpSpPr/>
          <p:nvPr/>
        </p:nvGrpSpPr>
        <p:grpSpPr>
          <a:xfrm>
            <a:off x="5290481" y="1326138"/>
            <a:ext cx="458157" cy="651544"/>
            <a:chOff x="4035526" y="3435430"/>
            <a:chExt cx="283653" cy="421439"/>
          </a:xfrm>
        </p:grpSpPr>
        <p:sp>
          <p:nvSpPr>
            <p:cNvPr id="2655" name="Google Shape;2655;p52"/>
            <p:cNvSpPr/>
            <p:nvPr/>
          </p:nvSpPr>
          <p:spPr>
            <a:xfrm>
              <a:off x="4035526" y="3679563"/>
              <a:ext cx="104372" cy="177306"/>
            </a:xfrm>
            <a:custGeom>
              <a:rect b="b" l="l" r="r" t="t"/>
              <a:pathLst>
                <a:path extrusionOk="0" h="6734" w="3964">
                  <a:moveTo>
                    <a:pt x="2287" y="1"/>
                  </a:moveTo>
                  <a:lnTo>
                    <a:pt x="26" y="6200"/>
                  </a:lnTo>
                  <a:lnTo>
                    <a:pt x="1" y="6301"/>
                  </a:lnTo>
                  <a:lnTo>
                    <a:pt x="1" y="6403"/>
                  </a:lnTo>
                  <a:lnTo>
                    <a:pt x="26" y="6479"/>
                  </a:lnTo>
                  <a:lnTo>
                    <a:pt x="77" y="6555"/>
                  </a:lnTo>
                  <a:lnTo>
                    <a:pt x="128" y="6631"/>
                  </a:lnTo>
                  <a:lnTo>
                    <a:pt x="204" y="6682"/>
                  </a:lnTo>
                  <a:lnTo>
                    <a:pt x="305" y="6708"/>
                  </a:lnTo>
                  <a:lnTo>
                    <a:pt x="407" y="6733"/>
                  </a:lnTo>
                  <a:lnTo>
                    <a:pt x="1322" y="6733"/>
                  </a:lnTo>
                  <a:lnTo>
                    <a:pt x="1423" y="6708"/>
                  </a:lnTo>
                  <a:lnTo>
                    <a:pt x="1550" y="6657"/>
                  </a:lnTo>
                  <a:lnTo>
                    <a:pt x="1626" y="6606"/>
                  </a:lnTo>
                  <a:lnTo>
                    <a:pt x="1728" y="6530"/>
                  </a:lnTo>
                  <a:lnTo>
                    <a:pt x="1804" y="6428"/>
                  </a:lnTo>
                  <a:lnTo>
                    <a:pt x="1855" y="6352"/>
                  </a:lnTo>
                  <a:lnTo>
                    <a:pt x="1906" y="6225"/>
                  </a:lnTo>
                  <a:lnTo>
                    <a:pt x="3964" y="611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52"/>
            <p:cNvSpPr/>
            <p:nvPr/>
          </p:nvSpPr>
          <p:spPr>
            <a:xfrm>
              <a:off x="4205433" y="3679563"/>
              <a:ext cx="103714" cy="177306"/>
            </a:xfrm>
            <a:custGeom>
              <a:rect b="b" l="l" r="r" t="t"/>
              <a:pathLst>
                <a:path extrusionOk="0" h="6734" w="3939">
                  <a:moveTo>
                    <a:pt x="1677" y="1"/>
                  </a:moveTo>
                  <a:lnTo>
                    <a:pt x="0" y="611"/>
                  </a:lnTo>
                  <a:lnTo>
                    <a:pt x="2033" y="6225"/>
                  </a:lnTo>
                  <a:lnTo>
                    <a:pt x="2084" y="6352"/>
                  </a:lnTo>
                  <a:lnTo>
                    <a:pt x="2134" y="6428"/>
                  </a:lnTo>
                  <a:lnTo>
                    <a:pt x="2236" y="6530"/>
                  </a:lnTo>
                  <a:lnTo>
                    <a:pt x="2312" y="6606"/>
                  </a:lnTo>
                  <a:lnTo>
                    <a:pt x="2414" y="6657"/>
                  </a:lnTo>
                  <a:lnTo>
                    <a:pt x="2515" y="6708"/>
                  </a:lnTo>
                  <a:lnTo>
                    <a:pt x="2617" y="6733"/>
                  </a:lnTo>
                  <a:lnTo>
                    <a:pt x="3557" y="6733"/>
                  </a:lnTo>
                  <a:lnTo>
                    <a:pt x="3659" y="6708"/>
                  </a:lnTo>
                  <a:lnTo>
                    <a:pt x="3735" y="6682"/>
                  </a:lnTo>
                  <a:lnTo>
                    <a:pt x="3811" y="6631"/>
                  </a:lnTo>
                  <a:lnTo>
                    <a:pt x="3862" y="6555"/>
                  </a:lnTo>
                  <a:lnTo>
                    <a:pt x="3913" y="6479"/>
                  </a:lnTo>
                  <a:lnTo>
                    <a:pt x="3938" y="6403"/>
                  </a:lnTo>
                  <a:lnTo>
                    <a:pt x="3938" y="6301"/>
                  </a:lnTo>
                  <a:lnTo>
                    <a:pt x="3913" y="620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52"/>
            <p:cNvSpPr/>
            <p:nvPr/>
          </p:nvSpPr>
          <p:spPr>
            <a:xfrm>
              <a:off x="4149245" y="3692280"/>
              <a:ext cx="46841" cy="164589"/>
            </a:xfrm>
            <a:custGeom>
              <a:rect b="b" l="l" r="r" t="t"/>
              <a:pathLst>
                <a:path extrusionOk="0" h="6251" w="1779">
                  <a:moveTo>
                    <a:pt x="0" y="1"/>
                  </a:moveTo>
                  <a:lnTo>
                    <a:pt x="0" y="5666"/>
                  </a:lnTo>
                  <a:lnTo>
                    <a:pt x="0" y="5793"/>
                  </a:lnTo>
                  <a:lnTo>
                    <a:pt x="26" y="5894"/>
                  </a:lnTo>
                  <a:lnTo>
                    <a:pt x="77" y="5996"/>
                  </a:lnTo>
                  <a:lnTo>
                    <a:pt x="153" y="6072"/>
                  </a:lnTo>
                  <a:lnTo>
                    <a:pt x="254" y="6148"/>
                  </a:lnTo>
                  <a:lnTo>
                    <a:pt x="331" y="6199"/>
                  </a:lnTo>
                  <a:lnTo>
                    <a:pt x="458" y="6225"/>
                  </a:lnTo>
                  <a:lnTo>
                    <a:pt x="559" y="6250"/>
                  </a:lnTo>
                  <a:lnTo>
                    <a:pt x="1194" y="6250"/>
                  </a:lnTo>
                  <a:lnTo>
                    <a:pt x="1321" y="6225"/>
                  </a:lnTo>
                  <a:lnTo>
                    <a:pt x="1423" y="6199"/>
                  </a:lnTo>
                  <a:lnTo>
                    <a:pt x="1525" y="6148"/>
                  </a:lnTo>
                  <a:lnTo>
                    <a:pt x="1601" y="6072"/>
                  </a:lnTo>
                  <a:lnTo>
                    <a:pt x="1677" y="5996"/>
                  </a:lnTo>
                  <a:lnTo>
                    <a:pt x="1728" y="5894"/>
                  </a:lnTo>
                  <a:lnTo>
                    <a:pt x="1753" y="5793"/>
                  </a:lnTo>
                  <a:lnTo>
                    <a:pt x="1779" y="5666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52"/>
            <p:cNvSpPr/>
            <p:nvPr/>
          </p:nvSpPr>
          <p:spPr>
            <a:xfrm>
              <a:off x="4205433" y="3679563"/>
              <a:ext cx="64903" cy="68274"/>
            </a:xfrm>
            <a:custGeom>
              <a:rect b="b" l="l" r="r" t="t"/>
              <a:pathLst>
                <a:path extrusionOk="0" h="2593" w="2465">
                  <a:moveTo>
                    <a:pt x="1677" y="1"/>
                  </a:moveTo>
                  <a:lnTo>
                    <a:pt x="0" y="611"/>
                  </a:lnTo>
                  <a:lnTo>
                    <a:pt x="712" y="2592"/>
                  </a:lnTo>
                  <a:lnTo>
                    <a:pt x="1067" y="2592"/>
                  </a:lnTo>
                  <a:lnTo>
                    <a:pt x="1448" y="2567"/>
                  </a:lnTo>
                  <a:lnTo>
                    <a:pt x="1804" y="2491"/>
                  </a:lnTo>
                  <a:lnTo>
                    <a:pt x="2160" y="2389"/>
                  </a:lnTo>
                  <a:lnTo>
                    <a:pt x="2465" y="221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52"/>
            <p:cNvSpPr/>
            <p:nvPr/>
          </p:nvSpPr>
          <p:spPr>
            <a:xfrm>
              <a:off x="4149245" y="3692280"/>
              <a:ext cx="46841" cy="55556"/>
            </a:xfrm>
            <a:custGeom>
              <a:rect b="b" l="l" r="r" t="t"/>
              <a:pathLst>
                <a:path extrusionOk="0" h="2110" w="1779">
                  <a:moveTo>
                    <a:pt x="0" y="1"/>
                  </a:moveTo>
                  <a:lnTo>
                    <a:pt x="0" y="2109"/>
                  </a:lnTo>
                  <a:lnTo>
                    <a:pt x="1779" y="2109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52"/>
            <p:cNvSpPr/>
            <p:nvPr/>
          </p:nvSpPr>
          <p:spPr>
            <a:xfrm>
              <a:off x="4076337" y="3679563"/>
              <a:ext cx="63561" cy="68274"/>
            </a:xfrm>
            <a:custGeom>
              <a:rect b="b" l="l" r="r" t="t"/>
              <a:pathLst>
                <a:path extrusionOk="0" h="2593" w="2414">
                  <a:moveTo>
                    <a:pt x="737" y="1"/>
                  </a:moveTo>
                  <a:lnTo>
                    <a:pt x="0" y="1982"/>
                  </a:lnTo>
                  <a:lnTo>
                    <a:pt x="178" y="2135"/>
                  </a:lnTo>
                  <a:lnTo>
                    <a:pt x="381" y="2236"/>
                  </a:lnTo>
                  <a:lnTo>
                    <a:pt x="559" y="2338"/>
                  </a:lnTo>
                  <a:lnTo>
                    <a:pt x="788" y="2440"/>
                  </a:lnTo>
                  <a:lnTo>
                    <a:pt x="991" y="2491"/>
                  </a:lnTo>
                  <a:lnTo>
                    <a:pt x="1220" y="2541"/>
                  </a:lnTo>
                  <a:lnTo>
                    <a:pt x="1448" y="2592"/>
                  </a:lnTo>
                  <a:lnTo>
                    <a:pt x="1677" y="2592"/>
                  </a:lnTo>
                  <a:lnTo>
                    <a:pt x="2414" y="61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52"/>
            <p:cNvSpPr/>
            <p:nvPr/>
          </p:nvSpPr>
          <p:spPr>
            <a:xfrm>
              <a:off x="4074336" y="3654813"/>
              <a:ext cx="206717" cy="67589"/>
            </a:xfrm>
            <a:custGeom>
              <a:rect b="b" l="l" r="r" t="t"/>
              <a:pathLst>
                <a:path extrusionOk="0" h="2567" w="785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6250" y="2567"/>
                  </a:lnTo>
                  <a:lnTo>
                    <a:pt x="6427" y="2541"/>
                  </a:lnTo>
                  <a:lnTo>
                    <a:pt x="6580" y="2491"/>
                  </a:lnTo>
                  <a:lnTo>
                    <a:pt x="6758" y="2440"/>
                  </a:lnTo>
                  <a:lnTo>
                    <a:pt x="6910" y="2364"/>
                  </a:lnTo>
                  <a:lnTo>
                    <a:pt x="7063" y="2262"/>
                  </a:lnTo>
                  <a:lnTo>
                    <a:pt x="7190" y="2160"/>
                  </a:lnTo>
                  <a:lnTo>
                    <a:pt x="7317" y="2059"/>
                  </a:lnTo>
                  <a:lnTo>
                    <a:pt x="7444" y="1906"/>
                  </a:lnTo>
                  <a:lnTo>
                    <a:pt x="7545" y="1779"/>
                  </a:lnTo>
                  <a:lnTo>
                    <a:pt x="7647" y="1627"/>
                  </a:lnTo>
                  <a:lnTo>
                    <a:pt x="7723" y="1474"/>
                  </a:lnTo>
                  <a:lnTo>
                    <a:pt x="7774" y="1297"/>
                  </a:lnTo>
                  <a:lnTo>
                    <a:pt x="7825" y="1144"/>
                  </a:lnTo>
                  <a:lnTo>
                    <a:pt x="7850" y="966"/>
                  </a:lnTo>
                  <a:lnTo>
                    <a:pt x="7850" y="76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52"/>
            <p:cNvSpPr/>
            <p:nvPr/>
          </p:nvSpPr>
          <p:spPr>
            <a:xfrm>
              <a:off x="4074336" y="3654813"/>
              <a:ext cx="116405" cy="67589"/>
            </a:xfrm>
            <a:custGeom>
              <a:rect b="b" l="l" r="r" t="t"/>
              <a:pathLst>
                <a:path extrusionOk="0" h="2567" w="442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2591" y="2567"/>
                  </a:lnTo>
                  <a:lnTo>
                    <a:pt x="2413" y="2541"/>
                  </a:lnTo>
                  <a:lnTo>
                    <a:pt x="2236" y="2491"/>
                  </a:lnTo>
                  <a:lnTo>
                    <a:pt x="2083" y="2440"/>
                  </a:lnTo>
                  <a:lnTo>
                    <a:pt x="1905" y="2364"/>
                  </a:lnTo>
                  <a:lnTo>
                    <a:pt x="1778" y="2262"/>
                  </a:lnTo>
                  <a:lnTo>
                    <a:pt x="1626" y="2160"/>
                  </a:lnTo>
                  <a:lnTo>
                    <a:pt x="1499" y="2059"/>
                  </a:lnTo>
                  <a:lnTo>
                    <a:pt x="1397" y="1906"/>
                  </a:lnTo>
                  <a:lnTo>
                    <a:pt x="1270" y="1779"/>
                  </a:lnTo>
                  <a:lnTo>
                    <a:pt x="1194" y="1627"/>
                  </a:lnTo>
                  <a:lnTo>
                    <a:pt x="1118" y="1474"/>
                  </a:lnTo>
                  <a:lnTo>
                    <a:pt x="1067" y="1297"/>
                  </a:lnTo>
                  <a:lnTo>
                    <a:pt x="1016" y="1144"/>
                  </a:lnTo>
                  <a:lnTo>
                    <a:pt x="991" y="966"/>
                  </a:lnTo>
                  <a:lnTo>
                    <a:pt x="965" y="763"/>
                  </a:lnTo>
                  <a:lnTo>
                    <a:pt x="4420" y="10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8D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52"/>
            <p:cNvSpPr/>
            <p:nvPr/>
          </p:nvSpPr>
          <p:spPr>
            <a:xfrm>
              <a:off x="4036869" y="3435430"/>
              <a:ext cx="282310" cy="239498"/>
            </a:xfrm>
            <a:custGeom>
              <a:rect b="b" l="l" r="r" t="t"/>
              <a:pathLst>
                <a:path extrusionOk="0" h="9096" w="10722">
                  <a:moveTo>
                    <a:pt x="4091" y="0"/>
                  </a:moveTo>
                  <a:lnTo>
                    <a:pt x="3887" y="51"/>
                  </a:lnTo>
                  <a:lnTo>
                    <a:pt x="3684" y="153"/>
                  </a:lnTo>
                  <a:lnTo>
                    <a:pt x="3506" y="254"/>
                  </a:lnTo>
                  <a:lnTo>
                    <a:pt x="3354" y="407"/>
                  </a:lnTo>
                  <a:lnTo>
                    <a:pt x="3201" y="559"/>
                  </a:lnTo>
                  <a:lnTo>
                    <a:pt x="3100" y="762"/>
                  </a:lnTo>
                  <a:lnTo>
                    <a:pt x="3024" y="966"/>
                  </a:lnTo>
                  <a:lnTo>
                    <a:pt x="2973" y="1093"/>
                  </a:lnTo>
                  <a:lnTo>
                    <a:pt x="2922" y="1220"/>
                  </a:lnTo>
                  <a:lnTo>
                    <a:pt x="2846" y="1321"/>
                  </a:lnTo>
                  <a:lnTo>
                    <a:pt x="2744" y="1398"/>
                  </a:lnTo>
                  <a:lnTo>
                    <a:pt x="2617" y="1474"/>
                  </a:lnTo>
                  <a:lnTo>
                    <a:pt x="2515" y="1525"/>
                  </a:lnTo>
                  <a:lnTo>
                    <a:pt x="2363" y="1550"/>
                  </a:lnTo>
                  <a:lnTo>
                    <a:pt x="2236" y="1575"/>
                  </a:lnTo>
                  <a:lnTo>
                    <a:pt x="1423" y="1575"/>
                  </a:lnTo>
                  <a:lnTo>
                    <a:pt x="1144" y="1601"/>
                  </a:lnTo>
                  <a:lnTo>
                    <a:pt x="864" y="1677"/>
                  </a:lnTo>
                  <a:lnTo>
                    <a:pt x="636" y="1804"/>
                  </a:lnTo>
                  <a:lnTo>
                    <a:pt x="407" y="1982"/>
                  </a:lnTo>
                  <a:lnTo>
                    <a:pt x="229" y="2210"/>
                  </a:lnTo>
                  <a:lnTo>
                    <a:pt x="102" y="2439"/>
                  </a:lnTo>
                  <a:lnTo>
                    <a:pt x="26" y="2719"/>
                  </a:lnTo>
                  <a:lnTo>
                    <a:pt x="0" y="2998"/>
                  </a:lnTo>
                  <a:lnTo>
                    <a:pt x="0" y="7672"/>
                  </a:lnTo>
                  <a:lnTo>
                    <a:pt x="26" y="7952"/>
                  </a:lnTo>
                  <a:lnTo>
                    <a:pt x="102" y="8231"/>
                  </a:lnTo>
                  <a:lnTo>
                    <a:pt x="229" y="8460"/>
                  </a:lnTo>
                  <a:lnTo>
                    <a:pt x="407" y="8689"/>
                  </a:lnTo>
                  <a:lnTo>
                    <a:pt x="636" y="8866"/>
                  </a:lnTo>
                  <a:lnTo>
                    <a:pt x="864" y="8993"/>
                  </a:lnTo>
                  <a:lnTo>
                    <a:pt x="1144" y="9070"/>
                  </a:lnTo>
                  <a:lnTo>
                    <a:pt x="1423" y="9095"/>
                  </a:lnTo>
                  <a:lnTo>
                    <a:pt x="9273" y="9095"/>
                  </a:lnTo>
                  <a:lnTo>
                    <a:pt x="9552" y="9070"/>
                  </a:lnTo>
                  <a:lnTo>
                    <a:pt x="9832" y="8993"/>
                  </a:lnTo>
                  <a:lnTo>
                    <a:pt x="10061" y="8866"/>
                  </a:lnTo>
                  <a:lnTo>
                    <a:pt x="10289" y="8689"/>
                  </a:lnTo>
                  <a:lnTo>
                    <a:pt x="10467" y="8485"/>
                  </a:lnTo>
                  <a:lnTo>
                    <a:pt x="10594" y="8257"/>
                  </a:lnTo>
                  <a:lnTo>
                    <a:pt x="10696" y="8003"/>
                  </a:lnTo>
                  <a:lnTo>
                    <a:pt x="10721" y="7723"/>
                  </a:lnTo>
                  <a:lnTo>
                    <a:pt x="9527" y="5335"/>
                  </a:lnTo>
                  <a:lnTo>
                    <a:pt x="10721" y="2947"/>
                  </a:lnTo>
                  <a:lnTo>
                    <a:pt x="10696" y="2668"/>
                  </a:lnTo>
                  <a:lnTo>
                    <a:pt x="10594" y="2414"/>
                  </a:lnTo>
                  <a:lnTo>
                    <a:pt x="10467" y="2185"/>
                  </a:lnTo>
                  <a:lnTo>
                    <a:pt x="10289" y="1982"/>
                  </a:lnTo>
                  <a:lnTo>
                    <a:pt x="10061" y="1804"/>
                  </a:lnTo>
                  <a:lnTo>
                    <a:pt x="9832" y="1677"/>
                  </a:lnTo>
                  <a:lnTo>
                    <a:pt x="9552" y="1601"/>
                  </a:lnTo>
                  <a:lnTo>
                    <a:pt x="9273" y="1575"/>
                  </a:lnTo>
                  <a:lnTo>
                    <a:pt x="8054" y="1575"/>
                  </a:lnTo>
                  <a:lnTo>
                    <a:pt x="7927" y="1550"/>
                  </a:lnTo>
                  <a:lnTo>
                    <a:pt x="7800" y="1525"/>
                  </a:lnTo>
                  <a:lnTo>
                    <a:pt x="7673" y="1474"/>
                  </a:lnTo>
                  <a:lnTo>
                    <a:pt x="7571" y="1398"/>
                  </a:lnTo>
                  <a:lnTo>
                    <a:pt x="7469" y="1321"/>
                  </a:lnTo>
                  <a:lnTo>
                    <a:pt x="7393" y="1220"/>
                  </a:lnTo>
                  <a:lnTo>
                    <a:pt x="7317" y="1093"/>
                  </a:lnTo>
                  <a:lnTo>
                    <a:pt x="7266" y="966"/>
                  </a:lnTo>
                  <a:lnTo>
                    <a:pt x="7190" y="762"/>
                  </a:lnTo>
                  <a:lnTo>
                    <a:pt x="7088" y="559"/>
                  </a:lnTo>
                  <a:lnTo>
                    <a:pt x="6961" y="407"/>
                  </a:lnTo>
                  <a:lnTo>
                    <a:pt x="6783" y="254"/>
                  </a:lnTo>
                  <a:lnTo>
                    <a:pt x="6606" y="153"/>
                  </a:lnTo>
                  <a:lnTo>
                    <a:pt x="6428" y="51"/>
                  </a:lnTo>
                  <a:lnTo>
                    <a:pt x="619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52"/>
            <p:cNvSpPr/>
            <p:nvPr/>
          </p:nvSpPr>
          <p:spPr>
            <a:xfrm>
              <a:off x="4036869" y="3476900"/>
              <a:ext cx="62902" cy="198028"/>
            </a:xfrm>
            <a:custGeom>
              <a:rect b="b" l="l" r="r" t="t"/>
              <a:pathLst>
                <a:path extrusionOk="0" h="7521" w="2389">
                  <a:moveTo>
                    <a:pt x="1423" y="0"/>
                  </a:moveTo>
                  <a:lnTo>
                    <a:pt x="1144" y="26"/>
                  </a:lnTo>
                  <a:lnTo>
                    <a:pt x="864" y="102"/>
                  </a:lnTo>
                  <a:lnTo>
                    <a:pt x="636" y="229"/>
                  </a:lnTo>
                  <a:lnTo>
                    <a:pt x="407" y="407"/>
                  </a:lnTo>
                  <a:lnTo>
                    <a:pt x="229" y="635"/>
                  </a:lnTo>
                  <a:lnTo>
                    <a:pt x="102" y="864"/>
                  </a:lnTo>
                  <a:lnTo>
                    <a:pt x="26" y="1144"/>
                  </a:lnTo>
                  <a:lnTo>
                    <a:pt x="0" y="1423"/>
                  </a:lnTo>
                  <a:lnTo>
                    <a:pt x="0" y="6097"/>
                  </a:lnTo>
                  <a:lnTo>
                    <a:pt x="0" y="6148"/>
                  </a:lnTo>
                  <a:lnTo>
                    <a:pt x="0" y="6301"/>
                  </a:lnTo>
                  <a:lnTo>
                    <a:pt x="51" y="6478"/>
                  </a:lnTo>
                  <a:lnTo>
                    <a:pt x="127" y="6707"/>
                  </a:lnTo>
                  <a:lnTo>
                    <a:pt x="254" y="6936"/>
                  </a:lnTo>
                  <a:lnTo>
                    <a:pt x="356" y="7037"/>
                  </a:lnTo>
                  <a:lnTo>
                    <a:pt x="458" y="7139"/>
                  </a:lnTo>
                  <a:lnTo>
                    <a:pt x="559" y="7241"/>
                  </a:lnTo>
                  <a:lnTo>
                    <a:pt x="686" y="7342"/>
                  </a:lnTo>
                  <a:lnTo>
                    <a:pt x="839" y="7393"/>
                  </a:lnTo>
                  <a:lnTo>
                    <a:pt x="1017" y="7469"/>
                  </a:lnTo>
                  <a:lnTo>
                    <a:pt x="1220" y="7495"/>
                  </a:lnTo>
                  <a:lnTo>
                    <a:pt x="1423" y="7520"/>
                  </a:lnTo>
                  <a:lnTo>
                    <a:pt x="2388" y="7520"/>
                  </a:lnTo>
                  <a:lnTo>
                    <a:pt x="2109" y="7495"/>
                  </a:lnTo>
                  <a:lnTo>
                    <a:pt x="1830" y="7418"/>
                  </a:lnTo>
                  <a:lnTo>
                    <a:pt x="1601" y="7291"/>
                  </a:lnTo>
                  <a:lnTo>
                    <a:pt x="1372" y="7114"/>
                  </a:lnTo>
                  <a:lnTo>
                    <a:pt x="1194" y="6885"/>
                  </a:lnTo>
                  <a:lnTo>
                    <a:pt x="1067" y="6656"/>
                  </a:lnTo>
                  <a:lnTo>
                    <a:pt x="991" y="6377"/>
                  </a:lnTo>
                  <a:lnTo>
                    <a:pt x="966" y="6097"/>
                  </a:lnTo>
                  <a:lnTo>
                    <a:pt x="966" y="1118"/>
                  </a:lnTo>
                  <a:lnTo>
                    <a:pt x="966" y="940"/>
                  </a:lnTo>
                  <a:lnTo>
                    <a:pt x="991" y="788"/>
                  </a:lnTo>
                  <a:lnTo>
                    <a:pt x="1042" y="635"/>
                  </a:lnTo>
                  <a:lnTo>
                    <a:pt x="1093" y="483"/>
                  </a:lnTo>
                  <a:lnTo>
                    <a:pt x="1169" y="331"/>
                  </a:lnTo>
                  <a:lnTo>
                    <a:pt x="1271" y="204"/>
                  </a:lnTo>
                  <a:lnTo>
                    <a:pt x="1372" y="10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52"/>
            <p:cNvSpPr/>
            <p:nvPr/>
          </p:nvSpPr>
          <p:spPr>
            <a:xfrm>
              <a:off x="4256935" y="3513025"/>
              <a:ext cx="62244" cy="125778"/>
            </a:xfrm>
            <a:custGeom>
              <a:rect b="b" l="l" r="r" t="t"/>
              <a:pathLst>
                <a:path extrusionOk="0" h="4777" w="2364">
                  <a:moveTo>
                    <a:pt x="2363" y="0"/>
                  </a:moveTo>
                  <a:lnTo>
                    <a:pt x="940" y="432"/>
                  </a:lnTo>
                  <a:lnTo>
                    <a:pt x="737" y="508"/>
                  </a:lnTo>
                  <a:lnTo>
                    <a:pt x="559" y="610"/>
                  </a:lnTo>
                  <a:lnTo>
                    <a:pt x="382" y="737"/>
                  </a:lnTo>
                  <a:lnTo>
                    <a:pt x="255" y="915"/>
                  </a:lnTo>
                  <a:lnTo>
                    <a:pt x="153" y="1093"/>
                  </a:lnTo>
                  <a:lnTo>
                    <a:pt x="51" y="1270"/>
                  </a:lnTo>
                  <a:lnTo>
                    <a:pt x="0" y="1474"/>
                  </a:lnTo>
                  <a:lnTo>
                    <a:pt x="0" y="1702"/>
                  </a:lnTo>
                  <a:lnTo>
                    <a:pt x="0" y="3074"/>
                  </a:lnTo>
                  <a:lnTo>
                    <a:pt x="0" y="3303"/>
                  </a:lnTo>
                  <a:lnTo>
                    <a:pt x="51" y="3506"/>
                  </a:lnTo>
                  <a:lnTo>
                    <a:pt x="153" y="3684"/>
                  </a:lnTo>
                  <a:lnTo>
                    <a:pt x="255" y="3862"/>
                  </a:lnTo>
                  <a:lnTo>
                    <a:pt x="382" y="4014"/>
                  </a:lnTo>
                  <a:lnTo>
                    <a:pt x="559" y="4167"/>
                  </a:lnTo>
                  <a:lnTo>
                    <a:pt x="737" y="4268"/>
                  </a:lnTo>
                  <a:lnTo>
                    <a:pt x="940" y="4344"/>
                  </a:lnTo>
                  <a:lnTo>
                    <a:pt x="2363" y="4776"/>
                  </a:lnTo>
                  <a:lnTo>
                    <a:pt x="2363" y="4725"/>
                  </a:lnTo>
                  <a:lnTo>
                    <a:pt x="2363" y="51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52"/>
            <p:cNvSpPr/>
            <p:nvPr/>
          </p:nvSpPr>
          <p:spPr>
            <a:xfrm>
              <a:off x="4079681" y="3508997"/>
              <a:ext cx="133809" cy="133809"/>
            </a:xfrm>
            <a:custGeom>
              <a:rect b="b" l="l" r="r" t="t"/>
              <a:pathLst>
                <a:path extrusionOk="0" h="5082" w="5082">
                  <a:moveTo>
                    <a:pt x="2287" y="1"/>
                  </a:moveTo>
                  <a:lnTo>
                    <a:pt x="2033" y="52"/>
                  </a:lnTo>
                  <a:lnTo>
                    <a:pt x="1779" y="102"/>
                  </a:lnTo>
                  <a:lnTo>
                    <a:pt x="1550" y="204"/>
                  </a:lnTo>
                  <a:lnTo>
                    <a:pt x="1321" y="306"/>
                  </a:lnTo>
                  <a:lnTo>
                    <a:pt x="1118" y="433"/>
                  </a:lnTo>
                  <a:lnTo>
                    <a:pt x="940" y="585"/>
                  </a:lnTo>
                  <a:lnTo>
                    <a:pt x="737" y="738"/>
                  </a:lnTo>
                  <a:lnTo>
                    <a:pt x="585" y="915"/>
                  </a:lnTo>
                  <a:lnTo>
                    <a:pt x="432" y="1119"/>
                  </a:lnTo>
                  <a:lnTo>
                    <a:pt x="305" y="1322"/>
                  </a:lnTo>
                  <a:lnTo>
                    <a:pt x="204" y="1550"/>
                  </a:lnTo>
                  <a:lnTo>
                    <a:pt x="127" y="1779"/>
                  </a:lnTo>
                  <a:lnTo>
                    <a:pt x="51" y="2033"/>
                  </a:lnTo>
                  <a:lnTo>
                    <a:pt x="26" y="2287"/>
                  </a:lnTo>
                  <a:lnTo>
                    <a:pt x="0" y="2541"/>
                  </a:lnTo>
                  <a:lnTo>
                    <a:pt x="26" y="2795"/>
                  </a:lnTo>
                  <a:lnTo>
                    <a:pt x="51" y="3049"/>
                  </a:lnTo>
                  <a:lnTo>
                    <a:pt x="127" y="3303"/>
                  </a:lnTo>
                  <a:lnTo>
                    <a:pt x="204" y="3532"/>
                  </a:lnTo>
                  <a:lnTo>
                    <a:pt x="305" y="3761"/>
                  </a:lnTo>
                  <a:lnTo>
                    <a:pt x="432" y="3964"/>
                  </a:lnTo>
                  <a:lnTo>
                    <a:pt x="585" y="4167"/>
                  </a:lnTo>
                  <a:lnTo>
                    <a:pt x="737" y="4345"/>
                  </a:lnTo>
                  <a:lnTo>
                    <a:pt x="940" y="4497"/>
                  </a:lnTo>
                  <a:lnTo>
                    <a:pt x="1118" y="4650"/>
                  </a:lnTo>
                  <a:lnTo>
                    <a:pt x="1321" y="4777"/>
                  </a:lnTo>
                  <a:lnTo>
                    <a:pt x="1550" y="4878"/>
                  </a:lnTo>
                  <a:lnTo>
                    <a:pt x="1779" y="4980"/>
                  </a:lnTo>
                  <a:lnTo>
                    <a:pt x="2033" y="5031"/>
                  </a:lnTo>
                  <a:lnTo>
                    <a:pt x="2287" y="5082"/>
                  </a:lnTo>
                  <a:lnTo>
                    <a:pt x="2795" y="5082"/>
                  </a:lnTo>
                  <a:lnTo>
                    <a:pt x="3049" y="5031"/>
                  </a:lnTo>
                  <a:lnTo>
                    <a:pt x="3303" y="4980"/>
                  </a:lnTo>
                  <a:lnTo>
                    <a:pt x="3532" y="4878"/>
                  </a:lnTo>
                  <a:lnTo>
                    <a:pt x="3760" y="4777"/>
                  </a:lnTo>
                  <a:lnTo>
                    <a:pt x="3963" y="4650"/>
                  </a:lnTo>
                  <a:lnTo>
                    <a:pt x="4167" y="4497"/>
                  </a:lnTo>
                  <a:lnTo>
                    <a:pt x="4344" y="4345"/>
                  </a:lnTo>
                  <a:lnTo>
                    <a:pt x="4497" y="4167"/>
                  </a:lnTo>
                  <a:lnTo>
                    <a:pt x="4649" y="3964"/>
                  </a:lnTo>
                  <a:lnTo>
                    <a:pt x="4776" y="3761"/>
                  </a:lnTo>
                  <a:lnTo>
                    <a:pt x="4878" y="3532"/>
                  </a:lnTo>
                  <a:lnTo>
                    <a:pt x="4980" y="3303"/>
                  </a:lnTo>
                  <a:lnTo>
                    <a:pt x="5030" y="3049"/>
                  </a:lnTo>
                  <a:lnTo>
                    <a:pt x="5081" y="2795"/>
                  </a:lnTo>
                  <a:lnTo>
                    <a:pt x="5081" y="2541"/>
                  </a:lnTo>
                  <a:lnTo>
                    <a:pt x="5081" y="2287"/>
                  </a:lnTo>
                  <a:lnTo>
                    <a:pt x="5030" y="2033"/>
                  </a:lnTo>
                  <a:lnTo>
                    <a:pt x="4980" y="1779"/>
                  </a:lnTo>
                  <a:lnTo>
                    <a:pt x="4878" y="1550"/>
                  </a:lnTo>
                  <a:lnTo>
                    <a:pt x="4776" y="1322"/>
                  </a:lnTo>
                  <a:lnTo>
                    <a:pt x="4649" y="1119"/>
                  </a:lnTo>
                  <a:lnTo>
                    <a:pt x="4497" y="915"/>
                  </a:lnTo>
                  <a:lnTo>
                    <a:pt x="4344" y="738"/>
                  </a:lnTo>
                  <a:lnTo>
                    <a:pt x="4167" y="585"/>
                  </a:lnTo>
                  <a:lnTo>
                    <a:pt x="3963" y="433"/>
                  </a:lnTo>
                  <a:lnTo>
                    <a:pt x="3760" y="306"/>
                  </a:lnTo>
                  <a:lnTo>
                    <a:pt x="3532" y="204"/>
                  </a:lnTo>
                  <a:lnTo>
                    <a:pt x="3303" y="102"/>
                  </a:lnTo>
                  <a:lnTo>
                    <a:pt x="3049" y="52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52"/>
            <p:cNvSpPr/>
            <p:nvPr/>
          </p:nvSpPr>
          <p:spPr>
            <a:xfrm>
              <a:off x="4113779" y="3543120"/>
              <a:ext cx="65588" cy="65588"/>
            </a:xfrm>
            <a:custGeom>
              <a:rect b="b" l="l" r="r" t="t"/>
              <a:pathLst>
                <a:path extrusionOk="0" h="2491" w="2491">
                  <a:moveTo>
                    <a:pt x="1246" y="0"/>
                  </a:moveTo>
                  <a:lnTo>
                    <a:pt x="992" y="26"/>
                  </a:lnTo>
                  <a:lnTo>
                    <a:pt x="763" y="102"/>
                  </a:lnTo>
                  <a:lnTo>
                    <a:pt x="560" y="204"/>
                  </a:lnTo>
                  <a:lnTo>
                    <a:pt x="357" y="356"/>
                  </a:lnTo>
                  <a:lnTo>
                    <a:pt x="204" y="534"/>
                  </a:lnTo>
                  <a:lnTo>
                    <a:pt x="103" y="763"/>
                  </a:lnTo>
                  <a:lnTo>
                    <a:pt x="26" y="991"/>
                  </a:lnTo>
                  <a:lnTo>
                    <a:pt x="1" y="1245"/>
                  </a:lnTo>
                  <a:lnTo>
                    <a:pt x="26" y="1499"/>
                  </a:lnTo>
                  <a:lnTo>
                    <a:pt x="103" y="1728"/>
                  </a:lnTo>
                  <a:lnTo>
                    <a:pt x="204" y="1931"/>
                  </a:lnTo>
                  <a:lnTo>
                    <a:pt x="357" y="2134"/>
                  </a:lnTo>
                  <a:lnTo>
                    <a:pt x="560" y="2287"/>
                  </a:lnTo>
                  <a:lnTo>
                    <a:pt x="763" y="2388"/>
                  </a:lnTo>
                  <a:lnTo>
                    <a:pt x="992" y="2465"/>
                  </a:lnTo>
                  <a:lnTo>
                    <a:pt x="1246" y="2490"/>
                  </a:lnTo>
                  <a:lnTo>
                    <a:pt x="1500" y="2465"/>
                  </a:lnTo>
                  <a:lnTo>
                    <a:pt x="1728" y="2388"/>
                  </a:lnTo>
                  <a:lnTo>
                    <a:pt x="1957" y="2287"/>
                  </a:lnTo>
                  <a:lnTo>
                    <a:pt x="2135" y="2134"/>
                  </a:lnTo>
                  <a:lnTo>
                    <a:pt x="2287" y="1931"/>
                  </a:lnTo>
                  <a:lnTo>
                    <a:pt x="2389" y="1728"/>
                  </a:lnTo>
                  <a:lnTo>
                    <a:pt x="2465" y="1499"/>
                  </a:lnTo>
                  <a:lnTo>
                    <a:pt x="2491" y="1245"/>
                  </a:lnTo>
                  <a:lnTo>
                    <a:pt x="2465" y="991"/>
                  </a:lnTo>
                  <a:lnTo>
                    <a:pt x="2389" y="763"/>
                  </a:lnTo>
                  <a:lnTo>
                    <a:pt x="2287" y="534"/>
                  </a:lnTo>
                  <a:lnTo>
                    <a:pt x="2135" y="356"/>
                  </a:lnTo>
                  <a:lnTo>
                    <a:pt x="1957" y="204"/>
                  </a:lnTo>
                  <a:lnTo>
                    <a:pt x="1728" y="102"/>
                  </a:lnTo>
                  <a:lnTo>
                    <a:pt x="1500" y="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52"/>
            <p:cNvSpPr/>
            <p:nvPr/>
          </p:nvSpPr>
          <p:spPr>
            <a:xfrm>
              <a:off x="4147902" y="3460839"/>
              <a:ext cx="48868" cy="28120"/>
            </a:xfrm>
            <a:custGeom>
              <a:rect b="b" l="l" r="r" t="t"/>
              <a:pathLst>
                <a:path extrusionOk="0" h="1068" w="1856">
                  <a:moveTo>
                    <a:pt x="432" y="1"/>
                  </a:moveTo>
                  <a:lnTo>
                    <a:pt x="331" y="26"/>
                  </a:lnTo>
                  <a:lnTo>
                    <a:pt x="255" y="77"/>
                  </a:lnTo>
                  <a:lnTo>
                    <a:pt x="178" y="153"/>
                  </a:lnTo>
                  <a:lnTo>
                    <a:pt x="102" y="229"/>
                  </a:lnTo>
                  <a:lnTo>
                    <a:pt x="51" y="306"/>
                  </a:lnTo>
                  <a:lnTo>
                    <a:pt x="26" y="407"/>
                  </a:lnTo>
                  <a:lnTo>
                    <a:pt x="1" y="534"/>
                  </a:lnTo>
                  <a:lnTo>
                    <a:pt x="26" y="636"/>
                  </a:lnTo>
                  <a:lnTo>
                    <a:pt x="51" y="737"/>
                  </a:lnTo>
                  <a:lnTo>
                    <a:pt x="102" y="814"/>
                  </a:lnTo>
                  <a:lnTo>
                    <a:pt x="178" y="890"/>
                  </a:lnTo>
                  <a:lnTo>
                    <a:pt x="255" y="966"/>
                  </a:lnTo>
                  <a:lnTo>
                    <a:pt x="331" y="1017"/>
                  </a:lnTo>
                  <a:lnTo>
                    <a:pt x="432" y="1042"/>
                  </a:lnTo>
                  <a:lnTo>
                    <a:pt x="534" y="1068"/>
                  </a:lnTo>
                  <a:lnTo>
                    <a:pt x="1322" y="1068"/>
                  </a:lnTo>
                  <a:lnTo>
                    <a:pt x="1423" y="1042"/>
                  </a:lnTo>
                  <a:lnTo>
                    <a:pt x="1525" y="1017"/>
                  </a:lnTo>
                  <a:lnTo>
                    <a:pt x="1626" y="966"/>
                  </a:lnTo>
                  <a:lnTo>
                    <a:pt x="1703" y="890"/>
                  </a:lnTo>
                  <a:lnTo>
                    <a:pt x="1753" y="814"/>
                  </a:lnTo>
                  <a:lnTo>
                    <a:pt x="1804" y="737"/>
                  </a:lnTo>
                  <a:lnTo>
                    <a:pt x="1855" y="636"/>
                  </a:lnTo>
                  <a:lnTo>
                    <a:pt x="1855" y="534"/>
                  </a:lnTo>
                  <a:lnTo>
                    <a:pt x="1855" y="407"/>
                  </a:lnTo>
                  <a:lnTo>
                    <a:pt x="1804" y="306"/>
                  </a:lnTo>
                  <a:lnTo>
                    <a:pt x="1753" y="229"/>
                  </a:lnTo>
                  <a:lnTo>
                    <a:pt x="1703" y="153"/>
                  </a:lnTo>
                  <a:lnTo>
                    <a:pt x="1626" y="77"/>
                  </a:lnTo>
                  <a:lnTo>
                    <a:pt x="1525" y="26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9" name="Google Shape;2669;p52"/>
          <p:cNvGrpSpPr/>
          <p:nvPr/>
        </p:nvGrpSpPr>
        <p:grpSpPr>
          <a:xfrm>
            <a:off x="930353" y="2532295"/>
            <a:ext cx="643999" cy="609363"/>
            <a:chOff x="4755942" y="3442118"/>
            <a:chExt cx="421438" cy="408037"/>
          </a:xfrm>
        </p:grpSpPr>
        <p:sp>
          <p:nvSpPr>
            <p:cNvPr id="2670" name="Google Shape;2670;p52"/>
            <p:cNvSpPr/>
            <p:nvPr/>
          </p:nvSpPr>
          <p:spPr>
            <a:xfrm>
              <a:off x="4914475" y="3725061"/>
              <a:ext cx="104372" cy="98343"/>
            </a:xfrm>
            <a:custGeom>
              <a:rect b="b" l="l" r="r" t="t"/>
              <a:pathLst>
                <a:path extrusionOk="0" h="3735" w="3964">
                  <a:moveTo>
                    <a:pt x="0" y="0"/>
                  </a:moveTo>
                  <a:lnTo>
                    <a:pt x="0" y="3735"/>
                  </a:lnTo>
                  <a:lnTo>
                    <a:pt x="3963" y="3735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52"/>
            <p:cNvSpPr/>
            <p:nvPr/>
          </p:nvSpPr>
          <p:spPr>
            <a:xfrm>
              <a:off x="4755942" y="3442118"/>
              <a:ext cx="421438" cy="256217"/>
            </a:xfrm>
            <a:custGeom>
              <a:rect b="b" l="l" r="r" t="t"/>
              <a:pathLst>
                <a:path extrusionOk="0" h="9731" w="16006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8003" y="9730"/>
                  </a:lnTo>
                  <a:lnTo>
                    <a:pt x="16005" y="8765"/>
                  </a:lnTo>
                  <a:lnTo>
                    <a:pt x="16005" y="1525"/>
                  </a:lnTo>
                  <a:lnTo>
                    <a:pt x="16005" y="1372"/>
                  </a:lnTo>
                  <a:lnTo>
                    <a:pt x="15980" y="1220"/>
                  </a:lnTo>
                  <a:lnTo>
                    <a:pt x="15878" y="940"/>
                  </a:lnTo>
                  <a:lnTo>
                    <a:pt x="15751" y="661"/>
                  </a:lnTo>
                  <a:lnTo>
                    <a:pt x="15548" y="432"/>
                  </a:lnTo>
                  <a:lnTo>
                    <a:pt x="15319" y="254"/>
                  </a:lnTo>
                  <a:lnTo>
                    <a:pt x="15065" y="102"/>
                  </a:lnTo>
                  <a:lnTo>
                    <a:pt x="14786" y="26"/>
                  </a:lnTo>
                  <a:lnTo>
                    <a:pt x="14633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52"/>
            <p:cNvSpPr/>
            <p:nvPr/>
          </p:nvSpPr>
          <p:spPr>
            <a:xfrm>
              <a:off x="4755942" y="3442118"/>
              <a:ext cx="61560" cy="230782"/>
            </a:xfrm>
            <a:custGeom>
              <a:rect b="b" l="l" r="r" t="t"/>
              <a:pathLst>
                <a:path extrusionOk="0" h="8765" w="2338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966" y="8765"/>
                  </a:lnTo>
                  <a:lnTo>
                    <a:pt x="966" y="1525"/>
                  </a:lnTo>
                  <a:lnTo>
                    <a:pt x="966" y="1372"/>
                  </a:lnTo>
                  <a:lnTo>
                    <a:pt x="991" y="1220"/>
                  </a:lnTo>
                  <a:lnTo>
                    <a:pt x="1093" y="940"/>
                  </a:lnTo>
                  <a:lnTo>
                    <a:pt x="1220" y="661"/>
                  </a:lnTo>
                  <a:lnTo>
                    <a:pt x="1423" y="432"/>
                  </a:lnTo>
                  <a:lnTo>
                    <a:pt x="1652" y="254"/>
                  </a:lnTo>
                  <a:lnTo>
                    <a:pt x="1906" y="102"/>
                  </a:lnTo>
                  <a:lnTo>
                    <a:pt x="2185" y="26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52"/>
            <p:cNvSpPr/>
            <p:nvPr/>
          </p:nvSpPr>
          <p:spPr>
            <a:xfrm>
              <a:off x="4802756" y="3488275"/>
              <a:ext cx="327782" cy="210061"/>
            </a:xfrm>
            <a:custGeom>
              <a:rect b="b" l="l" r="r" t="t"/>
              <a:pathLst>
                <a:path extrusionOk="0" h="7978" w="12449">
                  <a:moveTo>
                    <a:pt x="1" y="0"/>
                  </a:moveTo>
                  <a:lnTo>
                    <a:pt x="1" y="7012"/>
                  </a:lnTo>
                  <a:lnTo>
                    <a:pt x="6225" y="7977"/>
                  </a:lnTo>
                  <a:lnTo>
                    <a:pt x="12449" y="7012"/>
                  </a:lnTo>
                  <a:lnTo>
                    <a:pt x="12449" y="0"/>
                  </a:lnTo>
                  <a:close/>
                </a:path>
              </a:pathLst>
            </a:custGeom>
            <a:solidFill>
              <a:srgbClr val="9F5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52"/>
            <p:cNvSpPr/>
            <p:nvPr/>
          </p:nvSpPr>
          <p:spPr>
            <a:xfrm>
              <a:off x="4914475" y="3725061"/>
              <a:ext cx="104372" cy="54213"/>
            </a:xfrm>
            <a:custGeom>
              <a:rect b="b" l="l" r="r" t="t"/>
              <a:pathLst>
                <a:path extrusionOk="0" h="2059" w="3964">
                  <a:moveTo>
                    <a:pt x="0" y="0"/>
                  </a:moveTo>
                  <a:lnTo>
                    <a:pt x="0" y="2058"/>
                  </a:lnTo>
                  <a:lnTo>
                    <a:pt x="3963" y="2058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52"/>
            <p:cNvSpPr/>
            <p:nvPr/>
          </p:nvSpPr>
          <p:spPr>
            <a:xfrm>
              <a:off x="4755942" y="3672875"/>
              <a:ext cx="421438" cy="80965"/>
            </a:xfrm>
            <a:custGeom>
              <a:rect b="b" l="l" r="r" t="t"/>
              <a:pathLst>
                <a:path extrusionOk="0" h="3075" w="16006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14633" y="3075"/>
                  </a:lnTo>
                  <a:lnTo>
                    <a:pt x="14786" y="3049"/>
                  </a:lnTo>
                  <a:lnTo>
                    <a:pt x="15065" y="2948"/>
                  </a:lnTo>
                  <a:lnTo>
                    <a:pt x="15319" y="2821"/>
                  </a:lnTo>
                  <a:lnTo>
                    <a:pt x="15548" y="2617"/>
                  </a:lnTo>
                  <a:lnTo>
                    <a:pt x="15751" y="2389"/>
                  </a:lnTo>
                  <a:lnTo>
                    <a:pt x="15878" y="2135"/>
                  </a:lnTo>
                  <a:lnTo>
                    <a:pt x="15980" y="1855"/>
                  </a:lnTo>
                  <a:lnTo>
                    <a:pt x="16005" y="1703"/>
                  </a:lnTo>
                  <a:lnTo>
                    <a:pt x="16005" y="1551"/>
                  </a:lnTo>
                  <a:lnTo>
                    <a:pt x="1600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52"/>
            <p:cNvSpPr/>
            <p:nvPr/>
          </p:nvSpPr>
          <p:spPr>
            <a:xfrm>
              <a:off x="4755942" y="3672875"/>
              <a:ext cx="61560" cy="80965"/>
            </a:xfrm>
            <a:custGeom>
              <a:rect b="b" l="l" r="r" t="t"/>
              <a:pathLst>
                <a:path extrusionOk="0" h="3075" w="2338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2337" y="3075"/>
                  </a:lnTo>
                  <a:lnTo>
                    <a:pt x="2185" y="3049"/>
                  </a:lnTo>
                  <a:lnTo>
                    <a:pt x="1906" y="2948"/>
                  </a:lnTo>
                  <a:lnTo>
                    <a:pt x="1652" y="2821"/>
                  </a:lnTo>
                  <a:lnTo>
                    <a:pt x="1423" y="2617"/>
                  </a:lnTo>
                  <a:lnTo>
                    <a:pt x="1220" y="2389"/>
                  </a:lnTo>
                  <a:lnTo>
                    <a:pt x="1093" y="2135"/>
                  </a:lnTo>
                  <a:lnTo>
                    <a:pt x="991" y="1855"/>
                  </a:lnTo>
                  <a:lnTo>
                    <a:pt x="966" y="1703"/>
                  </a:lnTo>
                  <a:lnTo>
                    <a:pt x="966" y="1551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52"/>
            <p:cNvSpPr/>
            <p:nvPr/>
          </p:nvSpPr>
          <p:spPr>
            <a:xfrm>
              <a:off x="4959288" y="3458179"/>
              <a:ext cx="14060" cy="14060"/>
            </a:xfrm>
            <a:custGeom>
              <a:rect b="b" l="l" r="r" t="t"/>
              <a:pathLst>
                <a:path extrusionOk="0" h="534" w="534">
                  <a:moveTo>
                    <a:pt x="280" y="0"/>
                  </a:moveTo>
                  <a:lnTo>
                    <a:pt x="178" y="25"/>
                  </a:lnTo>
                  <a:lnTo>
                    <a:pt x="102" y="76"/>
                  </a:lnTo>
                  <a:lnTo>
                    <a:pt x="26" y="152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8"/>
                  </a:lnTo>
                  <a:lnTo>
                    <a:pt x="280" y="534"/>
                  </a:lnTo>
                  <a:lnTo>
                    <a:pt x="381" y="508"/>
                  </a:lnTo>
                  <a:lnTo>
                    <a:pt x="458" y="457"/>
                  </a:lnTo>
                  <a:lnTo>
                    <a:pt x="534" y="381"/>
                  </a:lnTo>
                  <a:lnTo>
                    <a:pt x="534" y="279"/>
                  </a:lnTo>
                  <a:lnTo>
                    <a:pt x="534" y="152"/>
                  </a:lnTo>
                  <a:lnTo>
                    <a:pt x="458" y="76"/>
                  </a:lnTo>
                  <a:lnTo>
                    <a:pt x="381" y="2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52"/>
            <p:cNvSpPr/>
            <p:nvPr/>
          </p:nvSpPr>
          <p:spPr>
            <a:xfrm>
              <a:off x="4927850" y="3525716"/>
              <a:ext cx="77621" cy="117090"/>
            </a:xfrm>
            <a:custGeom>
              <a:rect b="b" l="l" r="r" t="t"/>
              <a:pathLst>
                <a:path extrusionOk="0" h="4447" w="2948">
                  <a:moveTo>
                    <a:pt x="1194" y="1"/>
                  </a:moveTo>
                  <a:lnTo>
                    <a:pt x="1042" y="26"/>
                  </a:lnTo>
                  <a:lnTo>
                    <a:pt x="915" y="103"/>
                  </a:lnTo>
                  <a:lnTo>
                    <a:pt x="813" y="204"/>
                  </a:lnTo>
                  <a:lnTo>
                    <a:pt x="737" y="357"/>
                  </a:lnTo>
                  <a:lnTo>
                    <a:pt x="661" y="687"/>
                  </a:lnTo>
                  <a:lnTo>
                    <a:pt x="508" y="1119"/>
                  </a:lnTo>
                  <a:lnTo>
                    <a:pt x="330" y="1576"/>
                  </a:lnTo>
                  <a:lnTo>
                    <a:pt x="102" y="2033"/>
                  </a:lnTo>
                  <a:lnTo>
                    <a:pt x="51" y="2160"/>
                  </a:lnTo>
                  <a:lnTo>
                    <a:pt x="26" y="2287"/>
                  </a:lnTo>
                  <a:lnTo>
                    <a:pt x="0" y="2414"/>
                  </a:lnTo>
                  <a:lnTo>
                    <a:pt x="0" y="2541"/>
                  </a:lnTo>
                  <a:lnTo>
                    <a:pt x="26" y="2668"/>
                  </a:lnTo>
                  <a:lnTo>
                    <a:pt x="76" y="2770"/>
                  </a:lnTo>
                  <a:lnTo>
                    <a:pt x="127" y="2897"/>
                  </a:lnTo>
                  <a:lnTo>
                    <a:pt x="203" y="2999"/>
                  </a:lnTo>
                  <a:lnTo>
                    <a:pt x="381" y="3227"/>
                  </a:lnTo>
                  <a:lnTo>
                    <a:pt x="534" y="3507"/>
                  </a:lnTo>
                  <a:lnTo>
                    <a:pt x="635" y="3837"/>
                  </a:lnTo>
                  <a:lnTo>
                    <a:pt x="686" y="4193"/>
                  </a:lnTo>
                  <a:lnTo>
                    <a:pt x="737" y="4294"/>
                  </a:lnTo>
                  <a:lnTo>
                    <a:pt x="788" y="4370"/>
                  </a:lnTo>
                  <a:lnTo>
                    <a:pt x="864" y="4421"/>
                  </a:lnTo>
                  <a:lnTo>
                    <a:pt x="966" y="4447"/>
                  </a:lnTo>
                  <a:lnTo>
                    <a:pt x="1982" y="4447"/>
                  </a:lnTo>
                  <a:lnTo>
                    <a:pt x="2083" y="4421"/>
                  </a:lnTo>
                  <a:lnTo>
                    <a:pt x="2160" y="4370"/>
                  </a:lnTo>
                  <a:lnTo>
                    <a:pt x="2210" y="4294"/>
                  </a:lnTo>
                  <a:lnTo>
                    <a:pt x="2261" y="4193"/>
                  </a:lnTo>
                  <a:lnTo>
                    <a:pt x="2312" y="3837"/>
                  </a:lnTo>
                  <a:lnTo>
                    <a:pt x="2414" y="3507"/>
                  </a:lnTo>
                  <a:lnTo>
                    <a:pt x="2566" y="3227"/>
                  </a:lnTo>
                  <a:lnTo>
                    <a:pt x="2744" y="2999"/>
                  </a:lnTo>
                  <a:lnTo>
                    <a:pt x="2820" y="2897"/>
                  </a:lnTo>
                  <a:lnTo>
                    <a:pt x="2871" y="2770"/>
                  </a:lnTo>
                  <a:lnTo>
                    <a:pt x="2922" y="2668"/>
                  </a:lnTo>
                  <a:lnTo>
                    <a:pt x="2947" y="2541"/>
                  </a:lnTo>
                  <a:lnTo>
                    <a:pt x="2947" y="2414"/>
                  </a:lnTo>
                  <a:lnTo>
                    <a:pt x="2922" y="2287"/>
                  </a:lnTo>
                  <a:lnTo>
                    <a:pt x="2896" y="2160"/>
                  </a:lnTo>
                  <a:lnTo>
                    <a:pt x="2846" y="2033"/>
                  </a:lnTo>
                  <a:lnTo>
                    <a:pt x="2617" y="1576"/>
                  </a:lnTo>
                  <a:lnTo>
                    <a:pt x="2414" y="1119"/>
                  </a:lnTo>
                  <a:lnTo>
                    <a:pt x="2287" y="687"/>
                  </a:lnTo>
                  <a:lnTo>
                    <a:pt x="2210" y="357"/>
                  </a:lnTo>
                  <a:lnTo>
                    <a:pt x="2134" y="204"/>
                  </a:lnTo>
                  <a:lnTo>
                    <a:pt x="2033" y="103"/>
                  </a:lnTo>
                  <a:lnTo>
                    <a:pt x="1906" y="26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52"/>
            <p:cNvSpPr/>
            <p:nvPr/>
          </p:nvSpPr>
          <p:spPr>
            <a:xfrm>
              <a:off x="4954602" y="3525716"/>
              <a:ext cx="24092" cy="65588"/>
            </a:xfrm>
            <a:custGeom>
              <a:rect b="b" l="l" r="r" t="t"/>
              <a:pathLst>
                <a:path extrusionOk="0" h="2491" w="915">
                  <a:moveTo>
                    <a:pt x="204" y="1"/>
                  </a:moveTo>
                  <a:lnTo>
                    <a:pt x="204" y="1652"/>
                  </a:lnTo>
                  <a:lnTo>
                    <a:pt x="127" y="1728"/>
                  </a:lnTo>
                  <a:lnTo>
                    <a:pt x="51" y="1805"/>
                  </a:lnTo>
                  <a:lnTo>
                    <a:pt x="0" y="1906"/>
                  </a:lnTo>
                  <a:lnTo>
                    <a:pt x="0" y="2033"/>
                  </a:lnTo>
                  <a:lnTo>
                    <a:pt x="0" y="2135"/>
                  </a:lnTo>
                  <a:lnTo>
                    <a:pt x="26" y="2211"/>
                  </a:lnTo>
                  <a:lnTo>
                    <a:pt x="77" y="2287"/>
                  </a:lnTo>
                  <a:lnTo>
                    <a:pt x="127" y="2363"/>
                  </a:lnTo>
                  <a:lnTo>
                    <a:pt x="204" y="2414"/>
                  </a:lnTo>
                  <a:lnTo>
                    <a:pt x="280" y="2465"/>
                  </a:lnTo>
                  <a:lnTo>
                    <a:pt x="356" y="2491"/>
                  </a:lnTo>
                  <a:lnTo>
                    <a:pt x="559" y="2491"/>
                  </a:lnTo>
                  <a:lnTo>
                    <a:pt x="636" y="2465"/>
                  </a:lnTo>
                  <a:lnTo>
                    <a:pt x="712" y="2414"/>
                  </a:lnTo>
                  <a:lnTo>
                    <a:pt x="788" y="2363"/>
                  </a:lnTo>
                  <a:lnTo>
                    <a:pt x="839" y="2287"/>
                  </a:lnTo>
                  <a:lnTo>
                    <a:pt x="890" y="2211"/>
                  </a:lnTo>
                  <a:lnTo>
                    <a:pt x="915" y="2135"/>
                  </a:lnTo>
                  <a:lnTo>
                    <a:pt x="915" y="2033"/>
                  </a:lnTo>
                  <a:lnTo>
                    <a:pt x="890" y="1906"/>
                  </a:lnTo>
                  <a:lnTo>
                    <a:pt x="864" y="1805"/>
                  </a:lnTo>
                  <a:lnTo>
                    <a:pt x="788" y="1728"/>
                  </a:lnTo>
                  <a:lnTo>
                    <a:pt x="686" y="1652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52"/>
            <p:cNvSpPr/>
            <p:nvPr/>
          </p:nvSpPr>
          <p:spPr>
            <a:xfrm>
              <a:off x="4880351" y="3797969"/>
              <a:ext cx="172593" cy="52186"/>
            </a:xfrm>
            <a:custGeom>
              <a:rect b="b" l="l" r="r" t="t"/>
              <a:pathLst>
                <a:path extrusionOk="0" h="1982" w="6555">
                  <a:moveTo>
                    <a:pt x="788" y="0"/>
                  </a:moveTo>
                  <a:lnTo>
                    <a:pt x="610" y="77"/>
                  </a:lnTo>
                  <a:lnTo>
                    <a:pt x="432" y="153"/>
                  </a:lnTo>
                  <a:lnTo>
                    <a:pt x="280" y="280"/>
                  </a:lnTo>
                  <a:lnTo>
                    <a:pt x="178" y="432"/>
                  </a:lnTo>
                  <a:lnTo>
                    <a:pt x="77" y="585"/>
                  </a:lnTo>
                  <a:lnTo>
                    <a:pt x="26" y="788"/>
                  </a:lnTo>
                  <a:lnTo>
                    <a:pt x="0" y="991"/>
                  </a:lnTo>
                  <a:lnTo>
                    <a:pt x="26" y="1194"/>
                  </a:lnTo>
                  <a:lnTo>
                    <a:pt x="77" y="1372"/>
                  </a:lnTo>
                  <a:lnTo>
                    <a:pt x="178" y="1550"/>
                  </a:lnTo>
                  <a:lnTo>
                    <a:pt x="280" y="1677"/>
                  </a:lnTo>
                  <a:lnTo>
                    <a:pt x="432" y="1804"/>
                  </a:lnTo>
                  <a:lnTo>
                    <a:pt x="610" y="1906"/>
                  </a:lnTo>
                  <a:lnTo>
                    <a:pt x="788" y="1957"/>
                  </a:lnTo>
                  <a:lnTo>
                    <a:pt x="991" y="1982"/>
                  </a:lnTo>
                  <a:lnTo>
                    <a:pt x="5564" y="1982"/>
                  </a:lnTo>
                  <a:lnTo>
                    <a:pt x="5767" y="1957"/>
                  </a:lnTo>
                  <a:lnTo>
                    <a:pt x="5945" y="1906"/>
                  </a:lnTo>
                  <a:lnTo>
                    <a:pt x="6123" y="1804"/>
                  </a:lnTo>
                  <a:lnTo>
                    <a:pt x="6250" y="1677"/>
                  </a:lnTo>
                  <a:lnTo>
                    <a:pt x="6377" y="1550"/>
                  </a:lnTo>
                  <a:lnTo>
                    <a:pt x="6479" y="1372"/>
                  </a:lnTo>
                  <a:lnTo>
                    <a:pt x="6529" y="1194"/>
                  </a:lnTo>
                  <a:lnTo>
                    <a:pt x="6555" y="991"/>
                  </a:lnTo>
                  <a:lnTo>
                    <a:pt x="6529" y="788"/>
                  </a:lnTo>
                  <a:lnTo>
                    <a:pt x="6479" y="585"/>
                  </a:lnTo>
                  <a:lnTo>
                    <a:pt x="6377" y="432"/>
                  </a:lnTo>
                  <a:lnTo>
                    <a:pt x="6250" y="280"/>
                  </a:lnTo>
                  <a:lnTo>
                    <a:pt x="6123" y="153"/>
                  </a:lnTo>
                  <a:lnTo>
                    <a:pt x="5945" y="77"/>
                  </a:lnTo>
                  <a:lnTo>
                    <a:pt x="5767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1" name="Google Shape;2681;p52"/>
          <p:cNvGrpSpPr/>
          <p:nvPr/>
        </p:nvGrpSpPr>
        <p:grpSpPr>
          <a:xfrm>
            <a:off x="5197553" y="2579095"/>
            <a:ext cx="643999" cy="609363"/>
            <a:chOff x="4755942" y="3442118"/>
            <a:chExt cx="421438" cy="408037"/>
          </a:xfrm>
        </p:grpSpPr>
        <p:sp>
          <p:nvSpPr>
            <p:cNvPr id="2682" name="Google Shape;2682;p52"/>
            <p:cNvSpPr/>
            <p:nvPr/>
          </p:nvSpPr>
          <p:spPr>
            <a:xfrm>
              <a:off x="4914475" y="3725061"/>
              <a:ext cx="104372" cy="98343"/>
            </a:xfrm>
            <a:custGeom>
              <a:rect b="b" l="l" r="r" t="t"/>
              <a:pathLst>
                <a:path extrusionOk="0" h="3735" w="3964">
                  <a:moveTo>
                    <a:pt x="0" y="0"/>
                  </a:moveTo>
                  <a:lnTo>
                    <a:pt x="0" y="3735"/>
                  </a:lnTo>
                  <a:lnTo>
                    <a:pt x="3963" y="3735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52"/>
            <p:cNvSpPr/>
            <p:nvPr/>
          </p:nvSpPr>
          <p:spPr>
            <a:xfrm>
              <a:off x="4755942" y="3442118"/>
              <a:ext cx="421438" cy="256217"/>
            </a:xfrm>
            <a:custGeom>
              <a:rect b="b" l="l" r="r" t="t"/>
              <a:pathLst>
                <a:path extrusionOk="0" h="9731" w="16006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8003" y="9730"/>
                  </a:lnTo>
                  <a:lnTo>
                    <a:pt x="16005" y="8765"/>
                  </a:lnTo>
                  <a:lnTo>
                    <a:pt x="16005" y="1525"/>
                  </a:lnTo>
                  <a:lnTo>
                    <a:pt x="16005" y="1372"/>
                  </a:lnTo>
                  <a:lnTo>
                    <a:pt x="15980" y="1220"/>
                  </a:lnTo>
                  <a:lnTo>
                    <a:pt x="15878" y="940"/>
                  </a:lnTo>
                  <a:lnTo>
                    <a:pt x="15751" y="661"/>
                  </a:lnTo>
                  <a:lnTo>
                    <a:pt x="15548" y="432"/>
                  </a:lnTo>
                  <a:lnTo>
                    <a:pt x="15319" y="254"/>
                  </a:lnTo>
                  <a:lnTo>
                    <a:pt x="15065" y="102"/>
                  </a:lnTo>
                  <a:lnTo>
                    <a:pt x="14786" y="26"/>
                  </a:lnTo>
                  <a:lnTo>
                    <a:pt x="14633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52"/>
            <p:cNvSpPr/>
            <p:nvPr/>
          </p:nvSpPr>
          <p:spPr>
            <a:xfrm>
              <a:off x="4755942" y="3442118"/>
              <a:ext cx="61560" cy="230782"/>
            </a:xfrm>
            <a:custGeom>
              <a:rect b="b" l="l" r="r" t="t"/>
              <a:pathLst>
                <a:path extrusionOk="0" h="8765" w="2338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966" y="8765"/>
                  </a:lnTo>
                  <a:lnTo>
                    <a:pt x="966" y="1525"/>
                  </a:lnTo>
                  <a:lnTo>
                    <a:pt x="966" y="1372"/>
                  </a:lnTo>
                  <a:lnTo>
                    <a:pt x="991" y="1220"/>
                  </a:lnTo>
                  <a:lnTo>
                    <a:pt x="1093" y="940"/>
                  </a:lnTo>
                  <a:lnTo>
                    <a:pt x="1220" y="661"/>
                  </a:lnTo>
                  <a:lnTo>
                    <a:pt x="1423" y="432"/>
                  </a:lnTo>
                  <a:lnTo>
                    <a:pt x="1652" y="254"/>
                  </a:lnTo>
                  <a:lnTo>
                    <a:pt x="1906" y="102"/>
                  </a:lnTo>
                  <a:lnTo>
                    <a:pt x="2185" y="26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52"/>
            <p:cNvSpPr/>
            <p:nvPr/>
          </p:nvSpPr>
          <p:spPr>
            <a:xfrm>
              <a:off x="4802756" y="3488275"/>
              <a:ext cx="327782" cy="210061"/>
            </a:xfrm>
            <a:custGeom>
              <a:rect b="b" l="l" r="r" t="t"/>
              <a:pathLst>
                <a:path extrusionOk="0" h="7978" w="12449">
                  <a:moveTo>
                    <a:pt x="1" y="0"/>
                  </a:moveTo>
                  <a:lnTo>
                    <a:pt x="1" y="7012"/>
                  </a:lnTo>
                  <a:lnTo>
                    <a:pt x="6225" y="7977"/>
                  </a:lnTo>
                  <a:lnTo>
                    <a:pt x="12449" y="7012"/>
                  </a:lnTo>
                  <a:lnTo>
                    <a:pt x="12449" y="0"/>
                  </a:lnTo>
                  <a:close/>
                </a:path>
              </a:pathLst>
            </a:custGeom>
            <a:solidFill>
              <a:srgbClr val="9F5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52"/>
            <p:cNvSpPr/>
            <p:nvPr/>
          </p:nvSpPr>
          <p:spPr>
            <a:xfrm>
              <a:off x="4914475" y="3725061"/>
              <a:ext cx="104372" cy="54213"/>
            </a:xfrm>
            <a:custGeom>
              <a:rect b="b" l="l" r="r" t="t"/>
              <a:pathLst>
                <a:path extrusionOk="0" h="2059" w="3964">
                  <a:moveTo>
                    <a:pt x="0" y="0"/>
                  </a:moveTo>
                  <a:lnTo>
                    <a:pt x="0" y="2058"/>
                  </a:lnTo>
                  <a:lnTo>
                    <a:pt x="3963" y="2058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52"/>
            <p:cNvSpPr/>
            <p:nvPr/>
          </p:nvSpPr>
          <p:spPr>
            <a:xfrm>
              <a:off x="4755942" y="3672875"/>
              <a:ext cx="421438" cy="80965"/>
            </a:xfrm>
            <a:custGeom>
              <a:rect b="b" l="l" r="r" t="t"/>
              <a:pathLst>
                <a:path extrusionOk="0" h="3075" w="16006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14633" y="3075"/>
                  </a:lnTo>
                  <a:lnTo>
                    <a:pt x="14786" y="3049"/>
                  </a:lnTo>
                  <a:lnTo>
                    <a:pt x="15065" y="2948"/>
                  </a:lnTo>
                  <a:lnTo>
                    <a:pt x="15319" y="2821"/>
                  </a:lnTo>
                  <a:lnTo>
                    <a:pt x="15548" y="2617"/>
                  </a:lnTo>
                  <a:lnTo>
                    <a:pt x="15751" y="2389"/>
                  </a:lnTo>
                  <a:lnTo>
                    <a:pt x="15878" y="2135"/>
                  </a:lnTo>
                  <a:lnTo>
                    <a:pt x="15980" y="1855"/>
                  </a:lnTo>
                  <a:lnTo>
                    <a:pt x="16005" y="1703"/>
                  </a:lnTo>
                  <a:lnTo>
                    <a:pt x="16005" y="1551"/>
                  </a:lnTo>
                  <a:lnTo>
                    <a:pt x="1600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52"/>
            <p:cNvSpPr/>
            <p:nvPr/>
          </p:nvSpPr>
          <p:spPr>
            <a:xfrm>
              <a:off x="4755942" y="3672875"/>
              <a:ext cx="61560" cy="80965"/>
            </a:xfrm>
            <a:custGeom>
              <a:rect b="b" l="l" r="r" t="t"/>
              <a:pathLst>
                <a:path extrusionOk="0" h="3075" w="2338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2337" y="3075"/>
                  </a:lnTo>
                  <a:lnTo>
                    <a:pt x="2185" y="3049"/>
                  </a:lnTo>
                  <a:lnTo>
                    <a:pt x="1906" y="2948"/>
                  </a:lnTo>
                  <a:lnTo>
                    <a:pt x="1652" y="2821"/>
                  </a:lnTo>
                  <a:lnTo>
                    <a:pt x="1423" y="2617"/>
                  </a:lnTo>
                  <a:lnTo>
                    <a:pt x="1220" y="2389"/>
                  </a:lnTo>
                  <a:lnTo>
                    <a:pt x="1093" y="2135"/>
                  </a:lnTo>
                  <a:lnTo>
                    <a:pt x="991" y="1855"/>
                  </a:lnTo>
                  <a:lnTo>
                    <a:pt x="966" y="1703"/>
                  </a:lnTo>
                  <a:lnTo>
                    <a:pt x="966" y="1551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52"/>
            <p:cNvSpPr/>
            <p:nvPr/>
          </p:nvSpPr>
          <p:spPr>
            <a:xfrm>
              <a:off x="4959288" y="3458179"/>
              <a:ext cx="14060" cy="14060"/>
            </a:xfrm>
            <a:custGeom>
              <a:rect b="b" l="l" r="r" t="t"/>
              <a:pathLst>
                <a:path extrusionOk="0" h="534" w="534">
                  <a:moveTo>
                    <a:pt x="280" y="0"/>
                  </a:moveTo>
                  <a:lnTo>
                    <a:pt x="178" y="25"/>
                  </a:lnTo>
                  <a:lnTo>
                    <a:pt x="102" y="76"/>
                  </a:lnTo>
                  <a:lnTo>
                    <a:pt x="26" y="152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8"/>
                  </a:lnTo>
                  <a:lnTo>
                    <a:pt x="280" y="534"/>
                  </a:lnTo>
                  <a:lnTo>
                    <a:pt x="381" y="508"/>
                  </a:lnTo>
                  <a:lnTo>
                    <a:pt x="458" y="457"/>
                  </a:lnTo>
                  <a:lnTo>
                    <a:pt x="534" y="381"/>
                  </a:lnTo>
                  <a:lnTo>
                    <a:pt x="534" y="279"/>
                  </a:lnTo>
                  <a:lnTo>
                    <a:pt x="534" y="152"/>
                  </a:lnTo>
                  <a:lnTo>
                    <a:pt x="458" y="76"/>
                  </a:lnTo>
                  <a:lnTo>
                    <a:pt x="381" y="2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52"/>
            <p:cNvSpPr/>
            <p:nvPr/>
          </p:nvSpPr>
          <p:spPr>
            <a:xfrm>
              <a:off x="4927850" y="3525716"/>
              <a:ext cx="77621" cy="117090"/>
            </a:xfrm>
            <a:custGeom>
              <a:rect b="b" l="l" r="r" t="t"/>
              <a:pathLst>
                <a:path extrusionOk="0" h="4447" w="2948">
                  <a:moveTo>
                    <a:pt x="1194" y="1"/>
                  </a:moveTo>
                  <a:lnTo>
                    <a:pt x="1042" y="26"/>
                  </a:lnTo>
                  <a:lnTo>
                    <a:pt x="915" y="103"/>
                  </a:lnTo>
                  <a:lnTo>
                    <a:pt x="813" y="204"/>
                  </a:lnTo>
                  <a:lnTo>
                    <a:pt x="737" y="357"/>
                  </a:lnTo>
                  <a:lnTo>
                    <a:pt x="661" y="687"/>
                  </a:lnTo>
                  <a:lnTo>
                    <a:pt x="508" y="1119"/>
                  </a:lnTo>
                  <a:lnTo>
                    <a:pt x="330" y="1576"/>
                  </a:lnTo>
                  <a:lnTo>
                    <a:pt x="102" y="2033"/>
                  </a:lnTo>
                  <a:lnTo>
                    <a:pt x="51" y="2160"/>
                  </a:lnTo>
                  <a:lnTo>
                    <a:pt x="26" y="2287"/>
                  </a:lnTo>
                  <a:lnTo>
                    <a:pt x="0" y="2414"/>
                  </a:lnTo>
                  <a:lnTo>
                    <a:pt x="0" y="2541"/>
                  </a:lnTo>
                  <a:lnTo>
                    <a:pt x="26" y="2668"/>
                  </a:lnTo>
                  <a:lnTo>
                    <a:pt x="76" y="2770"/>
                  </a:lnTo>
                  <a:lnTo>
                    <a:pt x="127" y="2897"/>
                  </a:lnTo>
                  <a:lnTo>
                    <a:pt x="203" y="2999"/>
                  </a:lnTo>
                  <a:lnTo>
                    <a:pt x="381" y="3227"/>
                  </a:lnTo>
                  <a:lnTo>
                    <a:pt x="534" y="3507"/>
                  </a:lnTo>
                  <a:lnTo>
                    <a:pt x="635" y="3837"/>
                  </a:lnTo>
                  <a:lnTo>
                    <a:pt x="686" y="4193"/>
                  </a:lnTo>
                  <a:lnTo>
                    <a:pt x="737" y="4294"/>
                  </a:lnTo>
                  <a:lnTo>
                    <a:pt x="788" y="4370"/>
                  </a:lnTo>
                  <a:lnTo>
                    <a:pt x="864" y="4421"/>
                  </a:lnTo>
                  <a:lnTo>
                    <a:pt x="966" y="4447"/>
                  </a:lnTo>
                  <a:lnTo>
                    <a:pt x="1982" y="4447"/>
                  </a:lnTo>
                  <a:lnTo>
                    <a:pt x="2083" y="4421"/>
                  </a:lnTo>
                  <a:lnTo>
                    <a:pt x="2160" y="4370"/>
                  </a:lnTo>
                  <a:lnTo>
                    <a:pt x="2210" y="4294"/>
                  </a:lnTo>
                  <a:lnTo>
                    <a:pt x="2261" y="4193"/>
                  </a:lnTo>
                  <a:lnTo>
                    <a:pt x="2312" y="3837"/>
                  </a:lnTo>
                  <a:lnTo>
                    <a:pt x="2414" y="3507"/>
                  </a:lnTo>
                  <a:lnTo>
                    <a:pt x="2566" y="3227"/>
                  </a:lnTo>
                  <a:lnTo>
                    <a:pt x="2744" y="2999"/>
                  </a:lnTo>
                  <a:lnTo>
                    <a:pt x="2820" y="2897"/>
                  </a:lnTo>
                  <a:lnTo>
                    <a:pt x="2871" y="2770"/>
                  </a:lnTo>
                  <a:lnTo>
                    <a:pt x="2922" y="2668"/>
                  </a:lnTo>
                  <a:lnTo>
                    <a:pt x="2947" y="2541"/>
                  </a:lnTo>
                  <a:lnTo>
                    <a:pt x="2947" y="2414"/>
                  </a:lnTo>
                  <a:lnTo>
                    <a:pt x="2922" y="2287"/>
                  </a:lnTo>
                  <a:lnTo>
                    <a:pt x="2896" y="2160"/>
                  </a:lnTo>
                  <a:lnTo>
                    <a:pt x="2846" y="2033"/>
                  </a:lnTo>
                  <a:lnTo>
                    <a:pt x="2617" y="1576"/>
                  </a:lnTo>
                  <a:lnTo>
                    <a:pt x="2414" y="1119"/>
                  </a:lnTo>
                  <a:lnTo>
                    <a:pt x="2287" y="687"/>
                  </a:lnTo>
                  <a:lnTo>
                    <a:pt x="2210" y="357"/>
                  </a:lnTo>
                  <a:lnTo>
                    <a:pt x="2134" y="204"/>
                  </a:lnTo>
                  <a:lnTo>
                    <a:pt x="2033" y="103"/>
                  </a:lnTo>
                  <a:lnTo>
                    <a:pt x="1906" y="26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52"/>
            <p:cNvSpPr/>
            <p:nvPr/>
          </p:nvSpPr>
          <p:spPr>
            <a:xfrm>
              <a:off x="4954602" y="3525716"/>
              <a:ext cx="24092" cy="65588"/>
            </a:xfrm>
            <a:custGeom>
              <a:rect b="b" l="l" r="r" t="t"/>
              <a:pathLst>
                <a:path extrusionOk="0" h="2491" w="915">
                  <a:moveTo>
                    <a:pt x="204" y="1"/>
                  </a:moveTo>
                  <a:lnTo>
                    <a:pt x="204" y="1652"/>
                  </a:lnTo>
                  <a:lnTo>
                    <a:pt x="127" y="1728"/>
                  </a:lnTo>
                  <a:lnTo>
                    <a:pt x="51" y="1805"/>
                  </a:lnTo>
                  <a:lnTo>
                    <a:pt x="0" y="1906"/>
                  </a:lnTo>
                  <a:lnTo>
                    <a:pt x="0" y="2033"/>
                  </a:lnTo>
                  <a:lnTo>
                    <a:pt x="0" y="2135"/>
                  </a:lnTo>
                  <a:lnTo>
                    <a:pt x="26" y="2211"/>
                  </a:lnTo>
                  <a:lnTo>
                    <a:pt x="77" y="2287"/>
                  </a:lnTo>
                  <a:lnTo>
                    <a:pt x="127" y="2363"/>
                  </a:lnTo>
                  <a:lnTo>
                    <a:pt x="204" y="2414"/>
                  </a:lnTo>
                  <a:lnTo>
                    <a:pt x="280" y="2465"/>
                  </a:lnTo>
                  <a:lnTo>
                    <a:pt x="356" y="2491"/>
                  </a:lnTo>
                  <a:lnTo>
                    <a:pt x="559" y="2491"/>
                  </a:lnTo>
                  <a:lnTo>
                    <a:pt x="636" y="2465"/>
                  </a:lnTo>
                  <a:lnTo>
                    <a:pt x="712" y="2414"/>
                  </a:lnTo>
                  <a:lnTo>
                    <a:pt x="788" y="2363"/>
                  </a:lnTo>
                  <a:lnTo>
                    <a:pt x="839" y="2287"/>
                  </a:lnTo>
                  <a:lnTo>
                    <a:pt x="890" y="2211"/>
                  </a:lnTo>
                  <a:lnTo>
                    <a:pt x="915" y="2135"/>
                  </a:lnTo>
                  <a:lnTo>
                    <a:pt x="915" y="2033"/>
                  </a:lnTo>
                  <a:lnTo>
                    <a:pt x="890" y="1906"/>
                  </a:lnTo>
                  <a:lnTo>
                    <a:pt x="864" y="1805"/>
                  </a:lnTo>
                  <a:lnTo>
                    <a:pt x="788" y="1728"/>
                  </a:lnTo>
                  <a:lnTo>
                    <a:pt x="686" y="1652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52"/>
            <p:cNvSpPr/>
            <p:nvPr/>
          </p:nvSpPr>
          <p:spPr>
            <a:xfrm>
              <a:off x="4880351" y="3797969"/>
              <a:ext cx="172593" cy="52186"/>
            </a:xfrm>
            <a:custGeom>
              <a:rect b="b" l="l" r="r" t="t"/>
              <a:pathLst>
                <a:path extrusionOk="0" h="1982" w="6555">
                  <a:moveTo>
                    <a:pt x="788" y="0"/>
                  </a:moveTo>
                  <a:lnTo>
                    <a:pt x="610" y="77"/>
                  </a:lnTo>
                  <a:lnTo>
                    <a:pt x="432" y="153"/>
                  </a:lnTo>
                  <a:lnTo>
                    <a:pt x="280" y="280"/>
                  </a:lnTo>
                  <a:lnTo>
                    <a:pt x="178" y="432"/>
                  </a:lnTo>
                  <a:lnTo>
                    <a:pt x="77" y="585"/>
                  </a:lnTo>
                  <a:lnTo>
                    <a:pt x="26" y="788"/>
                  </a:lnTo>
                  <a:lnTo>
                    <a:pt x="0" y="991"/>
                  </a:lnTo>
                  <a:lnTo>
                    <a:pt x="26" y="1194"/>
                  </a:lnTo>
                  <a:lnTo>
                    <a:pt x="77" y="1372"/>
                  </a:lnTo>
                  <a:lnTo>
                    <a:pt x="178" y="1550"/>
                  </a:lnTo>
                  <a:lnTo>
                    <a:pt x="280" y="1677"/>
                  </a:lnTo>
                  <a:lnTo>
                    <a:pt x="432" y="1804"/>
                  </a:lnTo>
                  <a:lnTo>
                    <a:pt x="610" y="1906"/>
                  </a:lnTo>
                  <a:lnTo>
                    <a:pt x="788" y="1957"/>
                  </a:lnTo>
                  <a:lnTo>
                    <a:pt x="991" y="1982"/>
                  </a:lnTo>
                  <a:lnTo>
                    <a:pt x="5564" y="1982"/>
                  </a:lnTo>
                  <a:lnTo>
                    <a:pt x="5767" y="1957"/>
                  </a:lnTo>
                  <a:lnTo>
                    <a:pt x="5945" y="1906"/>
                  </a:lnTo>
                  <a:lnTo>
                    <a:pt x="6123" y="1804"/>
                  </a:lnTo>
                  <a:lnTo>
                    <a:pt x="6250" y="1677"/>
                  </a:lnTo>
                  <a:lnTo>
                    <a:pt x="6377" y="1550"/>
                  </a:lnTo>
                  <a:lnTo>
                    <a:pt x="6479" y="1372"/>
                  </a:lnTo>
                  <a:lnTo>
                    <a:pt x="6529" y="1194"/>
                  </a:lnTo>
                  <a:lnTo>
                    <a:pt x="6555" y="991"/>
                  </a:lnTo>
                  <a:lnTo>
                    <a:pt x="6529" y="788"/>
                  </a:lnTo>
                  <a:lnTo>
                    <a:pt x="6479" y="585"/>
                  </a:lnTo>
                  <a:lnTo>
                    <a:pt x="6377" y="432"/>
                  </a:lnTo>
                  <a:lnTo>
                    <a:pt x="6250" y="280"/>
                  </a:lnTo>
                  <a:lnTo>
                    <a:pt x="6123" y="153"/>
                  </a:lnTo>
                  <a:lnTo>
                    <a:pt x="5945" y="77"/>
                  </a:lnTo>
                  <a:lnTo>
                    <a:pt x="5767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6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p53"/>
          <p:cNvSpPr txBox="1"/>
          <p:nvPr>
            <p:ph idx="3" type="subTitle"/>
          </p:nvPr>
        </p:nvSpPr>
        <p:spPr>
          <a:xfrm>
            <a:off x="6159450" y="1379700"/>
            <a:ext cx="2643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would you say is strongest: your visual, audible, or verbal memory?</a:t>
            </a:r>
            <a:endParaRPr/>
          </a:p>
        </p:txBody>
      </p:sp>
      <p:sp>
        <p:nvSpPr>
          <p:cNvPr id="2698" name="Google Shape;2698;p53"/>
          <p:cNvSpPr txBox="1"/>
          <p:nvPr>
            <p:ph idx="9" type="subTitle"/>
          </p:nvPr>
        </p:nvSpPr>
        <p:spPr>
          <a:xfrm>
            <a:off x="1895124" y="3775700"/>
            <a:ext cx="2442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you have the opportunity to visit museums or exhibitions?</a:t>
            </a:r>
            <a:endParaRPr/>
          </a:p>
        </p:txBody>
      </p:sp>
      <p:sp>
        <p:nvSpPr>
          <p:cNvPr id="2699" name="Google Shape;2699;p53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</a:t>
            </a:r>
            <a:endParaRPr/>
          </a:p>
        </p:txBody>
      </p:sp>
      <p:sp>
        <p:nvSpPr>
          <p:cNvPr id="2700" name="Google Shape;2700;p53"/>
          <p:cNvSpPr txBox="1"/>
          <p:nvPr>
            <p:ph idx="1" type="subTitle"/>
          </p:nvPr>
        </p:nvSpPr>
        <p:spPr>
          <a:xfrm>
            <a:off x="1895123" y="1413475"/>
            <a:ext cx="260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perform music, how do you remember your pieces?</a:t>
            </a:r>
            <a:endParaRPr/>
          </a:p>
        </p:txBody>
      </p:sp>
      <p:sp>
        <p:nvSpPr>
          <p:cNvPr id="2701" name="Google Shape;2701;p53"/>
          <p:cNvSpPr txBox="1"/>
          <p:nvPr>
            <p:ph idx="5" type="subTitle"/>
          </p:nvPr>
        </p:nvSpPr>
        <p:spPr>
          <a:xfrm>
            <a:off x="1895135" y="2641363"/>
            <a:ext cx="2194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an artist, what’s exciting about AR/VR technology?</a:t>
            </a:r>
            <a:endParaRPr/>
          </a:p>
        </p:txBody>
      </p:sp>
      <p:sp>
        <p:nvSpPr>
          <p:cNvPr id="2702" name="Google Shape;2702;p53"/>
          <p:cNvSpPr txBox="1"/>
          <p:nvPr>
            <p:ph idx="7" type="subTitle"/>
          </p:nvPr>
        </p:nvSpPr>
        <p:spPr>
          <a:xfrm>
            <a:off x="6159448" y="2641363"/>
            <a:ext cx="2194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common uses for both AR and VR?</a:t>
            </a:r>
            <a:endParaRPr/>
          </a:p>
        </p:txBody>
      </p:sp>
      <p:sp>
        <p:nvSpPr>
          <p:cNvPr id="2703" name="Google Shape;2703;p53"/>
          <p:cNvSpPr txBox="1"/>
          <p:nvPr>
            <p:ph idx="14" type="subTitle"/>
          </p:nvPr>
        </p:nvSpPr>
        <p:spPr>
          <a:xfrm>
            <a:off x="6159450" y="3775688"/>
            <a:ext cx="2486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remember or keep track of art pieces you were inspired by?</a:t>
            </a:r>
            <a:endParaRPr/>
          </a:p>
        </p:txBody>
      </p:sp>
      <p:sp>
        <p:nvSpPr>
          <p:cNvPr id="2704" name="Google Shape;2704;p53"/>
          <p:cNvSpPr/>
          <p:nvPr/>
        </p:nvSpPr>
        <p:spPr>
          <a:xfrm>
            <a:off x="790052" y="1193582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05" name="Google Shape;2705;p53"/>
          <p:cNvCxnSpPr/>
          <p:nvPr/>
        </p:nvCxnSpPr>
        <p:spPr>
          <a:xfrm rot="10800000">
            <a:off x="3414450" y="1062375"/>
            <a:ext cx="23151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6" name="Google Shape;2706;p53"/>
          <p:cNvSpPr/>
          <p:nvPr/>
        </p:nvSpPr>
        <p:spPr>
          <a:xfrm>
            <a:off x="790052" y="2374682"/>
            <a:ext cx="924600" cy="9246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7" name="Google Shape;2707;p53"/>
          <p:cNvSpPr/>
          <p:nvPr/>
        </p:nvSpPr>
        <p:spPr>
          <a:xfrm>
            <a:off x="790052" y="3555782"/>
            <a:ext cx="924600" cy="9246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8" name="Google Shape;2708;p53"/>
          <p:cNvSpPr/>
          <p:nvPr/>
        </p:nvSpPr>
        <p:spPr>
          <a:xfrm>
            <a:off x="5057252" y="2374682"/>
            <a:ext cx="924600" cy="9246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9" name="Google Shape;2709;p53"/>
          <p:cNvSpPr/>
          <p:nvPr/>
        </p:nvSpPr>
        <p:spPr>
          <a:xfrm>
            <a:off x="5057252" y="3555782"/>
            <a:ext cx="924600" cy="9246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10" name="Google Shape;2710;p53"/>
          <p:cNvGrpSpPr/>
          <p:nvPr/>
        </p:nvGrpSpPr>
        <p:grpSpPr>
          <a:xfrm>
            <a:off x="5309027" y="3789867"/>
            <a:ext cx="421049" cy="456432"/>
            <a:chOff x="7929868" y="1241450"/>
            <a:chExt cx="387314" cy="421412"/>
          </a:xfrm>
        </p:grpSpPr>
        <p:sp>
          <p:nvSpPr>
            <p:cNvPr id="2711" name="Google Shape;2711;p53"/>
            <p:cNvSpPr/>
            <p:nvPr/>
          </p:nvSpPr>
          <p:spPr>
            <a:xfrm>
              <a:off x="8146590" y="1266858"/>
              <a:ext cx="123777" cy="155215"/>
            </a:xfrm>
            <a:custGeom>
              <a:rect b="b" l="l" r="r" t="t"/>
              <a:pathLst>
                <a:path extrusionOk="0" h="5895" w="4701">
                  <a:moveTo>
                    <a:pt x="788" y="0"/>
                  </a:moveTo>
                  <a:lnTo>
                    <a:pt x="636" y="26"/>
                  </a:lnTo>
                  <a:lnTo>
                    <a:pt x="483" y="77"/>
                  </a:lnTo>
                  <a:lnTo>
                    <a:pt x="356" y="153"/>
                  </a:lnTo>
                  <a:lnTo>
                    <a:pt x="255" y="229"/>
                  </a:lnTo>
                  <a:lnTo>
                    <a:pt x="153" y="356"/>
                  </a:lnTo>
                  <a:lnTo>
                    <a:pt x="77" y="483"/>
                  </a:lnTo>
                  <a:lnTo>
                    <a:pt x="26" y="635"/>
                  </a:lnTo>
                  <a:lnTo>
                    <a:pt x="1" y="788"/>
                  </a:lnTo>
                  <a:lnTo>
                    <a:pt x="1" y="5894"/>
                  </a:lnTo>
                  <a:lnTo>
                    <a:pt x="4701" y="5894"/>
                  </a:lnTo>
                  <a:lnTo>
                    <a:pt x="4701" y="788"/>
                  </a:lnTo>
                  <a:lnTo>
                    <a:pt x="4675" y="635"/>
                  </a:lnTo>
                  <a:lnTo>
                    <a:pt x="4624" y="483"/>
                  </a:lnTo>
                  <a:lnTo>
                    <a:pt x="4574" y="356"/>
                  </a:lnTo>
                  <a:lnTo>
                    <a:pt x="4472" y="229"/>
                  </a:lnTo>
                  <a:lnTo>
                    <a:pt x="4345" y="153"/>
                  </a:lnTo>
                  <a:lnTo>
                    <a:pt x="4218" y="77"/>
                  </a:lnTo>
                  <a:lnTo>
                    <a:pt x="4065" y="26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53"/>
            <p:cNvSpPr/>
            <p:nvPr/>
          </p:nvSpPr>
          <p:spPr>
            <a:xfrm>
              <a:off x="8146590" y="1266858"/>
              <a:ext cx="46183" cy="155215"/>
            </a:xfrm>
            <a:custGeom>
              <a:rect b="b" l="l" r="r" t="t"/>
              <a:pathLst>
                <a:path extrusionOk="0" h="5895" w="1754">
                  <a:moveTo>
                    <a:pt x="788" y="0"/>
                  </a:moveTo>
                  <a:lnTo>
                    <a:pt x="636" y="26"/>
                  </a:lnTo>
                  <a:lnTo>
                    <a:pt x="483" y="77"/>
                  </a:lnTo>
                  <a:lnTo>
                    <a:pt x="356" y="153"/>
                  </a:lnTo>
                  <a:lnTo>
                    <a:pt x="255" y="229"/>
                  </a:lnTo>
                  <a:lnTo>
                    <a:pt x="153" y="356"/>
                  </a:lnTo>
                  <a:lnTo>
                    <a:pt x="77" y="483"/>
                  </a:lnTo>
                  <a:lnTo>
                    <a:pt x="26" y="635"/>
                  </a:lnTo>
                  <a:lnTo>
                    <a:pt x="1" y="788"/>
                  </a:lnTo>
                  <a:lnTo>
                    <a:pt x="1" y="5894"/>
                  </a:lnTo>
                  <a:lnTo>
                    <a:pt x="966" y="5894"/>
                  </a:lnTo>
                  <a:lnTo>
                    <a:pt x="966" y="788"/>
                  </a:lnTo>
                  <a:lnTo>
                    <a:pt x="992" y="635"/>
                  </a:lnTo>
                  <a:lnTo>
                    <a:pt x="1042" y="483"/>
                  </a:lnTo>
                  <a:lnTo>
                    <a:pt x="1119" y="356"/>
                  </a:lnTo>
                  <a:lnTo>
                    <a:pt x="1220" y="229"/>
                  </a:lnTo>
                  <a:lnTo>
                    <a:pt x="1322" y="153"/>
                  </a:lnTo>
                  <a:lnTo>
                    <a:pt x="1449" y="77"/>
                  </a:lnTo>
                  <a:lnTo>
                    <a:pt x="1601" y="26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53"/>
            <p:cNvSpPr/>
            <p:nvPr/>
          </p:nvSpPr>
          <p:spPr>
            <a:xfrm>
              <a:off x="7976709" y="1241450"/>
              <a:ext cx="168565" cy="174594"/>
            </a:xfrm>
            <a:custGeom>
              <a:rect b="b" l="l" r="r" t="t"/>
              <a:pathLst>
                <a:path extrusionOk="0" h="6631" w="6402">
                  <a:moveTo>
                    <a:pt x="3074" y="0"/>
                  </a:moveTo>
                  <a:lnTo>
                    <a:pt x="2972" y="25"/>
                  </a:lnTo>
                  <a:lnTo>
                    <a:pt x="2871" y="76"/>
                  </a:lnTo>
                  <a:lnTo>
                    <a:pt x="2769" y="127"/>
                  </a:lnTo>
                  <a:lnTo>
                    <a:pt x="2667" y="203"/>
                  </a:lnTo>
                  <a:lnTo>
                    <a:pt x="2566" y="279"/>
                  </a:lnTo>
                  <a:lnTo>
                    <a:pt x="2490" y="381"/>
                  </a:lnTo>
                  <a:lnTo>
                    <a:pt x="2439" y="508"/>
                  </a:lnTo>
                  <a:lnTo>
                    <a:pt x="0" y="5919"/>
                  </a:lnTo>
                  <a:lnTo>
                    <a:pt x="3201" y="6631"/>
                  </a:lnTo>
                  <a:lnTo>
                    <a:pt x="6402" y="5919"/>
                  </a:lnTo>
                  <a:lnTo>
                    <a:pt x="3963" y="508"/>
                  </a:lnTo>
                  <a:lnTo>
                    <a:pt x="3912" y="381"/>
                  </a:lnTo>
                  <a:lnTo>
                    <a:pt x="3836" y="279"/>
                  </a:lnTo>
                  <a:lnTo>
                    <a:pt x="3734" y="203"/>
                  </a:lnTo>
                  <a:lnTo>
                    <a:pt x="3633" y="127"/>
                  </a:lnTo>
                  <a:lnTo>
                    <a:pt x="3531" y="76"/>
                  </a:lnTo>
                  <a:lnTo>
                    <a:pt x="3430" y="25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53"/>
            <p:cNvSpPr/>
            <p:nvPr/>
          </p:nvSpPr>
          <p:spPr>
            <a:xfrm>
              <a:off x="7976709" y="1241450"/>
              <a:ext cx="97000" cy="174594"/>
            </a:xfrm>
            <a:custGeom>
              <a:rect b="b" l="l" r="r" t="t"/>
              <a:pathLst>
                <a:path extrusionOk="0" h="6631" w="3684">
                  <a:moveTo>
                    <a:pt x="3176" y="0"/>
                  </a:moveTo>
                  <a:lnTo>
                    <a:pt x="2998" y="25"/>
                  </a:lnTo>
                  <a:lnTo>
                    <a:pt x="2820" y="102"/>
                  </a:lnTo>
                  <a:lnTo>
                    <a:pt x="2667" y="178"/>
                  </a:lnTo>
                  <a:lnTo>
                    <a:pt x="2540" y="330"/>
                  </a:lnTo>
                  <a:lnTo>
                    <a:pt x="2439" y="508"/>
                  </a:lnTo>
                  <a:lnTo>
                    <a:pt x="0" y="5919"/>
                  </a:lnTo>
                  <a:lnTo>
                    <a:pt x="3201" y="6631"/>
                  </a:lnTo>
                  <a:lnTo>
                    <a:pt x="3684" y="6504"/>
                  </a:lnTo>
                  <a:lnTo>
                    <a:pt x="965" y="5919"/>
                  </a:lnTo>
                  <a:lnTo>
                    <a:pt x="3404" y="508"/>
                  </a:lnTo>
                  <a:lnTo>
                    <a:pt x="3455" y="381"/>
                  </a:lnTo>
                  <a:lnTo>
                    <a:pt x="3531" y="305"/>
                  </a:lnTo>
                  <a:lnTo>
                    <a:pt x="3684" y="152"/>
                  </a:lnTo>
                  <a:lnTo>
                    <a:pt x="3531" y="76"/>
                  </a:lnTo>
                  <a:lnTo>
                    <a:pt x="3353" y="25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AAD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53"/>
            <p:cNvSpPr/>
            <p:nvPr/>
          </p:nvSpPr>
          <p:spPr>
            <a:xfrm>
              <a:off x="8075025" y="1300956"/>
              <a:ext cx="141155" cy="141181"/>
            </a:xfrm>
            <a:custGeom>
              <a:rect b="b" l="l" r="r" t="t"/>
              <a:pathLst>
                <a:path extrusionOk="0" h="5362" w="5361">
                  <a:moveTo>
                    <a:pt x="2693" y="1"/>
                  </a:moveTo>
                  <a:lnTo>
                    <a:pt x="2414" y="26"/>
                  </a:lnTo>
                  <a:lnTo>
                    <a:pt x="2134" y="52"/>
                  </a:lnTo>
                  <a:lnTo>
                    <a:pt x="1880" y="128"/>
                  </a:lnTo>
                  <a:lnTo>
                    <a:pt x="1652" y="230"/>
                  </a:lnTo>
                  <a:lnTo>
                    <a:pt x="1398" y="331"/>
                  </a:lnTo>
                  <a:lnTo>
                    <a:pt x="1194" y="458"/>
                  </a:lnTo>
                  <a:lnTo>
                    <a:pt x="966" y="611"/>
                  </a:lnTo>
                  <a:lnTo>
                    <a:pt x="788" y="789"/>
                  </a:lnTo>
                  <a:lnTo>
                    <a:pt x="610" y="992"/>
                  </a:lnTo>
                  <a:lnTo>
                    <a:pt x="458" y="1195"/>
                  </a:lnTo>
                  <a:lnTo>
                    <a:pt x="331" y="1398"/>
                  </a:lnTo>
                  <a:lnTo>
                    <a:pt x="204" y="1652"/>
                  </a:lnTo>
                  <a:lnTo>
                    <a:pt x="127" y="1881"/>
                  </a:lnTo>
                  <a:lnTo>
                    <a:pt x="51" y="2135"/>
                  </a:lnTo>
                  <a:lnTo>
                    <a:pt x="26" y="2414"/>
                  </a:lnTo>
                  <a:lnTo>
                    <a:pt x="0" y="2694"/>
                  </a:lnTo>
                  <a:lnTo>
                    <a:pt x="26" y="2973"/>
                  </a:lnTo>
                  <a:lnTo>
                    <a:pt x="51" y="3227"/>
                  </a:lnTo>
                  <a:lnTo>
                    <a:pt x="127" y="3481"/>
                  </a:lnTo>
                  <a:lnTo>
                    <a:pt x="204" y="3735"/>
                  </a:lnTo>
                  <a:lnTo>
                    <a:pt x="331" y="3964"/>
                  </a:lnTo>
                  <a:lnTo>
                    <a:pt x="458" y="4193"/>
                  </a:lnTo>
                  <a:lnTo>
                    <a:pt x="610" y="4396"/>
                  </a:lnTo>
                  <a:lnTo>
                    <a:pt x="788" y="4574"/>
                  </a:lnTo>
                  <a:lnTo>
                    <a:pt x="966" y="4752"/>
                  </a:lnTo>
                  <a:lnTo>
                    <a:pt x="1194" y="4904"/>
                  </a:lnTo>
                  <a:lnTo>
                    <a:pt x="1398" y="5031"/>
                  </a:lnTo>
                  <a:lnTo>
                    <a:pt x="1652" y="5158"/>
                  </a:lnTo>
                  <a:lnTo>
                    <a:pt x="1880" y="5234"/>
                  </a:lnTo>
                  <a:lnTo>
                    <a:pt x="2134" y="5311"/>
                  </a:lnTo>
                  <a:lnTo>
                    <a:pt x="2414" y="5361"/>
                  </a:lnTo>
                  <a:lnTo>
                    <a:pt x="2947" y="5361"/>
                  </a:lnTo>
                  <a:lnTo>
                    <a:pt x="3227" y="5311"/>
                  </a:lnTo>
                  <a:lnTo>
                    <a:pt x="3481" y="5234"/>
                  </a:lnTo>
                  <a:lnTo>
                    <a:pt x="3735" y="5158"/>
                  </a:lnTo>
                  <a:lnTo>
                    <a:pt x="3964" y="5031"/>
                  </a:lnTo>
                  <a:lnTo>
                    <a:pt x="4192" y="4904"/>
                  </a:lnTo>
                  <a:lnTo>
                    <a:pt x="4395" y="4752"/>
                  </a:lnTo>
                  <a:lnTo>
                    <a:pt x="4573" y="4574"/>
                  </a:lnTo>
                  <a:lnTo>
                    <a:pt x="4751" y="4396"/>
                  </a:lnTo>
                  <a:lnTo>
                    <a:pt x="4904" y="4193"/>
                  </a:lnTo>
                  <a:lnTo>
                    <a:pt x="5031" y="3964"/>
                  </a:lnTo>
                  <a:lnTo>
                    <a:pt x="5158" y="3735"/>
                  </a:lnTo>
                  <a:lnTo>
                    <a:pt x="5234" y="3481"/>
                  </a:lnTo>
                  <a:lnTo>
                    <a:pt x="5310" y="3227"/>
                  </a:lnTo>
                  <a:lnTo>
                    <a:pt x="5335" y="2973"/>
                  </a:lnTo>
                  <a:lnTo>
                    <a:pt x="5361" y="2694"/>
                  </a:lnTo>
                  <a:lnTo>
                    <a:pt x="5335" y="2414"/>
                  </a:lnTo>
                  <a:lnTo>
                    <a:pt x="5310" y="2135"/>
                  </a:lnTo>
                  <a:lnTo>
                    <a:pt x="5234" y="1881"/>
                  </a:lnTo>
                  <a:lnTo>
                    <a:pt x="5158" y="1652"/>
                  </a:lnTo>
                  <a:lnTo>
                    <a:pt x="5031" y="1398"/>
                  </a:lnTo>
                  <a:lnTo>
                    <a:pt x="4904" y="1195"/>
                  </a:lnTo>
                  <a:lnTo>
                    <a:pt x="4751" y="992"/>
                  </a:lnTo>
                  <a:lnTo>
                    <a:pt x="4573" y="789"/>
                  </a:lnTo>
                  <a:lnTo>
                    <a:pt x="4395" y="611"/>
                  </a:lnTo>
                  <a:lnTo>
                    <a:pt x="4192" y="458"/>
                  </a:lnTo>
                  <a:lnTo>
                    <a:pt x="3964" y="331"/>
                  </a:lnTo>
                  <a:lnTo>
                    <a:pt x="3735" y="230"/>
                  </a:lnTo>
                  <a:lnTo>
                    <a:pt x="3481" y="128"/>
                  </a:lnTo>
                  <a:lnTo>
                    <a:pt x="3227" y="52"/>
                  </a:lnTo>
                  <a:lnTo>
                    <a:pt x="2947" y="26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53"/>
            <p:cNvSpPr/>
            <p:nvPr/>
          </p:nvSpPr>
          <p:spPr>
            <a:xfrm>
              <a:off x="8075025" y="1300956"/>
              <a:ext cx="83650" cy="141181"/>
            </a:xfrm>
            <a:custGeom>
              <a:rect b="b" l="l" r="r" t="t"/>
              <a:pathLst>
                <a:path extrusionOk="0" h="5362" w="3177">
                  <a:moveTo>
                    <a:pt x="2693" y="1"/>
                  </a:moveTo>
                  <a:lnTo>
                    <a:pt x="2414" y="26"/>
                  </a:lnTo>
                  <a:lnTo>
                    <a:pt x="2134" y="52"/>
                  </a:lnTo>
                  <a:lnTo>
                    <a:pt x="1880" y="128"/>
                  </a:lnTo>
                  <a:lnTo>
                    <a:pt x="1652" y="230"/>
                  </a:lnTo>
                  <a:lnTo>
                    <a:pt x="1398" y="331"/>
                  </a:lnTo>
                  <a:lnTo>
                    <a:pt x="1194" y="458"/>
                  </a:lnTo>
                  <a:lnTo>
                    <a:pt x="966" y="611"/>
                  </a:lnTo>
                  <a:lnTo>
                    <a:pt x="788" y="789"/>
                  </a:lnTo>
                  <a:lnTo>
                    <a:pt x="610" y="992"/>
                  </a:lnTo>
                  <a:lnTo>
                    <a:pt x="458" y="1195"/>
                  </a:lnTo>
                  <a:lnTo>
                    <a:pt x="331" y="1398"/>
                  </a:lnTo>
                  <a:lnTo>
                    <a:pt x="204" y="1652"/>
                  </a:lnTo>
                  <a:lnTo>
                    <a:pt x="127" y="1881"/>
                  </a:lnTo>
                  <a:lnTo>
                    <a:pt x="51" y="2135"/>
                  </a:lnTo>
                  <a:lnTo>
                    <a:pt x="26" y="2414"/>
                  </a:lnTo>
                  <a:lnTo>
                    <a:pt x="0" y="2694"/>
                  </a:lnTo>
                  <a:lnTo>
                    <a:pt x="26" y="2973"/>
                  </a:lnTo>
                  <a:lnTo>
                    <a:pt x="51" y="3227"/>
                  </a:lnTo>
                  <a:lnTo>
                    <a:pt x="127" y="3481"/>
                  </a:lnTo>
                  <a:lnTo>
                    <a:pt x="204" y="3735"/>
                  </a:lnTo>
                  <a:lnTo>
                    <a:pt x="331" y="3964"/>
                  </a:lnTo>
                  <a:lnTo>
                    <a:pt x="458" y="4193"/>
                  </a:lnTo>
                  <a:lnTo>
                    <a:pt x="610" y="4396"/>
                  </a:lnTo>
                  <a:lnTo>
                    <a:pt x="788" y="4574"/>
                  </a:lnTo>
                  <a:lnTo>
                    <a:pt x="966" y="4752"/>
                  </a:lnTo>
                  <a:lnTo>
                    <a:pt x="1194" y="4904"/>
                  </a:lnTo>
                  <a:lnTo>
                    <a:pt x="1398" y="5031"/>
                  </a:lnTo>
                  <a:lnTo>
                    <a:pt x="1652" y="5158"/>
                  </a:lnTo>
                  <a:lnTo>
                    <a:pt x="1880" y="5234"/>
                  </a:lnTo>
                  <a:lnTo>
                    <a:pt x="2134" y="5311"/>
                  </a:lnTo>
                  <a:lnTo>
                    <a:pt x="2414" y="5361"/>
                  </a:lnTo>
                  <a:lnTo>
                    <a:pt x="2922" y="5361"/>
                  </a:lnTo>
                  <a:lnTo>
                    <a:pt x="3176" y="5311"/>
                  </a:lnTo>
                  <a:lnTo>
                    <a:pt x="2947" y="5260"/>
                  </a:lnTo>
                  <a:lnTo>
                    <a:pt x="2719" y="5209"/>
                  </a:lnTo>
                  <a:lnTo>
                    <a:pt x="2490" y="5107"/>
                  </a:lnTo>
                  <a:lnTo>
                    <a:pt x="2287" y="5006"/>
                  </a:lnTo>
                  <a:lnTo>
                    <a:pt x="2109" y="4879"/>
                  </a:lnTo>
                  <a:lnTo>
                    <a:pt x="1931" y="4726"/>
                  </a:lnTo>
                  <a:lnTo>
                    <a:pt x="1753" y="4574"/>
                  </a:lnTo>
                  <a:lnTo>
                    <a:pt x="1601" y="4421"/>
                  </a:lnTo>
                  <a:lnTo>
                    <a:pt x="1449" y="4244"/>
                  </a:lnTo>
                  <a:lnTo>
                    <a:pt x="1347" y="4040"/>
                  </a:lnTo>
                  <a:lnTo>
                    <a:pt x="1220" y="3837"/>
                  </a:lnTo>
                  <a:lnTo>
                    <a:pt x="1144" y="3634"/>
                  </a:lnTo>
                  <a:lnTo>
                    <a:pt x="1067" y="3405"/>
                  </a:lnTo>
                  <a:lnTo>
                    <a:pt x="1017" y="3177"/>
                  </a:lnTo>
                  <a:lnTo>
                    <a:pt x="991" y="2922"/>
                  </a:lnTo>
                  <a:lnTo>
                    <a:pt x="966" y="2694"/>
                  </a:lnTo>
                  <a:lnTo>
                    <a:pt x="991" y="2440"/>
                  </a:lnTo>
                  <a:lnTo>
                    <a:pt x="1017" y="2211"/>
                  </a:lnTo>
                  <a:lnTo>
                    <a:pt x="1067" y="1983"/>
                  </a:lnTo>
                  <a:lnTo>
                    <a:pt x="1144" y="1754"/>
                  </a:lnTo>
                  <a:lnTo>
                    <a:pt x="1220" y="1551"/>
                  </a:lnTo>
                  <a:lnTo>
                    <a:pt x="1347" y="1347"/>
                  </a:lnTo>
                  <a:lnTo>
                    <a:pt x="1449" y="1144"/>
                  </a:lnTo>
                  <a:lnTo>
                    <a:pt x="1601" y="966"/>
                  </a:lnTo>
                  <a:lnTo>
                    <a:pt x="1753" y="789"/>
                  </a:lnTo>
                  <a:lnTo>
                    <a:pt x="1931" y="636"/>
                  </a:lnTo>
                  <a:lnTo>
                    <a:pt x="2109" y="509"/>
                  </a:lnTo>
                  <a:lnTo>
                    <a:pt x="2287" y="382"/>
                  </a:lnTo>
                  <a:lnTo>
                    <a:pt x="2490" y="255"/>
                  </a:lnTo>
                  <a:lnTo>
                    <a:pt x="2719" y="179"/>
                  </a:lnTo>
                  <a:lnTo>
                    <a:pt x="2947" y="103"/>
                  </a:lnTo>
                  <a:lnTo>
                    <a:pt x="3176" y="52"/>
                  </a:lnTo>
                  <a:lnTo>
                    <a:pt x="2922" y="26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53"/>
            <p:cNvSpPr/>
            <p:nvPr/>
          </p:nvSpPr>
          <p:spPr>
            <a:xfrm>
              <a:off x="7939241" y="1450800"/>
              <a:ext cx="135810" cy="212062"/>
            </a:xfrm>
            <a:custGeom>
              <a:rect b="b" l="l" r="r" t="t"/>
              <a:pathLst>
                <a:path extrusionOk="0" h="8054" w="5158">
                  <a:moveTo>
                    <a:pt x="2388" y="1"/>
                  </a:moveTo>
                  <a:lnTo>
                    <a:pt x="26" y="7292"/>
                  </a:lnTo>
                  <a:lnTo>
                    <a:pt x="0" y="7444"/>
                  </a:lnTo>
                  <a:lnTo>
                    <a:pt x="0" y="7571"/>
                  </a:lnTo>
                  <a:lnTo>
                    <a:pt x="26" y="7698"/>
                  </a:lnTo>
                  <a:lnTo>
                    <a:pt x="102" y="7825"/>
                  </a:lnTo>
                  <a:lnTo>
                    <a:pt x="178" y="7927"/>
                  </a:lnTo>
                  <a:lnTo>
                    <a:pt x="305" y="8003"/>
                  </a:lnTo>
                  <a:lnTo>
                    <a:pt x="432" y="8054"/>
                  </a:lnTo>
                  <a:lnTo>
                    <a:pt x="1956" y="8054"/>
                  </a:lnTo>
                  <a:lnTo>
                    <a:pt x="2109" y="8003"/>
                  </a:lnTo>
                  <a:lnTo>
                    <a:pt x="2261" y="7952"/>
                  </a:lnTo>
                  <a:lnTo>
                    <a:pt x="2388" y="7876"/>
                  </a:lnTo>
                  <a:lnTo>
                    <a:pt x="2515" y="7774"/>
                  </a:lnTo>
                  <a:lnTo>
                    <a:pt x="2617" y="7647"/>
                  </a:lnTo>
                  <a:lnTo>
                    <a:pt x="2693" y="7495"/>
                  </a:lnTo>
                  <a:lnTo>
                    <a:pt x="2769" y="7342"/>
                  </a:lnTo>
                  <a:lnTo>
                    <a:pt x="51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53"/>
            <p:cNvSpPr/>
            <p:nvPr/>
          </p:nvSpPr>
          <p:spPr>
            <a:xfrm>
              <a:off x="8171340" y="1450800"/>
              <a:ext cx="136495" cy="212062"/>
            </a:xfrm>
            <a:custGeom>
              <a:rect b="b" l="l" r="r" t="t"/>
              <a:pathLst>
                <a:path extrusionOk="0" h="8054" w="5184">
                  <a:moveTo>
                    <a:pt x="1" y="1"/>
                  </a:moveTo>
                  <a:lnTo>
                    <a:pt x="2389" y="7342"/>
                  </a:lnTo>
                  <a:lnTo>
                    <a:pt x="2465" y="7495"/>
                  </a:lnTo>
                  <a:lnTo>
                    <a:pt x="2541" y="7647"/>
                  </a:lnTo>
                  <a:lnTo>
                    <a:pt x="2643" y="7774"/>
                  </a:lnTo>
                  <a:lnTo>
                    <a:pt x="2770" y="7876"/>
                  </a:lnTo>
                  <a:lnTo>
                    <a:pt x="2922" y="7952"/>
                  </a:lnTo>
                  <a:lnTo>
                    <a:pt x="3049" y="8003"/>
                  </a:lnTo>
                  <a:lnTo>
                    <a:pt x="3227" y="8054"/>
                  </a:lnTo>
                  <a:lnTo>
                    <a:pt x="4751" y="8054"/>
                  </a:lnTo>
                  <a:lnTo>
                    <a:pt x="4878" y="8003"/>
                  </a:lnTo>
                  <a:lnTo>
                    <a:pt x="4980" y="7927"/>
                  </a:lnTo>
                  <a:lnTo>
                    <a:pt x="5082" y="7825"/>
                  </a:lnTo>
                  <a:lnTo>
                    <a:pt x="5132" y="7698"/>
                  </a:lnTo>
                  <a:lnTo>
                    <a:pt x="5183" y="7571"/>
                  </a:lnTo>
                  <a:lnTo>
                    <a:pt x="5183" y="7444"/>
                  </a:lnTo>
                  <a:lnTo>
                    <a:pt x="5158" y="7292"/>
                  </a:lnTo>
                  <a:lnTo>
                    <a:pt x="2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53"/>
            <p:cNvSpPr/>
            <p:nvPr/>
          </p:nvSpPr>
          <p:spPr>
            <a:xfrm>
              <a:off x="8171340" y="1450800"/>
              <a:ext cx="94340" cy="65588"/>
            </a:xfrm>
            <a:custGeom>
              <a:rect b="b" l="l" r="r" t="t"/>
              <a:pathLst>
                <a:path extrusionOk="0" h="2491" w="3583">
                  <a:moveTo>
                    <a:pt x="1" y="1"/>
                  </a:moveTo>
                  <a:lnTo>
                    <a:pt x="814" y="2490"/>
                  </a:lnTo>
                  <a:lnTo>
                    <a:pt x="3583" y="2490"/>
                  </a:lnTo>
                  <a:lnTo>
                    <a:pt x="2770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53"/>
            <p:cNvSpPr/>
            <p:nvPr/>
          </p:nvSpPr>
          <p:spPr>
            <a:xfrm>
              <a:off x="7980711" y="1450800"/>
              <a:ext cx="94340" cy="65588"/>
            </a:xfrm>
            <a:custGeom>
              <a:rect b="b" l="l" r="r" t="t"/>
              <a:pathLst>
                <a:path extrusionOk="0" h="2491" w="3583">
                  <a:moveTo>
                    <a:pt x="813" y="1"/>
                  </a:moveTo>
                  <a:lnTo>
                    <a:pt x="0" y="2490"/>
                  </a:lnTo>
                  <a:lnTo>
                    <a:pt x="2770" y="2490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53"/>
            <p:cNvSpPr/>
            <p:nvPr/>
          </p:nvSpPr>
          <p:spPr>
            <a:xfrm>
              <a:off x="7929868" y="1397298"/>
              <a:ext cx="387314" cy="93656"/>
            </a:xfrm>
            <a:custGeom>
              <a:rect b="b" l="l" r="r" t="t"/>
              <a:pathLst>
                <a:path extrusionOk="0" h="3557" w="14710">
                  <a:moveTo>
                    <a:pt x="1576" y="0"/>
                  </a:moveTo>
                  <a:lnTo>
                    <a:pt x="1423" y="26"/>
                  </a:lnTo>
                  <a:lnTo>
                    <a:pt x="1246" y="76"/>
                  </a:lnTo>
                  <a:lnTo>
                    <a:pt x="1068" y="153"/>
                  </a:lnTo>
                  <a:lnTo>
                    <a:pt x="915" y="203"/>
                  </a:lnTo>
                  <a:lnTo>
                    <a:pt x="788" y="305"/>
                  </a:lnTo>
                  <a:lnTo>
                    <a:pt x="636" y="407"/>
                  </a:lnTo>
                  <a:lnTo>
                    <a:pt x="509" y="508"/>
                  </a:lnTo>
                  <a:lnTo>
                    <a:pt x="407" y="635"/>
                  </a:lnTo>
                  <a:lnTo>
                    <a:pt x="306" y="788"/>
                  </a:lnTo>
                  <a:lnTo>
                    <a:pt x="204" y="940"/>
                  </a:lnTo>
                  <a:lnTo>
                    <a:pt x="128" y="1093"/>
                  </a:lnTo>
                  <a:lnTo>
                    <a:pt x="77" y="1245"/>
                  </a:lnTo>
                  <a:lnTo>
                    <a:pt x="26" y="1423"/>
                  </a:lnTo>
                  <a:lnTo>
                    <a:pt x="1" y="1601"/>
                  </a:lnTo>
                  <a:lnTo>
                    <a:pt x="1" y="1779"/>
                  </a:lnTo>
                  <a:lnTo>
                    <a:pt x="1" y="1956"/>
                  </a:lnTo>
                  <a:lnTo>
                    <a:pt x="26" y="2134"/>
                  </a:lnTo>
                  <a:lnTo>
                    <a:pt x="77" y="2312"/>
                  </a:lnTo>
                  <a:lnTo>
                    <a:pt x="128" y="2464"/>
                  </a:lnTo>
                  <a:lnTo>
                    <a:pt x="204" y="2617"/>
                  </a:lnTo>
                  <a:lnTo>
                    <a:pt x="306" y="2769"/>
                  </a:lnTo>
                  <a:lnTo>
                    <a:pt x="407" y="2896"/>
                  </a:lnTo>
                  <a:lnTo>
                    <a:pt x="509" y="3023"/>
                  </a:lnTo>
                  <a:lnTo>
                    <a:pt x="636" y="3150"/>
                  </a:lnTo>
                  <a:lnTo>
                    <a:pt x="788" y="3252"/>
                  </a:lnTo>
                  <a:lnTo>
                    <a:pt x="915" y="3328"/>
                  </a:lnTo>
                  <a:lnTo>
                    <a:pt x="1068" y="3404"/>
                  </a:lnTo>
                  <a:lnTo>
                    <a:pt x="1246" y="3481"/>
                  </a:lnTo>
                  <a:lnTo>
                    <a:pt x="1423" y="3506"/>
                  </a:lnTo>
                  <a:lnTo>
                    <a:pt x="1576" y="3531"/>
                  </a:lnTo>
                  <a:lnTo>
                    <a:pt x="1779" y="3557"/>
                  </a:lnTo>
                  <a:lnTo>
                    <a:pt x="12932" y="3557"/>
                  </a:lnTo>
                  <a:lnTo>
                    <a:pt x="13109" y="3531"/>
                  </a:lnTo>
                  <a:lnTo>
                    <a:pt x="13287" y="3506"/>
                  </a:lnTo>
                  <a:lnTo>
                    <a:pt x="13465" y="3481"/>
                  </a:lnTo>
                  <a:lnTo>
                    <a:pt x="13618" y="3404"/>
                  </a:lnTo>
                  <a:lnTo>
                    <a:pt x="13770" y="3328"/>
                  </a:lnTo>
                  <a:lnTo>
                    <a:pt x="13922" y="3252"/>
                  </a:lnTo>
                  <a:lnTo>
                    <a:pt x="14049" y="3150"/>
                  </a:lnTo>
                  <a:lnTo>
                    <a:pt x="14176" y="3023"/>
                  </a:lnTo>
                  <a:lnTo>
                    <a:pt x="14303" y="2896"/>
                  </a:lnTo>
                  <a:lnTo>
                    <a:pt x="14405" y="2769"/>
                  </a:lnTo>
                  <a:lnTo>
                    <a:pt x="14481" y="2617"/>
                  </a:lnTo>
                  <a:lnTo>
                    <a:pt x="14557" y="2464"/>
                  </a:lnTo>
                  <a:lnTo>
                    <a:pt x="14634" y="2312"/>
                  </a:lnTo>
                  <a:lnTo>
                    <a:pt x="14659" y="2134"/>
                  </a:lnTo>
                  <a:lnTo>
                    <a:pt x="14684" y="1956"/>
                  </a:lnTo>
                  <a:lnTo>
                    <a:pt x="14710" y="1779"/>
                  </a:lnTo>
                  <a:lnTo>
                    <a:pt x="14684" y="1601"/>
                  </a:lnTo>
                  <a:lnTo>
                    <a:pt x="14659" y="1423"/>
                  </a:lnTo>
                  <a:lnTo>
                    <a:pt x="14634" y="1245"/>
                  </a:lnTo>
                  <a:lnTo>
                    <a:pt x="14557" y="1093"/>
                  </a:lnTo>
                  <a:lnTo>
                    <a:pt x="14481" y="940"/>
                  </a:lnTo>
                  <a:lnTo>
                    <a:pt x="14405" y="788"/>
                  </a:lnTo>
                  <a:lnTo>
                    <a:pt x="14303" y="635"/>
                  </a:lnTo>
                  <a:lnTo>
                    <a:pt x="14176" y="508"/>
                  </a:lnTo>
                  <a:lnTo>
                    <a:pt x="14049" y="407"/>
                  </a:lnTo>
                  <a:lnTo>
                    <a:pt x="13922" y="305"/>
                  </a:lnTo>
                  <a:lnTo>
                    <a:pt x="13770" y="203"/>
                  </a:lnTo>
                  <a:lnTo>
                    <a:pt x="13618" y="153"/>
                  </a:lnTo>
                  <a:lnTo>
                    <a:pt x="13465" y="76"/>
                  </a:lnTo>
                  <a:lnTo>
                    <a:pt x="13287" y="26"/>
                  </a:lnTo>
                  <a:lnTo>
                    <a:pt x="13109" y="0"/>
                  </a:lnTo>
                  <a:close/>
                </a:path>
              </a:pathLst>
            </a:custGeom>
            <a:solidFill>
              <a:srgbClr val="9F5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2" name="Google Shape;2722;p53"/>
          <p:cNvGrpSpPr/>
          <p:nvPr/>
        </p:nvGrpSpPr>
        <p:grpSpPr>
          <a:xfrm>
            <a:off x="1085463" y="3789481"/>
            <a:ext cx="333777" cy="457202"/>
            <a:chOff x="2445561" y="1972531"/>
            <a:chExt cx="307034" cy="422124"/>
          </a:xfrm>
        </p:grpSpPr>
        <p:sp>
          <p:nvSpPr>
            <p:cNvPr id="2723" name="Google Shape;2723;p53"/>
            <p:cNvSpPr/>
            <p:nvPr/>
          </p:nvSpPr>
          <p:spPr>
            <a:xfrm>
              <a:off x="2597380" y="1972531"/>
              <a:ext cx="55556" cy="55556"/>
            </a:xfrm>
            <a:custGeom>
              <a:rect b="b" l="l" r="r" t="t"/>
              <a:pathLst>
                <a:path extrusionOk="0" h="2110" w="2110">
                  <a:moveTo>
                    <a:pt x="1551" y="1"/>
                  </a:moveTo>
                  <a:lnTo>
                    <a:pt x="1449" y="26"/>
                  </a:lnTo>
                  <a:lnTo>
                    <a:pt x="1347" y="52"/>
                  </a:lnTo>
                  <a:lnTo>
                    <a:pt x="1246" y="103"/>
                  </a:lnTo>
                  <a:lnTo>
                    <a:pt x="1169" y="179"/>
                  </a:lnTo>
                  <a:lnTo>
                    <a:pt x="179" y="1170"/>
                  </a:lnTo>
                  <a:lnTo>
                    <a:pt x="102" y="1246"/>
                  </a:lnTo>
                  <a:lnTo>
                    <a:pt x="52" y="1347"/>
                  </a:lnTo>
                  <a:lnTo>
                    <a:pt x="26" y="1449"/>
                  </a:lnTo>
                  <a:lnTo>
                    <a:pt x="1" y="1551"/>
                  </a:lnTo>
                  <a:lnTo>
                    <a:pt x="26" y="1652"/>
                  </a:lnTo>
                  <a:lnTo>
                    <a:pt x="52" y="1754"/>
                  </a:lnTo>
                  <a:lnTo>
                    <a:pt x="102" y="1855"/>
                  </a:lnTo>
                  <a:lnTo>
                    <a:pt x="179" y="1957"/>
                  </a:lnTo>
                  <a:lnTo>
                    <a:pt x="255" y="2008"/>
                  </a:lnTo>
                  <a:lnTo>
                    <a:pt x="357" y="2059"/>
                  </a:lnTo>
                  <a:lnTo>
                    <a:pt x="458" y="2110"/>
                  </a:lnTo>
                  <a:lnTo>
                    <a:pt x="661" y="2110"/>
                  </a:lnTo>
                  <a:lnTo>
                    <a:pt x="788" y="2059"/>
                  </a:lnTo>
                  <a:lnTo>
                    <a:pt x="865" y="2008"/>
                  </a:lnTo>
                  <a:lnTo>
                    <a:pt x="966" y="1957"/>
                  </a:lnTo>
                  <a:lnTo>
                    <a:pt x="1957" y="966"/>
                  </a:lnTo>
                  <a:lnTo>
                    <a:pt x="2008" y="865"/>
                  </a:lnTo>
                  <a:lnTo>
                    <a:pt x="2059" y="763"/>
                  </a:lnTo>
                  <a:lnTo>
                    <a:pt x="2109" y="661"/>
                  </a:lnTo>
                  <a:lnTo>
                    <a:pt x="2109" y="560"/>
                  </a:lnTo>
                  <a:lnTo>
                    <a:pt x="2109" y="458"/>
                  </a:lnTo>
                  <a:lnTo>
                    <a:pt x="2059" y="357"/>
                  </a:lnTo>
                  <a:lnTo>
                    <a:pt x="2008" y="255"/>
                  </a:lnTo>
                  <a:lnTo>
                    <a:pt x="1957" y="179"/>
                  </a:lnTo>
                  <a:lnTo>
                    <a:pt x="1855" y="103"/>
                  </a:lnTo>
                  <a:lnTo>
                    <a:pt x="1754" y="52"/>
                  </a:lnTo>
                  <a:lnTo>
                    <a:pt x="1652" y="26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53"/>
            <p:cNvSpPr/>
            <p:nvPr/>
          </p:nvSpPr>
          <p:spPr>
            <a:xfrm>
              <a:off x="2465625" y="2064186"/>
              <a:ext cx="96341" cy="96341"/>
            </a:xfrm>
            <a:custGeom>
              <a:rect b="b" l="l" r="r" t="t"/>
              <a:pathLst>
                <a:path extrusionOk="0" h="3659" w="3659">
                  <a:moveTo>
                    <a:pt x="1626" y="0"/>
                  </a:moveTo>
                  <a:lnTo>
                    <a:pt x="1448" y="26"/>
                  </a:lnTo>
                  <a:lnTo>
                    <a:pt x="1270" y="77"/>
                  </a:lnTo>
                  <a:lnTo>
                    <a:pt x="1118" y="127"/>
                  </a:lnTo>
                  <a:lnTo>
                    <a:pt x="940" y="204"/>
                  </a:lnTo>
                  <a:lnTo>
                    <a:pt x="788" y="305"/>
                  </a:lnTo>
                  <a:lnTo>
                    <a:pt x="661" y="407"/>
                  </a:lnTo>
                  <a:lnTo>
                    <a:pt x="534" y="534"/>
                  </a:lnTo>
                  <a:lnTo>
                    <a:pt x="407" y="661"/>
                  </a:lnTo>
                  <a:lnTo>
                    <a:pt x="305" y="788"/>
                  </a:lnTo>
                  <a:lnTo>
                    <a:pt x="203" y="940"/>
                  </a:lnTo>
                  <a:lnTo>
                    <a:pt x="127" y="1118"/>
                  </a:lnTo>
                  <a:lnTo>
                    <a:pt x="76" y="1271"/>
                  </a:lnTo>
                  <a:lnTo>
                    <a:pt x="26" y="1448"/>
                  </a:lnTo>
                  <a:lnTo>
                    <a:pt x="0" y="1626"/>
                  </a:lnTo>
                  <a:lnTo>
                    <a:pt x="0" y="1829"/>
                  </a:lnTo>
                  <a:lnTo>
                    <a:pt x="0" y="2007"/>
                  </a:lnTo>
                  <a:lnTo>
                    <a:pt x="26" y="2185"/>
                  </a:lnTo>
                  <a:lnTo>
                    <a:pt x="76" y="2363"/>
                  </a:lnTo>
                  <a:lnTo>
                    <a:pt x="127" y="2541"/>
                  </a:lnTo>
                  <a:lnTo>
                    <a:pt x="203" y="2693"/>
                  </a:lnTo>
                  <a:lnTo>
                    <a:pt x="305" y="2846"/>
                  </a:lnTo>
                  <a:lnTo>
                    <a:pt x="407" y="2973"/>
                  </a:lnTo>
                  <a:lnTo>
                    <a:pt x="534" y="3125"/>
                  </a:lnTo>
                  <a:lnTo>
                    <a:pt x="661" y="3227"/>
                  </a:lnTo>
                  <a:lnTo>
                    <a:pt x="788" y="3328"/>
                  </a:lnTo>
                  <a:lnTo>
                    <a:pt x="940" y="3430"/>
                  </a:lnTo>
                  <a:lnTo>
                    <a:pt x="1118" y="3506"/>
                  </a:lnTo>
                  <a:lnTo>
                    <a:pt x="1270" y="3557"/>
                  </a:lnTo>
                  <a:lnTo>
                    <a:pt x="1448" y="3608"/>
                  </a:lnTo>
                  <a:lnTo>
                    <a:pt x="1626" y="3633"/>
                  </a:lnTo>
                  <a:lnTo>
                    <a:pt x="1829" y="3659"/>
                  </a:lnTo>
                  <a:lnTo>
                    <a:pt x="2007" y="3633"/>
                  </a:lnTo>
                  <a:lnTo>
                    <a:pt x="2185" y="3608"/>
                  </a:lnTo>
                  <a:lnTo>
                    <a:pt x="2363" y="3557"/>
                  </a:lnTo>
                  <a:lnTo>
                    <a:pt x="2541" y="3506"/>
                  </a:lnTo>
                  <a:lnTo>
                    <a:pt x="2693" y="3430"/>
                  </a:lnTo>
                  <a:lnTo>
                    <a:pt x="2845" y="3328"/>
                  </a:lnTo>
                  <a:lnTo>
                    <a:pt x="2973" y="3227"/>
                  </a:lnTo>
                  <a:lnTo>
                    <a:pt x="3125" y="3125"/>
                  </a:lnTo>
                  <a:lnTo>
                    <a:pt x="3227" y="2973"/>
                  </a:lnTo>
                  <a:lnTo>
                    <a:pt x="3328" y="2846"/>
                  </a:lnTo>
                  <a:lnTo>
                    <a:pt x="3430" y="2693"/>
                  </a:lnTo>
                  <a:lnTo>
                    <a:pt x="3506" y="2541"/>
                  </a:lnTo>
                  <a:lnTo>
                    <a:pt x="3557" y="2363"/>
                  </a:lnTo>
                  <a:lnTo>
                    <a:pt x="3608" y="2185"/>
                  </a:lnTo>
                  <a:lnTo>
                    <a:pt x="3633" y="2007"/>
                  </a:lnTo>
                  <a:lnTo>
                    <a:pt x="3658" y="1829"/>
                  </a:lnTo>
                  <a:lnTo>
                    <a:pt x="3633" y="1626"/>
                  </a:lnTo>
                  <a:lnTo>
                    <a:pt x="3608" y="1448"/>
                  </a:lnTo>
                  <a:lnTo>
                    <a:pt x="3557" y="1271"/>
                  </a:lnTo>
                  <a:lnTo>
                    <a:pt x="3506" y="1118"/>
                  </a:lnTo>
                  <a:lnTo>
                    <a:pt x="3430" y="940"/>
                  </a:lnTo>
                  <a:lnTo>
                    <a:pt x="3328" y="788"/>
                  </a:lnTo>
                  <a:lnTo>
                    <a:pt x="3227" y="661"/>
                  </a:lnTo>
                  <a:lnTo>
                    <a:pt x="3125" y="534"/>
                  </a:lnTo>
                  <a:lnTo>
                    <a:pt x="2973" y="407"/>
                  </a:lnTo>
                  <a:lnTo>
                    <a:pt x="2845" y="305"/>
                  </a:lnTo>
                  <a:lnTo>
                    <a:pt x="2693" y="204"/>
                  </a:lnTo>
                  <a:lnTo>
                    <a:pt x="2541" y="127"/>
                  </a:lnTo>
                  <a:lnTo>
                    <a:pt x="2363" y="77"/>
                  </a:lnTo>
                  <a:lnTo>
                    <a:pt x="2185" y="26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53"/>
            <p:cNvSpPr/>
            <p:nvPr/>
          </p:nvSpPr>
          <p:spPr>
            <a:xfrm>
              <a:off x="2472312" y="2070874"/>
              <a:ext cx="89654" cy="89654"/>
            </a:xfrm>
            <a:custGeom>
              <a:rect b="b" l="l" r="r" t="t"/>
              <a:pathLst>
                <a:path extrusionOk="0" h="3405" w="3405">
                  <a:moveTo>
                    <a:pt x="2490" y="0"/>
                  </a:moveTo>
                  <a:lnTo>
                    <a:pt x="2617" y="254"/>
                  </a:lnTo>
                  <a:lnTo>
                    <a:pt x="2719" y="559"/>
                  </a:lnTo>
                  <a:lnTo>
                    <a:pt x="2744" y="839"/>
                  </a:lnTo>
                  <a:lnTo>
                    <a:pt x="2744" y="1144"/>
                  </a:lnTo>
                  <a:lnTo>
                    <a:pt x="2668" y="1423"/>
                  </a:lnTo>
                  <a:lnTo>
                    <a:pt x="2566" y="1702"/>
                  </a:lnTo>
                  <a:lnTo>
                    <a:pt x="2414" y="1982"/>
                  </a:lnTo>
                  <a:lnTo>
                    <a:pt x="2210" y="2211"/>
                  </a:lnTo>
                  <a:lnTo>
                    <a:pt x="1982" y="2414"/>
                  </a:lnTo>
                  <a:lnTo>
                    <a:pt x="1702" y="2566"/>
                  </a:lnTo>
                  <a:lnTo>
                    <a:pt x="1423" y="2668"/>
                  </a:lnTo>
                  <a:lnTo>
                    <a:pt x="1143" y="2744"/>
                  </a:lnTo>
                  <a:lnTo>
                    <a:pt x="839" y="2744"/>
                  </a:lnTo>
                  <a:lnTo>
                    <a:pt x="559" y="2719"/>
                  </a:lnTo>
                  <a:lnTo>
                    <a:pt x="254" y="2617"/>
                  </a:lnTo>
                  <a:lnTo>
                    <a:pt x="0" y="2490"/>
                  </a:lnTo>
                  <a:lnTo>
                    <a:pt x="127" y="2693"/>
                  </a:lnTo>
                  <a:lnTo>
                    <a:pt x="280" y="2871"/>
                  </a:lnTo>
                  <a:lnTo>
                    <a:pt x="407" y="2998"/>
                  </a:lnTo>
                  <a:lnTo>
                    <a:pt x="559" y="3100"/>
                  </a:lnTo>
                  <a:lnTo>
                    <a:pt x="712" y="3176"/>
                  </a:lnTo>
                  <a:lnTo>
                    <a:pt x="889" y="3252"/>
                  </a:lnTo>
                  <a:lnTo>
                    <a:pt x="1042" y="3328"/>
                  </a:lnTo>
                  <a:lnTo>
                    <a:pt x="1220" y="3354"/>
                  </a:lnTo>
                  <a:lnTo>
                    <a:pt x="1397" y="3379"/>
                  </a:lnTo>
                  <a:lnTo>
                    <a:pt x="1575" y="3405"/>
                  </a:lnTo>
                  <a:lnTo>
                    <a:pt x="1753" y="3379"/>
                  </a:lnTo>
                  <a:lnTo>
                    <a:pt x="1906" y="3354"/>
                  </a:lnTo>
                  <a:lnTo>
                    <a:pt x="2083" y="3328"/>
                  </a:lnTo>
                  <a:lnTo>
                    <a:pt x="2261" y="3252"/>
                  </a:lnTo>
                  <a:lnTo>
                    <a:pt x="2414" y="3176"/>
                  </a:lnTo>
                  <a:lnTo>
                    <a:pt x="2566" y="3100"/>
                  </a:lnTo>
                  <a:lnTo>
                    <a:pt x="2719" y="2998"/>
                  </a:lnTo>
                  <a:lnTo>
                    <a:pt x="2871" y="2871"/>
                  </a:lnTo>
                  <a:lnTo>
                    <a:pt x="2973" y="2719"/>
                  </a:lnTo>
                  <a:lnTo>
                    <a:pt x="3100" y="2566"/>
                  </a:lnTo>
                  <a:lnTo>
                    <a:pt x="3176" y="2414"/>
                  </a:lnTo>
                  <a:lnTo>
                    <a:pt x="3252" y="2261"/>
                  </a:lnTo>
                  <a:lnTo>
                    <a:pt x="3328" y="2084"/>
                  </a:lnTo>
                  <a:lnTo>
                    <a:pt x="3354" y="1906"/>
                  </a:lnTo>
                  <a:lnTo>
                    <a:pt x="3379" y="1753"/>
                  </a:lnTo>
                  <a:lnTo>
                    <a:pt x="3404" y="1575"/>
                  </a:lnTo>
                  <a:lnTo>
                    <a:pt x="3379" y="1398"/>
                  </a:lnTo>
                  <a:lnTo>
                    <a:pt x="3354" y="1220"/>
                  </a:lnTo>
                  <a:lnTo>
                    <a:pt x="3328" y="1042"/>
                  </a:lnTo>
                  <a:lnTo>
                    <a:pt x="3252" y="890"/>
                  </a:lnTo>
                  <a:lnTo>
                    <a:pt x="3176" y="712"/>
                  </a:lnTo>
                  <a:lnTo>
                    <a:pt x="3100" y="559"/>
                  </a:lnTo>
                  <a:lnTo>
                    <a:pt x="2973" y="407"/>
                  </a:lnTo>
                  <a:lnTo>
                    <a:pt x="2871" y="280"/>
                  </a:lnTo>
                  <a:lnTo>
                    <a:pt x="2693" y="127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EAAD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53"/>
            <p:cNvSpPr/>
            <p:nvPr/>
          </p:nvSpPr>
          <p:spPr>
            <a:xfrm>
              <a:off x="2584689" y="2047466"/>
              <a:ext cx="157216" cy="316408"/>
            </a:xfrm>
            <a:custGeom>
              <a:rect b="b" l="l" r="r" t="t"/>
              <a:pathLst>
                <a:path extrusionOk="0" h="12017" w="5971">
                  <a:moveTo>
                    <a:pt x="1448" y="0"/>
                  </a:moveTo>
                  <a:lnTo>
                    <a:pt x="0" y="1245"/>
                  </a:lnTo>
                  <a:lnTo>
                    <a:pt x="3887" y="5792"/>
                  </a:lnTo>
                  <a:lnTo>
                    <a:pt x="1194" y="11153"/>
                  </a:lnTo>
                  <a:lnTo>
                    <a:pt x="2896" y="12017"/>
                  </a:lnTo>
                  <a:lnTo>
                    <a:pt x="5869" y="6097"/>
                  </a:lnTo>
                  <a:lnTo>
                    <a:pt x="5919" y="5945"/>
                  </a:lnTo>
                  <a:lnTo>
                    <a:pt x="5970" y="5818"/>
                  </a:lnTo>
                  <a:lnTo>
                    <a:pt x="5970" y="5691"/>
                  </a:lnTo>
                  <a:lnTo>
                    <a:pt x="5970" y="5538"/>
                  </a:lnTo>
                  <a:lnTo>
                    <a:pt x="5945" y="5411"/>
                  </a:lnTo>
                  <a:lnTo>
                    <a:pt x="5894" y="5284"/>
                  </a:lnTo>
                  <a:lnTo>
                    <a:pt x="5818" y="5157"/>
                  </a:lnTo>
                  <a:lnTo>
                    <a:pt x="5742" y="5030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53"/>
            <p:cNvSpPr/>
            <p:nvPr/>
          </p:nvSpPr>
          <p:spPr>
            <a:xfrm>
              <a:off x="2584689" y="2047466"/>
              <a:ext cx="73592" cy="83624"/>
            </a:xfrm>
            <a:custGeom>
              <a:rect b="b" l="l" r="r" t="t"/>
              <a:pathLst>
                <a:path extrusionOk="0" h="3176" w="2795">
                  <a:moveTo>
                    <a:pt x="1448" y="0"/>
                  </a:moveTo>
                  <a:lnTo>
                    <a:pt x="0" y="1245"/>
                  </a:lnTo>
                  <a:lnTo>
                    <a:pt x="1626" y="3176"/>
                  </a:lnTo>
                  <a:lnTo>
                    <a:pt x="2541" y="2007"/>
                  </a:lnTo>
                  <a:lnTo>
                    <a:pt x="2668" y="1804"/>
                  </a:lnTo>
                  <a:lnTo>
                    <a:pt x="2795" y="1601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53"/>
            <p:cNvSpPr/>
            <p:nvPr/>
          </p:nvSpPr>
          <p:spPr>
            <a:xfrm>
              <a:off x="2485003" y="1981246"/>
              <a:ext cx="159244" cy="159876"/>
            </a:xfrm>
            <a:custGeom>
              <a:rect b="b" l="l" r="r" t="t"/>
              <a:pathLst>
                <a:path extrusionOk="0" h="6072" w="6048">
                  <a:moveTo>
                    <a:pt x="3558" y="0"/>
                  </a:moveTo>
                  <a:lnTo>
                    <a:pt x="3329" y="26"/>
                  </a:lnTo>
                  <a:lnTo>
                    <a:pt x="3126" y="51"/>
                  </a:lnTo>
                  <a:lnTo>
                    <a:pt x="2922" y="102"/>
                  </a:lnTo>
                  <a:lnTo>
                    <a:pt x="2694" y="178"/>
                  </a:lnTo>
                  <a:lnTo>
                    <a:pt x="2491" y="254"/>
                  </a:lnTo>
                  <a:lnTo>
                    <a:pt x="2313" y="381"/>
                  </a:lnTo>
                  <a:lnTo>
                    <a:pt x="2109" y="508"/>
                  </a:lnTo>
                  <a:lnTo>
                    <a:pt x="1" y="2134"/>
                  </a:lnTo>
                  <a:lnTo>
                    <a:pt x="1347" y="4700"/>
                  </a:lnTo>
                  <a:lnTo>
                    <a:pt x="3913" y="6072"/>
                  </a:lnTo>
                  <a:lnTo>
                    <a:pt x="5539" y="3938"/>
                  </a:lnTo>
                  <a:lnTo>
                    <a:pt x="5692" y="3760"/>
                  </a:lnTo>
                  <a:lnTo>
                    <a:pt x="5793" y="3557"/>
                  </a:lnTo>
                  <a:lnTo>
                    <a:pt x="5895" y="3354"/>
                  </a:lnTo>
                  <a:lnTo>
                    <a:pt x="5946" y="3150"/>
                  </a:lnTo>
                  <a:lnTo>
                    <a:pt x="5996" y="2922"/>
                  </a:lnTo>
                  <a:lnTo>
                    <a:pt x="6047" y="2718"/>
                  </a:lnTo>
                  <a:lnTo>
                    <a:pt x="6047" y="2490"/>
                  </a:lnTo>
                  <a:lnTo>
                    <a:pt x="6047" y="2287"/>
                  </a:lnTo>
                  <a:lnTo>
                    <a:pt x="6022" y="2083"/>
                  </a:lnTo>
                  <a:lnTo>
                    <a:pt x="5996" y="1855"/>
                  </a:lnTo>
                  <a:lnTo>
                    <a:pt x="5920" y="1652"/>
                  </a:lnTo>
                  <a:lnTo>
                    <a:pt x="5844" y="1448"/>
                  </a:lnTo>
                  <a:lnTo>
                    <a:pt x="5742" y="1245"/>
                  </a:lnTo>
                  <a:lnTo>
                    <a:pt x="5615" y="1067"/>
                  </a:lnTo>
                  <a:lnTo>
                    <a:pt x="5488" y="889"/>
                  </a:lnTo>
                  <a:lnTo>
                    <a:pt x="5336" y="712"/>
                  </a:lnTo>
                  <a:lnTo>
                    <a:pt x="5158" y="559"/>
                  </a:lnTo>
                  <a:lnTo>
                    <a:pt x="4980" y="432"/>
                  </a:lnTo>
                  <a:lnTo>
                    <a:pt x="4802" y="305"/>
                  </a:lnTo>
                  <a:lnTo>
                    <a:pt x="4599" y="203"/>
                  </a:lnTo>
                  <a:lnTo>
                    <a:pt x="4396" y="127"/>
                  </a:lnTo>
                  <a:lnTo>
                    <a:pt x="4193" y="76"/>
                  </a:lnTo>
                  <a:lnTo>
                    <a:pt x="3989" y="26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53"/>
            <p:cNvSpPr/>
            <p:nvPr/>
          </p:nvSpPr>
          <p:spPr>
            <a:xfrm>
              <a:off x="2650909" y="2129063"/>
              <a:ext cx="90996" cy="136495"/>
            </a:xfrm>
            <a:custGeom>
              <a:rect b="b" l="l" r="r" t="t"/>
              <a:pathLst>
                <a:path extrusionOk="0" h="5184" w="3456">
                  <a:moveTo>
                    <a:pt x="1575" y="1"/>
                  </a:moveTo>
                  <a:lnTo>
                    <a:pt x="1321" y="77"/>
                  </a:lnTo>
                  <a:lnTo>
                    <a:pt x="1093" y="153"/>
                  </a:lnTo>
                  <a:lnTo>
                    <a:pt x="889" y="280"/>
                  </a:lnTo>
                  <a:lnTo>
                    <a:pt x="661" y="407"/>
                  </a:lnTo>
                  <a:lnTo>
                    <a:pt x="483" y="559"/>
                  </a:lnTo>
                  <a:lnTo>
                    <a:pt x="305" y="712"/>
                  </a:lnTo>
                  <a:lnTo>
                    <a:pt x="153" y="890"/>
                  </a:lnTo>
                  <a:lnTo>
                    <a:pt x="0" y="1093"/>
                  </a:lnTo>
                  <a:lnTo>
                    <a:pt x="1372" y="2693"/>
                  </a:lnTo>
                  <a:lnTo>
                    <a:pt x="458" y="4548"/>
                  </a:lnTo>
                  <a:lnTo>
                    <a:pt x="635" y="4675"/>
                  </a:lnTo>
                  <a:lnTo>
                    <a:pt x="813" y="4802"/>
                  </a:lnTo>
                  <a:lnTo>
                    <a:pt x="1016" y="4929"/>
                  </a:lnTo>
                  <a:lnTo>
                    <a:pt x="1245" y="5031"/>
                  </a:lnTo>
                  <a:lnTo>
                    <a:pt x="1474" y="5081"/>
                  </a:lnTo>
                  <a:lnTo>
                    <a:pt x="1702" y="5158"/>
                  </a:lnTo>
                  <a:lnTo>
                    <a:pt x="1931" y="5183"/>
                  </a:lnTo>
                  <a:lnTo>
                    <a:pt x="2261" y="5183"/>
                  </a:lnTo>
                  <a:lnTo>
                    <a:pt x="3354" y="2998"/>
                  </a:lnTo>
                  <a:lnTo>
                    <a:pt x="3404" y="2846"/>
                  </a:lnTo>
                  <a:lnTo>
                    <a:pt x="3455" y="2719"/>
                  </a:lnTo>
                  <a:lnTo>
                    <a:pt x="3455" y="2592"/>
                  </a:lnTo>
                  <a:lnTo>
                    <a:pt x="3455" y="2439"/>
                  </a:lnTo>
                  <a:lnTo>
                    <a:pt x="3430" y="2312"/>
                  </a:lnTo>
                  <a:lnTo>
                    <a:pt x="3379" y="2185"/>
                  </a:lnTo>
                  <a:lnTo>
                    <a:pt x="3303" y="2058"/>
                  </a:lnTo>
                  <a:lnTo>
                    <a:pt x="3227" y="1931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53"/>
            <p:cNvSpPr/>
            <p:nvPr/>
          </p:nvSpPr>
          <p:spPr>
            <a:xfrm>
              <a:off x="2664285" y="2152471"/>
              <a:ext cx="88311" cy="87653"/>
            </a:xfrm>
            <a:custGeom>
              <a:rect b="b" l="l" r="r" t="t"/>
              <a:pathLst>
                <a:path extrusionOk="0" h="3329" w="3354">
                  <a:moveTo>
                    <a:pt x="1499" y="1"/>
                  </a:moveTo>
                  <a:lnTo>
                    <a:pt x="1347" y="26"/>
                  </a:lnTo>
                  <a:lnTo>
                    <a:pt x="1194" y="77"/>
                  </a:lnTo>
                  <a:lnTo>
                    <a:pt x="1017" y="128"/>
                  </a:lnTo>
                  <a:lnTo>
                    <a:pt x="889" y="204"/>
                  </a:lnTo>
                  <a:lnTo>
                    <a:pt x="737" y="280"/>
                  </a:lnTo>
                  <a:lnTo>
                    <a:pt x="610" y="382"/>
                  </a:lnTo>
                  <a:lnTo>
                    <a:pt x="508" y="483"/>
                  </a:lnTo>
                  <a:lnTo>
                    <a:pt x="381" y="610"/>
                  </a:lnTo>
                  <a:lnTo>
                    <a:pt x="305" y="737"/>
                  </a:lnTo>
                  <a:lnTo>
                    <a:pt x="204" y="864"/>
                  </a:lnTo>
                  <a:lnTo>
                    <a:pt x="153" y="1017"/>
                  </a:lnTo>
                  <a:lnTo>
                    <a:pt x="77" y="1169"/>
                  </a:lnTo>
                  <a:lnTo>
                    <a:pt x="51" y="1322"/>
                  </a:lnTo>
                  <a:lnTo>
                    <a:pt x="26" y="1500"/>
                  </a:lnTo>
                  <a:lnTo>
                    <a:pt x="0" y="1677"/>
                  </a:lnTo>
                  <a:lnTo>
                    <a:pt x="26" y="1830"/>
                  </a:lnTo>
                  <a:lnTo>
                    <a:pt x="51" y="2008"/>
                  </a:lnTo>
                  <a:lnTo>
                    <a:pt x="77" y="2160"/>
                  </a:lnTo>
                  <a:lnTo>
                    <a:pt x="153" y="2313"/>
                  </a:lnTo>
                  <a:lnTo>
                    <a:pt x="204" y="2465"/>
                  </a:lnTo>
                  <a:lnTo>
                    <a:pt x="305" y="2592"/>
                  </a:lnTo>
                  <a:lnTo>
                    <a:pt x="381" y="2719"/>
                  </a:lnTo>
                  <a:lnTo>
                    <a:pt x="508" y="2846"/>
                  </a:lnTo>
                  <a:lnTo>
                    <a:pt x="610" y="2948"/>
                  </a:lnTo>
                  <a:lnTo>
                    <a:pt x="737" y="3049"/>
                  </a:lnTo>
                  <a:lnTo>
                    <a:pt x="889" y="3125"/>
                  </a:lnTo>
                  <a:lnTo>
                    <a:pt x="1017" y="3202"/>
                  </a:lnTo>
                  <a:lnTo>
                    <a:pt x="1194" y="3252"/>
                  </a:lnTo>
                  <a:lnTo>
                    <a:pt x="1347" y="3303"/>
                  </a:lnTo>
                  <a:lnTo>
                    <a:pt x="1499" y="3329"/>
                  </a:lnTo>
                  <a:lnTo>
                    <a:pt x="1855" y="3329"/>
                  </a:lnTo>
                  <a:lnTo>
                    <a:pt x="2007" y="3303"/>
                  </a:lnTo>
                  <a:lnTo>
                    <a:pt x="2185" y="3252"/>
                  </a:lnTo>
                  <a:lnTo>
                    <a:pt x="2338" y="3202"/>
                  </a:lnTo>
                  <a:lnTo>
                    <a:pt x="2465" y="3125"/>
                  </a:lnTo>
                  <a:lnTo>
                    <a:pt x="2617" y="3049"/>
                  </a:lnTo>
                  <a:lnTo>
                    <a:pt x="2744" y="2948"/>
                  </a:lnTo>
                  <a:lnTo>
                    <a:pt x="2846" y="2846"/>
                  </a:lnTo>
                  <a:lnTo>
                    <a:pt x="2973" y="2719"/>
                  </a:lnTo>
                  <a:lnTo>
                    <a:pt x="3049" y="2592"/>
                  </a:lnTo>
                  <a:lnTo>
                    <a:pt x="3150" y="2465"/>
                  </a:lnTo>
                  <a:lnTo>
                    <a:pt x="3227" y="2313"/>
                  </a:lnTo>
                  <a:lnTo>
                    <a:pt x="3278" y="2160"/>
                  </a:lnTo>
                  <a:lnTo>
                    <a:pt x="3303" y="2008"/>
                  </a:lnTo>
                  <a:lnTo>
                    <a:pt x="3328" y="1830"/>
                  </a:lnTo>
                  <a:lnTo>
                    <a:pt x="3354" y="1677"/>
                  </a:lnTo>
                  <a:lnTo>
                    <a:pt x="3328" y="1500"/>
                  </a:lnTo>
                  <a:lnTo>
                    <a:pt x="3303" y="1322"/>
                  </a:lnTo>
                  <a:lnTo>
                    <a:pt x="3278" y="1169"/>
                  </a:lnTo>
                  <a:lnTo>
                    <a:pt x="3227" y="1017"/>
                  </a:lnTo>
                  <a:lnTo>
                    <a:pt x="3150" y="864"/>
                  </a:lnTo>
                  <a:lnTo>
                    <a:pt x="3049" y="737"/>
                  </a:lnTo>
                  <a:lnTo>
                    <a:pt x="2973" y="610"/>
                  </a:lnTo>
                  <a:lnTo>
                    <a:pt x="2846" y="483"/>
                  </a:lnTo>
                  <a:lnTo>
                    <a:pt x="2744" y="382"/>
                  </a:lnTo>
                  <a:lnTo>
                    <a:pt x="2617" y="280"/>
                  </a:lnTo>
                  <a:lnTo>
                    <a:pt x="2465" y="204"/>
                  </a:lnTo>
                  <a:lnTo>
                    <a:pt x="2338" y="128"/>
                  </a:lnTo>
                  <a:lnTo>
                    <a:pt x="2185" y="77"/>
                  </a:lnTo>
                  <a:lnTo>
                    <a:pt x="2007" y="26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53"/>
            <p:cNvSpPr/>
            <p:nvPr/>
          </p:nvSpPr>
          <p:spPr>
            <a:xfrm>
              <a:off x="2692379" y="2180565"/>
              <a:ext cx="32123" cy="31464"/>
            </a:xfrm>
            <a:custGeom>
              <a:rect b="b" l="l" r="r" t="t"/>
              <a:pathLst>
                <a:path extrusionOk="0" h="1195" w="1220">
                  <a:moveTo>
                    <a:pt x="610" y="1"/>
                  </a:moveTo>
                  <a:lnTo>
                    <a:pt x="483" y="26"/>
                  </a:lnTo>
                  <a:lnTo>
                    <a:pt x="381" y="52"/>
                  </a:lnTo>
                  <a:lnTo>
                    <a:pt x="280" y="102"/>
                  </a:lnTo>
                  <a:lnTo>
                    <a:pt x="178" y="179"/>
                  </a:lnTo>
                  <a:lnTo>
                    <a:pt x="102" y="280"/>
                  </a:lnTo>
                  <a:lnTo>
                    <a:pt x="51" y="382"/>
                  </a:lnTo>
                  <a:lnTo>
                    <a:pt x="26" y="483"/>
                  </a:lnTo>
                  <a:lnTo>
                    <a:pt x="0" y="610"/>
                  </a:lnTo>
                  <a:lnTo>
                    <a:pt x="26" y="712"/>
                  </a:lnTo>
                  <a:lnTo>
                    <a:pt x="51" y="839"/>
                  </a:lnTo>
                  <a:lnTo>
                    <a:pt x="102" y="941"/>
                  </a:lnTo>
                  <a:lnTo>
                    <a:pt x="178" y="1017"/>
                  </a:lnTo>
                  <a:lnTo>
                    <a:pt x="280" y="1093"/>
                  </a:lnTo>
                  <a:lnTo>
                    <a:pt x="381" y="1169"/>
                  </a:lnTo>
                  <a:lnTo>
                    <a:pt x="483" y="1195"/>
                  </a:lnTo>
                  <a:lnTo>
                    <a:pt x="737" y="1195"/>
                  </a:lnTo>
                  <a:lnTo>
                    <a:pt x="839" y="1169"/>
                  </a:lnTo>
                  <a:lnTo>
                    <a:pt x="940" y="1093"/>
                  </a:lnTo>
                  <a:lnTo>
                    <a:pt x="1042" y="1017"/>
                  </a:lnTo>
                  <a:lnTo>
                    <a:pt x="1118" y="941"/>
                  </a:lnTo>
                  <a:lnTo>
                    <a:pt x="1169" y="839"/>
                  </a:lnTo>
                  <a:lnTo>
                    <a:pt x="1194" y="712"/>
                  </a:lnTo>
                  <a:lnTo>
                    <a:pt x="1220" y="610"/>
                  </a:lnTo>
                  <a:lnTo>
                    <a:pt x="1194" y="483"/>
                  </a:lnTo>
                  <a:lnTo>
                    <a:pt x="1169" y="382"/>
                  </a:lnTo>
                  <a:lnTo>
                    <a:pt x="1118" y="280"/>
                  </a:lnTo>
                  <a:lnTo>
                    <a:pt x="1042" y="179"/>
                  </a:lnTo>
                  <a:lnTo>
                    <a:pt x="940" y="102"/>
                  </a:lnTo>
                  <a:lnTo>
                    <a:pt x="839" y="52"/>
                  </a:lnTo>
                  <a:lnTo>
                    <a:pt x="737" y="26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53"/>
            <p:cNvSpPr/>
            <p:nvPr/>
          </p:nvSpPr>
          <p:spPr>
            <a:xfrm>
              <a:off x="2499064" y="2307660"/>
              <a:ext cx="236154" cy="86994"/>
            </a:xfrm>
            <a:custGeom>
              <a:rect b="b" l="l" r="r" t="t"/>
              <a:pathLst>
                <a:path extrusionOk="0" h="3304" w="8969">
                  <a:moveTo>
                    <a:pt x="4497" y="1"/>
                  </a:moveTo>
                  <a:lnTo>
                    <a:pt x="3989" y="26"/>
                  </a:lnTo>
                  <a:lnTo>
                    <a:pt x="3532" y="77"/>
                  </a:lnTo>
                  <a:lnTo>
                    <a:pt x="3100" y="153"/>
                  </a:lnTo>
                  <a:lnTo>
                    <a:pt x="2693" y="229"/>
                  </a:lnTo>
                  <a:lnTo>
                    <a:pt x="2338" y="356"/>
                  </a:lnTo>
                  <a:lnTo>
                    <a:pt x="2007" y="509"/>
                  </a:lnTo>
                  <a:lnTo>
                    <a:pt x="1703" y="661"/>
                  </a:lnTo>
                  <a:lnTo>
                    <a:pt x="1423" y="839"/>
                  </a:lnTo>
                  <a:lnTo>
                    <a:pt x="1169" y="1017"/>
                  </a:lnTo>
                  <a:lnTo>
                    <a:pt x="940" y="1195"/>
                  </a:lnTo>
                  <a:lnTo>
                    <a:pt x="737" y="1398"/>
                  </a:lnTo>
                  <a:lnTo>
                    <a:pt x="559" y="1601"/>
                  </a:lnTo>
                  <a:lnTo>
                    <a:pt x="407" y="1804"/>
                  </a:lnTo>
                  <a:lnTo>
                    <a:pt x="280" y="2007"/>
                  </a:lnTo>
                  <a:lnTo>
                    <a:pt x="51" y="2389"/>
                  </a:lnTo>
                  <a:lnTo>
                    <a:pt x="0" y="2541"/>
                  </a:lnTo>
                  <a:lnTo>
                    <a:pt x="0" y="2693"/>
                  </a:lnTo>
                  <a:lnTo>
                    <a:pt x="26" y="2846"/>
                  </a:lnTo>
                  <a:lnTo>
                    <a:pt x="102" y="2998"/>
                  </a:lnTo>
                  <a:lnTo>
                    <a:pt x="204" y="3125"/>
                  </a:lnTo>
                  <a:lnTo>
                    <a:pt x="305" y="3201"/>
                  </a:lnTo>
                  <a:lnTo>
                    <a:pt x="458" y="3278"/>
                  </a:lnTo>
                  <a:lnTo>
                    <a:pt x="636" y="3303"/>
                  </a:lnTo>
                  <a:lnTo>
                    <a:pt x="8333" y="3303"/>
                  </a:lnTo>
                  <a:lnTo>
                    <a:pt x="8511" y="3278"/>
                  </a:lnTo>
                  <a:lnTo>
                    <a:pt x="8663" y="3201"/>
                  </a:lnTo>
                  <a:lnTo>
                    <a:pt x="8790" y="3125"/>
                  </a:lnTo>
                  <a:lnTo>
                    <a:pt x="8867" y="2998"/>
                  </a:lnTo>
                  <a:lnTo>
                    <a:pt x="8943" y="2846"/>
                  </a:lnTo>
                  <a:lnTo>
                    <a:pt x="8968" y="2693"/>
                  </a:lnTo>
                  <a:lnTo>
                    <a:pt x="8968" y="2541"/>
                  </a:lnTo>
                  <a:lnTo>
                    <a:pt x="8917" y="2389"/>
                  </a:lnTo>
                  <a:lnTo>
                    <a:pt x="8689" y="2007"/>
                  </a:lnTo>
                  <a:lnTo>
                    <a:pt x="8562" y="1804"/>
                  </a:lnTo>
                  <a:lnTo>
                    <a:pt x="8409" y="1601"/>
                  </a:lnTo>
                  <a:lnTo>
                    <a:pt x="8231" y="1398"/>
                  </a:lnTo>
                  <a:lnTo>
                    <a:pt x="8028" y="1195"/>
                  </a:lnTo>
                  <a:lnTo>
                    <a:pt x="7800" y="1017"/>
                  </a:lnTo>
                  <a:lnTo>
                    <a:pt x="7546" y="839"/>
                  </a:lnTo>
                  <a:lnTo>
                    <a:pt x="7266" y="661"/>
                  </a:lnTo>
                  <a:lnTo>
                    <a:pt x="6961" y="509"/>
                  </a:lnTo>
                  <a:lnTo>
                    <a:pt x="6631" y="356"/>
                  </a:lnTo>
                  <a:lnTo>
                    <a:pt x="6275" y="229"/>
                  </a:lnTo>
                  <a:lnTo>
                    <a:pt x="5869" y="153"/>
                  </a:lnTo>
                  <a:lnTo>
                    <a:pt x="5437" y="77"/>
                  </a:lnTo>
                  <a:lnTo>
                    <a:pt x="4980" y="26"/>
                  </a:lnTo>
                  <a:lnTo>
                    <a:pt x="4497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53"/>
            <p:cNvSpPr/>
            <p:nvPr/>
          </p:nvSpPr>
          <p:spPr>
            <a:xfrm>
              <a:off x="2445561" y="2030747"/>
              <a:ext cx="149186" cy="149186"/>
            </a:xfrm>
            <a:custGeom>
              <a:rect b="b" l="l" r="r" t="t"/>
              <a:pathLst>
                <a:path extrusionOk="0" h="5666" w="5666">
                  <a:moveTo>
                    <a:pt x="711" y="0"/>
                  </a:moveTo>
                  <a:lnTo>
                    <a:pt x="559" y="51"/>
                  </a:lnTo>
                  <a:lnTo>
                    <a:pt x="407" y="127"/>
                  </a:lnTo>
                  <a:lnTo>
                    <a:pt x="254" y="254"/>
                  </a:lnTo>
                  <a:lnTo>
                    <a:pt x="152" y="381"/>
                  </a:lnTo>
                  <a:lnTo>
                    <a:pt x="76" y="534"/>
                  </a:lnTo>
                  <a:lnTo>
                    <a:pt x="25" y="711"/>
                  </a:lnTo>
                  <a:lnTo>
                    <a:pt x="0" y="864"/>
                  </a:lnTo>
                  <a:lnTo>
                    <a:pt x="25" y="1042"/>
                  </a:lnTo>
                  <a:lnTo>
                    <a:pt x="76" y="1194"/>
                  </a:lnTo>
                  <a:lnTo>
                    <a:pt x="152" y="1347"/>
                  </a:lnTo>
                  <a:lnTo>
                    <a:pt x="254" y="1474"/>
                  </a:lnTo>
                  <a:lnTo>
                    <a:pt x="4192" y="5411"/>
                  </a:lnTo>
                  <a:lnTo>
                    <a:pt x="4319" y="5513"/>
                  </a:lnTo>
                  <a:lnTo>
                    <a:pt x="4471" y="5615"/>
                  </a:lnTo>
                  <a:lnTo>
                    <a:pt x="4649" y="5640"/>
                  </a:lnTo>
                  <a:lnTo>
                    <a:pt x="4801" y="5665"/>
                  </a:lnTo>
                  <a:lnTo>
                    <a:pt x="4979" y="5640"/>
                  </a:lnTo>
                  <a:lnTo>
                    <a:pt x="5132" y="5615"/>
                  </a:lnTo>
                  <a:lnTo>
                    <a:pt x="5284" y="5513"/>
                  </a:lnTo>
                  <a:lnTo>
                    <a:pt x="5411" y="5411"/>
                  </a:lnTo>
                  <a:lnTo>
                    <a:pt x="5538" y="5284"/>
                  </a:lnTo>
                  <a:lnTo>
                    <a:pt x="5614" y="5132"/>
                  </a:lnTo>
                  <a:lnTo>
                    <a:pt x="5665" y="4954"/>
                  </a:lnTo>
                  <a:lnTo>
                    <a:pt x="5665" y="4802"/>
                  </a:lnTo>
                  <a:lnTo>
                    <a:pt x="5665" y="4624"/>
                  </a:lnTo>
                  <a:lnTo>
                    <a:pt x="5614" y="4471"/>
                  </a:lnTo>
                  <a:lnTo>
                    <a:pt x="5538" y="4319"/>
                  </a:lnTo>
                  <a:lnTo>
                    <a:pt x="5411" y="4192"/>
                  </a:lnTo>
                  <a:lnTo>
                    <a:pt x="1499" y="254"/>
                  </a:lnTo>
                  <a:lnTo>
                    <a:pt x="1346" y="127"/>
                  </a:lnTo>
                  <a:lnTo>
                    <a:pt x="1194" y="51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53"/>
            <p:cNvSpPr/>
            <p:nvPr/>
          </p:nvSpPr>
          <p:spPr>
            <a:xfrm>
              <a:off x="2539191" y="2123718"/>
              <a:ext cx="56215" cy="56215"/>
            </a:xfrm>
            <a:custGeom>
              <a:rect b="b" l="l" r="r" t="t"/>
              <a:pathLst>
                <a:path extrusionOk="0" h="2135" w="2135">
                  <a:moveTo>
                    <a:pt x="1220" y="0"/>
                  </a:moveTo>
                  <a:lnTo>
                    <a:pt x="1322" y="153"/>
                  </a:lnTo>
                  <a:lnTo>
                    <a:pt x="1423" y="305"/>
                  </a:lnTo>
                  <a:lnTo>
                    <a:pt x="1474" y="458"/>
                  </a:lnTo>
                  <a:lnTo>
                    <a:pt x="1474" y="610"/>
                  </a:lnTo>
                  <a:lnTo>
                    <a:pt x="1474" y="788"/>
                  </a:lnTo>
                  <a:lnTo>
                    <a:pt x="1423" y="940"/>
                  </a:lnTo>
                  <a:lnTo>
                    <a:pt x="1322" y="1093"/>
                  </a:lnTo>
                  <a:lnTo>
                    <a:pt x="1220" y="1245"/>
                  </a:lnTo>
                  <a:lnTo>
                    <a:pt x="1093" y="1347"/>
                  </a:lnTo>
                  <a:lnTo>
                    <a:pt x="941" y="1423"/>
                  </a:lnTo>
                  <a:lnTo>
                    <a:pt x="763" y="1474"/>
                  </a:lnTo>
                  <a:lnTo>
                    <a:pt x="610" y="1499"/>
                  </a:lnTo>
                  <a:lnTo>
                    <a:pt x="433" y="1474"/>
                  </a:lnTo>
                  <a:lnTo>
                    <a:pt x="280" y="1423"/>
                  </a:lnTo>
                  <a:lnTo>
                    <a:pt x="128" y="1347"/>
                  </a:lnTo>
                  <a:lnTo>
                    <a:pt x="1" y="1245"/>
                  </a:lnTo>
                  <a:lnTo>
                    <a:pt x="636" y="1880"/>
                  </a:lnTo>
                  <a:lnTo>
                    <a:pt x="763" y="1982"/>
                  </a:lnTo>
                  <a:lnTo>
                    <a:pt x="915" y="2084"/>
                  </a:lnTo>
                  <a:lnTo>
                    <a:pt x="1093" y="2109"/>
                  </a:lnTo>
                  <a:lnTo>
                    <a:pt x="1245" y="2134"/>
                  </a:lnTo>
                  <a:lnTo>
                    <a:pt x="1423" y="2109"/>
                  </a:lnTo>
                  <a:lnTo>
                    <a:pt x="1576" y="2084"/>
                  </a:lnTo>
                  <a:lnTo>
                    <a:pt x="1728" y="1982"/>
                  </a:lnTo>
                  <a:lnTo>
                    <a:pt x="1855" y="1880"/>
                  </a:lnTo>
                  <a:lnTo>
                    <a:pt x="1982" y="1753"/>
                  </a:lnTo>
                  <a:lnTo>
                    <a:pt x="2058" y="1601"/>
                  </a:lnTo>
                  <a:lnTo>
                    <a:pt x="2109" y="1423"/>
                  </a:lnTo>
                  <a:lnTo>
                    <a:pt x="2135" y="1271"/>
                  </a:lnTo>
                  <a:lnTo>
                    <a:pt x="2109" y="1093"/>
                  </a:lnTo>
                  <a:lnTo>
                    <a:pt x="2058" y="940"/>
                  </a:lnTo>
                  <a:lnTo>
                    <a:pt x="1982" y="788"/>
                  </a:lnTo>
                  <a:lnTo>
                    <a:pt x="1855" y="661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5" name="Google Shape;2735;p53"/>
          <p:cNvGrpSpPr/>
          <p:nvPr/>
        </p:nvGrpSpPr>
        <p:grpSpPr>
          <a:xfrm>
            <a:off x="1023281" y="1359913"/>
            <a:ext cx="458157" cy="651544"/>
            <a:chOff x="4035526" y="3435430"/>
            <a:chExt cx="283653" cy="421439"/>
          </a:xfrm>
        </p:grpSpPr>
        <p:sp>
          <p:nvSpPr>
            <p:cNvPr id="2736" name="Google Shape;2736;p53"/>
            <p:cNvSpPr/>
            <p:nvPr/>
          </p:nvSpPr>
          <p:spPr>
            <a:xfrm>
              <a:off x="4035526" y="3679563"/>
              <a:ext cx="104372" cy="177306"/>
            </a:xfrm>
            <a:custGeom>
              <a:rect b="b" l="l" r="r" t="t"/>
              <a:pathLst>
                <a:path extrusionOk="0" h="6734" w="3964">
                  <a:moveTo>
                    <a:pt x="2287" y="1"/>
                  </a:moveTo>
                  <a:lnTo>
                    <a:pt x="26" y="6200"/>
                  </a:lnTo>
                  <a:lnTo>
                    <a:pt x="1" y="6301"/>
                  </a:lnTo>
                  <a:lnTo>
                    <a:pt x="1" y="6403"/>
                  </a:lnTo>
                  <a:lnTo>
                    <a:pt x="26" y="6479"/>
                  </a:lnTo>
                  <a:lnTo>
                    <a:pt x="77" y="6555"/>
                  </a:lnTo>
                  <a:lnTo>
                    <a:pt x="128" y="6631"/>
                  </a:lnTo>
                  <a:lnTo>
                    <a:pt x="204" y="6682"/>
                  </a:lnTo>
                  <a:lnTo>
                    <a:pt x="305" y="6708"/>
                  </a:lnTo>
                  <a:lnTo>
                    <a:pt x="407" y="6733"/>
                  </a:lnTo>
                  <a:lnTo>
                    <a:pt x="1322" y="6733"/>
                  </a:lnTo>
                  <a:lnTo>
                    <a:pt x="1423" y="6708"/>
                  </a:lnTo>
                  <a:lnTo>
                    <a:pt x="1550" y="6657"/>
                  </a:lnTo>
                  <a:lnTo>
                    <a:pt x="1626" y="6606"/>
                  </a:lnTo>
                  <a:lnTo>
                    <a:pt x="1728" y="6530"/>
                  </a:lnTo>
                  <a:lnTo>
                    <a:pt x="1804" y="6428"/>
                  </a:lnTo>
                  <a:lnTo>
                    <a:pt x="1855" y="6352"/>
                  </a:lnTo>
                  <a:lnTo>
                    <a:pt x="1906" y="6225"/>
                  </a:lnTo>
                  <a:lnTo>
                    <a:pt x="3964" y="611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53"/>
            <p:cNvSpPr/>
            <p:nvPr/>
          </p:nvSpPr>
          <p:spPr>
            <a:xfrm>
              <a:off x="4205433" y="3679563"/>
              <a:ext cx="103714" cy="177306"/>
            </a:xfrm>
            <a:custGeom>
              <a:rect b="b" l="l" r="r" t="t"/>
              <a:pathLst>
                <a:path extrusionOk="0" h="6734" w="3939">
                  <a:moveTo>
                    <a:pt x="1677" y="1"/>
                  </a:moveTo>
                  <a:lnTo>
                    <a:pt x="0" y="611"/>
                  </a:lnTo>
                  <a:lnTo>
                    <a:pt x="2033" y="6225"/>
                  </a:lnTo>
                  <a:lnTo>
                    <a:pt x="2084" y="6352"/>
                  </a:lnTo>
                  <a:lnTo>
                    <a:pt x="2134" y="6428"/>
                  </a:lnTo>
                  <a:lnTo>
                    <a:pt x="2236" y="6530"/>
                  </a:lnTo>
                  <a:lnTo>
                    <a:pt x="2312" y="6606"/>
                  </a:lnTo>
                  <a:lnTo>
                    <a:pt x="2414" y="6657"/>
                  </a:lnTo>
                  <a:lnTo>
                    <a:pt x="2515" y="6708"/>
                  </a:lnTo>
                  <a:lnTo>
                    <a:pt x="2617" y="6733"/>
                  </a:lnTo>
                  <a:lnTo>
                    <a:pt x="3557" y="6733"/>
                  </a:lnTo>
                  <a:lnTo>
                    <a:pt x="3659" y="6708"/>
                  </a:lnTo>
                  <a:lnTo>
                    <a:pt x="3735" y="6682"/>
                  </a:lnTo>
                  <a:lnTo>
                    <a:pt x="3811" y="6631"/>
                  </a:lnTo>
                  <a:lnTo>
                    <a:pt x="3862" y="6555"/>
                  </a:lnTo>
                  <a:lnTo>
                    <a:pt x="3913" y="6479"/>
                  </a:lnTo>
                  <a:lnTo>
                    <a:pt x="3938" y="6403"/>
                  </a:lnTo>
                  <a:lnTo>
                    <a:pt x="3938" y="6301"/>
                  </a:lnTo>
                  <a:lnTo>
                    <a:pt x="3913" y="620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53"/>
            <p:cNvSpPr/>
            <p:nvPr/>
          </p:nvSpPr>
          <p:spPr>
            <a:xfrm>
              <a:off x="4149245" y="3692280"/>
              <a:ext cx="46841" cy="164589"/>
            </a:xfrm>
            <a:custGeom>
              <a:rect b="b" l="l" r="r" t="t"/>
              <a:pathLst>
                <a:path extrusionOk="0" h="6251" w="1779">
                  <a:moveTo>
                    <a:pt x="0" y="1"/>
                  </a:moveTo>
                  <a:lnTo>
                    <a:pt x="0" y="5666"/>
                  </a:lnTo>
                  <a:lnTo>
                    <a:pt x="0" y="5793"/>
                  </a:lnTo>
                  <a:lnTo>
                    <a:pt x="26" y="5894"/>
                  </a:lnTo>
                  <a:lnTo>
                    <a:pt x="77" y="5996"/>
                  </a:lnTo>
                  <a:lnTo>
                    <a:pt x="153" y="6072"/>
                  </a:lnTo>
                  <a:lnTo>
                    <a:pt x="254" y="6148"/>
                  </a:lnTo>
                  <a:lnTo>
                    <a:pt x="331" y="6199"/>
                  </a:lnTo>
                  <a:lnTo>
                    <a:pt x="458" y="6225"/>
                  </a:lnTo>
                  <a:lnTo>
                    <a:pt x="559" y="6250"/>
                  </a:lnTo>
                  <a:lnTo>
                    <a:pt x="1194" y="6250"/>
                  </a:lnTo>
                  <a:lnTo>
                    <a:pt x="1321" y="6225"/>
                  </a:lnTo>
                  <a:lnTo>
                    <a:pt x="1423" y="6199"/>
                  </a:lnTo>
                  <a:lnTo>
                    <a:pt x="1525" y="6148"/>
                  </a:lnTo>
                  <a:lnTo>
                    <a:pt x="1601" y="6072"/>
                  </a:lnTo>
                  <a:lnTo>
                    <a:pt x="1677" y="5996"/>
                  </a:lnTo>
                  <a:lnTo>
                    <a:pt x="1728" y="5894"/>
                  </a:lnTo>
                  <a:lnTo>
                    <a:pt x="1753" y="5793"/>
                  </a:lnTo>
                  <a:lnTo>
                    <a:pt x="1779" y="5666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53"/>
            <p:cNvSpPr/>
            <p:nvPr/>
          </p:nvSpPr>
          <p:spPr>
            <a:xfrm>
              <a:off x="4205433" y="3679563"/>
              <a:ext cx="64903" cy="68274"/>
            </a:xfrm>
            <a:custGeom>
              <a:rect b="b" l="l" r="r" t="t"/>
              <a:pathLst>
                <a:path extrusionOk="0" h="2593" w="2465">
                  <a:moveTo>
                    <a:pt x="1677" y="1"/>
                  </a:moveTo>
                  <a:lnTo>
                    <a:pt x="0" y="611"/>
                  </a:lnTo>
                  <a:lnTo>
                    <a:pt x="712" y="2592"/>
                  </a:lnTo>
                  <a:lnTo>
                    <a:pt x="1067" y="2592"/>
                  </a:lnTo>
                  <a:lnTo>
                    <a:pt x="1448" y="2567"/>
                  </a:lnTo>
                  <a:lnTo>
                    <a:pt x="1804" y="2491"/>
                  </a:lnTo>
                  <a:lnTo>
                    <a:pt x="2160" y="2389"/>
                  </a:lnTo>
                  <a:lnTo>
                    <a:pt x="2465" y="221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53"/>
            <p:cNvSpPr/>
            <p:nvPr/>
          </p:nvSpPr>
          <p:spPr>
            <a:xfrm>
              <a:off x="4149245" y="3692280"/>
              <a:ext cx="46841" cy="55556"/>
            </a:xfrm>
            <a:custGeom>
              <a:rect b="b" l="l" r="r" t="t"/>
              <a:pathLst>
                <a:path extrusionOk="0" h="2110" w="1779">
                  <a:moveTo>
                    <a:pt x="0" y="1"/>
                  </a:moveTo>
                  <a:lnTo>
                    <a:pt x="0" y="2109"/>
                  </a:lnTo>
                  <a:lnTo>
                    <a:pt x="1779" y="2109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53"/>
            <p:cNvSpPr/>
            <p:nvPr/>
          </p:nvSpPr>
          <p:spPr>
            <a:xfrm>
              <a:off x="4076337" y="3679563"/>
              <a:ext cx="63561" cy="68274"/>
            </a:xfrm>
            <a:custGeom>
              <a:rect b="b" l="l" r="r" t="t"/>
              <a:pathLst>
                <a:path extrusionOk="0" h="2593" w="2414">
                  <a:moveTo>
                    <a:pt x="737" y="1"/>
                  </a:moveTo>
                  <a:lnTo>
                    <a:pt x="0" y="1982"/>
                  </a:lnTo>
                  <a:lnTo>
                    <a:pt x="178" y="2135"/>
                  </a:lnTo>
                  <a:lnTo>
                    <a:pt x="381" y="2236"/>
                  </a:lnTo>
                  <a:lnTo>
                    <a:pt x="559" y="2338"/>
                  </a:lnTo>
                  <a:lnTo>
                    <a:pt x="788" y="2440"/>
                  </a:lnTo>
                  <a:lnTo>
                    <a:pt x="991" y="2491"/>
                  </a:lnTo>
                  <a:lnTo>
                    <a:pt x="1220" y="2541"/>
                  </a:lnTo>
                  <a:lnTo>
                    <a:pt x="1448" y="2592"/>
                  </a:lnTo>
                  <a:lnTo>
                    <a:pt x="1677" y="2592"/>
                  </a:lnTo>
                  <a:lnTo>
                    <a:pt x="2414" y="61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53"/>
            <p:cNvSpPr/>
            <p:nvPr/>
          </p:nvSpPr>
          <p:spPr>
            <a:xfrm>
              <a:off x="4074336" y="3654813"/>
              <a:ext cx="206717" cy="67589"/>
            </a:xfrm>
            <a:custGeom>
              <a:rect b="b" l="l" r="r" t="t"/>
              <a:pathLst>
                <a:path extrusionOk="0" h="2567" w="785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6250" y="2567"/>
                  </a:lnTo>
                  <a:lnTo>
                    <a:pt x="6427" y="2541"/>
                  </a:lnTo>
                  <a:lnTo>
                    <a:pt x="6580" y="2491"/>
                  </a:lnTo>
                  <a:lnTo>
                    <a:pt x="6758" y="2440"/>
                  </a:lnTo>
                  <a:lnTo>
                    <a:pt x="6910" y="2364"/>
                  </a:lnTo>
                  <a:lnTo>
                    <a:pt x="7063" y="2262"/>
                  </a:lnTo>
                  <a:lnTo>
                    <a:pt x="7190" y="2160"/>
                  </a:lnTo>
                  <a:lnTo>
                    <a:pt x="7317" y="2059"/>
                  </a:lnTo>
                  <a:lnTo>
                    <a:pt x="7444" y="1906"/>
                  </a:lnTo>
                  <a:lnTo>
                    <a:pt x="7545" y="1779"/>
                  </a:lnTo>
                  <a:lnTo>
                    <a:pt x="7647" y="1627"/>
                  </a:lnTo>
                  <a:lnTo>
                    <a:pt x="7723" y="1474"/>
                  </a:lnTo>
                  <a:lnTo>
                    <a:pt x="7774" y="1297"/>
                  </a:lnTo>
                  <a:lnTo>
                    <a:pt x="7825" y="1144"/>
                  </a:lnTo>
                  <a:lnTo>
                    <a:pt x="7850" y="966"/>
                  </a:lnTo>
                  <a:lnTo>
                    <a:pt x="7850" y="76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53"/>
            <p:cNvSpPr/>
            <p:nvPr/>
          </p:nvSpPr>
          <p:spPr>
            <a:xfrm>
              <a:off x="4074336" y="3654813"/>
              <a:ext cx="116405" cy="67589"/>
            </a:xfrm>
            <a:custGeom>
              <a:rect b="b" l="l" r="r" t="t"/>
              <a:pathLst>
                <a:path extrusionOk="0" h="2567" w="442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2591" y="2567"/>
                  </a:lnTo>
                  <a:lnTo>
                    <a:pt x="2413" y="2541"/>
                  </a:lnTo>
                  <a:lnTo>
                    <a:pt x="2236" y="2491"/>
                  </a:lnTo>
                  <a:lnTo>
                    <a:pt x="2083" y="2440"/>
                  </a:lnTo>
                  <a:lnTo>
                    <a:pt x="1905" y="2364"/>
                  </a:lnTo>
                  <a:lnTo>
                    <a:pt x="1778" y="2262"/>
                  </a:lnTo>
                  <a:lnTo>
                    <a:pt x="1626" y="2160"/>
                  </a:lnTo>
                  <a:lnTo>
                    <a:pt x="1499" y="2059"/>
                  </a:lnTo>
                  <a:lnTo>
                    <a:pt x="1397" y="1906"/>
                  </a:lnTo>
                  <a:lnTo>
                    <a:pt x="1270" y="1779"/>
                  </a:lnTo>
                  <a:lnTo>
                    <a:pt x="1194" y="1627"/>
                  </a:lnTo>
                  <a:lnTo>
                    <a:pt x="1118" y="1474"/>
                  </a:lnTo>
                  <a:lnTo>
                    <a:pt x="1067" y="1297"/>
                  </a:lnTo>
                  <a:lnTo>
                    <a:pt x="1016" y="1144"/>
                  </a:lnTo>
                  <a:lnTo>
                    <a:pt x="991" y="966"/>
                  </a:lnTo>
                  <a:lnTo>
                    <a:pt x="965" y="763"/>
                  </a:lnTo>
                  <a:lnTo>
                    <a:pt x="4420" y="10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8D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53"/>
            <p:cNvSpPr/>
            <p:nvPr/>
          </p:nvSpPr>
          <p:spPr>
            <a:xfrm>
              <a:off x="4036869" y="3435430"/>
              <a:ext cx="282310" cy="239498"/>
            </a:xfrm>
            <a:custGeom>
              <a:rect b="b" l="l" r="r" t="t"/>
              <a:pathLst>
                <a:path extrusionOk="0" h="9096" w="10722">
                  <a:moveTo>
                    <a:pt x="4091" y="0"/>
                  </a:moveTo>
                  <a:lnTo>
                    <a:pt x="3887" y="51"/>
                  </a:lnTo>
                  <a:lnTo>
                    <a:pt x="3684" y="153"/>
                  </a:lnTo>
                  <a:lnTo>
                    <a:pt x="3506" y="254"/>
                  </a:lnTo>
                  <a:lnTo>
                    <a:pt x="3354" y="407"/>
                  </a:lnTo>
                  <a:lnTo>
                    <a:pt x="3201" y="559"/>
                  </a:lnTo>
                  <a:lnTo>
                    <a:pt x="3100" y="762"/>
                  </a:lnTo>
                  <a:lnTo>
                    <a:pt x="3024" y="966"/>
                  </a:lnTo>
                  <a:lnTo>
                    <a:pt x="2973" y="1093"/>
                  </a:lnTo>
                  <a:lnTo>
                    <a:pt x="2922" y="1220"/>
                  </a:lnTo>
                  <a:lnTo>
                    <a:pt x="2846" y="1321"/>
                  </a:lnTo>
                  <a:lnTo>
                    <a:pt x="2744" y="1398"/>
                  </a:lnTo>
                  <a:lnTo>
                    <a:pt x="2617" y="1474"/>
                  </a:lnTo>
                  <a:lnTo>
                    <a:pt x="2515" y="1525"/>
                  </a:lnTo>
                  <a:lnTo>
                    <a:pt x="2363" y="1550"/>
                  </a:lnTo>
                  <a:lnTo>
                    <a:pt x="2236" y="1575"/>
                  </a:lnTo>
                  <a:lnTo>
                    <a:pt x="1423" y="1575"/>
                  </a:lnTo>
                  <a:lnTo>
                    <a:pt x="1144" y="1601"/>
                  </a:lnTo>
                  <a:lnTo>
                    <a:pt x="864" y="1677"/>
                  </a:lnTo>
                  <a:lnTo>
                    <a:pt x="636" y="1804"/>
                  </a:lnTo>
                  <a:lnTo>
                    <a:pt x="407" y="1982"/>
                  </a:lnTo>
                  <a:lnTo>
                    <a:pt x="229" y="2210"/>
                  </a:lnTo>
                  <a:lnTo>
                    <a:pt x="102" y="2439"/>
                  </a:lnTo>
                  <a:lnTo>
                    <a:pt x="26" y="2719"/>
                  </a:lnTo>
                  <a:lnTo>
                    <a:pt x="0" y="2998"/>
                  </a:lnTo>
                  <a:lnTo>
                    <a:pt x="0" y="7672"/>
                  </a:lnTo>
                  <a:lnTo>
                    <a:pt x="26" y="7952"/>
                  </a:lnTo>
                  <a:lnTo>
                    <a:pt x="102" y="8231"/>
                  </a:lnTo>
                  <a:lnTo>
                    <a:pt x="229" y="8460"/>
                  </a:lnTo>
                  <a:lnTo>
                    <a:pt x="407" y="8689"/>
                  </a:lnTo>
                  <a:lnTo>
                    <a:pt x="636" y="8866"/>
                  </a:lnTo>
                  <a:lnTo>
                    <a:pt x="864" y="8993"/>
                  </a:lnTo>
                  <a:lnTo>
                    <a:pt x="1144" y="9070"/>
                  </a:lnTo>
                  <a:lnTo>
                    <a:pt x="1423" y="9095"/>
                  </a:lnTo>
                  <a:lnTo>
                    <a:pt x="9273" y="9095"/>
                  </a:lnTo>
                  <a:lnTo>
                    <a:pt x="9552" y="9070"/>
                  </a:lnTo>
                  <a:lnTo>
                    <a:pt x="9832" y="8993"/>
                  </a:lnTo>
                  <a:lnTo>
                    <a:pt x="10061" y="8866"/>
                  </a:lnTo>
                  <a:lnTo>
                    <a:pt x="10289" y="8689"/>
                  </a:lnTo>
                  <a:lnTo>
                    <a:pt x="10467" y="8485"/>
                  </a:lnTo>
                  <a:lnTo>
                    <a:pt x="10594" y="8257"/>
                  </a:lnTo>
                  <a:lnTo>
                    <a:pt x="10696" y="8003"/>
                  </a:lnTo>
                  <a:lnTo>
                    <a:pt x="10721" y="7723"/>
                  </a:lnTo>
                  <a:lnTo>
                    <a:pt x="9527" y="5335"/>
                  </a:lnTo>
                  <a:lnTo>
                    <a:pt x="10721" y="2947"/>
                  </a:lnTo>
                  <a:lnTo>
                    <a:pt x="10696" y="2668"/>
                  </a:lnTo>
                  <a:lnTo>
                    <a:pt x="10594" y="2414"/>
                  </a:lnTo>
                  <a:lnTo>
                    <a:pt x="10467" y="2185"/>
                  </a:lnTo>
                  <a:lnTo>
                    <a:pt x="10289" y="1982"/>
                  </a:lnTo>
                  <a:lnTo>
                    <a:pt x="10061" y="1804"/>
                  </a:lnTo>
                  <a:lnTo>
                    <a:pt x="9832" y="1677"/>
                  </a:lnTo>
                  <a:lnTo>
                    <a:pt x="9552" y="1601"/>
                  </a:lnTo>
                  <a:lnTo>
                    <a:pt x="9273" y="1575"/>
                  </a:lnTo>
                  <a:lnTo>
                    <a:pt x="8054" y="1575"/>
                  </a:lnTo>
                  <a:lnTo>
                    <a:pt x="7927" y="1550"/>
                  </a:lnTo>
                  <a:lnTo>
                    <a:pt x="7800" y="1525"/>
                  </a:lnTo>
                  <a:lnTo>
                    <a:pt x="7673" y="1474"/>
                  </a:lnTo>
                  <a:lnTo>
                    <a:pt x="7571" y="1398"/>
                  </a:lnTo>
                  <a:lnTo>
                    <a:pt x="7469" y="1321"/>
                  </a:lnTo>
                  <a:lnTo>
                    <a:pt x="7393" y="1220"/>
                  </a:lnTo>
                  <a:lnTo>
                    <a:pt x="7317" y="1093"/>
                  </a:lnTo>
                  <a:lnTo>
                    <a:pt x="7266" y="966"/>
                  </a:lnTo>
                  <a:lnTo>
                    <a:pt x="7190" y="762"/>
                  </a:lnTo>
                  <a:lnTo>
                    <a:pt x="7088" y="559"/>
                  </a:lnTo>
                  <a:lnTo>
                    <a:pt x="6961" y="407"/>
                  </a:lnTo>
                  <a:lnTo>
                    <a:pt x="6783" y="254"/>
                  </a:lnTo>
                  <a:lnTo>
                    <a:pt x="6606" y="153"/>
                  </a:lnTo>
                  <a:lnTo>
                    <a:pt x="6428" y="51"/>
                  </a:lnTo>
                  <a:lnTo>
                    <a:pt x="619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53"/>
            <p:cNvSpPr/>
            <p:nvPr/>
          </p:nvSpPr>
          <p:spPr>
            <a:xfrm>
              <a:off x="4036869" y="3476900"/>
              <a:ext cx="62902" cy="198028"/>
            </a:xfrm>
            <a:custGeom>
              <a:rect b="b" l="l" r="r" t="t"/>
              <a:pathLst>
                <a:path extrusionOk="0" h="7521" w="2389">
                  <a:moveTo>
                    <a:pt x="1423" y="0"/>
                  </a:moveTo>
                  <a:lnTo>
                    <a:pt x="1144" y="26"/>
                  </a:lnTo>
                  <a:lnTo>
                    <a:pt x="864" y="102"/>
                  </a:lnTo>
                  <a:lnTo>
                    <a:pt x="636" y="229"/>
                  </a:lnTo>
                  <a:lnTo>
                    <a:pt x="407" y="407"/>
                  </a:lnTo>
                  <a:lnTo>
                    <a:pt x="229" y="635"/>
                  </a:lnTo>
                  <a:lnTo>
                    <a:pt x="102" y="864"/>
                  </a:lnTo>
                  <a:lnTo>
                    <a:pt x="26" y="1144"/>
                  </a:lnTo>
                  <a:lnTo>
                    <a:pt x="0" y="1423"/>
                  </a:lnTo>
                  <a:lnTo>
                    <a:pt x="0" y="6097"/>
                  </a:lnTo>
                  <a:lnTo>
                    <a:pt x="0" y="6148"/>
                  </a:lnTo>
                  <a:lnTo>
                    <a:pt x="0" y="6301"/>
                  </a:lnTo>
                  <a:lnTo>
                    <a:pt x="51" y="6478"/>
                  </a:lnTo>
                  <a:lnTo>
                    <a:pt x="127" y="6707"/>
                  </a:lnTo>
                  <a:lnTo>
                    <a:pt x="254" y="6936"/>
                  </a:lnTo>
                  <a:lnTo>
                    <a:pt x="356" y="7037"/>
                  </a:lnTo>
                  <a:lnTo>
                    <a:pt x="458" y="7139"/>
                  </a:lnTo>
                  <a:lnTo>
                    <a:pt x="559" y="7241"/>
                  </a:lnTo>
                  <a:lnTo>
                    <a:pt x="686" y="7342"/>
                  </a:lnTo>
                  <a:lnTo>
                    <a:pt x="839" y="7393"/>
                  </a:lnTo>
                  <a:lnTo>
                    <a:pt x="1017" y="7469"/>
                  </a:lnTo>
                  <a:lnTo>
                    <a:pt x="1220" y="7495"/>
                  </a:lnTo>
                  <a:lnTo>
                    <a:pt x="1423" y="7520"/>
                  </a:lnTo>
                  <a:lnTo>
                    <a:pt x="2388" y="7520"/>
                  </a:lnTo>
                  <a:lnTo>
                    <a:pt x="2109" y="7495"/>
                  </a:lnTo>
                  <a:lnTo>
                    <a:pt x="1830" y="7418"/>
                  </a:lnTo>
                  <a:lnTo>
                    <a:pt x="1601" y="7291"/>
                  </a:lnTo>
                  <a:lnTo>
                    <a:pt x="1372" y="7114"/>
                  </a:lnTo>
                  <a:lnTo>
                    <a:pt x="1194" y="6885"/>
                  </a:lnTo>
                  <a:lnTo>
                    <a:pt x="1067" y="6656"/>
                  </a:lnTo>
                  <a:lnTo>
                    <a:pt x="991" y="6377"/>
                  </a:lnTo>
                  <a:lnTo>
                    <a:pt x="966" y="6097"/>
                  </a:lnTo>
                  <a:lnTo>
                    <a:pt x="966" y="1118"/>
                  </a:lnTo>
                  <a:lnTo>
                    <a:pt x="966" y="940"/>
                  </a:lnTo>
                  <a:lnTo>
                    <a:pt x="991" y="788"/>
                  </a:lnTo>
                  <a:lnTo>
                    <a:pt x="1042" y="635"/>
                  </a:lnTo>
                  <a:lnTo>
                    <a:pt x="1093" y="483"/>
                  </a:lnTo>
                  <a:lnTo>
                    <a:pt x="1169" y="331"/>
                  </a:lnTo>
                  <a:lnTo>
                    <a:pt x="1271" y="204"/>
                  </a:lnTo>
                  <a:lnTo>
                    <a:pt x="1372" y="10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53"/>
            <p:cNvSpPr/>
            <p:nvPr/>
          </p:nvSpPr>
          <p:spPr>
            <a:xfrm>
              <a:off x="4256935" y="3513025"/>
              <a:ext cx="62244" cy="125778"/>
            </a:xfrm>
            <a:custGeom>
              <a:rect b="b" l="l" r="r" t="t"/>
              <a:pathLst>
                <a:path extrusionOk="0" h="4777" w="2364">
                  <a:moveTo>
                    <a:pt x="2363" y="0"/>
                  </a:moveTo>
                  <a:lnTo>
                    <a:pt x="940" y="432"/>
                  </a:lnTo>
                  <a:lnTo>
                    <a:pt x="737" y="508"/>
                  </a:lnTo>
                  <a:lnTo>
                    <a:pt x="559" y="610"/>
                  </a:lnTo>
                  <a:lnTo>
                    <a:pt x="382" y="737"/>
                  </a:lnTo>
                  <a:lnTo>
                    <a:pt x="255" y="915"/>
                  </a:lnTo>
                  <a:lnTo>
                    <a:pt x="153" y="1093"/>
                  </a:lnTo>
                  <a:lnTo>
                    <a:pt x="51" y="1270"/>
                  </a:lnTo>
                  <a:lnTo>
                    <a:pt x="0" y="1474"/>
                  </a:lnTo>
                  <a:lnTo>
                    <a:pt x="0" y="1702"/>
                  </a:lnTo>
                  <a:lnTo>
                    <a:pt x="0" y="3074"/>
                  </a:lnTo>
                  <a:lnTo>
                    <a:pt x="0" y="3303"/>
                  </a:lnTo>
                  <a:lnTo>
                    <a:pt x="51" y="3506"/>
                  </a:lnTo>
                  <a:lnTo>
                    <a:pt x="153" y="3684"/>
                  </a:lnTo>
                  <a:lnTo>
                    <a:pt x="255" y="3862"/>
                  </a:lnTo>
                  <a:lnTo>
                    <a:pt x="382" y="4014"/>
                  </a:lnTo>
                  <a:lnTo>
                    <a:pt x="559" y="4167"/>
                  </a:lnTo>
                  <a:lnTo>
                    <a:pt x="737" y="4268"/>
                  </a:lnTo>
                  <a:lnTo>
                    <a:pt x="940" y="4344"/>
                  </a:lnTo>
                  <a:lnTo>
                    <a:pt x="2363" y="4776"/>
                  </a:lnTo>
                  <a:lnTo>
                    <a:pt x="2363" y="4725"/>
                  </a:lnTo>
                  <a:lnTo>
                    <a:pt x="2363" y="51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53"/>
            <p:cNvSpPr/>
            <p:nvPr/>
          </p:nvSpPr>
          <p:spPr>
            <a:xfrm>
              <a:off x="4079681" y="3508997"/>
              <a:ext cx="133809" cy="133809"/>
            </a:xfrm>
            <a:custGeom>
              <a:rect b="b" l="l" r="r" t="t"/>
              <a:pathLst>
                <a:path extrusionOk="0" h="5082" w="5082">
                  <a:moveTo>
                    <a:pt x="2287" y="1"/>
                  </a:moveTo>
                  <a:lnTo>
                    <a:pt x="2033" y="52"/>
                  </a:lnTo>
                  <a:lnTo>
                    <a:pt x="1779" y="102"/>
                  </a:lnTo>
                  <a:lnTo>
                    <a:pt x="1550" y="204"/>
                  </a:lnTo>
                  <a:lnTo>
                    <a:pt x="1321" y="306"/>
                  </a:lnTo>
                  <a:lnTo>
                    <a:pt x="1118" y="433"/>
                  </a:lnTo>
                  <a:lnTo>
                    <a:pt x="940" y="585"/>
                  </a:lnTo>
                  <a:lnTo>
                    <a:pt x="737" y="738"/>
                  </a:lnTo>
                  <a:lnTo>
                    <a:pt x="585" y="915"/>
                  </a:lnTo>
                  <a:lnTo>
                    <a:pt x="432" y="1119"/>
                  </a:lnTo>
                  <a:lnTo>
                    <a:pt x="305" y="1322"/>
                  </a:lnTo>
                  <a:lnTo>
                    <a:pt x="204" y="1550"/>
                  </a:lnTo>
                  <a:lnTo>
                    <a:pt x="127" y="1779"/>
                  </a:lnTo>
                  <a:lnTo>
                    <a:pt x="51" y="2033"/>
                  </a:lnTo>
                  <a:lnTo>
                    <a:pt x="26" y="2287"/>
                  </a:lnTo>
                  <a:lnTo>
                    <a:pt x="0" y="2541"/>
                  </a:lnTo>
                  <a:lnTo>
                    <a:pt x="26" y="2795"/>
                  </a:lnTo>
                  <a:lnTo>
                    <a:pt x="51" y="3049"/>
                  </a:lnTo>
                  <a:lnTo>
                    <a:pt x="127" y="3303"/>
                  </a:lnTo>
                  <a:lnTo>
                    <a:pt x="204" y="3532"/>
                  </a:lnTo>
                  <a:lnTo>
                    <a:pt x="305" y="3761"/>
                  </a:lnTo>
                  <a:lnTo>
                    <a:pt x="432" y="3964"/>
                  </a:lnTo>
                  <a:lnTo>
                    <a:pt x="585" y="4167"/>
                  </a:lnTo>
                  <a:lnTo>
                    <a:pt x="737" y="4345"/>
                  </a:lnTo>
                  <a:lnTo>
                    <a:pt x="940" y="4497"/>
                  </a:lnTo>
                  <a:lnTo>
                    <a:pt x="1118" y="4650"/>
                  </a:lnTo>
                  <a:lnTo>
                    <a:pt x="1321" y="4777"/>
                  </a:lnTo>
                  <a:lnTo>
                    <a:pt x="1550" y="4878"/>
                  </a:lnTo>
                  <a:lnTo>
                    <a:pt x="1779" y="4980"/>
                  </a:lnTo>
                  <a:lnTo>
                    <a:pt x="2033" y="5031"/>
                  </a:lnTo>
                  <a:lnTo>
                    <a:pt x="2287" y="5082"/>
                  </a:lnTo>
                  <a:lnTo>
                    <a:pt x="2795" y="5082"/>
                  </a:lnTo>
                  <a:lnTo>
                    <a:pt x="3049" y="5031"/>
                  </a:lnTo>
                  <a:lnTo>
                    <a:pt x="3303" y="4980"/>
                  </a:lnTo>
                  <a:lnTo>
                    <a:pt x="3532" y="4878"/>
                  </a:lnTo>
                  <a:lnTo>
                    <a:pt x="3760" y="4777"/>
                  </a:lnTo>
                  <a:lnTo>
                    <a:pt x="3963" y="4650"/>
                  </a:lnTo>
                  <a:lnTo>
                    <a:pt x="4167" y="4497"/>
                  </a:lnTo>
                  <a:lnTo>
                    <a:pt x="4344" y="4345"/>
                  </a:lnTo>
                  <a:lnTo>
                    <a:pt x="4497" y="4167"/>
                  </a:lnTo>
                  <a:lnTo>
                    <a:pt x="4649" y="3964"/>
                  </a:lnTo>
                  <a:lnTo>
                    <a:pt x="4776" y="3761"/>
                  </a:lnTo>
                  <a:lnTo>
                    <a:pt x="4878" y="3532"/>
                  </a:lnTo>
                  <a:lnTo>
                    <a:pt x="4980" y="3303"/>
                  </a:lnTo>
                  <a:lnTo>
                    <a:pt x="5030" y="3049"/>
                  </a:lnTo>
                  <a:lnTo>
                    <a:pt x="5081" y="2795"/>
                  </a:lnTo>
                  <a:lnTo>
                    <a:pt x="5081" y="2541"/>
                  </a:lnTo>
                  <a:lnTo>
                    <a:pt x="5081" y="2287"/>
                  </a:lnTo>
                  <a:lnTo>
                    <a:pt x="5030" y="2033"/>
                  </a:lnTo>
                  <a:lnTo>
                    <a:pt x="4980" y="1779"/>
                  </a:lnTo>
                  <a:lnTo>
                    <a:pt x="4878" y="1550"/>
                  </a:lnTo>
                  <a:lnTo>
                    <a:pt x="4776" y="1322"/>
                  </a:lnTo>
                  <a:lnTo>
                    <a:pt x="4649" y="1119"/>
                  </a:lnTo>
                  <a:lnTo>
                    <a:pt x="4497" y="915"/>
                  </a:lnTo>
                  <a:lnTo>
                    <a:pt x="4344" y="738"/>
                  </a:lnTo>
                  <a:lnTo>
                    <a:pt x="4167" y="585"/>
                  </a:lnTo>
                  <a:lnTo>
                    <a:pt x="3963" y="433"/>
                  </a:lnTo>
                  <a:lnTo>
                    <a:pt x="3760" y="306"/>
                  </a:lnTo>
                  <a:lnTo>
                    <a:pt x="3532" y="204"/>
                  </a:lnTo>
                  <a:lnTo>
                    <a:pt x="3303" y="102"/>
                  </a:lnTo>
                  <a:lnTo>
                    <a:pt x="3049" y="52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53"/>
            <p:cNvSpPr/>
            <p:nvPr/>
          </p:nvSpPr>
          <p:spPr>
            <a:xfrm>
              <a:off x="4113779" y="3543120"/>
              <a:ext cx="65588" cy="65588"/>
            </a:xfrm>
            <a:custGeom>
              <a:rect b="b" l="l" r="r" t="t"/>
              <a:pathLst>
                <a:path extrusionOk="0" h="2491" w="2491">
                  <a:moveTo>
                    <a:pt x="1246" y="0"/>
                  </a:moveTo>
                  <a:lnTo>
                    <a:pt x="992" y="26"/>
                  </a:lnTo>
                  <a:lnTo>
                    <a:pt x="763" y="102"/>
                  </a:lnTo>
                  <a:lnTo>
                    <a:pt x="560" y="204"/>
                  </a:lnTo>
                  <a:lnTo>
                    <a:pt x="357" y="356"/>
                  </a:lnTo>
                  <a:lnTo>
                    <a:pt x="204" y="534"/>
                  </a:lnTo>
                  <a:lnTo>
                    <a:pt x="103" y="763"/>
                  </a:lnTo>
                  <a:lnTo>
                    <a:pt x="26" y="991"/>
                  </a:lnTo>
                  <a:lnTo>
                    <a:pt x="1" y="1245"/>
                  </a:lnTo>
                  <a:lnTo>
                    <a:pt x="26" y="1499"/>
                  </a:lnTo>
                  <a:lnTo>
                    <a:pt x="103" y="1728"/>
                  </a:lnTo>
                  <a:lnTo>
                    <a:pt x="204" y="1931"/>
                  </a:lnTo>
                  <a:lnTo>
                    <a:pt x="357" y="2134"/>
                  </a:lnTo>
                  <a:lnTo>
                    <a:pt x="560" y="2287"/>
                  </a:lnTo>
                  <a:lnTo>
                    <a:pt x="763" y="2388"/>
                  </a:lnTo>
                  <a:lnTo>
                    <a:pt x="992" y="2465"/>
                  </a:lnTo>
                  <a:lnTo>
                    <a:pt x="1246" y="2490"/>
                  </a:lnTo>
                  <a:lnTo>
                    <a:pt x="1500" y="2465"/>
                  </a:lnTo>
                  <a:lnTo>
                    <a:pt x="1728" y="2388"/>
                  </a:lnTo>
                  <a:lnTo>
                    <a:pt x="1957" y="2287"/>
                  </a:lnTo>
                  <a:lnTo>
                    <a:pt x="2135" y="2134"/>
                  </a:lnTo>
                  <a:lnTo>
                    <a:pt x="2287" y="1931"/>
                  </a:lnTo>
                  <a:lnTo>
                    <a:pt x="2389" y="1728"/>
                  </a:lnTo>
                  <a:lnTo>
                    <a:pt x="2465" y="1499"/>
                  </a:lnTo>
                  <a:lnTo>
                    <a:pt x="2491" y="1245"/>
                  </a:lnTo>
                  <a:lnTo>
                    <a:pt x="2465" y="991"/>
                  </a:lnTo>
                  <a:lnTo>
                    <a:pt x="2389" y="763"/>
                  </a:lnTo>
                  <a:lnTo>
                    <a:pt x="2287" y="534"/>
                  </a:lnTo>
                  <a:lnTo>
                    <a:pt x="2135" y="356"/>
                  </a:lnTo>
                  <a:lnTo>
                    <a:pt x="1957" y="204"/>
                  </a:lnTo>
                  <a:lnTo>
                    <a:pt x="1728" y="102"/>
                  </a:lnTo>
                  <a:lnTo>
                    <a:pt x="1500" y="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53"/>
            <p:cNvSpPr/>
            <p:nvPr/>
          </p:nvSpPr>
          <p:spPr>
            <a:xfrm>
              <a:off x="4147902" y="3460839"/>
              <a:ext cx="48868" cy="28120"/>
            </a:xfrm>
            <a:custGeom>
              <a:rect b="b" l="l" r="r" t="t"/>
              <a:pathLst>
                <a:path extrusionOk="0" h="1068" w="1856">
                  <a:moveTo>
                    <a:pt x="432" y="1"/>
                  </a:moveTo>
                  <a:lnTo>
                    <a:pt x="331" y="26"/>
                  </a:lnTo>
                  <a:lnTo>
                    <a:pt x="255" y="77"/>
                  </a:lnTo>
                  <a:lnTo>
                    <a:pt x="178" y="153"/>
                  </a:lnTo>
                  <a:lnTo>
                    <a:pt x="102" y="229"/>
                  </a:lnTo>
                  <a:lnTo>
                    <a:pt x="51" y="306"/>
                  </a:lnTo>
                  <a:lnTo>
                    <a:pt x="26" y="407"/>
                  </a:lnTo>
                  <a:lnTo>
                    <a:pt x="1" y="534"/>
                  </a:lnTo>
                  <a:lnTo>
                    <a:pt x="26" y="636"/>
                  </a:lnTo>
                  <a:lnTo>
                    <a:pt x="51" y="737"/>
                  </a:lnTo>
                  <a:lnTo>
                    <a:pt x="102" y="814"/>
                  </a:lnTo>
                  <a:lnTo>
                    <a:pt x="178" y="890"/>
                  </a:lnTo>
                  <a:lnTo>
                    <a:pt x="255" y="966"/>
                  </a:lnTo>
                  <a:lnTo>
                    <a:pt x="331" y="1017"/>
                  </a:lnTo>
                  <a:lnTo>
                    <a:pt x="432" y="1042"/>
                  </a:lnTo>
                  <a:lnTo>
                    <a:pt x="534" y="1068"/>
                  </a:lnTo>
                  <a:lnTo>
                    <a:pt x="1322" y="1068"/>
                  </a:lnTo>
                  <a:lnTo>
                    <a:pt x="1423" y="1042"/>
                  </a:lnTo>
                  <a:lnTo>
                    <a:pt x="1525" y="1017"/>
                  </a:lnTo>
                  <a:lnTo>
                    <a:pt x="1626" y="966"/>
                  </a:lnTo>
                  <a:lnTo>
                    <a:pt x="1703" y="890"/>
                  </a:lnTo>
                  <a:lnTo>
                    <a:pt x="1753" y="814"/>
                  </a:lnTo>
                  <a:lnTo>
                    <a:pt x="1804" y="737"/>
                  </a:lnTo>
                  <a:lnTo>
                    <a:pt x="1855" y="636"/>
                  </a:lnTo>
                  <a:lnTo>
                    <a:pt x="1855" y="534"/>
                  </a:lnTo>
                  <a:lnTo>
                    <a:pt x="1855" y="407"/>
                  </a:lnTo>
                  <a:lnTo>
                    <a:pt x="1804" y="306"/>
                  </a:lnTo>
                  <a:lnTo>
                    <a:pt x="1753" y="229"/>
                  </a:lnTo>
                  <a:lnTo>
                    <a:pt x="1703" y="153"/>
                  </a:lnTo>
                  <a:lnTo>
                    <a:pt x="1626" y="77"/>
                  </a:lnTo>
                  <a:lnTo>
                    <a:pt x="1525" y="26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0" name="Google Shape;2750;p53"/>
          <p:cNvSpPr/>
          <p:nvPr/>
        </p:nvSpPr>
        <p:spPr>
          <a:xfrm>
            <a:off x="5057252" y="1159807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1" name="Google Shape;2751;p53"/>
          <p:cNvGrpSpPr/>
          <p:nvPr/>
        </p:nvGrpSpPr>
        <p:grpSpPr>
          <a:xfrm>
            <a:off x="5290481" y="1326138"/>
            <a:ext cx="458157" cy="651544"/>
            <a:chOff x="4035526" y="3435430"/>
            <a:chExt cx="283653" cy="421439"/>
          </a:xfrm>
        </p:grpSpPr>
        <p:sp>
          <p:nvSpPr>
            <p:cNvPr id="2752" name="Google Shape;2752;p53"/>
            <p:cNvSpPr/>
            <p:nvPr/>
          </p:nvSpPr>
          <p:spPr>
            <a:xfrm>
              <a:off x="4035526" y="3679563"/>
              <a:ext cx="104372" cy="177306"/>
            </a:xfrm>
            <a:custGeom>
              <a:rect b="b" l="l" r="r" t="t"/>
              <a:pathLst>
                <a:path extrusionOk="0" h="6734" w="3964">
                  <a:moveTo>
                    <a:pt x="2287" y="1"/>
                  </a:moveTo>
                  <a:lnTo>
                    <a:pt x="26" y="6200"/>
                  </a:lnTo>
                  <a:lnTo>
                    <a:pt x="1" y="6301"/>
                  </a:lnTo>
                  <a:lnTo>
                    <a:pt x="1" y="6403"/>
                  </a:lnTo>
                  <a:lnTo>
                    <a:pt x="26" y="6479"/>
                  </a:lnTo>
                  <a:lnTo>
                    <a:pt x="77" y="6555"/>
                  </a:lnTo>
                  <a:lnTo>
                    <a:pt x="128" y="6631"/>
                  </a:lnTo>
                  <a:lnTo>
                    <a:pt x="204" y="6682"/>
                  </a:lnTo>
                  <a:lnTo>
                    <a:pt x="305" y="6708"/>
                  </a:lnTo>
                  <a:lnTo>
                    <a:pt x="407" y="6733"/>
                  </a:lnTo>
                  <a:lnTo>
                    <a:pt x="1322" y="6733"/>
                  </a:lnTo>
                  <a:lnTo>
                    <a:pt x="1423" y="6708"/>
                  </a:lnTo>
                  <a:lnTo>
                    <a:pt x="1550" y="6657"/>
                  </a:lnTo>
                  <a:lnTo>
                    <a:pt x="1626" y="6606"/>
                  </a:lnTo>
                  <a:lnTo>
                    <a:pt x="1728" y="6530"/>
                  </a:lnTo>
                  <a:lnTo>
                    <a:pt x="1804" y="6428"/>
                  </a:lnTo>
                  <a:lnTo>
                    <a:pt x="1855" y="6352"/>
                  </a:lnTo>
                  <a:lnTo>
                    <a:pt x="1906" y="6225"/>
                  </a:lnTo>
                  <a:lnTo>
                    <a:pt x="3964" y="611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53"/>
            <p:cNvSpPr/>
            <p:nvPr/>
          </p:nvSpPr>
          <p:spPr>
            <a:xfrm>
              <a:off x="4205433" y="3679563"/>
              <a:ext cx="103714" cy="177306"/>
            </a:xfrm>
            <a:custGeom>
              <a:rect b="b" l="l" r="r" t="t"/>
              <a:pathLst>
                <a:path extrusionOk="0" h="6734" w="3939">
                  <a:moveTo>
                    <a:pt x="1677" y="1"/>
                  </a:moveTo>
                  <a:lnTo>
                    <a:pt x="0" y="611"/>
                  </a:lnTo>
                  <a:lnTo>
                    <a:pt x="2033" y="6225"/>
                  </a:lnTo>
                  <a:lnTo>
                    <a:pt x="2084" y="6352"/>
                  </a:lnTo>
                  <a:lnTo>
                    <a:pt x="2134" y="6428"/>
                  </a:lnTo>
                  <a:lnTo>
                    <a:pt x="2236" y="6530"/>
                  </a:lnTo>
                  <a:lnTo>
                    <a:pt x="2312" y="6606"/>
                  </a:lnTo>
                  <a:lnTo>
                    <a:pt x="2414" y="6657"/>
                  </a:lnTo>
                  <a:lnTo>
                    <a:pt x="2515" y="6708"/>
                  </a:lnTo>
                  <a:lnTo>
                    <a:pt x="2617" y="6733"/>
                  </a:lnTo>
                  <a:lnTo>
                    <a:pt x="3557" y="6733"/>
                  </a:lnTo>
                  <a:lnTo>
                    <a:pt x="3659" y="6708"/>
                  </a:lnTo>
                  <a:lnTo>
                    <a:pt x="3735" y="6682"/>
                  </a:lnTo>
                  <a:lnTo>
                    <a:pt x="3811" y="6631"/>
                  </a:lnTo>
                  <a:lnTo>
                    <a:pt x="3862" y="6555"/>
                  </a:lnTo>
                  <a:lnTo>
                    <a:pt x="3913" y="6479"/>
                  </a:lnTo>
                  <a:lnTo>
                    <a:pt x="3938" y="6403"/>
                  </a:lnTo>
                  <a:lnTo>
                    <a:pt x="3938" y="6301"/>
                  </a:lnTo>
                  <a:lnTo>
                    <a:pt x="3913" y="620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53"/>
            <p:cNvSpPr/>
            <p:nvPr/>
          </p:nvSpPr>
          <p:spPr>
            <a:xfrm>
              <a:off x="4149245" y="3692280"/>
              <a:ext cx="46841" cy="164589"/>
            </a:xfrm>
            <a:custGeom>
              <a:rect b="b" l="l" r="r" t="t"/>
              <a:pathLst>
                <a:path extrusionOk="0" h="6251" w="1779">
                  <a:moveTo>
                    <a:pt x="0" y="1"/>
                  </a:moveTo>
                  <a:lnTo>
                    <a:pt x="0" y="5666"/>
                  </a:lnTo>
                  <a:lnTo>
                    <a:pt x="0" y="5793"/>
                  </a:lnTo>
                  <a:lnTo>
                    <a:pt x="26" y="5894"/>
                  </a:lnTo>
                  <a:lnTo>
                    <a:pt x="77" y="5996"/>
                  </a:lnTo>
                  <a:lnTo>
                    <a:pt x="153" y="6072"/>
                  </a:lnTo>
                  <a:lnTo>
                    <a:pt x="254" y="6148"/>
                  </a:lnTo>
                  <a:lnTo>
                    <a:pt x="331" y="6199"/>
                  </a:lnTo>
                  <a:lnTo>
                    <a:pt x="458" y="6225"/>
                  </a:lnTo>
                  <a:lnTo>
                    <a:pt x="559" y="6250"/>
                  </a:lnTo>
                  <a:lnTo>
                    <a:pt x="1194" y="6250"/>
                  </a:lnTo>
                  <a:lnTo>
                    <a:pt x="1321" y="6225"/>
                  </a:lnTo>
                  <a:lnTo>
                    <a:pt x="1423" y="6199"/>
                  </a:lnTo>
                  <a:lnTo>
                    <a:pt x="1525" y="6148"/>
                  </a:lnTo>
                  <a:lnTo>
                    <a:pt x="1601" y="6072"/>
                  </a:lnTo>
                  <a:lnTo>
                    <a:pt x="1677" y="5996"/>
                  </a:lnTo>
                  <a:lnTo>
                    <a:pt x="1728" y="5894"/>
                  </a:lnTo>
                  <a:lnTo>
                    <a:pt x="1753" y="5793"/>
                  </a:lnTo>
                  <a:lnTo>
                    <a:pt x="1779" y="5666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53"/>
            <p:cNvSpPr/>
            <p:nvPr/>
          </p:nvSpPr>
          <p:spPr>
            <a:xfrm>
              <a:off x="4205433" y="3679563"/>
              <a:ext cx="64903" cy="68274"/>
            </a:xfrm>
            <a:custGeom>
              <a:rect b="b" l="l" r="r" t="t"/>
              <a:pathLst>
                <a:path extrusionOk="0" h="2593" w="2465">
                  <a:moveTo>
                    <a:pt x="1677" y="1"/>
                  </a:moveTo>
                  <a:lnTo>
                    <a:pt x="0" y="611"/>
                  </a:lnTo>
                  <a:lnTo>
                    <a:pt x="712" y="2592"/>
                  </a:lnTo>
                  <a:lnTo>
                    <a:pt x="1067" y="2592"/>
                  </a:lnTo>
                  <a:lnTo>
                    <a:pt x="1448" y="2567"/>
                  </a:lnTo>
                  <a:lnTo>
                    <a:pt x="1804" y="2491"/>
                  </a:lnTo>
                  <a:lnTo>
                    <a:pt x="2160" y="2389"/>
                  </a:lnTo>
                  <a:lnTo>
                    <a:pt x="2465" y="221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53"/>
            <p:cNvSpPr/>
            <p:nvPr/>
          </p:nvSpPr>
          <p:spPr>
            <a:xfrm>
              <a:off x="4149245" y="3692280"/>
              <a:ext cx="46841" cy="55556"/>
            </a:xfrm>
            <a:custGeom>
              <a:rect b="b" l="l" r="r" t="t"/>
              <a:pathLst>
                <a:path extrusionOk="0" h="2110" w="1779">
                  <a:moveTo>
                    <a:pt x="0" y="1"/>
                  </a:moveTo>
                  <a:lnTo>
                    <a:pt x="0" y="2109"/>
                  </a:lnTo>
                  <a:lnTo>
                    <a:pt x="1779" y="2109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53"/>
            <p:cNvSpPr/>
            <p:nvPr/>
          </p:nvSpPr>
          <p:spPr>
            <a:xfrm>
              <a:off x="4076337" y="3679563"/>
              <a:ext cx="63561" cy="68274"/>
            </a:xfrm>
            <a:custGeom>
              <a:rect b="b" l="l" r="r" t="t"/>
              <a:pathLst>
                <a:path extrusionOk="0" h="2593" w="2414">
                  <a:moveTo>
                    <a:pt x="737" y="1"/>
                  </a:moveTo>
                  <a:lnTo>
                    <a:pt x="0" y="1982"/>
                  </a:lnTo>
                  <a:lnTo>
                    <a:pt x="178" y="2135"/>
                  </a:lnTo>
                  <a:lnTo>
                    <a:pt x="381" y="2236"/>
                  </a:lnTo>
                  <a:lnTo>
                    <a:pt x="559" y="2338"/>
                  </a:lnTo>
                  <a:lnTo>
                    <a:pt x="788" y="2440"/>
                  </a:lnTo>
                  <a:lnTo>
                    <a:pt x="991" y="2491"/>
                  </a:lnTo>
                  <a:lnTo>
                    <a:pt x="1220" y="2541"/>
                  </a:lnTo>
                  <a:lnTo>
                    <a:pt x="1448" y="2592"/>
                  </a:lnTo>
                  <a:lnTo>
                    <a:pt x="1677" y="2592"/>
                  </a:lnTo>
                  <a:lnTo>
                    <a:pt x="2414" y="61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53"/>
            <p:cNvSpPr/>
            <p:nvPr/>
          </p:nvSpPr>
          <p:spPr>
            <a:xfrm>
              <a:off x="4074336" y="3654813"/>
              <a:ext cx="206717" cy="67589"/>
            </a:xfrm>
            <a:custGeom>
              <a:rect b="b" l="l" r="r" t="t"/>
              <a:pathLst>
                <a:path extrusionOk="0" h="2567" w="785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6250" y="2567"/>
                  </a:lnTo>
                  <a:lnTo>
                    <a:pt x="6427" y="2541"/>
                  </a:lnTo>
                  <a:lnTo>
                    <a:pt x="6580" y="2491"/>
                  </a:lnTo>
                  <a:lnTo>
                    <a:pt x="6758" y="2440"/>
                  </a:lnTo>
                  <a:lnTo>
                    <a:pt x="6910" y="2364"/>
                  </a:lnTo>
                  <a:lnTo>
                    <a:pt x="7063" y="2262"/>
                  </a:lnTo>
                  <a:lnTo>
                    <a:pt x="7190" y="2160"/>
                  </a:lnTo>
                  <a:lnTo>
                    <a:pt x="7317" y="2059"/>
                  </a:lnTo>
                  <a:lnTo>
                    <a:pt x="7444" y="1906"/>
                  </a:lnTo>
                  <a:lnTo>
                    <a:pt x="7545" y="1779"/>
                  </a:lnTo>
                  <a:lnTo>
                    <a:pt x="7647" y="1627"/>
                  </a:lnTo>
                  <a:lnTo>
                    <a:pt x="7723" y="1474"/>
                  </a:lnTo>
                  <a:lnTo>
                    <a:pt x="7774" y="1297"/>
                  </a:lnTo>
                  <a:lnTo>
                    <a:pt x="7825" y="1144"/>
                  </a:lnTo>
                  <a:lnTo>
                    <a:pt x="7850" y="966"/>
                  </a:lnTo>
                  <a:lnTo>
                    <a:pt x="7850" y="76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53"/>
            <p:cNvSpPr/>
            <p:nvPr/>
          </p:nvSpPr>
          <p:spPr>
            <a:xfrm>
              <a:off x="4074336" y="3654813"/>
              <a:ext cx="116405" cy="67589"/>
            </a:xfrm>
            <a:custGeom>
              <a:rect b="b" l="l" r="r" t="t"/>
              <a:pathLst>
                <a:path extrusionOk="0" h="2567" w="442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2591" y="2567"/>
                  </a:lnTo>
                  <a:lnTo>
                    <a:pt x="2413" y="2541"/>
                  </a:lnTo>
                  <a:lnTo>
                    <a:pt x="2236" y="2491"/>
                  </a:lnTo>
                  <a:lnTo>
                    <a:pt x="2083" y="2440"/>
                  </a:lnTo>
                  <a:lnTo>
                    <a:pt x="1905" y="2364"/>
                  </a:lnTo>
                  <a:lnTo>
                    <a:pt x="1778" y="2262"/>
                  </a:lnTo>
                  <a:lnTo>
                    <a:pt x="1626" y="2160"/>
                  </a:lnTo>
                  <a:lnTo>
                    <a:pt x="1499" y="2059"/>
                  </a:lnTo>
                  <a:lnTo>
                    <a:pt x="1397" y="1906"/>
                  </a:lnTo>
                  <a:lnTo>
                    <a:pt x="1270" y="1779"/>
                  </a:lnTo>
                  <a:lnTo>
                    <a:pt x="1194" y="1627"/>
                  </a:lnTo>
                  <a:lnTo>
                    <a:pt x="1118" y="1474"/>
                  </a:lnTo>
                  <a:lnTo>
                    <a:pt x="1067" y="1297"/>
                  </a:lnTo>
                  <a:lnTo>
                    <a:pt x="1016" y="1144"/>
                  </a:lnTo>
                  <a:lnTo>
                    <a:pt x="991" y="966"/>
                  </a:lnTo>
                  <a:lnTo>
                    <a:pt x="965" y="763"/>
                  </a:lnTo>
                  <a:lnTo>
                    <a:pt x="4420" y="10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8D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53"/>
            <p:cNvSpPr/>
            <p:nvPr/>
          </p:nvSpPr>
          <p:spPr>
            <a:xfrm>
              <a:off x="4036869" y="3435430"/>
              <a:ext cx="282310" cy="239498"/>
            </a:xfrm>
            <a:custGeom>
              <a:rect b="b" l="l" r="r" t="t"/>
              <a:pathLst>
                <a:path extrusionOk="0" h="9096" w="10722">
                  <a:moveTo>
                    <a:pt x="4091" y="0"/>
                  </a:moveTo>
                  <a:lnTo>
                    <a:pt x="3887" y="51"/>
                  </a:lnTo>
                  <a:lnTo>
                    <a:pt x="3684" y="153"/>
                  </a:lnTo>
                  <a:lnTo>
                    <a:pt x="3506" y="254"/>
                  </a:lnTo>
                  <a:lnTo>
                    <a:pt x="3354" y="407"/>
                  </a:lnTo>
                  <a:lnTo>
                    <a:pt x="3201" y="559"/>
                  </a:lnTo>
                  <a:lnTo>
                    <a:pt x="3100" y="762"/>
                  </a:lnTo>
                  <a:lnTo>
                    <a:pt x="3024" y="966"/>
                  </a:lnTo>
                  <a:lnTo>
                    <a:pt x="2973" y="1093"/>
                  </a:lnTo>
                  <a:lnTo>
                    <a:pt x="2922" y="1220"/>
                  </a:lnTo>
                  <a:lnTo>
                    <a:pt x="2846" y="1321"/>
                  </a:lnTo>
                  <a:lnTo>
                    <a:pt x="2744" y="1398"/>
                  </a:lnTo>
                  <a:lnTo>
                    <a:pt x="2617" y="1474"/>
                  </a:lnTo>
                  <a:lnTo>
                    <a:pt x="2515" y="1525"/>
                  </a:lnTo>
                  <a:lnTo>
                    <a:pt x="2363" y="1550"/>
                  </a:lnTo>
                  <a:lnTo>
                    <a:pt x="2236" y="1575"/>
                  </a:lnTo>
                  <a:lnTo>
                    <a:pt x="1423" y="1575"/>
                  </a:lnTo>
                  <a:lnTo>
                    <a:pt x="1144" y="1601"/>
                  </a:lnTo>
                  <a:lnTo>
                    <a:pt x="864" y="1677"/>
                  </a:lnTo>
                  <a:lnTo>
                    <a:pt x="636" y="1804"/>
                  </a:lnTo>
                  <a:lnTo>
                    <a:pt x="407" y="1982"/>
                  </a:lnTo>
                  <a:lnTo>
                    <a:pt x="229" y="2210"/>
                  </a:lnTo>
                  <a:lnTo>
                    <a:pt x="102" y="2439"/>
                  </a:lnTo>
                  <a:lnTo>
                    <a:pt x="26" y="2719"/>
                  </a:lnTo>
                  <a:lnTo>
                    <a:pt x="0" y="2998"/>
                  </a:lnTo>
                  <a:lnTo>
                    <a:pt x="0" y="7672"/>
                  </a:lnTo>
                  <a:lnTo>
                    <a:pt x="26" y="7952"/>
                  </a:lnTo>
                  <a:lnTo>
                    <a:pt x="102" y="8231"/>
                  </a:lnTo>
                  <a:lnTo>
                    <a:pt x="229" y="8460"/>
                  </a:lnTo>
                  <a:lnTo>
                    <a:pt x="407" y="8689"/>
                  </a:lnTo>
                  <a:lnTo>
                    <a:pt x="636" y="8866"/>
                  </a:lnTo>
                  <a:lnTo>
                    <a:pt x="864" y="8993"/>
                  </a:lnTo>
                  <a:lnTo>
                    <a:pt x="1144" y="9070"/>
                  </a:lnTo>
                  <a:lnTo>
                    <a:pt x="1423" y="9095"/>
                  </a:lnTo>
                  <a:lnTo>
                    <a:pt x="9273" y="9095"/>
                  </a:lnTo>
                  <a:lnTo>
                    <a:pt x="9552" y="9070"/>
                  </a:lnTo>
                  <a:lnTo>
                    <a:pt x="9832" y="8993"/>
                  </a:lnTo>
                  <a:lnTo>
                    <a:pt x="10061" y="8866"/>
                  </a:lnTo>
                  <a:lnTo>
                    <a:pt x="10289" y="8689"/>
                  </a:lnTo>
                  <a:lnTo>
                    <a:pt x="10467" y="8485"/>
                  </a:lnTo>
                  <a:lnTo>
                    <a:pt x="10594" y="8257"/>
                  </a:lnTo>
                  <a:lnTo>
                    <a:pt x="10696" y="8003"/>
                  </a:lnTo>
                  <a:lnTo>
                    <a:pt x="10721" y="7723"/>
                  </a:lnTo>
                  <a:lnTo>
                    <a:pt x="9527" y="5335"/>
                  </a:lnTo>
                  <a:lnTo>
                    <a:pt x="10721" y="2947"/>
                  </a:lnTo>
                  <a:lnTo>
                    <a:pt x="10696" y="2668"/>
                  </a:lnTo>
                  <a:lnTo>
                    <a:pt x="10594" y="2414"/>
                  </a:lnTo>
                  <a:lnTo>
                    <a:pt x="10467" y="2185"/>
                  </a:lnTo>
                  <a:lnTo>
                    <a:pt x="10289" y="1982"/>
                  </a:lnTo>
                  <a:lnTo>
                    <a:pt x="10061" y="1804"/>
                  </a:lnTo>
                  <a:lnTo>
                    <a:pt x="9832" y="1677"/>
                  </a:lnTo>
                  <a:lnTo>
                    <a:pt x="9552" y="1601"/>
                  </a:lnTo>
                  <a:lnTo>
                    <a:pt x="9273" y="1575"/>
                  </a:lnTo>
                  <a:lnTo>
                    <a:pt x="8054" y="1575"/>
                  </a:lnTo>
                  <a:lnTo>
                    <a:pt x="7927" y="1550"/>
                  </a:lnTo>
                  <a:lnTo>
                    <a:pt x="7800" y="1525"/>
                  </a:lnTo>
                  <a:lnTo>
                    <a:pt x="7673" y="1474"/>
                  </a:lnTo>
                  <a:lnTo>
                    <a:pt x="7571" y="1398"/>
                  </a:lnTo>
                  <a:lnTo>
                    <a:pt x="7469" y="1321"/>
                  </a:lnTo>
                  <a:lnTo>
                    <a:pt x="7393" y="1220"/>
                  </a:lnTo>
                  <a:lnTo>
                    <a:pt x="7317" y="1093"/>
                  </a:lnTo>
                  <a:lnTo>
                    <a:pt x="7266" y="966"/>
                  </a:lnTo>
                  <a:lnTo>
                    <a:pt x="7190" y="762"/>
                  </a:lnTo>
                  <a:lnTo>
                    <a:pt x="7088" y="559"/>
                  </a:lnTo>
                  <a:lnTo>
                    <a:pt x="6961" y="407"/>
                  </a:lnTo>
                  <a:lnTo>
                    <a:pt x="6783" y="254"/>
                  </a:lnTo>
                  <a:lnTo>
                    <a:pt x="6606" y="153"/>
                  </a:lnTo>
                  <a:lnTo>
                    <a:pt x="6428" y="51"/>
                  </a:lnTo>
                  <a:lnTo>
                    <a:pt x="619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53"/>
            <p:cNvSpPr/>
            <p:nvPr/>
          </p:nvSpPr>
          <p:spPr>
            <a:xfrm>
              <a:off x="4036869" y="3476900"/>
              <a:ext cx="62902" cy="198028"/>
            </a:xfrm>
            <a:custGeom>
              <a:rect b="b" l="l" r="r" t="t"/>
              <a:pathLst>
                <a:path extrusionOk="0" h="7521" w="2389">
                  <a:moveTo>
                    <a:pt x="1423" y="0"/>
                  </a:moveTo>
                  <a:lnTo>
                    <a:pt x="1144" y="26"/>
                  </a:lnTo>
                  <a:lnTo>
                    <a:pt x="864" y="102"/>
                  </a:lnTo>
                  <a:lnTo>
                    <a:pt x="636" y="229"/>
                  </a:lnTo>
                  <a:lnTo>
                    <a:pt x="407" y="407"/>
                  </a:lnTo>
                  <a:lnTo>
                    <a:pt x="229" y="635"/>
                  </a:lnTo>
                  <a:lnTo>
                    <a:pt x="102" y="864"/>
                  </a:lnTo>
                  <a:lnTo>
                    <a:pt x="26" y="1144"/>
                  </a:lnTo>
                  <a:lnTo>
                    <a:pt x="0" y="1423"/>
                  </a:lnTo>
                  <a:lnTo>
                    <a:pt x="0" y="6097"/>
                  </a:lnTo>
                  <a:lnTo>
                    <a:pt x="0" y="6148"/>
                  </a:lnTo>
                  <a:lnTo>
                    <a:pt x="0" y="6301"/>
                  </a:lnTo>
                  <a:lnTo>
                    <a:pt x="51" y="6478"/>
                  </a:lnTo>
                  <a:lnTo>
                    <a:pt x="127" y="6707"/>
                  </a:lnTo>
                  <a:lnTo>
                    <a:pt x="254" y="6936"/>
                  </a:lnTo>
                  <a:lnTo>
                    <a:pt x="356" y="7037"/>
                  </a:lnTo>
                  <a:lnTo>
                    <a:pt x="458" y="7139"/>
                  </a:lnTo>
                  <a:lnTo>
                    <a:pt x="559" y="7241"/>
                  </a:lnTo>
                  <a:lnTo>
                    <a:pt x="686" y="7342"/>
                  </a:lnTo>
                  <a:lnTo>
                    <a:pt x="839" y="7393"/>
                  </a:lnTo>
                  <a:lnTo>
                    <a:pt x="1017" y="7469"/>
                  </a:lnTo>
                  <a:lnTo>
                    <a:pt x="1220" y="7495"/>
                  </a:lnTo>
                  <a:lnTo>
                    <a:pt x="1423" y="7520"/>
                  </a:lnTo>
                  <a:lnTo>
                    <a:pt x="2388" y="7520"/>
                  </a:lnTo>
                  <a:lnTo>
                    <a:pt x="2109" y="7495"/>
                  </a:lnTo>
                  <a:lnTo>
                    <a:pt x="1830" y="7418"/>
                  </a:lnTo>
                  <a:lnTo>
                    <a:pt x="1601" y="7291"/>
                  </a:lnTo>
                  <a:lnTo>
                    <a:pt x="1372" y="7114"/>
                  </a:lnTo>
                  <a:lnTo>
                    <a:pt x="1194" y="6885"/>
                  </a:lnTo>
                  <a:lnTo>
                    <a:pt x="1067" y="6656"/>
                  </a:lnTo>
                  <a:lnTo>
                    <a:pt x="991" y="6377"/>
                  </a:lnTo>
                  <a:lnTo>
                    <a:pt x="966" y="6097"/>
                  </a:lnTo>
                  <a:lnTo>
                    <a:pt x="966" y="1118"/>
                  </a:lnTo>
                  <a:lnTo>
                    <a:pt x="966" y="940"/>
                  </a:lnTo>
                  <a:lnTo>
                    <a:pt x="991" y="788"/>
                  </a:lnTo>
                  <a:lnTo>
                    <a:pt x="1042" y="635"/>
                  </a:lnTo>
                  <a:lnTo>
                    <a:pt x="1093" y="483"/>
                  </a:lnTo>
                  <a:lnTo>
                    <a:pt x="1169" y="331"/>
                  </a:lnTo>
                  <a:lnTo>
                    <a:pt x="1271" y="204"/>
                  </a:lnTo>
                  <a:lnTo>
                    <a:pt x="1372" y="10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53"/>
            <p:cNvSpPr/>
            <p:nvPr/>
          </p:nvSpPr>
          <p:spPr>
            <a:xfrm>
              <a:off x="4256935" y="3513025"/>
              <a:ext cx="62244" cy="125778"/>
            </a:xfrm>
            <a:custGeom>
              <a:rect b="b" l="l" r="r" t="t"/>
              <a:pathLst>
                <a:path extrusionOk="0" h="4777" w="2364">
                  <a:moveTo>
                    <a:pt x="2363" y="0"/>
                  </a:moveTo>
                  <a:lnTo>
                    <a:pt x="940" y="432"/>
                  </a:lnTo>
                  <a:lnTo>
                    <a:pt x="737" y="508"/>
                  </a:lnTo>
                  <a:lnTo>
                    <a:pt x="559" y="610"/>
                  </a:lnTo>
                  <a:lnTo>
                    <a:pt x="382" y="737"/>
                  </a:lnTo>
                  <a:lnTo>
                    <a:pt x="255" y="915"/>
                  </a:lnTo>
                  <a:lnTo>
                    <a:pt x="153" y="1093"/>
                  </a:lnTo>
                  <a:lnTo>
                    <a:pt x="51" y="1270"/>
                  </a:lnTo>
                  <a:lnTo>
                    <a:pt x="0" y="1474"/>
                  </a:lnTo>
                  <a:lnTo>
                    <a:pt x="0" y="1702"/>
                  </a:lnTo>
                  <a:lnTo>
                    <a:pt x="0" y="3074"/>
                  </a:lnTo>
                  <a:lnTo>
                    <a:pt x="0" y="3303"/>
                  </a:lnTo>
                  <a:lnTo>
                    <a:pt x="51" y="3506"/>
                  </a:lnTo>
                  <a:lnTo>
                    <a:pt x="153" y="3684"/>
                  </a:lnTo>
                  <a:lnTo>
                    <a:pt x="255" y="3862"/>
                  </a:lnTo>
                  <a:lnTo>
                    <a:pt x="382" y="4014"/>
                  </a:lnTo>
                  <a:lnTo>
                    <a:pt x="559" y="4167"/>
                  </a:lnTo>
                  <a:lnTo>
                    <a:pt x="737" y="4268"/>
                  </a:lnTo>
                  <a:lnTo>
                    <a:pt x="940" y="4344"/>
                  </a:lnTo>
                  <a:lnTo>
                    <a:pt x="2363" y="4776"/>
                  </a:lnTo>
                  <a:lnTo>
                    <a:pt x="2363" y="4725"/>
                  </a:lnTo>
                  <a:lnTo>
                    <a:pt x="2363" y="51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53"/>
            <p:cNvSpPr/>
            <p:nvPr/>
          </p:nvSpPr>
          <p:spPr>
            <a:xfrm>
              <a:off x="4079681" y="3508997"/>
              <a:ext cx="133809" cy="133809"/>
            </a:xfrm>
            <a:custGeom>
              <a:rect b="b" l="l" r="r" t="t"/>
              <a:pathLst>
                <a:path extrusionOk="0" h="5082" w="5082">
                  <a:moveTo>
                    <a:pt x="2287" y="1"/>
                  </a:moveTo>
                  <a:lnTo>
                    <a:pt x="2033" y="52"/>
                  </a:lnTo>
                  <a:lnTo>
                    <a:pt x="1779" y="102"/>
                  </a:lnTo>
                  <a:lnTo>
                    <a:pt x="1550" y="204"/>
                  </a:lnTo>
                  <a:lnTo>
                    <a:pt x="1321" y="306"/>
                  </a:lnTo>
                  <a:lnTo>
                    <a:pt x="1118" y="433"/>
                  </a:lnTo>
                  <a:lnTo>
                    <a:pt x="940" y="585"/>
                  </a:lnTo>
                  <a:lnTo>
                    <a:pt x="737" y="738"/>
                  </a:lnTo>
                  <a:lnTo>
                    <a:pt x="585" y="915"/>
                  </a:lnTo>
                  <a:lnTo>
                    <a:pt x="432" y="1119"/>
                  </a:lnTo>
                  <a:lnTo>
                    <a:pt x="305" y="1322"/>
                  </a:lnTo>
                  <a:lnTo>
                    <a:pt x="204" y="1550"/>
                  </a:lnTo>
                  <a:lnTo>
                    <a:pt x="127" y="1779"/>
                  </a:lnTo>
                  <a:lnTo>
                    <a:pt x="51" y="2033"/>
                  </a:lnTo>
                  <a:lnTo>
                    <a:pt x="26" y="2287"/>
                  </a:lnTo>
                  <a:lnTo>
                    <a:pt x="0" y="2541"/>
                  </a:lnTo>
                  <a:lnTo>
                    <a:pt x="26" y="2795"/>
                  </a:lnTo>
                  <a:lnTo>
                    <a:pt x="51" y="3049"/>
                  </a:lnTo>
                  <a:lnTo>
                    <a:pt x="127" y="3303"/>
                  </a:lnTo>
                  <a:lnTo>
                    <a:pt x="204" y="3532"/>
                  </a:lnTo>
                  <a:lnTo>
                    <a:pt x="305" y="3761"/>
                  </a:lnTo>
                  <a:lnTo>
                    <a:pt x="432" y="3964"/>
                  </a:lnTo>
                  <a:lnTo>
                    <a:pt x="585" y="4167"/>
                  </a:lnTo>
                  <a:lnTo>
                    <a:pt x="737" y="4345"/>
                  </a:lnTo>
                  <a:lnTo>
                    <a:pt x="940" y="4497"/>
                  </a:lnTo>
                  <a:lnTo>
                    <a:pt x="1118" y="4650"/>
                  </a:lnTo>
                  <a:lnTo>
                    <a:pt x="1321" y="4777"/>
                  </a:lnTo>
                  <a:lnTo>
                    <a:pt x="1550" y="4878"/>
                  </a:lnTo>
                  <a:lnTo>
                    <a:pt x="1779" y="4980"/>
                  </a:lnTo>
                  <a:lnTo>
                    <a:pt x="2033" y="5031"/>
                  </a:lnTo>
                  <a:lnTo>
                    <a:pt x="2287" y="5082"/>
                  </a:lnTo>
                  <a:lnTo>
                    <a:pt x="2795" y="5082"/>
                  </a:lnTo>
                  <a:lnTo>
                    <a:pt x="3049" y="5031"/>
                  </a:lnTo>
                  <a:lnTo>
                    <a:pt x="3303" y="4980"/>
                  </a:lnTo>
                  <a:lnTo>
                    <a:pt x="3532" y="4878"/>
                  </a:lnTo>
                  <a:lnTo>
                    <a:pt x="3760" y="4777"/>
                  </a:lnTo>
                  <a:lnTo>
                    <a:pt x="3963" y="4650"/>
                  </a:lnTo>
                  <a:lnTo>
                    <a:pt x="4167" y="4497"/>
                  </a:lnTo>
                  <a:lnTo>
                    <a:pt x="4344" y="4345"/>
                  </a:lnTo>
                  <a:lnTo>
                    <a:pt x="4497" y="4167"/>
                  </a:lnTo>
                  <a:lnTo>
                    <a:pt x="4649" y="3964"/>
                  </a:lnTo>
                  <a:lnTo>
                    <a:pt x="4776" y="3761"/>
                  </a:lnTo>
                  <a:lnTo>
                    <a:pt x="4878" y="3532"/>
                  </a:lnTo>
                  <a:lnTo>
                    <a:pt x="4980" y="3303"/>
                  </a:lnTo>
                  <a:lnTo>
                    <a:pt x="5030" y="3049"/>
                  </a:lnTo>
                  <a:lnTo>
                    <a:pt x="5081" y="2795"/>
                  </a:lnTo>
                  <a:lnTo>
                    <a:pt x="5081" y="2541"/>
                  </a:lnTo>
                  <a:lnTo>
                    <a:pt x="5081" y="2287"/>
                  </a:lnTo>
                  <a:lnTo>
                    <a:pt x="5030" y="2033"/>
                  </a:lnTo>
                  <a:lnTo>
                    <a:pt x="4980" y="1779"/>
                  </a:lnTo>
                  <a:lnTo>
                    <a:pt x="4878" y="1550"/>
                  </a:lnTo>
                  <a:lnTo>
                    <a:pt x="4776" y="1322"/>
                  </a:lnTo>
                  <a:lnTo>
                    <a:pt x="4649" y="1119"/>
                  </a:lnTo>
                  <a:lnTo>
                    <a:pt x="4497" y="915"/>
                  </a:lnTo>
                  <a:lnTo>
                    <a:pt x="4344" y="738"/>
                  </a:lnTo>
                  <a:lnTo>
                    <a:pt x="4167" y="585"/>
                  </a:lnTo>
                  <a:lnTo>
                    <a:pt x="3963" y="433"/>
                  </a:lnTo>
                  <a:lnTo>
                    <a:pt x="3760" y="306"/>
                  </a:lnTo>
                  <a:lnTo>
                    <a:pt x="3532" y="204"/>
                  </a:lnTo>
                  <a:lnTo>
                    <a:pt x="3303" y="102"/>
                  </a:lnTo>
                  <a:lnTo>
                    <a:pt x="3049" y="52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53"/>
            <p:cNvSpPr/>
            <p:nvPr/>
          </p:nvSpPr>
          <p:spPr>
            <a:xfrm>
              <a:off x="4113779" y="3543120"/>
              <a:ext cx="65588" cy="65588"/>
            </a:xfrm>
            <a:custGeom>
              <a:rect b="b" l="l" r="r" t="t"/>
              <a:pathLst>
                <a:path extrusionOk="0" h="2491" w="2491">
                  <a:moveTo>
                    <a:pt x="1246" y="0"/>
                  </a:moveTo>
                  <a:lnTo>
                    <a:pt x="992" y="26"/>
                  </a:lnTo>
                  <a:lnTo>
                    <a:pt x="763" y="102"/>
                  </a:lnTo>
                  <a:lnTo>
                    <a:pt x="560" y="204"/>
                  </a:lnTo>
                  <a:lnTo>
                    <a:pt x="357" y="356"/>
                  </a:lnTo>
                  <a:lnTo>
                    <a:pt x="204" y="534"/>
                  </a:lnTo>
                  <a:lnTo>
                    <a:pt x="103" y="763"/>
                  </a:lnTo>
                  <a:lnTo>
                    <a:pt x="26" y="991"/>
                  </a:lnTo>
                  <a:lnTo>
                    <a:pt x="1" y="1245"/>
                  </a:lnTo>
                  <a:lnTo>
                    <a:pt x="26" y="1499"/>
                  </a:lnTo>
                  <a:lnTo>
                    <a:pt x="103" y="1728"/>
                  </a:lnTo>
                  <a:lnTo>
                    <a:pt x="204" y="1931"/>
                  </a:lnTo>
                  <a:lnTo>
                    <a:pt x="357" y="2134"/>
                  </a:lnTo>
                  <a:lnTo>
                    <a:pt x="560" y="2287"/>
                  </a:lnTo>
                  <a:lnTo>
                    <a:pt x="763" y="2388"/>
                  </a:lnTo>
                  <a:lnTo>
                    <a:pt x="992" y="2465"/>
                  </a:lnTo>
                  <a:lnTo>
                    <a:pt x="1246" y="2490"/>
                  </a:lnTo>
                  <a:lnTo>
                    <a:pt x="1500" y="2465"/>
                  </a:lnTo>
                  <a:lnTo>
                    <a:pt x="1728" y="2388"/>
                  </a:lnTo>
                  <a:lnTo>
                    <a:pt x="1957" y="2287"/>
                  </a:lnTo>
                  <a:lnTo>
                    <a:pt x="2135" y="2134"/>
                  </a:lnTo>
                  <a:lnTo>
                    <a:pt x="2287" y="1931"/>
                  </a:lnTo>
                  <a:lnTo>
                    <a:pt x="2389" y="1728"/>
                  </a:lnTo>
                  <a:lnTo>
                    <a:pt x="2465" y="1499"/>
                  </a:lnTo>
                  <a:lnTo>
                    <a:pt x="2491" y="1245"/>
                  </a:lnTo>
                  <a:lnTo>
                    <a:pt x="2465" y="991"/>
                  </a:lnTo>
                  <a:lnTo>
                    <a:pt x="2389" y="763"/>
                  </a:lnTo>
                  <a:lnTo>
                    <a:pt x="2287" y="534"/>
                  </a:lnTo>
                  <a:lnTo>
                    <a:pt x="2135" y="356"/>
                  </a:lnTo>
                  <a:lnTo>
                    <a:pt x="1957" y="204"/>
                  </a:lnTo>
                  <a:lnTo>
                    <a:pt x="1728" y="102"/>
                  </a:lnTo>
                  <a:lnTo>
                    <a:pt x="1500" y="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53"/>
            <p:cNvSpPr/>
            <p:nvPr/>
          </p:nvSpPr>
          <p:spPr>
            <a:xfrm>
              <a:off x="4147902" y="3460839"/>
              <a:ext cx="48868" cy="28120"/>
            </a:xfrm>
            <a:custGeom>
              <a:rect b="b" l="l" r="r" t="t"/>
              <a:pathLst>
                <a:path extrusionOk="0" h="1068" w="1856">
                  <a:moveTo>
                    <a:pt x="432" y="1"/>
                  </a:moveTo>
                  <a:lnTo>
                    <a:pt x="331" y="26"/>
                  </a:lnTo>
                  <a:lnTo>
                    <a:pt x="255" y="77"/>
                  </a:lnTo>
                  <a:lnTo>
                    <a:pt x="178" y="153"/>
                  </a:lnTo>
                  <a:lnTo>
                    <a:pt x="102" y="229"/>
                  </a:lnTo>
                  <a:lnTo>
                    <a:pt x="51" y="306"/>
                  </a:lnTo>
                  <a:lnTo>
                    <a:pt x="26" y="407"/>
                  </a:lnTo>
                  <a:lnTo>
                    <a:pt x="1" y="534"/>
                  </a:lnTo>
                  <a:lnTo>
                    <a:pt x="26" y="636"/>
                  </a:lnTo>
                  <a:lnTo>
                    <a:pt x="51" y="737"/>
                  </a:lnTo>
                  <a:lnTo>
                    <a:pt x="102" y="814"/>
                  </a:lnTo>
                  <a:lnTo>
                    <a:pt x="178" y="890"/>
                  </a:lnTo>
                  <a:lnTo>
                    <a:pt x="255" y="966"/>
                  </a:lnTo>
                  <a:lnTo>
                    <a:pt x="331" y="1017"/>
                  </a:lnTo>
                  <a:lnTo>
                    <a:pt x="432" y="1042"/>
                  </a:lnTo>
                  <a:lnTo>
                    <a:pt x="534" y="1068"/>
                  </a:lnTo>
                  <a:lnTo>
                    <a:pt x="1322" y="1068"/>
                  </a:lnTo>
                  <a:lnTo>
                    <a:pt x="1423" y="1042"/>
                  </a:lnTo>
                  <a:lnTo>
                    <a:pt x="1525" y="1017"/>
                  </a:lnTo>
                  <a:lnTo>
                    <a:pt x="1626" y="966"/>
                  </a:lnTo>
                  <a:lnTo>
                    <a:pt x="1703" y="890"/>
                  </a:lnTo>
                  <a:lnTo>
                    <a:pt x="1753" y="814"/>
                  </a:lnTo>
                  <a:lnTo>
                    <a:pt x="1804" y="737"/>
                  </a:lnTo>
                  <a:lnTo>
                    <a:pt x="1855" y="636"/>
                  </a:lnTo>
                  <a:lnTo>
                    <a:pt x="1855" y="534"/>
                  </a:lnTo>
                  <a:lnTo>
                    <a:pt x="1855" y="407"/>
                  </a:lnTo>
                  <a:lnTo>
                    <a:pt x="1804" y="306"/>
                  </a:lnTo>
                  <a:lnTo>
                    <a:pt x="1753" y="229"/>
                  </a:lnTo>
                  <a:lnTo>
                    <a:pt x="1703" y="153"/>
                  </a:lnTo>
                  <a:lnTo>
                    <a:pt x="1626" y="77"/>
                  </a:lnTo>
                  <a:lnTo>
                    <a:pt x="1525" y="26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6" name="Google Shape;2766;p53"/>
          <p:cNvGrpSpPr/>
          <p:nvPr/>
        </p:nvGrpSpPr>
        <p:grpSpPr>
          <a:xfrm>
            <a:off x="930353" y="2532295"/>
            <a:ext cx="643999" cy="609363"/>
            <a:chOff x="4755942" y="3442118"/>
            <a:chExt cx="421438" cy="408037"/>
          </a:xfrm>
        </p:grpSpPr>
        <p:sp>
          <p:nvSpPr>
            <p:cNvPr id="2767" name="Google Shape;2767;p53"/>
            <p:cNvSpPr/>
            <p:nvPr/>
          </p:nvSpPr>
          <p:spPr>
            <a:xfrm>
              <a:off x="4914475" y="3725061"/>
              <a:ext cx="104372" cy="98343"/>
            </a:xfrm>
            <a:custGeom>
              <a:rect b="b" l="l" r="r" t="t"/>
              <a:pathLst>
                <a:path extrusionOk="0" h="3735" w="3964">
                  <a:moveTo>
                    <a:pt x="0" y="0"/>
                  </a:moveTo>
                  <a:lnTo>
                    <a:pt x="0" y="3735"/>
                  </a:lnTo>
                  <a:lnTo>
                    <a:pt x="3963" y="3735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53"/>
            <p:cNvSpPr/>
            <p:nvPr/>
          </p:nvSpPr>
          <p:spPr>
            <a:xfrm>
              <a:off x="4755942" y="3442118"/>
              <a:ext cx="421438" cy="256217"/>
            </a:xfrm>
            <a:custGeom>
              <a:rect b="b" l="l" r="r" t="t"/>
              <a:pathLst>
                <a:path extrusionOk="0" h="9731" w="16006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8003" y="9730"/>
                  </a:lnTo>
                  <a:lnTo>
                    <a:pt x="16005" y="8765"/>
                  </a:lnTo>
                  <a:lnTo>
                    <a:pt x="16005" y="1525"/>
                  </a:lnTo>
                  <a:lnTo>
                    <a:pt x="16005" y="1372"/>
                  </a:lnTo>
                  <a:lnTo>
                    <a:pt x="15980" y="1220"/>
                  </a:lnTo>
                  <a:lnTo>
                    <a:pt x="15878" y="940"/>
                  </a:lnTo>
                  <a:lnTo>
                    <a:pt x="15751" y="661"/>
                  </a:lnTo>
                  <a:lnTo>
                    <a:pt x="15548" y="432"/>
                  </a:lnTo>
                  <a:lnTo>
                    <a:pt x="15319" y="254"/>
                  </a:lnTo>
                  <a:lnTo>
                    <a:pt x="15065" y="102"/>
                  </a:lnTo>
                  <a:lnTo>
                    <a:pt x="14786" y="26"/>
                  </a:lnTo>
                  <a:lnTo>
                    <a:pt x="14633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53"/>
            <p:cNvSpPr/>
            <p:nvPr/>
          </p:nvSpPr>
          <p:spPr>
            <a:xfrm>
              <a:off x="4755942" y="3442118"/>
              <a:ext cx="61560" cy="230782"/>
            </a:xfrm>
            <a:custGeom>
              <a:rect b="b" l="l" r="r" t="t"/>
              <a:pathLst>
                <a:path extrusionOk="0" h="8765" w="2338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966" y="8765"/>
                  </a:lnTo>
                  <a:lnTo>
                    <a:pt x="966" y="1525"/>
                  </a:lnTo>
                  <a:lnTo>
                    <a:pt x="966" y="1372"/>
                  </a:lnTo>
                  <a:lnTo>
                    <a:pt x="991" y="1220"/>
                  </a:lnTo>
                  <a:lnTo>
                    <a:pt x="1093" y="940"/>
                  </a:lnTo>
                  <a:lnTo>
                    <a:pt x="1220" y="661"/>
                  </a:lnTo>
                  <a:lnTo>
                    <a:pt x="1423" y="432"/>
                  </a:lnTo>
                  <a:lnTo>
                    <a:pt x="1652" y="254"/>
                  </a:lnTo>
                  <a:lnTo>
                    <a:pt x="1906" y="102"/>
                  </a:lnTo>
                  <a:lnTo>
                    <a:pt x="2185" y="26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53"/>
            <p:cNvSpPr/>
            <p:nvPr/>
          </p:nvSpPr>
          <p:spPr>
            <a:xfrm>
              <a:off x="4802756" y="3488275"/>
              <a:ext cx="327782" cy="210061"/>
            </a:xfrm>
            <a:custGeom>
              <a:rect b="b" l="l" r="r" t="t"/>
              <a:pathLst>
                <a:path extrusionOk="0" h="7978" w="12449">
                  <a:moveTo>
                    <a:pt x="1" y="0"/>
                  </a:moveTo>
                  <a:lnTo>
                    <a:pt x="1" y="7012"/>
                  </a:lnTo>
                  <a:lnTo>
                    <a:pt x="6225" y="7977"/>
                  </a:lnTo>
                  <a:lnTo>
                    <a:pt x="12449" y="7012"/>
                  </a:lnTo>
                  <a:lnTo>
                    <a:pt x="12449" y="0"/>
                  </a:lnTo>
                  <a:close/>
                </a:path>
              </a:pathLst>
            </a:custGeom>
            <a:solidFill>
              <a:srgbClr val="9F5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53"/>
            <p:cNvSpPr/>
            <p:nvPr/>
          </p:nvSpPr>
          <p:spPr>
            <a:xfrm>
              <a:off x="4914475" y="3725061"/>
              <a:ext cx="104372" cy="54213"/>
            </a:xfrm>
            <a:custGeom>
              <a:rect b="b" l="l" r="r" t="t"/>
              <a:pathLst>
                <a:path extrusionOk="0" h="2059" w="3964">
                  <a:moveTo>
                    <a:pt x="0" y="0"/>
                  </a:moveTo>
                  <a:lnTo>
                    <a:pt x="0" y="2058"/>
                  </a:lnTo>
                  <a:lnTo>
                    <a:pt x="3963" y="2058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53"/>
            <p:cNvSpPr/>
            <p:nvPr/>
          </p:nvSpPr>
          <p:spPr>
            <a:xfrm>
              <a:off x="4755942" y="3672875"/>
              <a:ext cx="421438" cy="80965"/>
            </a:xfrm>
            <a:custGeom>
              <a:rect b="b" l="l" r="r" t="t"/>
              <a:pathLst>
                <a:path extrusionOk="0" h="3075" w="16006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14633" y="3075"/>
                  </a:lnTo>
                  <a:lnTo>
                    <a:pt x="14786" y="3049"/>
                  </a:lnTo>
                  <a:lnTo>
                    <a:pt x="15065" y="2948"/>
                  </a:lnTo>
                  <a:lnTo>
                    <a:pt x="15319" y="2821"/>
                  </a:lnTo>
                  <a:lnTo>
                    <a:pt x="15548" y="2617"/>
                  </a:lnTo>
                  <a:lnTo>
                    <a:pt x="15751" y="2389"/>
                  </a:lnTo>
                  <a:lnTo>
                    <a:pt x="15878" y="2135"/>
                  </a:lnTo>
                  <a:lnTo>
                    <a:pt x="15980" y="1855"/>
                  </a:lnTo>
                  <a:lnTo>
                    <a:pt x="16005" y="1703"/>
                  </a:lnTo>
                  <a:lnTo>
                    <a:pt x="16005" y="1551"/>
                  </a:lnTo>
                  <a:lnTo>
                    <a:pt x="1600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53"/>
            <p:cNvSpPr/>
            <p:nvPr/>
          </p:nvSpPr>
          <p:spPr>
            <a:xfrm>
              <a:off x="4755942" y="3672875"/>
              <a:ext cx="61560" cy="80965"/>
            </a:xfrm>
            <a:custGeom>
              <a:rect b="b" l="l" r="r" t="t"/>
              <a:pathLst>
                <a:path extrusionOk="0" h="3075" w="2338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2337" y="3075"/>
                  </a:lnTo>
                  <a:lnTo>
                    <a:pt x="2185" y="3049"/>
                  </a:lnTo>
                  <a:lnTo>
                    <a:pt x="1906" y="2948"/>
                  </a:lnTo>
                  <a:lnTo>
                    <a:pt x="1652" y="2821"/>
                  </a:lnTo>
                  <a:lnTo>
                    <a:pt x="1423" y="2617"/>
                  </a:lnTo>
                  <a:lnTo>
                    <a:pt x="1220" y="2389"/>
                  </a:lnTo>
                  <a:lnTo>
                    <a:pt x="1093" y="2135"/>
                  </a:lnTo>
                  <a:lnTo>
                    <a:pt x="991" y="1855"/>
                  </a:lnTo>
                  <a:lnTo>
                    <a:pt x="966" y="1703"/>
                  </a:lnTo>
                  <a:lnTo>
                    <a:pt x="966" y="1551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53"/>
            <p:cNvSpPr/>
            <p:nvPr/>
          </p:nvSpPr>
          <p:spPr>
            <a:xfrm>
              <a:off x="4959288" y="3458179"/>
              <a:ext cx="14060" cy="14060"/>
            </a:xfrm>
            <a:custGeom>
              <a:rect b="b" l="l" r="r" t="t"/>
              <a:pathLst>
                <a:path extrusionOk="0" h="534" w="534">
                  <a:moveTo>
                    <a:pt x="280" y="0"/>
                  </a:moveTo>
                  <a:lnTo>
                    <a:pt x="178" y="25"/>
                  </a:lnTo>
                  <a:lnTo>
                    <a:pt x="102" y="76"/>
                  </a:lnTo>
                  <a:lnTo>
                    <a:pt x="26" y="152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8"/>
                  </a:lnTo>
                  <a:lnTo>
                    <a:pt x="280" y="534"/>
                  </a:lnTo>
                  <a:lnTo>
                    <a:pt x="381" y="508"/>
                  </a:lnTo>
                  <a:lnTo>
                    <a:pt x="458" y="457"/>
                  </a:lnTo>
                  <a:lnTo>
                    <a:pt x="534" y="381"/>
                  </a:lnTo>
                  <a:lnTo>
                    <a:pt x="534" y="279"/>
                  </a:lnTo>
                  <a:lnTo>
                    <a:pt x="534" y="152"/>
                  </a:lnTo>
                  <a:lnTo>
                    <a:pt x="458" y="76"/>
                  </a:lnTo>
                  <a:lnTo>
                    <a:pt x="381" y="2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53"/>
            <p:cNvSpPr/>
            <p:nvPr/>
          </p:nvSpPr>
          <p:spPr>
            <a:xfrm>
              <a:off x="4927850" y="3525716"/>
              <a:ext cx="77621" cy="117090"/>
            </a:xfrm>
            <a:custGeom>
              <a:rect b="b" l="l" r="r" t="t"/>
              <a:pathLst>
                <a:path extrusionOk="0" h="4447" w="2948">
                  <a:moveTo>
                    <a:pt x="1194" y="1"/>
                  </a:moveTo>
                  <a:lnTo>
                    <a:pt x="1042" y="26"/>
                  </a:lnTo>
                  <a:lnTo>
                    <a:pt x="915" y="103"/>
                  </a:lnTo>
                  <a:lnTo>
                    <a:pt x="813" y="204"/>
                  </a:lnTo>
                  <a:lnTo>
                    <a:pt x="737" y="357"/>
                  </a:lnTo>
                  <a:lnTo>
                    <a:pt x="661" y="687"/>
                  </a:lnTo>
                  <a:lnTo>
                    <a:pt x="508" y="1119"/>
                  </a:lnTo>
                  <a:lnTo>
                    <a:pt x="330" y="1576"/>
                  </a:lnTo>
                  <a:lnTo>
                    <a:pt x="102" y="2033"/>
                  </a:lnTo>
                  <a:lnTo>
                    <a:pt x="51" y="2160"/>
                  </a:lnTo>
                  <a:lnTo>
                    <a:pt x="26" y="2287"/>
                  </a:lnTo>
                  <a:lnTo>
                    <a:pt x="0" y="2414"/>
                  </a:lnTo>
                  <a:lnTo>
                    <a:pt x="0" y="2541"/>
                  </a:lnTo>
                  <a:lnTo>
                    <a:pt x="26" y="2668"/>
                  </a:lnTo>
                  <a:lnTo>
                    <a:pt x="76" y="2770"/>
                  </a:lnTo>
                  <a:lnTo>
                    <a:pt x="127" y="2897"/>
                  </a:lnTo>
                  <a:lnTo>
                    <a:pt x="203" y="2999"/>
                  </a:lnTo>
                  <a:lnTo>
                    <a:pt x="381" y="3227"/>
                  </a:lnTo>
                  <a:lnTo>
                    <a:pt x="534" y="3507"/>
                  </a:lnTo>
                  <a:lnTo>
                    <a:pt x="635" y="3837"/>
                  </a:lnTo>
                  <a:lnTo>
                    <a:pt x="686" y="4193"/>
                  </a:lnTo>
                  <a:lnTo>
                    <a:pt x="737" y="4294"/>
                  </a:lnTo>
                  <a:lnTo>
                    <a:pt x="788" y="4370"/>
                  </a:lnTo>
                  <a:lnTo>
                    <a:pt x="864" y="4421"/>
                  </a:lnTo>
                  <a:lnTo>
                    <a:pt x="966" y="4447"/>
                  </a:lnTo>
                  <a:lnTo>
                    <a:pt x="1982" y="4447"/>
                  </a:lnTo>
                  <a:lnTo>
                    <a:pt x="2083" y="4421"/>
                  </a:lnTo>
                  <a:lnTo>
                    <a:pt x="2160" y="4370"/>
                  </a:lnTo>
                  <a:lnTo>
                    <a:pt x="2210" y="4294"/>
                  </a:lnTo>
                  <a:lnTo>
                    <a:pt x="2261" y="4193"/>
                  </a:lnTo>
                  <a:lnTo>
                    <a:pt x="2312" y="3837"/>
                  </a:lnTo>
                  <a:lnTo>
                    <a:pt x="2414" y="3507"/>
                  </a:lnTo>
                  <a:lnTo>
                    <a:pt x="2566" y="3227"/>
                  </a:lnTo>
                  <a:lnTo>
                    <a:pt x="2744" y="2999"/>
                  </a:lnTo>
                  <a:lnTo>
                    <a:pt x="2820" y="2897"/>
                  </a:lnTo>
                  <a:lnTo>
                    <a:pt x="2871" y="2770"/>
                  </a:lnTo>
                  <a:lnTo>
                    <a:pt x="2922" y="2668"/>
                  </a:lnTo>
                  <a:lnTo>
                    <a:pt x="2947" y="2541"/>
                  </a:lnTo>
                  <a:lnTo>
                    <a:pt x="2947" y="2414"/>
                  </a:lnTo>
                  <a:lnTo>
                    <a:pt x="2922" y="2287"/>
                  </a:lnTo>
                  <a:lnTo>
                    <a:pt x="2896" y="2160"/>
                  </a:lnTo>
                  <a:lnTo>
                    <a:pt x="2846" y="2033"/>
                  </a:lnTo>
                  <a:lnTo>
                    <a:pt x="2617" y="1576"/>
                  </a:lnTo>
                  <a:lnTo>
                    <a:pt x="2414" y="1119"/>
                  </a:lnTo>
                  <a:lnTo>
                    <a:pt x="2287" y="687"/>
                  </a:lnTo>
                  <a:lnTo>
                    <a:pt x="2210" y="357"/>
                  </a:lnTo>
                  <a:lnTo>
                    <a:pt x="2134" y="204"/>
                  </a:lnTo>
                  <a:lnTo>
                    <a:pt x="2033" y="103"/>
                  </a:lnTo>
                  <a:lnTo>
                    <a:pt x="1906" y="26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53"/>
            <p:cNvSpPr/>
            <p:nvPr/>
          </p:nvSpPr>
          <p:spPr>
            <a:xfrm>
              <a:off x="4954602" y="3525716"/>
              <a:ext cx="24092" cy="65588"/>
            </a:xfrm>
            <a:custGeom>
              <a:rect b="b" l="l" r="r" t="t"/>
              <a:pathLst>
                <a:path extrusionOk="0" h="2491" w="915">
                  <a:moveTo>
                    <a:pt x="204" y="1"/>
                  </a:moveTo>
                  <a:lnTo>
                    <a:pt x="204" y="1652"/>
                  </a:lnTo>
                  <a:lnTo>
                    <a:pt x="127" y="1728"/>
                  </a:lnTo>
                  <a:lnTo>
                    <a:pt x="51" y="1805"/>
                  </a:lnTo>
                  <a:lnTo>
                    <a:pt x="0" y="1906"/>
                  </a:lnTo>
                  <a:lnTo>
                    <a:pt x="0" y="2033"/>
                  </a:lnTo>
                  <a:lnTo>
                    <a:pt x="0" y="2135"/>
                  </a:lnTo>
                  <a:lnTo>
                    <a:pt x="26" y="2211"/>
                  </a:lnTo>
                  <a:lnTo>
                    <a:pt x="77" y="2287"/>
                  </a:lnTo>
                  <a:lnTo>
                    <a:pt x="127" y="2363"/>
                  </a:lnTo>
                  <a:lnTo>
                    <a:pt x="204" y="2414"/>
                  </a:lnTo>
                  <a:lnTo>
                    <a:pt x="280" y="2465"/>
                  </a:lnTo>
                  <a:lnTo>
                    <a:pt x="356" y="2491"/>
                  </a:lnTo>
                  <a:lnTo>
                    <a:pt x="559" y="2491"/>
                  </a:lnTo>
                  <a:lnTo>
                    <a:pt x="636" y="2465"/>
                  </a:lnTo>
                  <a:lnTo>
                    <a:pt x="712" y="2414"/>
                  </a:lnTo>
                  <a:lnTo>
                    <a:pt x="788" y="2363"/>
                  </a:lnTo>
                  <a:lnTo>
                    <a:pt x="839" y="2287"/>
                  </a:lnTo>
                  <a:lnTo>
                    <a:pt x="890" y="2211"/>
                  </a:lnTo>
                  <a:lnTo>
                    <a:pt x="915" y="2135"/>
                  </a:lnTo>
                  <a:lnTo>
                    <a:pt x="915" y="2033"/>
                  </a:lnTo>
                  <a:lnTo>
                    <a:pt x="890" y="1906"/>
                  </a:lnTo>
                  <a:lnTo>
                    <a:pt x="864" y="1805"/>
                  </a:lnTo>
                  <a:lnTo>
                    <a:pt x="788" y="1728"/>
                  </a:lnTo>
                  <a:lnTo>
                    <a:pt x="686" y="1652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53"/>
            <p:cNvSpPr/>
            <p:nvPr/>
          </p:nvSpPr>
          <p:spPr>
            <a:xfrm>
              <a:off x="4880351" y="3797969"/>
              <a:ext cx="172593" cy="52186"/>
            </a:xfrm>
            <a:custGeom>
              <a:rect b="b" l="l" r="r" t="t"/>
              <a:pathLst>
                <a:path extrusionOk="0" h="1982" w="6555">
                  <a:moveTo>
                    <a:pt x="788" y="0"/>
                  </a:moveTo>
                  <a:lnTo>
                    <a:pt x="610" y="77"/>
                  </a:lnTo>
                  <a:lnTo>
                    <a:pt x="432" y="153"/>
                  </a:lnTo>
                  <a:lnTo>
                    <a:pt x="280" y="280"/>
                  </a:lnTo>
                  <a:lnTo>
                    <a:pt x="178" y="432"/>
                  </a:lnTo>
                  <a:lnTo>
                    <a:pt x="77" y="585"/>
                  </a:lnTo>
                  <a:lnTo>
                    <a:pt x="26" y="788"/>
                  </a:lnTo>
                  <a:lnTo>
                    <a:pt x="0" y="991"/>
                  </a:lnTo>
                  <a:lnTo>
                    <a:pt x="26" y="1194"/>
                  </a:lnTo>
                  <a:lnTo>
                    <a:pt x="77" y="1372"/>
                  </a:lnTo>
                  <a:lnTo>
                    <a:pt x="178" y="1550"/>
                  </a:lnTo>
                  <a:lnTo>
                    <a:pt x="280" y="1677"/>
                  </a:lnTo>
                  <a:lnTo>
                    <a:pt x="432" y="1804"/>
                  </a:lnTo>
                  <a:lnTo>
                    <a:pt x="610" y="1906"/>
                  </a:lnTo>
                  <a:lnTo>
                    <a:pt x="788" y="1957"/>
                  </a:lnTo>
                  <a:lnTo>
                    <a:pt x="991" y="1982"/>
                  </a:lnTo>
                  <a:lnTo>
                    <a:pt x="5564" y="1982"/>
                  </a:lnTo>
                  <a:lnTo>
                    <a:pt x="5767" y="1957"/>
                  </a:lnTo>
                  <a:lnTo>
                    <a:pt x="5945" y="1906"/>
                  </a:lnTo>
                  <a:lnTo>
                    <a:pt x="6123" y="1804"/>
                  </a:lnTo>
                  <a:lnTo>
                    <a:pt x="6250" y="1677"/>
                  </a:lnTo>
                  <a:lnTo>
                    <a:pt x="6377" y="1550"/>
                  </a:lnTo>
                  <a:lnTo>
                    <a:pt x="6479" y="1372"/>
                  </a:lnTo>
                  <a:lnTo>
                    <a:pt x="6529" y="1194"/>
                  </a:lnTo>
                  <a:lnTo>
                    <a:pt x="6555" y="991"/>
                  </a:lnTo>
                  <a:lnTo>
                    <a:pt x="6529" y="788"/>
                  </a:lnTo>
                  <a:lnTo>
                    <a:pt x="6479" y="585"/>
                  </a:lnTo>
                  <a:lnTo>
                    <a:pt x="6377" y="432"/>
                  </a:lnTo>
                  <a:lnTo>
                    <a:pt x="6250" y="280"/>
                  </a:lnTo>
                  <a:lnTo>
                    <a:pt x="6123" y="153"/>
                  </a:lnTo>
                  <a:lnTo>
                    <a:pt x="5945" y="77"/>
                  </a:lnTo>
                  <a:lnTo>
                    <a:pt x="5767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8" name="Google Shape;2778;p53"/>
          <p:cNvGrpSpPr/>
          <p:nvPr/>
        </p:nvGrpSpPr>
        <p:grpSpPr>
          <a:xfrm>
            <a:off x="5197553" y="2579095"/>
            <a:ext cx="643999" cy="609363"/>
            <a:chOff x="4755942" y="3442118"/>
            <a:chExt cx="421438" cy="408037"/>
          </a:xfrm>
        </p:grpSpPr>
        <p:sp>
          <p:nvSpPr>
            <p:cNvPr id="2779" name="Google Shape;2779;p53"/>
            <p:cNvSpPr/>
            <p:nvPr/>
          </p:nvSpPr>
          <p:spPr>
            <a:xfrm>
              <a:off x="4914475" y="3725061"/>
              <a:ext cx="104372" cy="98343"/>
            </a:xfrm>
            <a:custGeom>
              <a:rect b="b" l="l" r="r" t="t"/>
              <a:pathLst>
                <a:path extrusionOk="0" h="3735" w="3964">
                  <a:moveTo>
                    <a:pt x="0" y="0"/>
                  </a:moveTo>
                  <a:lnTo>
                    <a:pt x="0" y="3735"/>
                  </a:lnTo>
                  <a:lnTo>
                    <a:pt x="3963" y="3735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53"/>
            <p:cNvSpPr/>
            <p:nvPr/>
          </p:nvSpPr>
          <p:spPr>
            <a:xfrm>
              <a:off x="4755942" y="3442118"/>
              <a:ext cx="421438" cy="256217"/>
            </a:xfrm>
            <a:custGeom>
              <a:rect b="b" l="l" r="r" t="t"/>
              <a:pathLst>
                <a:path extrusionOk="0" h="9731" w="16006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8003" y="9730"/>
                  </a:lnTo>
                  <a:lnTo>
                    <a:pt x="16005" y="8765"/>
                  </a:lnTo>
                  <a:lnTo>
                    <a:pt x="16005" y="1525"/>
                  </a:lnTo>
                  <a:lnTo>
                    <a:pt x="16005" y="1372"/>
                  </a:lnTo>
                  <a:lnTo>
                    <a:pt x="15980" y="1220"/>
                  </a:lnTo>
                  <a:lnTo>
                    <a:pt x="15878" y="940"/>
                  </a:lnTo>
                  <a:lnTo>
                    <a:pt x="15751" y="661"/>
                  </a:lnTo>
                  <a:lnTo>
                    <a:pt x="15548" y="432"/>
                  </a:lnTo>
                  <a:lnTo>
                    <a:pt x="15319" y="254"/>
                  </a:lnTo>
                  <a:lnTo>
                    <a:pt x="15065" y="102"/>
                  </a:lnTo>
                  <a:lnTo>
                    <a:pt x="14786" y="26"/>
                  </a:lnTo>
                  <a:lnTo>
                    <a:pt x="14633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53"/>
            <p:cNvSpPr/>
            <p:nvPr/>
          </p:nvSpPr>
          <p:spPr>
            <a:xfrm>
              <a:off x="4755942" y="3442118"/>
              <a:ext cx="61560" cy="230782"/>
            </a:xfrm>
            <a:custGeom>
              <a:rect b="b" l="l" r="r" t="t"/>
              <a:pathLst>
                <a:path extrusionOk="0" h="8765" w="2338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966" y="8765"/>
                  </a:lnTo>
                  <a:lnTo>
                    <a:pt x="966" y="1525"/>
                  </a:lnTo>
                  <a:lnTo>
                    <a:pt x="966" y="1372"/>
                  </a:lnTo>
                  <a:lnTo>
                    <a:pt x="991" y="1220"/>
                  </a:lnTo>
                  <a:lnTo>
                    <a:pt x="1093" y="940"/>
                  </a:lnTo>
                  <a:lnTo>
                    <a:pt x="1220" y="661"/>
                  </a:lnTo>
                  <a:lnTo>
                    <a:pt x="1423" y="432"/>
                  </a:lnTo>
                  <a:lnTo>
                    <a:pt x="1652" y="254"/>
                  </a:lnTo>
                  <a:lnTo>
                    <a:pt x="1906" y="102"/>
                  </a:lnTo>
                  <a:lnTo>
                    <a:pt x="2185" y="26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53"/>
            <p:cNvSpPr/>
            <p:nvPr/>
          </p:nvSpPr>
          <p:spPr>
            <a:xfrm>
              <a:off x="4802756" y="3488275"/>
              <a:ext cx="327782" cy="210061"/>
            </a:xfrm>
            <a:custGeom>
              <a:rect b="b" l="l" r="r" t="t"/>
              <a:pathLst>
                <a:path extrusionOk="0" h="7978" w="12449">
                  <a:moveTo>
                    <a:pt x="1" y="0"/>
                  </a:moveTo>
                  <a:lnTo>
                    <a:pt x="1" y="7012"/>
                  </a:lnTo>
                  <a:lnTo>
                    <a:pt x="6225" y="7977"/>
                  </a:lnTo>
                  <a:lnTo>
                    <a:pt x="12449" y="7012"/>
                  </a:lnTo>
                  <a:lnTo>
                    <a:pt x="12449" y="0"/>
                  </a:lnTo>
                  <a:close/>
                </a:path>
              </a:pathLst>
            </a:custGeom>
            <a:solidFill>
              <a:srgbClr val="9F5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53"/>
            <p:cNvSpPr/>
            <p:nvPr/>
          </p:nvSpPr>
          <p:spPr>
            <a:xfrm>
              <a:off x="4914475" y="3725061"/>
              <a:ext cx="104372" cy="54213"/>
            </a:xfrm>
            <a:custGeom>
              <a:rect b="b" l="l" r="r" t="t"/>
              <a:pathLst>
                <a:path extrusionOk="0" h="2059" w="3964">
                  <a:moveTo>
                    <a:pt x="0" y="0"/>
                  </a:moveTo>
                  <a:lnTo>
                    <a:pt x="0" y="2058"/>
                  </a:lnTo>
                  <a:lnTo>
                    <a:pt x="3963" y="2058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53"/>
            <p:cNvSpPr/>
            <p:nvPr/>
          </p:nvSpPr>
          <p:spPr>
            <a:xfrm>
              <a:off x="4755942" y="3672875"/>
              <a:ext cx="421438" cy="80965"/>
            </a:xfrm>
            <a:custGeom>
              <a:rect b="b" l="l" r="r" t="t"/>
              <a:pathLst>
                <a:path extrusionOk="0" h="3075" w="16006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14633" y="3075"/>
                  </a:lnTo>
                  <a:lnTo>
                    <a:pt x="14786" y="3049"/>
                  </a:lnTo>
                  <a:lnTo>
                    <a:pt x="15065" y="2948"/>
                  </a:lnTo>
                  <a:lnTo>
                    <a:pt x="15319" y="2821"/>
                  </a:lnTo>
                  <a:lnTo>
                    <a:pt x="15548" y="2617"/>
                  </a:lnTo>
                  <a:lnTo>
                    <a:pt x="15751" y="2389"/>
                  </a:lnTo>
                  <a:lnTo>
                    <a:pt x="15878" y="2135"/>
                  </a:lnTo>
                  <a:lnTo>
                    <a:pt x="15980" y="1855"/>
                  </a:lnTo>
                  <a:lnTo>
                    <a:pt x="16005" y="1703"/>
                  </a:lnTo>
                  <a:lnTo>
                    <a:pt x="16005" y="1551"/>
                  </a:lnTo>
                  <a:lnTo>
                    <a:pt x="1600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53"/>
            <p:cNvSpPr/>
            <p:nvPr/>
          </p:nvSpPr>
          <p:spPr>
            <a:xfrm>
              <a:off x="4755942" y="3672875"/>
              <a:ext cx="61560" cy="80965"/>
            </a:xfrm>
            <a:custGeom>
              <a:rect b="b" l="l" r="r" t="t"/>
              <a:pathLst>
                <a:path extrusionOk="0" h="3075" w="2338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2337" y="3075"/>
                  </a:lnTo>
                  <a:lnTo>
                    <a:pt x="2185" y="3049"/>
                  </a:lnTo>
                  <a:lnTo>
                    <a:pt x="1906" y="2948"/>
                  </a:lnTo>
                  <a:lnTo>
                    <a:pt x="1652" y="2821"/>
                  </a:lnTo>
                  <a:lnTo>
                    <a:pt x="1423" y="2617"/>
                  </a:lnTo>
                  <a:lnTo>
                    <a:pt x="1220" y="2389"/>
                  </a:lnTo>
                  <a:lnTo>
                    <a:pt x="1093" y="2135"/>
                  </a:lnTo>
                  <a:lnTo>
                    <a:pt x="991" y="1855"/>
                  </a:lnTo>
                  <a:lnTo>
                    <a:pt x="966" y="1703"/>
                  </a:lnTo>
                  <a:lnTo>
                    <a:pt x="966" y="1551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53"/>
            <p:cNvSpPr/>
            <p:nvPr/>
          </p:nvSpPr>
          <p:spPr>
            <a:xfrm>
              <a:off x="4959288" y="3458179"/>
              <a:ext cx="14060" cy="14060"/>
            </a:xfrm>
            <a:custGeom>
              <a:rect b="b" l="l" r="r" t="t"/>
              <a:pathLst>
                <a:path extrusionOk="0" h="534" w="534">
                  <a:moveTo>
                    <a:pt x="280" y="0"/>
                  </a:moveTo>
                  <a:lnTo>
                    <a:pt x="178" y="25"/>
                  </a:lnTo>
                  <a:lnTo>
                    <a:pt x="102" y="76"/>
                  </a:lnTo>
                  <a:lnTo>
                    <a:pt x="26" y="152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8"/>
                  </a:lnTo>
                  <a:lnTo>
                    <a:pt x="280" y="534"/>
                  </a:lnTo>
                  <a:lnTo>
                    <a:pt x="381" y="508"/>
                  </a:lnTo>
                  <a:lnTo>
                    <a:pt x="458" y="457"/>
                  </a:lnTo>
                  <a:lnTo>
                    <a:pt x="534" y="381"/>
                  </a:lnTo>
                  <a:lnTo>
                    <a:pt x="534" y="279"/>
                  </a:lnTo>
                  <a:lnTo>
                    <a:pt x="534" y="152"/>
                  </a:lnTo>
                  <a:lnTo>
                    <a:pt x="458" y="76"/>
                  </a:lnTo>
                  <a:lnTo>
                    <a:pt x="381" y="2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53"/>
            <p:cNvSpPr/>
            <p:nvPr/>
          </p:nvSpPr>
          <p:spPr>
            <a:xfrm>
              <a:off x="4927850" y="3525716"/>
              <a:ext cx="77621" cy="117090"/>
            </a:xfrm>
            <a:custGeom>
              <a:rect b="b" l="l" r="r" t="t"/>
              <a:pathLst>
                <a:path extrusionOk="0" h="4447" w="2948">
                  <a:moveTo>
                    <a:pt x="1194" y="1"/>
                  </a:moveTo>
                  <a:lnTo>
                    <a:pt x="1042" y="26"/>
                  </a:lnTo>
                  <a:lnTo>
                    <a:pt x="915" y="103"/>
                  </a:lnTo>
                  <a:lnTo>
                    <a:pt x="813" y="204"/>
                  </a:lnTo>
                  <a:lnTo>
                    <a:pt x="737" y="357"/>
                  </a:lnTo>
                  <a:lnTo>
                    <a:pt x="661" y="687"/>
                  </a:lnTo>
                  <a:lnTo>
                    <a:pt x="508" y="1119"/>
                  </a:lnTo>
                  <a:lnTo>
                    <a:pt x="330" y="1576"/>
                  </a:lnTo>
                  <a:lnTo>
                    <a:pt x="102" y="2033"/>
                  </a:lnTo>
                  <a:lnTo>
                    <a:pt x="51" y="2160"/>
                  </a:lnTo>
                  <a:lnTo>
                    <a:pt x="26" y="2287"/>
                  </a:lnTo>
                  <a:lnTo>
                    <a:pt x="0" y="2414"/>
                  </a:lnTo>
                  <a:lnTo>
                    <a:pt x="0" y="2541"/>
                  </a:lnTo>
                  <a:lnTo>
                    <a:pt x="26" y="2668"/>
                  </a:lnTo>
                  <a:lnTo>
                    <a:pt x="76" y="2770"/>
                  </a:lnTo>
                  <a:lnTo>
                    <a:pt x="127" y="2897"/>
                  </a:lnTo>
                  <a:lnTo>
                    <a:pt x="203" y="2999"/>
                  </a:lnTo>
                  <a:lnTo>
                    <a:pt x="381" y="3227"/>
                  </a:lnTo>
                  <a:lnTo>
                    <a:pt x="534" y="3507"/>
                  </a:lnTo>
                  <a:lnTo>
                    <a:pt x="635" y="3837"/>
                  </a:lnTo>
                  <a:lnTo>
                    <a:pt x="686" y="4193"/>
                  </a:lnTo>
                  <a:lnTo>
                    <a:pt x="737" y="4294"/>
                  </a:lnTo>
                  <a:lnTo>
                    <a:pt x="788" y="4370"/>
                  </a:lnTo>
                  <a:lnTo>
                    <a:pt x="864" y="4421"/>
                  </a:lnTo>
                  <a:lnTo>
                    <a:pt x="966" y="4447"/>
                  </a:lnTo>
                  <a:lnTo>
                    <a:pt x="1982" y="4447"/>
                  </a:lnTo>
                  <a:lnTo>
                    <a:pt x="2083" y="4421"/>
                  </a:lnTo>
                  <a:lnTo>
                    <a:pt x="2160" y="4370"/>
                  </a:lnTo>
                  <a:lnTo>
                    <a:pt x="2210" y="4294"/>
                  </a:lnTo>
                  <a:lnTo>
                    <a:pt x="2261" y="4193"/>
                  </a:lnTo>
                  <a:lnTo>
                    <a:pt x="2312" y="3837"/>
                  </a:lnTo>
                  <a:lnTo>
                    <a:pt x="2414" y="3507"/>
                  </a:lnTo>
                  <a:lnTo>
                    <a:pt x="2566" y="3227"/>
                  </a:lnTo>
                  <a:lnTo>
                    <a:pt x="2744" y="2999"/>
                  </a:lnTo>
                  <a:lnTo>
                    <a:pt x="2820" y="2897"/>
                  </a:lnTo>
                  <a:lnTo>
                    <a:pt x="2871" y="2770"/>
                  </a:lnTo>
                  <a:lnTo>
                    <a:pt x="2922" y="2668"/>
                  </a:lnTo>
                  <a:lnTo>
                    <a:pt x="2947" y="2541"/>
                  </a:lnTo>
                  <a:lnTo>
                    <a:pt x="2947" y="2414"/>
                  </a:lnTo>
                  <a:lnTo>
                    <a:pt x="2922" y="2287"/>
                  </a:lnTo>
                  <a:lnTo>
                    <a:pt x="2896" y="2160"/>
                  </a:lnTo>
                  <a:lnTo>
                    <a:pt x="2846" y="2033"/>
                  </a:lnTo>
                  <a:lnTo>
                    <a:pt x="2617" y="1576"/>
                  </a:lnTo>
                  <a:lnTo>
                    <a:pt x="2414" y="1119"/>
                  </a:lnTo>
                  <a:lnTo>
                    <a:pt x="2287" y="687"/>
                  </a:lnTo>
                  <a:lnTo>
                    <a:pt x="2210" y="357"/>
                  </a:lnTo>
                  <a:lnTo>
                    <a:pt x="2134" y="204"/>
                  </a:lnTo>
                  <a:lnTo>
                    <a:pt x="2033" y="103"/>
                  </a:lnTo>
                  <a:lnTo>
                    <a:pt x="1906" y="26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53"/>
            <p:cNvSpPr/>
            <p:nvPr/>
          </p:nvSpPr>
          <p:spPr>
            <a:xfrm>
              <a:off x="4954602" y="3525716"/>
              <a:ext cx="24092" cy="65588"/>
            </a:xfrm>
            <a:custGeom>
              <a:rect b="b" l="l" r="r" t="t"/>
              <a:pathLst>
                <a:path extrusionOk="0" h="2491" w="915">
                  <a:moveTo>
                    <a:pt x="204" y="1"/>
                  </a:moveTo>
                  <a:lnTo>
                    <a:pt x="204" y="1652"/>
                  </a:lnTo>
                  <a:lnTo>
                    <a:pt x="127" y="1728"/>
                  </a:lnTo>
                  <a:lnTo>
                    <a:pt x="51" y="1805"/>
                  </a:lnTo>
                  <a:lnTo>
                    <a:pt x="0" y="1906"/>
                  </a:lnTo>
                  <a:lnTo>
                    <a:pt x="0" y="2033"/>
                  </a:lnTo>
                  <a:lnTo>
                    <a:pt x="0" y="2135"/>
                  </a:lnTo>
                  <a:lnTo>
                    <a:pt x="26" y="2211"/>
                  </a:lnTo>
                  <a:lnTo>
                    <a:pt x="77" y="2287"/>
                  </a:lnTo>
                  <a:lnTo>
                    <a:pt x="127" y="2363"/>
                  </a:lnTo>
                  <a:lnTo>
                    <a:pt x="204" y="2414"/>
                  </a:lnTo>
                  <a:lnTo>
                    <a:pt x="280" y="2465"/>
                  </a:lnTo>
                  <a:lnTo>
                    <a:pt x="356" y="2491"/>
                  </a:lnTo>
                  <a:lnTo>
                    <a:pt x="559" y="2491"/>
                  </a:lnTo>
                  <a:lnTo>
                    <a:pt x="636" y="2465"/>
                  </a:lnTo>
                  <a:lnTo>
                    <a:pt x="712" y="2414"/>
                  </a:lnTo>
                  <a:lnTo>
                    <a:pt x="788" y="2363"/>
                  </a:lnTo>
                  <a:lnTo>
                    <a:pt x="839" y="2287"/>
                  </a:lnTo>
                  <a:lnTo>
                    <a:pt x="890" y="2211"/>
                  </a:lnTo>
                  <a:lnTo>
                    <a:pt x="915" y="2135"/>
                  </a:lnTo>
                  <a:lnTo>
                    <a:pt x="915" y="2033"/>
                  </a:lnTo>
                  <a:lnTo>
                    <a:pt x="890" y="1906"/>
                  </a:lnTo>
                  <a:lnTo>
                    <a:pt x="864" y="1805"/>
                  </a:lnTo>
                  <a:lnTo>
                    <a:pt x="788" y="1728"/>
                  </a:lnTo>
                  <a:lnTo>
                    <a:pt x="686" y="1652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53"/>
            <p:cNvSpPr/>
            <p:nvPr/>
          </p:nvSpPr>
          <p:spPr>
            <a:xfrm>
              <a:off x="4880351" y="3797969"/>
              <a:ext cx="172593" cy="52186"/>
            </a:xfrm>
            <a:custGeom>
              <a:rect b="b" l="l" r="r" t="t"/>
              <a:pathLst>
                <a:path extrusionOk="0" h="1982" w="6555">
                  <a:moveTo>
                    <a:pt x="788" y="0"/>
                  </a:moveTo>
                  <a:lnTo>
                    <a:pt x="610" y="77"/>
                  </a:lnTo>
                  <a:lnTo>
                    <a:pt x="432" y="153"/>
                  </a:lnTo>
                  <a:lnTo>
                    <a:pt x="280" y="280"/>
                  </a:lnTo>
                  <a:lnTo>
                    <a:pt x="178" y="432"/>
                  </a:lnTo>
                  <a:lnTo>
                    <a:pt x="77" y="585"/>
                  </a:lnTo>
                  <a:lnTo>
                    <a:pt x="26" y="788"/>
                  </a:lnTo>
                  <a:lnTo>
                    <a:pt x="0" y="991"/>
                  </a:lnTo>
                  <a:lnTo>
                    <a:pt x="26" y="1194"/>
                  </a:lnTo>
                  <a:lnTo>
                    <a:pt x="77" y="1372"/>
                  </a:lnTo>
                  <a:lnTo>
                    <a:pt x="178" y="1550"/>
                  </a:lnTo>
                  <a:lnTo>
                    <a:pt x="280" y="1677"/>
                  </a:lnTo>
                  <a:lnTo>
                    <a:pt x="432" y="1804"/>
                  </a:lnTo>
                  <a:lnTo>
                    <a:pt x="610" y="1906"/>
                  </a:lnTo>
                  <a:lnTo>
                    <a:pt x="788" y="1957"/>
                  </a:lnTo>
                  <a:lnTo>
                    <a:pt x="991" y="1982"/>
                  </a:lnTo>
                  <a:lnTo>
                    <a:pt x="5564" y="1982"/>
                  </a:lnTo>
                  <a:lnTo>
                    <a:pt x="5767" y="1957"/>
                  </a:lnTo>
                  <a:lnTo>
                    <a:pt x="5945" y="1906"/>
                  </a:lnTo>
                  <a:lnTo>
                    <a:pt x="6123" y="1804"/>
                  </a:lnTo>
                  <a:lnTo>
                    <a:pt x="6250" y="1677"/>
                  </a:lnTo>
                  <a:lnTo>
                    <a:pt x="6377" y="1550"/>
                  </a:lnTo>
                  <a:lnTo>
                    <a:pt x="6479" y="1372"/>
                  </a:lnTo>
                  <a:lnTo>
                    <a:pt x="6529" y="1194"/>
                  </a:lnTo>
                  <a:lnTo>
                    <a:pt x="6555" y="991"/>
                  </a:lnTo>
                  <a:lnTo>
                    <a:pt x="6529" y="788"/>
                  </a:lnTo>
                  <a:lnTo>
                    <a:pt x="6479" y="585"/>
                  </a:lnTo>
                  <a:lnTo>
                    <a:pt x="6377" y="432"/>
                  </a:lnTo>
                  <a:lnTo>
                    <a:pt x="6250" y="280"/>
                  </a:lnTo>
                  <a:lnTo>
                    <a:pt x="6123" y="153"/>
                  </a:lnTo>
                  <a:lnTo>
                    <a:pt x="5945" y="77"/>
                  </a:lnTo>
                  <a:lnTo>
                    <a:pt x="5767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3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p54"/>
          <p:cNvSpPr/>
          <p:nvPr/>
        </p:nvSpPr>
        <p:spPr>
          <a:xfrm>
            <a:off x="4048650" y="1434824"/>
            <a:ext cx="1046700" cy="1046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5" name="Google Shape;2795;p54"/>
          <p:cNvSpPr txBox="1"/>
          <p:nvPr>
            <p:ph type="title"/>
          </p:nvPr>
        </p:nvSpPr>
        <p:spPr>
          <a:xfrm>
            <a:off x="1069800" y="2448768"/>
            <a:ext cx="7004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796" name="Google Shape;2796;p54"/>
          <p:cNvSpPr txBox="1"/>
          <p:nvPr>
            <p:ph idx="2" type="title"/>
          </p:nvPr>
        </p:nvSpPr>
        <p:spPr>
          <a:xfrm>
            <a:off x="4114800" y="1705719"/>
            <a:ext cx="914400" cy="4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797" name="Google Shape;2797;p54"/>
          <p:cNvSpPr txBox="1"/>
          <p:nvPr>
            <p:ph idx="1" type="subTitle"/>
          </p:nvPr>
        </p:nvSpPr>
        <p:spPr>
          <a:xfrm>
            <a:off x="2542200" y="3342976"/>
            <a:ext cx="405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maps and more</a:t>
            </a:r>
            <a:r>
              <a:rPr lang="en"/>
              <a:t>!</a:t>
            </a:r>
            <a:endParaRPr/>
          </a:p>
        </p:txBody>
      </p:sp>
      <p:cxnSp>
        <p:nvCxnSpPr>
          <p:cNvPr id="2798" name="Google Shape;2798;p54"/>
          <p:cNvCxnSpPr/>
          <p:nvPr/>
        </p:nvCxnSpPr>
        <p:spPr>
          <a:xfrm rot="10800000">
            <a:off x="3777610" y="3290585"/>
            <a:ext cx="1588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2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3" name="Google Shape;2803;p55"/>
          <p:cNvCxnSpPr/>
          <p:nvPr/>
        </p:nvCxnSpPr>
        <p:spPr>
          <a:xfrm>
            <a:off x="4561350" y="74850"/>
            <a:ext cx="21300" cy="4993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4" name="Google Shape;2804;p55"/>
          <p:cNvCxnSpPr/>
          <p:nvPr/>
        </p:nvCxnSpPr>
        <p:spPr>
          <a:xfrm>
            <a:off x="202500" y="2571750"/>
            <a:ext cx="87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5" name="Google Shape;2805;p55"/>
          <p:cNvSpPr txBox="1"/>
          <p:nvPr/>
        </p:nvSpPr>
        <p:spPr>
          <a:xfrm>
            <a:off x="3838425" y="1865850"/>
            <a:ext cx="6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Say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06" name="Google Shape;2806;p55"/>
          <p:cNvSpPr txBox="1"/>
          <p:nvPr/>
        </p:nvSpPr>
        <p:spPr>
          <a:xfrm>
            <a:off x="4728825" y="1865850"/>
            <a:ext cx="6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Think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07" name="Google Shape;2807;p55"/>
          <p:cNvSpPr txBox="1"/>
          <p:nvPr/>
        </p:nvSpPr>
        <p:spPr>
          <a:xfrm>
            <a:off x="3838425" y="2792900"/>
            <a:ext cx="4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Do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08" name="Google Shape;2808;p55"/>
          <p:cNvSpPr txBox="1"/>
          <p:nvPr/>
        </p:nvSpPr>
        <p:spPr>
          <a:xfrm>
            <a:off x="4838775" y="2792900"/>
            <a:ext cx="6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Feel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809" name="Google Shape;280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2704" y="2129853"/>
            <a:ext cx="858600" cy="883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10" name="Google Shape;281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1825" y="1306125"/>
            <a:ext cx="949950" cy="88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1" name="Google Shape;281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75" y="613225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814388" rotWithShape="0" algn="bl" dir="5400000" dist="19050">
              <a:schemeClr val="lt2">
                <a:alpha val="50000"/>
              </a:schemeClr>
            </a:outerShdw>
          </a:effectLst>
        </p:spPr>
      </p:pic>
      <p:pic>
        <p:nvPicPr>
          <p:cNvPr id="2812" name="Google Shape;281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975" y="193000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757238" rotWithShape="0" algn="bl" dir="5400000" dist="19050">
              <a:schemeClr val="lt2">
                <a:alpha val="93000"/>
              </a:schemeClr>
            </a:outerShdw>
          </a:effectLst>
        </p:spPr>
      </p:pic>
      <p:sp>
        <p:nvSpPr>
          <p:cNvPr id="2813" name="Google Shape;2813;p55"/>
          <p:cNvSpPr txBox="1"/>
          <p:nvPr/>
        </p:nvSpPr>
        <p:spPr>
          <a:xfrm>
            <a:off x="267900" y="643475"/>
            <a:ext cx="950100" cy="831300"/>
          </a:xfrm>
          <a:prstGeom prst="rect">
            <a:avLst/>
          </a:prstGeom>
          <a:noFill/>
          <a:ln>
            <a:noFill/>
          </a:ln>
          <a:effectLst>
            <a:outerShdw blurRad="814388" rotWithShape="0" algn="bl" dir="5400000" dist="19050">
              <a:schemeClr val="lt2">
                <a:alpha val="91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Traditional art galleries gate-keep their audience with barriers to entry such as money and knowledge.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814" name="Google Shape;2814;p55"/>
          <p:cNvGrpSpPr/>
          <p:nvPr/>
        </p:nvGrpSpPr>
        <p:grpSpPr>
          <a:xfrm>
            <a:off x="1473713" y="280800"/>
            <a:ext cx="981100" cy="883676"/>
            <a:chOff x="1401538" y="982175"/>
            <a:chExt cx="981100" cy="883676"/>
          </a:xfrm>
        </p:grpSpPr>
        <p:pic>
          <p:nvPicPr>
            <p:cNvPr id="2815" name="Google Shape;2815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6" name="Google Shape;2816;p55"/>
            <p:cNvSpPr txBox="1"/>
            <p:nvPr/>
          </p:nvSpPr>
          <p:spPr>
            <a:xfrm>
              <a:off x="1432538" y="1018875"/>
              <a:ext cx="9501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Hind"/>
                  <a:ea typeface="Hind"/>
                  <a:cs typeface="Hind"/>
                  <a:sym typeface="Hind"/>
                </a:rPr>
                <a:t>Games are the biggest use case for VR, though AR can have a wider audience.</a:t>
              </a:r>
              <a:endParaRPr sz="7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2817" name="Google Shape;2817;p55"/>
          <p:cNvSpPr txBox="1"/>
          <p:nvPr/>
        </p:nvSpPr>
        <p:spPr>
          <a:xfrm>
            <a:off x="2298875" y="1347063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For the average person, the future of VR/AR is now simply because of barriers to entry.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18" name="Google Shape;2818;p55"/>
          <p:cNvSpPr txBox="1"/>
          <p:nvPr/>
        </p:nvSpPr>
        <p:spPr>
          <a:xfrm>
            <a:off x="3003900" y="243275"/>
            <a:ext cx="950100" cy="738900"/>
          </a:xfrm>
          <a:prstGeom prst="rect">
            <a:avLst/>
          </a:prstGeom>
          <a:noFill/>
          <a:ln>
            <a:noFill/>
          </a:ln>
          <a:effectLst>
            <a:outerShdw blurRad="757238" rotWithShape="0" algn="bl" dir="5400000" dist="19050">
              <a:schemeClr val="lt2">
                <a:alpha val="93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VR is sometimes used for identity work in order to show lived experiences that users may not have experienced before.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819" name="Google Shape;2819;p55"/>
          <p:cNvGrpSpPr/>
          <p:nvPr/>
        </p:nvGrpSpPr>
        <p:grpSpPr>
          <a:xfrm>
            <a:off x="559738" y="2701763"/>
            <a:ext cx="981100" cy="883676"/>
            <a:chOff x="1401538" y="982175"/>
            <a:chExt cx="981100" cy="883676"/>
          </a:xfrm>
        </p:grpSpPr>
        <p:pic>
          <p:nvPicPr>
            <p:cNvPr id="2820" name="Google Shape;2820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1" name="Google Shape;2821;p55"/>
            <p:cNvSpPr txBox="1"/>
            <p:nvPr/>
          </p:nvSpPr>
          <p:spPr>
            <a:xfrm>
              <a:off x="1432538" y="1018875"/>
              <a:ext cx="950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Hind"/>
                  <a:ea typeface="Hind"/>
                  <a:cs typeface="Hind"/>
                  <a:sym typeface="Hind"/>
                </a:rPr>
                <a:t>She looks for ways to create innovative art.</a:t>
              </a:r>
              <a:endParaRPr sz="9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22" name="Google Shape;2822;p55"/>
          <p:cNvGrpSpPr/>
          <p:nvPr/>
        </p:nvGrpSpPr>
        <p:grpSpPr>
          <a:xfrm>
            <a:off x="3265525" y="3498500"/>
            <a:ext cx="981100" cy="883676"/>
            <a:chOff x="1401538" y="982175"/>
            <a:chExt cx="981100" cy="883676"/>
          </a:xfrm>
        </p:grpSpPr>
        <p:pic>
          <p:nvPicPr>
            <p:cNvPr id="2823" name="Google Shape;2823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4" name="Google Shape;2824;p55"/>
            <p:cNvSpPr txBox="1"/>
            <p:nvPr/>
          </p:nvSpPr>
          <p:spPr>
            <a:xfrm>
              <a:off x="1432538" y="1018875"/>
              <a:ext cx="950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Hind"/>
                  <a:ea typeface="Hind"/>
                  <a:cs typeface="Hind"/>
                  <a:sym typeface="Hind"/>
                </a:rPr>
                <a:t>She views VR as an opportunity to worldbuild.</a:t>
              </a:r>
              <a:endParaRPr sz="9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25" name="Google Shape;2825;p55"/>
          <p:cNvGrpSpPr/>
          <p:nvPr/>
        </p:nvGrpSpPr>
        <p:grpSpPr>
          <a:xfrm>
            <a:off x="2136938" y="3979025"/>
            <a:ext cx="981100" cy="883676"/>
            <a:chOff x="1401538" y="982175"/>
            <a:chExt cx="981100" cy="883676"/>
          </a:xfrm>
        </p:grpSpPr>
        <p:pic>
          <p:nvPicPr>
            <p:cNvPr id="2826" name="Google Shape;2826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7" name="Google Shape;2827;p55"/>
            <p:cNvSpPr txBox="1"/>
            <p:nvPr/>
          </p:nvSpPr>
          <p:spPr>
            <a:xfrm>
              <a:off x="1432538" y="1018875"/>
              <a:ext cx="9501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Hind"/>
                  <a:ea typeface="Hind"/>
                  <a:cs typeface="Hind"/>
                  <a:sym typeface="Hind"/>
                </a:rPr>
                <a:t>She supports independent artists and developers.</a:t>
              </a:r>
              <a:endParaRPr sz="8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28" name="Google Shape;2828;p55"/>
          <p:cNvGrpSpPr/>
          <p:nvPr/>
        </p:nvGrpSpPr>
        <p:grpSpPr>
          <a:xfrm>
            <a:off x="1969725" y="2792900"/>
            <a:ext cx="981100" cy="883676"/>
            <a:chOff x="1401538" y="982175"/>
            <a:chExt cx="981100" cy="883676"/>
          </a:xfrm>
        </p:grpSpPr>
        <p:pic>
          <p:nvPicPr>
            <p:cNvPr id="2829" name="Google Shape;2829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0" name="Google Shape;2830;p55"/>
            <p:cNvSpPr txBox="1"/>
            <p:nvPr/>
          </p:nvSpPr>
          <p:spPr>
            <a:xfrm>
              <a:off x="1432538" y="1018875"/>
              <a:ext cx="950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Hind"/>
                  <a:ea typeface="Hind"/>
                  <a:cs typeface="Hind"/>
                  <a:sym typeface="Hind"/>
                </a:rPr>
                <a:t>She closed herself off a bit more when asked about flaws to how we currently consume art.</a:t>
              </a:r>
              <a:endParaRPr sz="7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31" name="Google Shape;2831;p55"/>
          <p:cNvGrpSpPr/>
          <p:nvPr/>
        </p:nvGrpSpPr>
        <p:grpSpPr>
          <a:xfrm>
            <a:off x="929388" y="3715475"/>
            <a:ext cx="981100" cy="883676"/>
            <a:chOff x="1401538" y="982175"/>
            <a:chExt cx="981100" cy="883676"/>
          </a:xfrm>
        </p:grpSpPr>
        <p:pic>
          <p:nvPicPr>
            <p:cNvPr id="2832" name="Google Shape;2832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  <a:effectLst>
              <a:outerShdw blurRad="900113" rotWithShape="0" algn="bl" dir="5400000" dist="19050">
                <a:schemeClr val="lt2">
                  <a:alpha val="91000"/>
                </a:schemeClr>
              </a:outerShdw>
            </a:effectLst>
          </p:spPr>
        </p:pic>
        <p:sp>
          <p:nvSpPr>
            <p:cNvPr id="2833" name="Google Shape;2833;p55"/>
            <p:cNvSpPr txBox="1"/>
            <p:nvPr/>
          </p:nvSpPr>
          <p:spPr>
            <a:xfrm>
              <a:off x="1432538" y="1018875"/>
              <a:ext cx="950100" cy="800400"/>
            </a:xfrm>
            <a:prstGeom prst="rect">
              <a:avLst/>
            </a:prstGeom>
            <a:noFill/>
            <a:ln>
              <a:noFill/>
            </a:ln>
            <a:effectLst>
              <a:outerShdw blurRad="900113" rotWithShape="0" algn="bl" dir="5400000" dist="19050">
                <a:schemeClr val="lt2">
                  <a:alpha val="91000"/>
                </a:scheme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Hind"/>
                  <a:ea typeface="Hind"/>
                  <a:cs typeface="Hind"/>
                  <a:sym typeface="Hind"/>
                </a:rPr>
                <a:t>As a creator, she seeks to have an almost “shared” experience with users.</a:t>
              </a:r>
              <a:endParaRPr sz="8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34" name="Google Shape;2834;p55"/>
          <p:cNvGrpSpPr/>
          <p:nvPr/>
        </p:nvGrpSpPr>
        <p:grpSpPr>
          <a:xfrm>
            <a:off x="929388" y="1535225"/>
            <a:ext cx="981100" cy="883676"/>
            <a:chOff x="1401538" y="982175"/>
            <a:chExt cx="981100" cy="883676"/>
          </a:xfrm>
        </p:grpSpPr>
        <p:pic>
          <p:nvPicPr>
            <p:cNvPr id="2835" name="Google Shape;2835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chemeClr val="lt2">
                  <a:alpha val="50000"/>
                </a:schemeClr>
              </a:outerShdw>
            </a:effectLst>
          </p:spPr>
        </p:pic>
        <p:sp>
          <p:nvSpPr>
            <p:cNvPr id="2836" name="Google Shape;2836;p55"/>
            <p:cNvSpPr txBox="1"/>
            <p:nvPr/>
          </p:nvSpPr>
          <p:spPr>
            <a:xfrm>
              <a:off x="1432538" y="1018875"/>
              <a:ext cx="950100" cy="723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chemeClr val="lt2">
                  <a:alpha val="50000"/>
                </a:scheme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Hind"/>
                  <a:ea typeface="Hind"/>
                  <a:cs typeface="Hind"/>
                  <a:sym typeface="Hind"/>
                </a:rPr>
                <a:t>Publishing on platforms is like an open world with freedom to explore anyone’s creations.</a:t>
              </a:r>
              <a:endParaRPr sz="7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37" name="Google Shape;2837;p55"/>
          <p:cNvGrpSpPr/>
          <p:nvPr/>
        </p:nvGrpSpPr>
        <p:grpSpPr>
          <a:xfrm>
            <a:off x="4875038" y="170888"/>
            <a:ext cx="981100" cy="883676"/>
            <a:chOff x="1401538" y="982175"/>
            <a:chExt cx="981100" cy="883676"/>
          </a:xfrm>
        </p:grpSpPr>
        <p:pic>
          <p:nvPicPr>
            <p:cNvPr id="2838" name="Google Shape;2838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9" name="Google Shape;2839;p55"/>
            <p:cNvSpPr txBox="1"/>
            <p:nvPr/>
          </p:nvSpPr>
          <p:spPr>
            <a:xfrm>
              <a:off x="1432538" y="1018875"/>
              <a:ext cx="9501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Hind"/>
                  <a:ea typeface="Hind"/>
                  <a:cs typeface="Hind"/>
                  <a:sym typeface="Hind"/>
                </a:rPr>
                <a:t>She thinks that VR art is worthwhile despite it not turning a profit.</a:t>
              </a:r>
              <a:endParaRPr sz="8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40" name="Google Shape;2840;p55"/>
          <p:cNvGrpSpPr/>
          <p:nvPr/>
        </p:nvGrpSpPr>
        <p:grpSpPr>
          <a:xfrm>
            <a:off x="5538588" y="1496900"/>
            <a:ext cx="981100" cy="883676"/>
            <a:chOff x="1401538" y="982175"/>
            <a:chExt cx="981100" cy="883676"/>
          </a:xfrm>
        </p:grpSpPr>
        <p:pic>
          <p:nvPicPr>
            <p:cNvPr id="2841" name="Google Shape;2841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  <a:effectLst>
              <a:outerShdw blurRad="900113" rotWithShape="0" algn="bl" dir="5400000" dist="19050">
                <a:schemeClr val="lt2">
                  <a:alpha val="91000"/>
                </a:schemeClr>
              </a:outerShdw>
            </a:effectLst>
          </p:spPr>
        </p:pic>
        <p:sp>
          <p:nvSpPr>
            <p:cNvPr id="2842" name="Google Shape;2842;p55"/>
            <p:cNvSpPr txBox="1"/>
            <p:nvPr/>
          </p:nvSpPr>
          <p:spPr>
            <a:xfrm>
              <a:off x="1432538" y="1018875"/>
              <a:ext cx="950100" cy="831300"/>
            </a:xfrm>
            <a:prstGeom prst="rect">
              <a:avLst/>
            </a:prstGeom>
            <a:noFill/>
            <a:ln>
              <a:noFill/>
            </a:ln>
            <a:effectLst>
              <a:outerShdw blurRad="900113" rotWithShape="0" algn="bl" dir="5400000" dist="19050">
                <a:schemeClr val="lt2">
                  <a:alpha val="91000"/>
                </a:scheme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Hind"/>
                  <a:ea typeface="Hind"/>
                  <a:cs typeface="Hind"/>
                  <a:sym typeface="Hind"/>
                </a:rPr>
                <a:t>She doesn’t find it important that art be an experience to be shared with others after the fact.</a:t>
              </a:r>
              <a:endParaRPr sz="7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43" name="Google Shape;2843;p55"/>
          <p:cNvGrpSpPr/>
          <p:nvPr/>
        </p:nvGrpSpPr>
        <p:grpSpPr>
          <a:xfrm>
            <a:off x="6306988" y="280800"/>
            <a:ext cx="981100" cy="883676"/>
            <a:chOff x="1401538" y="982175"/>
            <a:chExt cx="981100" cy="883676"/>
          </a:xfrm>
        </p:grpSpPr>
        <p:pic>
          <p:nvPicPr>
            <p:cNvPr id="2844" name="Google Shape;2844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5" name="Google Shape;2845;p55"/>
            <p:cNvSpPr txBox="1"/>
            <p:nvPr/>
          </p:nvSpPr>
          <p:spPr>
            <a:xfrm>
              <a:off x="1432538" y="1018875"/>
              <a:ext cx="9501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Hind"/>
                  <a:ea typeface="Hind"/>
                  <a:cs typeface="Hind"/>
                  <a:sym typeface="Hind"/>
                </a:rPr>
                <a:t>She believes that VR/AR technology will become more integrated with everyday life.</a:t>
              </a:r>
              <a:endParaRPr sz="7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46" name="Google Shape;2846;p55"/>
          <p:cNvGrpSpPr/>
          <p:nvPr/>
        </p:nvGrpSpPr>
        <p:grpSpPr>
          <a:xfrm>
            <a:off x="6716213" y="1496900"/>
            <a:ext cx="981100" cy="883676"/>
            <a:chOff x="1401538" y="982175"/>
            <a:chExt cx="981100" cy="883676"/>
          </a:xfrm>
        </p:grpSpPr>
        <p:pic>
          <p:nvPicPr>
            <p:cNvPr id="2847" name="Google Shape;2847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8" name="Google Shape;2848;p55"/>
            <p:cNvSpPr txBox="1"/>
            <p:nvPr/>
          </p:nvSpPr>
          <p:spPr>
            <a:xfrm>
              <a:off x="1432538" y="1018875"/>
              <a:ext cx="950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Hind"/>
                  <a:ea typeface="Hind"/>
                  <a:cs typeface="Hind"/>
                  <a:sym typeface="Hind"/>
                </a:rPr>
                <a:t>She thinks every design choice should be intentional and meaningful in the context of the world you are building.</a:t>
              </a:r>
              <a:endParaRPr sz="6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49" name="Google Shape;2849;p55"/>
          <p:cNvGrpSpPr/>
          <p:nvPr/>
        </p:nvGrpSpPr>
        <p:grpSpPr>
          <a:xfrm>
            <a:off x="4858538" y="3296075"/>
            <a:ext cx="981100" cy="883676"/>
            <a:chOff x="1401538" y="982175"/>
            <a:chExt cx="981100" cy="883676"/>
          </a:xfrm>
        </p:grpSpPr>
        <p:pic>
          <p:nvPicPr>
            <p:cNvPr id="2850" name="Google Shape;2850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1" name="Google Shape;2851;p55"/>
            <p:cNvSpPr txBox="1"/>
            <p:nvPr/>
          </p:nvSpPr>
          <p:spPr>
            <a:xfrm>
              <a:off x="1432538" y="1018875"/>
              <a:ext cx="950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Hind"/>
                  <a:ea typeface="Hind"/>
                  <a:cs typeface="Hind"/>
                  <a:sym typeface="Hind"/>
                </a:rPr>
                <a:t>She would rather curate her own content from sites like itch.io than view digital art in galleries.</a:t>
              </a:r>
              <a:endParaRPr sz="7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52" name="Google Shape;2852;p55"/>
          <p:cNvGrpSpPr/>
          <p:nvPr/>
        </p:nvGrpSpPr>
        <p:grpSpPr>
          <a:xfrm>
            <a:off x="5856138" y="2822900"/>
            <a:ext cx="981100" cy="883676"/>
            <a:chOff x="1401538" y="982175"/>
            <a:chExt cx="981100" cy="883676"/>
          </a:xfrm>
        </p:grpSpPr>
        <p:pic>
          <p:nvPicPr>
            <p:cNvPr id="2853" name="Google Shape;2853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4" name="Google Shape;2854;p55"/>
            <p:cNvSpPr txBox="1"/>
            <p:nvPr/>
          </p:nvSpPr>
          <p:spPr>
            <a:xfrm>
              <a:off x="1432538" y="1018875"/>
              <a:ext cx="950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Hind"/>
                  <a:ea typeface="Hind"/>
                  <a:cs typeface="Hind"/>
                  <a:sym typeface="Hind"/>
                </a:rPr>
                <a:t>She feels that the ability to be immersed in an experience is an important part of VR.</a:t>
              </a:r>
              <a:endParaRPr sz="7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55" name="Google Shape;2855;p55"/>
          <p:cNvGrpSpPr/>
          <p:nvPr/>
        </p:nvGrpSpPr>
        <p:grpSpPr>
          <a:xfrm>
            <a:off x="5989188" y="4085975"/>
            <a:ext cx="981100" cy="883676"/>
            <a:chOff x="1401538" y="982175"/>
            <a:chExt cx="981100" cy="883676"/>
          </a:xfrm>
        </p:grpSpPr>
        <p:pic>
          <p:nvPicPr>
            <p:cNvPr id="2856" name="Google Shape;2856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  <a:effectLst>
              <a:outerShdw blurRad="900113" rotWithShape="0" algn="bl" dir="5400000" dist="19050">
                <a:schemeClr val="lt2">
                  <a:alpha val="91000"/>
                </a:schemeClr>
              </a:outerShdw>
            </a:effectLst>
          </p:spPr>
        </p:pic>
        <p:sp>
          <p:nvSpPr>
            <p:cNvPr id="2857" name="Google Shape;2857;p55"/>
            <p:cNvSpPr txBox="1"/>
            <p:nvPr/>
          </p:nvSpPr>
          <p:spPr>
            <a:xfrm>
              <a:off x="1432538" y="1018875"/>
              <a:ext cx="950100" cy="646500"/>
            </a:xfrm>
            <a:prstGeom prst="rect">
              <a:avLst/>
            </a:prstGeom>
            <a:noFill/>
            <a:ln>
              <a:noFill/>
            </a:ln>
            <a:effectLst>
              <a:outerShdw blurRad="900113" rotWithShape="0" algn="bl" dir="5400000" dist="19050">
                <a:schemeClr val="lt2">
                  <a:alpha val="91000"/>
                </a:scheme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Hind"/>
                  <a:ea typeface="Hind"/>
                  <a:cs typeface="Hind"/>
                  <a:sym typeface="Hind"/>
                </a:rPr>
                <a:t>She feels that the ability to experience perspectives other than one’s own is a unique benefit of VR.</a:t>
              </a:r>
              <a:endParaRPr sz="600"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858" name="Google Shape;2858;p55"/>
          <p:cNvGrpSpPr/>
          <p:nvPr/>
        </p:nvGrpSpPr>
        <p:grpSpPr>
          <a:xfrm>
            <a:off x="7119838" y="3232500"/>
            <a:ext cx="981100" cy="883676"/>
            <a:chOff x="1401538" y="982175"/>
            <a:chExt cx="981100" cy="883676"/>
          </a:xfrm>
        </p:grpSpPr>
        <p:pic>
          <p:nvPicPr>
            <p:cNvPr id="2859" name="Google Shape;2859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1538" y="982175"/>
              <a:ext cx="949950" cy="883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0" name="Google Shape;2860;p55"/>
            <p:cNvSpPr txBox="1"/>
            <p:nvPr/>
          </p:nvSpPr>
          <p:spPr>
            <a:xfrm>
              <a:off x="1432538" y="1018875"/>
              <a:ext cx="950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Hind"/>
                  <a:ea typeface="Hind"/>
                  <a:cs typeface="Hind"/>
                  <a:sym typeface="Hind"/>
                </a:rPr>
                <a:t>She feels that younger generations are more excited or understanding of VR than her older peers.</a:t>
              </a:r>
              <a:endParaRPr sz="600"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4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56"/>
          <p:cNvSpPr txBox="1"/>
          <p:nvPr>
            <p:ph type="title"/>
          </p:nvPr>
        </p:nvSpPr>
        <p:spPr>
          <a:xfrm>
            <a:off x="720000" y="78475"/>
            <a:ext cx="7704000" cy="9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Contradictions , Tensions 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Surprises</a:t>
            </a:r>
            <a:endParaRPr/>
          </a:p>
        </p:txBody>
      </p:sp>
      <p:sp>
        <p:nvSpPr>
          <p:cNvPr id="2866" name="Google Shape;2866;p56"/>
          <p:cNvSpPr txBox="1"/>
          <p:nvPr/>
        </p:nvSpPr>
        <p:spPr>
          <a:xfrm>
            <a:off x="237825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She thinks the future of art is muddy, but that it can also be seen in the present.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She finds it important for art to be a shared experience between creator and viewers, but not between viewers themselves.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67" name="Google Shape;2867;p56"/>
          <p:cNvSpPr txBox="1"/>
          <p:nvPr/>
        </p:nvSpPr>
        <p:spPr>
          <a:xfrm>
            <a:off x="3207149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She is forced to acknowledge that VR galleries are a successful form of VR, particularly for art, but she doesn’t like them that much.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It feels like wants to like AR, but doesn’t see a strong future in it.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68" name="Google Shape;2868;p56"/>
          <p:cNvSpPr txBox="1"/>
          <p:nvPr/>
        </p:nvSpPr>
        <p:spPr>
          <a:xfrm>
            <a:off x="6176474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We were surprised by how much she seemed to dislike most VR art galleries.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We were surprised that she didn’t believe that viewing art needed to be a shared experience.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We were surprised to learn that AR is fairly challenging to work with.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69" name="Google Shape;2869;p56"/>
          <p:cNvSpPr/>
          <p:nvPr/>
        </p:nvSpPr>
        <p:spPr>
          <a:xfrm>
            <a:off x="1328325" y="996784"/>
            <a:ext cx="548700" cy="5487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0" name="Google Shape;2870;p56"/>
          <p:cNvSpPr/>
          <p:nvPr/>
        </p:nvSpPr>
        <p:spPr>
          <a:xfrm>
            <a:off x="4297650" y="996784"/>
            <a:ext cx="548700" cy="5487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1" name="Google Shape;2871;p56"/>
          <p:cNvSpPr/>
          <p:nvPr/>
        </p:nvSpPr>
        <p:spPr>
          <a:xfrm>
            <a:off x="7266975" y="996784"/>
            <a:ext cx="548700" cy="5487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2" name="Google Shape;2872;p56"/>
          <p:cNvSpPr txBox="1"/>
          <p:nvPr/>
        </p:nvSpPr>
        <p:spPr>
          <a:xfrm>
            <a:off x="1389250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C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sp>
        <p:nvSpPr>
          <p:cNvPr id="2873" name="Google Shape;2873;p56"/>
          <p:cNvSpPr txBox="1"/>
          <p:nvPr/>
        </p:nvSpPr>
        <p:spPr>
          <a:xfrm>
            <a:off x="4358575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T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sp>
        <p:nvSpPr>
          <p:cNvPr id="2874" name="Google Shape;2874;p56"/>
          <p:cNvSpPr txBox="1"/>
          <p:nvPr/>
        </p:nvSpPr>
        <p:spPr>
          <a:xfrm>
            <a:off x="7327900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S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pic>
        <p:nvPicPr>
          <p:cNvPr id="2875" name="Google Shape;287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829" y="355553"/>
            <a:ext cx="858600" cy="883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9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0" name="Google Shape;2880;p57"/>
          <p:cNvCxnSpPr/>
          <p:nvPr/>
        </p:nvCxnSpPr>
        <p:spPr>
          <a:xfrm>
            <a:off x="4561350" y="74850"/>
            <a:ext cx="21300" cy="4993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1" name="Google Shape;2881;p57"/>
          <p:cNvCxnSpPr/>
          <p:nvPr/>
        </p:nvCxnSpPr>
        <p:spPr>
          <a:xfrm>
            <a:off x="202500" y="2571750"/>
            <a:ext cx="87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2" name="Google Shape;2882;p57"/>
          <p:cNvSpPr txBox="1"/>
          <p:nvPr/>
        </p:nvSpPr>
        <p:spPr>
          <a:xfrm>
            <a:off x="3838425" y="1865850"/>
            <a:ext cx="6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Say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83" name="Google Shape;2883;p57"/>
          <p:cNvSpPr txBox="1"/>
          <p:nvPr/>
        </p:nvSpPr>
        <p:spPr>
          <a:xfrm>
            <a:off x="4728825" y="1865850"/>
            <a:ext cx="6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Think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84" name="Google Shape;2884;p57"/>
          <p:cNvSpPr txBox="1"/>
          <p:nvPr/>
        </p:nvSpPr>
        <p:spPr>
          <a:xfrm>
            <a:off x="3838425" y="2792900"/>
            <a:ext cx="4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Do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85" name="Google Shape;2885;p57"/>
          <p:cNvSpPr txBox="1"/>
          <p:nvPr/>
        </p:nvSpPr>
        <p:spPr>
          <a:xfrm>
            <a:off x="4838775" y="2792900"/>
            <a:ext cx="6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Feel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886" name="Google Shape;2886;p57"/>
          <p:cNvPicPr preferRelativeResize="0"/>
          <p:nvPr/>
        </p:nvPicPr>
        <p:blipFill rotWithShape="1">
          <a:blip r:embed="rId3">
            <a:alphaModFix/>
          </a:blip>
          <a:srcRect b="0" l="1247" r="1257" t="0"/>
          <a:stretch/>
        </p:blipFill>
        <p:spPr>
          <a:xfrm>
            <a:off x="4142704" y="2129853"/>
            <a:ext cx="858600" cy="883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87" name="Google Shape;288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75" y="61322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p57"/>
          <p:cNvSpPr txBox="1"/>
          <p:nvPr/>
        </p:nvSpPr>
        <p:spPr>
          <a:xfrm>
            <a:off x="267900" y="639413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He remembers all the pieces he has learned to play without keeping a formal record of them.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889" name="Google Shape;288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000" y="259125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1014413" rotWithShape="0" algn="bl" dir="5400000" dist="19050">
              <a:schemeClr val="accent6"/>
            </a:outerShdw>
          </a:effectLst>
        </p:spPr>
      </p:pic>
      <p:sp>
        <p:nvSpPr>
          <p:cNvPr id="2890" name="Google Shape;2890;p57"/>
          <p:cNvSpPr txBox="1"/>
          <p:nvPr/>
        </p:nvSpPr>
        <p:spPr>
          <a:xfrm>
            <a:off x="1732925" y="259125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He cannot take notes during performances because he loses the immersion of the experience.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891" name="Google Shape;289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625" y="14969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92" name="Google Shape;2892;p57"/>
          <p:cNvSpPr txBox="1"/>
          <p:nvPr/>
        </p:nvSpPr>
        <p:spPr>
          <a:xfrm>
            <a:off x="1471550" y="1523088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Enjoys talking about when the other person has an in depth knowledge of the art in question.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893" name="Google Shape;289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0188" y="8350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p57"/>
          <p:cNvSpPr txBox="1"/>
          <p:nvPr/>
        </p:nvSpPr>
        <p:spPr>
          <a:xfrm>
            <a:off x="2920113" y="861188"/>
            <a:ext cx="95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ind"/>
                <a:ea typeface="Hind"/>
                <a:cs typeface="Hind"/>
                <a:sym typeface="Hind"/>
              </a:rPr>
              <a:t>Enjoying art is an individual activity.</a:t>
            </a:r>
            <a:endParaRPr sz="10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895" name="Google Shape;289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75" y="27929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p57"/>
          <p:cNvSpPr txBox="1"/>
          <p:nvPr/>
        </p:nvSpPr>
        <p:spPr>
          <a:xfrm>
            <a:off x="267900" y="2819088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He utilizes minimal technology when practicing piano (i.e., metronome, iPad for sheet music).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897" name="Google Shape;289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8300" y="412175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98" name="Google Shape;2898;p57"/>
          <p:cNvSpPr txBox="1"/>
          <p:nvPr/>
        </p:nvSpPr>
        <p:spPr>
          <a:xfrm>
            <a:off x="3378225" y="4147938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When attending public music performances, he speaks to the performing artist (if possible).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899" name="Google Shape;289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100" y="301365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0" name="Google Shape;2900;p57"/>
          <p:cNvSpPr txBox="1"/>
          <p:nvPr/>
        </p:nvSpPr>
        <p:spPr>
          <a:xfrm>
            <a:off x="2683025" y="3039838"/>
            <a:ext cx="950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He listens to different recordings of the same piece to develop a standard of perfect performance.</a:t>
            </a:r>
            <a:endParaRPr sz="700"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01" name="Google Shape;290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700" y="4026875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1042988" rotWithShape="0" algn="bl" dir="5400000" dist="19050">
              <a:schemeClr val="accent6"/>
            </a:outerShdw>
          </a:effectLst>
        </p:spPr>
      </p:pic>
      <p:sp>
        <p:nvSpPr>
          <p:cNvPr id="2902" name="Google Shape;2902;p57"/>
          <p:cNvSpPr txBox="1"/>
          <p:nvPr/>
        </p:nvSpPr>
        <p:spPr>
          <a:xfrm>
            <a:off x="1170625" y="4053063"/>
            <a:ext cx="9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Traverses through his memory in terms of time to space to actions.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03" name="Google Shape;290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625" y="285747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4" name="Google Shape;2904;p57"/>
          <p:cNvSpPr txBox="1"/>
          <p:nvPr/>
        </p:nvSpPr>
        <p:spPr>
          <a:xfrm>
            <a:off x="1471550" y="2883663"/>
            <a:ext cx="95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He only remembers the overall feeling coming out of the recital, not necessarily the name of specific pieces.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05" name="Google Shape;290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725" y="90047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6" name="Google Shape;2906;p57"/>
          <p:cNvSpPr txBox="1"/>
          <p:nvPr/>
        </p:nvSpPr>
        <p:spPr>
          <a:xfrm>
            <a:off x="4792650" y="926663"/>
            <a:ext cx="9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ind"/>
                <a:ea typeface="Hind"/>
                <a:cs typeface="Hind"/>
                <a:sym typeface="Hind"/>
              </a:rPr>
              <a:t>He believes there is an objective quality to art, at least as far as piano goes.</a:t>
            </a:r>
            <a:endParaRPr sz="8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07" name="Google Shape;290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950" y="259138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1057275" rotWithShape="0" algn="bl" dir="5400000" dist="19050">
              <a:schemeClr val="accent6"/>
            </a:outerShdw>
          </a:effectLst>
        </p:spPr>
      </p:pic>
      <p:sp>
        <p:nvSpPr>
          <p:cNvPr id="2908" name="Google Shape;2908;p57"/>
          <p:cNvSpPr txBox="1"/>
          <p:nvPr/>
        </p:nvSpPr>
        <p:spPr>
          <a:xfrm>
            <a:off x="5893875" y="285325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He places a great deal of import on how emotionally expressive a piece of art is.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09" name="Google Shape;290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900" y="28532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0" name="Google Shape;2910;p57"/>
          <p:cNvSpPr txBox="1"/>
          <p:nvPr/>
        </p:nvSpPr>
        <p:spPr>
          <a:xfrm>
            <a:off x="7408825" y="311513"/>
            <a:ext cx="95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Conversion of music which is an auditory form of art into a mosaic of colors which is a visual form of art is cool.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11" name="Google Shape;291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850" y="147072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2" name="Google Shape;2912;p57"/>
          <p:cNvSpPr txBox="1"/>
          <p:nvPr/>
        </p:nvSpPr>
        <p:spPr>
          <a:xfrm>
            <a:off x="6098775" y="1496913"/>
            <a:ext cx="95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Hind"/>
                <a:ea typeface="Hind"/>
                <a:cs typeface="Hind"/>
                <a:sym typeface="Hind"/>
              </a:rPr>
              <a:t>He believes that although there are variations in meaning from artist to artist, there is an inherent meaning granted to piano pieces by their composers.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13" name="Google Shape;291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950" y="138237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4" name="Google Shape;2914;p57"/>
          <p:cNvSpPr txBox="1"/>
          <p:nvPr/>
        </p:nvSpPr>
        <p:spPr>
          <a:xfrm>
            <a:off x="7620875" y="1408563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He thinks emotional expression while playing pieces comes from a lot of practice and having confidence.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15" name="Google Shape;291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375" y="27891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p57"/>
          <p:cNvSpPr txBox="1"/>
          <p:nvPr/>
        </p:nvSpPr>
        <p:spPr>
          <a:xfrm>
            <a:off x="5712300" y="2815288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He is uncomfortable discussing other (private) piano performances he has viewed.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17" name="Google Shape;291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375" y="3955050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1057275" rotWithShape="0" algn="bl" dir="5400000" dist="19050">
              <a:schemeClr val="accent6"/>
            </a:outerShdw>
          </a:effectLst>
        </p:spPr>
      </p:pic>
      <p:sp>
        <p:nvSpPr>
          <p:cNvPr id="2918" name="Google Shape;2918;p57"/>
          <p:cNvSpPr txBox="1"/>
          <p:nvPr/>
        </p:nvSpPr>
        <p:spPr>
          <a:xfrm>
            <a:off x="5001300" y="3981238"/>
            <a:ext cx="9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He enjoys talking to other knowledgeable artists about music.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19" name="Google Shape;291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1275" y="397452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0" name="Google Shape;2920;p57"/>
          <p:cNvSpPr txBox="1"/>
          <p:nvPr/>
        </p:nvSpPr>
        <p:spPr>
          <a:xfrm>
            <a:off x="6751200" y="4000713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He is curious about the intersection between technology and music.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21" name="Google Shape;292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5850" y="2831288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2" name="Google Shape;2922;p57"/>
          <p:cNvSpPr txBox="1"/>
          <p:nvPr/>
        </p:nvSpPr>
        <p:spPr>
          <a:xfrm>
            <a:off x="7445775" y="2857475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He feels strongly about the fact that inspirations from other artists are the essence of creating new art.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6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58"/>
          <p:cNvSpPr txBox="1"/>
          <p:nvPr>
            <p:ph type="title"/>
          </p:nvPr>
        </p:nvSpPr>
        <p:spPr>
          <a:xfrm>
            <a:off x="720000" y="78475"/>
            <a:ext cx="7704000" cy="9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Contradictions , Tensions 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Surprises</a:t>
            </a:r>
            <a:endParaRPr/>
          </a:p>
        </p:txBody>
      </p:sp>
      <p:sp>
        <p:nvSpPr>
          <p:cNvPr id="2928" name="Google Shape;2928;p58"/>
          <p:cNvSpPr txBox="1"/>
          <p:nvPr/>
        </p:nvSpPr>
        <p:spPr>
          <a:xfrm>
            <a:off x="237825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He considers emotional expression to be a very important part of a performance, but when asked how he expresses himself, does so through incredibly technical thinking.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While he says artists apply their own interpretations to playing a piece, there still exists a set boundary where creative expression is limited.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29" name="Google Shape;2929;p58"/>
          <p:cNvSpPr txBox="1"/>
          <p:nvPr/>
        </p:nvSpPr>
        <p:spPr>
          <a:xfrm>
            <a:off x="3207149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He seems to be very capable of critically judging performances but does not do so because of social norms and out of respect.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He seems to be invested in arts but is not able to recall the name of the pieces.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30" name="Google Shape;2930;p58"/>
          <p:cNvSpPr txBox="1"/>
          <p:nvPr/>
        </p:nvSpPr>
        <p:spPr>
          <a:xfrm>
            <a:off x="6176474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He did not consider the enjoyment of art to be a shared experience.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Despite being so technically minded, he clearly thinks deeply about the emotions perceived from art.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Emotions entail much more than the specific of the art.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31" name="Google Shape;2931;p58"/>
          <p:cNvSpPr/>
          <p:nvPr/>
        </p:nvSpPr>
        <p:spPr>
          <a:xfrm>
            <a:off x="1328325" y="996784"/>
            <a:ext cx="548700" cy="5487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2" name="Google Shape;2932;p58"/>
          <p:cNvSpPr/>
          <p:nvPr/>
        </p:nvSpPr>
        <p:spPr>
          <a:xfrm>
            <a:off x="4297650" y="996784"/>
            <a:ext cx="548700" cy="5487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3" name="Google Shape;2933;p58"/>
          <p:cNvSpPr/>
          <p:nvPr/>
        </p:nvSpPr>
        <p:spPr>
          <a:xfrm>
            <a:off x="7266975" y="996784"/>
            <a:ext cx="548700" cy="5487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4" name="Google Shape;2934;p58"/>
          <p:cNvSpPr txBox="1"/>
          <p:nvPr/>
        </p:nvSpPr>
        <p:spPr>
          <a:xfrm>
            <a:off x="1389250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C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sp>
        <p:nvSpPr>
          <p:cNvPr id="2935" name="Google Shape;2935;p58"/>
          <p:cNvSpPr txBox="1"/>
          <p:nvPr/>
        </p:nvSpPr>
        <p:spPr>
          <a:xfrm>
            <a:off x="4358575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T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sp>
        <p:nvSpPr>
          <p:cNvPr id="2936" name="Google Shape;2936;p58"/>
          <p:cNvSpPr txBox="1"/>
          <p:nvPr/>
        </p:nvSpPr>
        <p:spPr>
          <a:xfrm>
            <a:off x="7327900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S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pic>
        <p:nvPicPr>
          <p:cNvPr id="2937" name="Google Shape;2937;p58"/>
          <p:cNvPicPr preferRelativeResize="0"/>
          <p:nvPr/>
        </p:nvPicPr>
        <p:blipFill rotWithShape="1">
          <a:blip r:embed="rId3">
            <a:alphaModFix/>
          </a:blip>
          <a:srcRect b="0" l="1247" r="1257" t="0"/>
          <a:stretch/>
        </p:blipFill>
        <p:spPr>
          <a:xfrm>
            <a:off x="237829" y="355553"/>
            <a:ext cx="858600" cy="883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2" name="Google Shape;2942;p59"/>
          <p:cNvCxnSpPr/>
          <p:nvPr/>
        </p:nvCxnSpPr>
        <p:spPr>
          <a:xfrm>
            <a:off x="4561350" y="74850"/>
            <a:ext cx="21300" cy="4993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3" name="Google Shape;2943;p59"/>
          <p:cNvCxnSpPr/>
          <p:nvPr/>
        </p:nvCxnSpPr>
        <p:spPr>
          <a:xfrm>
            <a:off x="202500" y="2571750"/>
            <a:ext cx="87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4" name="Google Shape;2944;p59"/>
          <p:cNvSpPr txBox="1"/>
          <p:nvPr/>
        </p:nvSpPr>
        <p:spPr>
          <a:xfrm>
            <a:off x="3838425" y="1865850"/>
            <a:ext cx="6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Say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45" name="Google Shape;2945;p59"/>
          <p:cNvSpPr txBox="1"/>
          <p:nvPr/>
        </p:nvSpPr>
        <p:spPr>
          <a:xfrm>
            <a:off x="4728825" y="1865850"/>
            <a:ext cx="6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Think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46" name="Google Shape;2946;p59"/>
          <p:cNvSpPr txBox="1"/>
          <p:nvPr/>
        </p:nvSpPr>
        <p:spPr>
          <a:xfrm>
            <a:off x="3838425" y="2792900"/>
            <a:ext cx="4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Do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47" name="Google Shape;2947;p59"/>
          <p:cNvSpPr txBox="1"/>
          <p:nvPr/>
        </p:nvSpPr>
        <p:spPr>
          <a:xfrm>
            <a:off x="4838775" y="2792900"/>
            <a:ext cx="6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Feel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48" name="Google Shape;2948;p59"/>
          <p:cNvPicPr preferRelativeResize="0"/>
          <p:nvPr/>
        </p:nvPicPr>
        <p:blipFill rotWithShape="1">
          <a:blip r:embed="rId3">
            <a:alphaModFix/>
          </a:blip>
          <a:srcRect b="0" l="12185" r="12177" t="0"/>
          <a:stretch/>
        </p:blipFill>
        <p:spPr>
          <a:xfrm>
            <a:off x="4142704" y="2129853"/>
            <a:ext cx="858600" cy="883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49" name="Google Shape;294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975" y="1930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59"/>
          <p:cNvSpPr txBox="1"/>
          <p:nvPr/>
        </p:nvSpPr>
        <p:spPr>
          <a:xfrm>
            <a:off x="3003900" y="229713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Increased immersion in VR has a negative correlation with memory.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51" name="Google Shape;295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5800" y="138237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2" name="Google Shape;2952;p59"/>
          <p:cNvSpPr txBox="1"/>
          <p:nvPr/>
        </p:nvSpPr>
        <p:spPr>
          <a:xfrm>
            <a:off x="2485725" y="1419088"/>
            <a:ext cx="95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ind"/>
                <a:ea typeface="Hind"/>
                <a:cs typeface="Hind"/>
                <a:sym typeface="Hind"/>
              </a:rPr>
              <a:t>Favorite VR museum is “museum of other realities”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53" name="Google Shape;295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2375" y="229725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19050">
              <a:schemeClr val="accent2"/>
            </a:outerShdw>
          </a:effectLst>
        </p:spPr>
      </p:pic>
      <p:sp>
        <p:nvSpPr>
          <p:cNvPr id="2954" name="Google Shape;2954;p59"/>
          <p:cNvSpPr txBox="1"/>
          <p:nvPr/>
        </p:nvSpPr>
        <p:spPr>
          <a:xfrm>
            <a:off x="1582300" y="266438"/>
            <a:ext cx="95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Spatial and physical learning is good in VR, however, it is bad for remembering declarative knowledge in VR.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55" name="Google Shape;295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00" y="57887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p59"/>
          <p:cNvSpPr txBox="1"/>
          <p:nvPr/>
        </p:nvSpPr>
        <p:spPr>
          <a:xfrm>
            <a:off x="236625" y="615588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Interacting as an anonymous user creates new opportunities for social settings.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57" name="Google Shape;295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3725" y="153737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8" name="Google Shape;2958;p59"/>
          <p:cNvSpPr txBox="1"/>
          <p:nvPr/>
        </p:nvSpPr>
        <p:spPr>
          <a:xfrm>
            <a:off x="1223650" y="1574088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VR experience is optimal when the activities involve a temporal (time and space) aspect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59" name="Google Shape;295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825" y="27929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0" name="Google Shape;2960;p59"/>
          <p:cNvSpPr txBox="1"/>
          <p:nvPr/>
        </p:nvSpPr>
        <p:spPr>
          <a:xfrm>
            <a:off x="5570750" y="2783413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Passionate about location based entertainment and strongly encourages us to check it out.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61" name="Google Shape;296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925" y="396807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59"/>
          <p:cNvSpPr txBox="1"/>
          <p:nvPr/>
        </p:nvSpPr>
        <p:spPr>
          <a:xfrm>
            <a:off x="4959850" y="4004788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Cynical that cost is a barrier for the consumers as mobile phones cost 3 times as much.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63" name="Google Shape;296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7225" y="389772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4" name="Google Shape;2964;p59"/>
          <p:cNvSpPr txBox="1"/>
          <p:nvPr/>
        </p:nvSpPr>
        <p:spPr>
          <a:xfrm>
            <a:off x="6287150" y="3934438"/>
            <a:ext cx="9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ind"/>
                <a:ea typeface="Hind"/>
                <a:cs typeface="Hind"/>
                <a:sym typeface="Hind"/>
              </a:rPr>
              <a:t>Cutting up art pieces and manipulating art in virtual reality is cool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65" name="Google Shape;296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2575" y="2792900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1042988" rotWithShape="0" algn="bl" dir="5400000" dist="19050">
              <a:schemeClr val="accent2"/>
            </a:outerShdw>
          </a:effectLst>
        </p:spPr>
      </p:pic>
      <p:sp>
        <p:nvSpPr>
          <p:cNvPr id="2966" name="Google Shape;2966;p59"/>
          <p:cNvSpPr txBox="1"/>
          <p:nvPr/>
        </p:nvSpPr>
        <p:spPr>
          <a:xfrm>
            <a:off x="6962500" y="2829613"/>
            <a:ext cx="95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He can enjoy art in vr both by himself or with other people. Virtual reality opens doors for new kinds of interactions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67" name="Google Shape;296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5675" y="396807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p59"/>
          <p:cNvSpPr txBox="1"/>
          <p:nvPr/>
        </p:nvSpPr>
        <p:spPr>
          <a:xfrm>
            <a:off x="7685600" y="4004788"/>
            <a:ext cx="95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Despondent about the fact that there is lots of high quality content that cannot be experienced in standalone VR goggles.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69" name="Google Shape;296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275" y="29175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70" name="Google Shape;2970;p59"/>
          <p:cNvSpPr txBox="1"/>
          <p:nvPr/>
        </p:nvSpPr>
        <p:spPr>
          <a:xfrm>
            <a:off x="5077200" y="328463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Interactive art in VR has a lot of potential to change the way people perceive and interact with art.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71" name="Google Shape;297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0325" y="137772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72" name="Google Shape;2972;p59"/>
          <p:cNvSpPr txBox="1"/>
          <p:nvPr/>
        </p:nvSpPr>
        <p:spPr>
          <a:xfrm>
            <a:off x="5850250" y="1414438"/>
            <a:ext cx="95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Hardware and software for VR is ready to be adopted by the masses but innovative contents are required in the long run.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73" name="Google Shape;297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675" y="229725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1028700" rotWithShape="0" algn="bl" dir="5400000" dist="19050">
              <a:schemeClr val="accent2"/>
            </a:outerShdw>
          </a:effectLst>
        </p:spPr>
      </p:pic>
      <p:sp>
        <p:nvSpPr>
          <p:cNvPr id="2974" name="Google Shape;2974;p59"/>
          <p:cNvSpPr txBox="1"/>
          <p:nvPr/>
        </p:nvSpPr>
        <p:spPr>
          <a:xfrm>
            <a:off x="6611600" y="266438"/>
            <a:ext cx="9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Bringing all senses via virtual reality technology is key for immersion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75" name="Google Shape;297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2150" y="1400738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76" name="Google Shape;2976;p59"/>
          <p:cNvSpPr txBox="1"/>
          <p:nvPr/>
        </p:nvSpPr>
        <p:spPr>
          <a:xfrm>
            <a:off x="7382075" y="1437450"/>
            <a:ext cx="9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Virtual reality has lots to offer in the realm of Experiential art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77" name="Google Shape;297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475" y="2757238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971550" rotWithShape="0" algn="bl" dir="5400000" dist="19050">
              <a:schemeClr val="accent2"/>
            </a:outerShdw>
          </a:effectLst>
        </p:spPr>
      </p:pic>
      <p:sp>
        <p:nvSpPr>
          <p:cNvPr id="2978" name="Google Shape;2978;p59"/>
          <p:cNvSpPr txBox="1"/>
          <p:nvPr/>
        </p:nvSpPr>
        <p:spPr>
          <a:xfrm>
            <a:off x="2532400" y="2793950"/>
            <a:ext cx="95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ind"/>
                <a:ea typeface="Hind"/>
                <a:cs typeface="Hind"/>
                <a:sym typeface="Hind"/>
              </a:rPr>
              <a:t>Interacts with art and sculptures in virtual reality.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79" name="Google Shape;297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2675" y="3932413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p59"/>
          <p:cNvSpPr txBox="1"/>
          <p:nvPr/>
        </p:nvSpPr>
        <p:spPr>
          <a:xfrm>
            <a:off x="3192600" y="3969125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Tries out the newest contents on VR to get inspiration for new research projects.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81" name="Google Shape;298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5425" y="3755100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971550" rotWithShape="0" algn="bl" dir="5400000" dist="19050">
              <a:schemeClr val="accent2"/>
            </a:outerShdw>
          </a:effectLst>
        </p:spPr>
      </p:pic>
      <p:sp>
        <p:nvSpPr>
          <p:cNvPr id="2982" name="Google Shape;2982;p59"/>
          <p:cNvSpPr txBox="1"/>
          <p:nvPr/>
        </p:nvSpPr>
        <p:spPr>
          <a:xfrm>
            <a:off x="1425350" y="3791813"/>
            <a:ext cx="95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ind"/>
                <a:ea typeface="Hind"/>
                <a:cs typeface="Hind"/>
                <a:sym typeface="Hind"/>
              </a:rPr>
              <a:t>Goes to virtual museums and exhibitions.</a:t>
            </a:r>
            <a:endParaRPr sz="8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83" name="Google Shape;298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25" y="275725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84" name="Google Shape;2984;p59"/>
          <p:cNvSpPr txBox="1"/>
          <p:nvPr/>
        </p:nvSpPr>
        <p:spPr>
          <a:xfrm>
            <a:off x="503450" y="2793963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Co-founded Strivr, b2b vr content platform focused on education of warehouse workers.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8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p60"/>
          <p:cNvSpPr txBox="1"/>
          <p:nvPr>
            <p:ph type="title"/>
          </p:nvPr>
        </p:nvSpPr>
        <p:spPr>
          <a:xfrm>
            <a:off x="720000" y="78475"/>
            <a:ext cx="7704000" cy="9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Contradictions , Tensions 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Surprises</a:t>
            </a:r>
            <a:endParaRPr/>
          </a:p>
        </p:txBody>
      </p:sp>
      <p:sp>
        <p:nvSpPr>
          <p:cNvPr id="2990" name="Google Shape;2990;p60"/>
          <p:cNvSpPr txBox="1"/>
          <p:nvPr/>
        </p:nvSpPr>
        <p:spPr>
          <a:xfrm>
            <a:off x="237825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Viewing 2D art in virtual reality instead of crowded museums is better but he would rather interact with 3D art in VR than 2D. 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Declarative/factual learning is decreased as immersion in virtual reality increases.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91" name="Google Shape;2991;p60"/>
          <p:cNvSpPr txBox="1"/>
          <p:nvPr/>
        </p:nvSpPr>
        <p:spPr>
          <a:xfrm>
            <a:off x="3207149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There is a lot of high quality content out there in the world but standalone devices cannot handle the computing power. 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VR is not universally applicable to everyday activities.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92" name="Google Shape;2992;p60"/>
          <p:cNvSpPr txBox="1"/>
          <p:nvPr/>
        </p:nvSpPr>
        <p:spPr>
          <a:xfrm>
            <a:off x="6176474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Standalone VR headsets have changed the landscape of the VR industry. 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Key factor for mass adoption of VR technology is creating useful and highly applicable content. 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Many of the art forms in VR are experiential.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93" name="Google Shape;2993;p60"/>
          <p:cNvSpPr/>
          <p:nvPr/>
        </p:nvSpPr>
        <p:spPr>
          <a:xfrm>
            <a:off x="1328325" y="996784"/>
            <a:ext cx="548700" cy="548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4" name="Google Shape;2994;p60"/>
          <p:cNvSpPr/>
          <p:nvPr/>
        </p:nvSpPr>
        <p:spPr>
          <a:xfrm>
            <a:off x="4297650" y="996784"/>
            <a:ext cx="548700" cy="548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5" name="Google Shape;2995;p60"/>
          <p:cNvSpPr/>
          <p:nvPr/>
        </p:nvSpPr>
        <p:spPr>
          <a:xfrm>
            <a:off x="7266975" y="996784"/>
            <a:ext cx="548700" cy="548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6" name="Google Shape;2996;p60"/>
          <p:cNvSpPr txBox="1"/>
          <p:nvPr/>
        </p:nvSpPr>
        <p:spPr>
          <a:xfrm>
            <a:off x="1389250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C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sp>
        <p:nvSpPr>
          <p:cNvPr id="2997" name="Google Shape;2997;p60"/>
          <p:cNvSpPr txBox="1"/>
          <p:nvPr/>
        </p:nvSpPr>
        <p:spPr>
          <a:xfrm>
            <a:off x="4358575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T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sp>
        <p:nvSpPr>
          <p:cNvPr id="2998" name="Google Shape;2998;p60"/>
          <p:cNvSpPr txBox="1"/>
          <p:nvPr/>
        </p:nvSpPr>
        <p:spPr>
          <a:xfrm>
            <a:off x="7327900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S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pic>
        <p:nvPicPr>
          <p:cNvPr id="2999" name="Google Shape;2999;p60"/>
          <p:cNvPicPr preferRelativeResize="0"/>
          <p:nvPr/>
        </p:nvPicPr>
        <p:blipFill rotWithShape="1">
          <a:blip r:embed="rId3">
            <a:alphaModFix/>
          </a:blip>
          <a:srcRect b="0" l="12185" r="12177" t="0"/>
          <a:stretch/>
        </p:blipFill>
        <p:spPr>
          <a:xfrm>
            <a:off x="237829" y="355553"/>
            <a:ext cx="858600" cy="883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7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8" name="Google Shape;2168;p34"/>
          <p:cNvCxnSpPr>
            <a:stCxn id="2169" idx="4"/>
            <a:endCxn id="2170" idx="0"/>
          </p:cNvCxnSpPr>
          <p:nvPr/>
        </p:nvCxnSpPr>
        <p:spPr>
          <a:xfrm flipH="1" rot="-5400000">
            <a:off x="1468242" y="2114965"/>
            <a:ext cx="2964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71" name="Google Shape;2171;p34"/>
          <p:cNvCxnSpPr>
            <a:stCxn id="2172" idx="4"/>
            <a:endCxn id="2173" idx="0"/>
          </p:cNvCxnSpPr>
          <p:nvPr/>
        </p:nvCxnSpPr>
        <p:spPr>
          <a:xfrm flipH="1" rot="-5400000">
            <a:off x="3442754" y="2114965"/>
            <a:ext cx="2964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74" name="Google Shape;2174;p34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 Overview</a:t>
            </a:r>
            <a:endParaRPr/>
          </a:p>
        </p:txBody>
      </p:sp>
      <p:sp>
        <p:nvSpPr>
          <p:cNvPr id="2175" name="Google Shape;2175;p34"/>
          <p:cNvSpPr txBox="1"/>
          <p:nvPr/>
        </p:nvSpPr>
        <p:spPr>
          <a:xfrm flipH="1">
            <a:off x="2465150" y="3635500"/>
            <a:ext cx="22422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Needfinding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cxnSp>
        <p:nvCxnSpPr>
          <p:cNvPr id="2176" name="Google Shape;2176;p34"/>
          <p:cNvCxnSpPr/>
          <p:nvPr/>
        </p:nvCxnSpPr>
        <p:spPr>
          <a:xfrm rot="10800000">
            <a:off x="3668550" y="1062375"/>
            <a:ext cx="1806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7" name="Google Shape;2177;p34"/>
          <p:cNvCxnSpPr>
            <a:stCxn id="2173" idx="4"/>
            <a:endCxn id="2175" idx="0"/>
          </p:cNvCxnSpPr>
          <p:nvPr/>
        </p:nvCxnSpPr>
        <p:spPr>
          <a:xfrm flipH="1">
            <a:off x="3586154" y="3188118"/>
            <a:ext cx="4500" cy="44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2170" name="Google Shape;2170;p34"/>
          <p:cNvSpPr/>
          <p:nvPr/>
        </p:nvSpPr>
        <p:spPr>
          <a:xfrm>
            <a:off x="1153842" y="2263518"/>
            <a:ext cx="924600" cy="9246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34"/>
          <p:cNvSpPr/>
          <p:nvPr/>
        </p:nvSpPr>
        <p:spPr>
          <a:xfrm>
            <a:off x="3128354" y="2263518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8" name="Google Shape;2178;p34"/>
          <p:cNvCxnSpPr>
            <a:stCxn id="2169" idx="0"/>
            <a:endCxn id="2172" idx="0"/>
          </p:cNvCxnSpPr>
          <p:nvPr/>
        </p:nvCxnSpPr>
        <p:spPr>
          <a:xfrm flipH="1" rot="-5400000">
            <a:off x="2603142" y="522565"/>
            <a:ext cx="600" cy="19746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79" name="Google Shape;2179;p34"/>
          <p:cNvCxnSpPr>
            <a:stCxn id="2172" idx="0"/>
            <a:endCxn id="2180" idx="0"/>
          </p:cNvCxnSpPr>
          <p:nvPr/>
        </p:nvCxnSpPr>
        <p:spPr>
          <a:xfrm flipH="1" rot="-5400000">
            <a:off x="4573154" y="527065"/>
            <a:ext cx="600" cy="19656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81" name="Google Shape;2181;p34"/>
          <p:cNvCxnSpPr>
            <a:stCxn id="2180" idx="0"/>
            <a:endCxn id="2182" idx="0"/>
          </p:cNvCxnSpPr>
          <p:nvPr/>
        </p:nvCxnSpPr>
        <p:spPr>
          <a:xfrm flipH="1" rot="-5400000">
            <a:off x="6542296" y="523615"/>
            <a:ext cx="600" cy="19725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69" name="Google Shape;2169;p34"/>
          <p:cNvSpPr/>
          <p:nvPr/>
        </p:nvSpPr>
        <p:spPr>
          <a:xfrm>
            <a:off x="1387392" y="1509565"/>
            <a:ext cx="457500" cy="4575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1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172" name="Google Shape;2172;p34"/>
          <p:cNvSpPr/>
          <p:nvPr/>
        </p:nvSpPr>
        <p:spPr>
          <a:xfrm>
            <a:off x="3361904" y="1509565"/>
            <a:ext cx="457500" cy="4575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2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180" name="Google Shape;2180;p34"/>
          <p:cNvSpPr/>
          <p:nvPr/>
        </p:nvSpPr>
        <p:spPr>
          <a:xfrm>
            <a:off x="5327596" y="1509565"/>
            <a:ext cx="457500" cy="4575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3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182" name="Google Shape;2182;p34"/>
          <p:cNvSpPr/>
          <p:nvPr/>
        </p:nvSpPr>
        <p:spPr>
          <a:xfrm>
            <a:off x="7300158" y="1509565"/>
            <a:ext cx="457500" cy="4575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4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grpSp>
        <p:nvGrpSpPr>
          <p:cNvPr id="2183" name="Google Shape;2183;p34"/>
          <p:cNvGrpSpPr/>
          <p:nvPr/>
        </p:nvGrpSpPr>
        <p:grpSpPr>
          <a:xfrm>
            <a:off x="1396551" y="2502162"/>
            <a:ext cx="439187" cy="447282"/>
            <a:chOff x="4767974" y="2703638"/>
            <a:chExt cx="397346" cy="422124"/>
          </a:xfrm>
        </p:grpSpPr>
        <p:sp>
          <p:nvSpPr>
            <p:cNvPr id="2184" name="Google Shape;2184;p34"/>
            <p:cNvSpPr/>
            <p:nvPr/>
          </p:nvSpPr>
          <p:spPr>
            <a:xfrm>
              <a:off x="4850256" y="3032080"/>
              <a:ext cx="232810" cy="93682"/>
            </a:xfrm>
            <a:custGeom>
              <a:rect b="b" l="l" r="r" t="t"/>
              <a:pathLst>
                <a:path extrusionOk="0" h="3558" w="8842">
                  <a:moveTo>
                    <a:pt x="1753" y="0"/>
                  </a:moveTo>
                  <a:lnTo>
                    <a:pt x="1677" y="51"/>
                  </a:lnTo>
                  <a:lnTo>
                    <a:pt x="1499" y="204"/>
                  </a:lnTo>
                  <a:lnTo>
                    <a:pt x="1194" y="483"/>
                  </a:lnTo>
                  <a:lnTo>
                    <a:pt x="1042" y="661"/>
                  </a:lnTo>
                  <a:lnTo>
                    <a:pt x="889" y="864"/>
                  </a:lnTo>
                  <a:lnTo>
                    <a:pt x="712" y="1093"/>
                  </a:lnTo>
                  <a:lnTo>
                    <a:pt x="559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53" y="2312"/>
                  </a:lnTo>
                  <a:lnTo>
                    <a:pt x="77" y="2693"/>
                  </a:lnTo>
                  <a:lnTo>
                    <a:pt x="26" y="3100"/>
                  </a:lnTo>
                  <a:lnTo>
                    <a:pt x="0" y="3557"/>
                  </a:lnTo>
                  <a:lnTo>
                    <a:pt x="8841" y="3557"/>
                  </a:lnTo>
                  <a:lnTo>
                    <a:pt x="8816" y="3100"/>
                  </a:lnTo>
                  <a:lnTo>
                    <a:pt x="8765" y="2693"/>
                  </a:lnTo>
                  <a:lnTo>
                    <a:pt x="8689" y="2312"/>
                  </a:lnTo>
                  <a:lnTo>
                    <a:pt x="8562" y="1982"/>
                  </a:lnTo>
                  <a:lnTo>
                    <a:pt x="8435" y="1652"/>
                  </a:lnTo>
                  <a:lnTo>
                    <a:pt x="8282" y="1372"/>
                  </a:lnTo>
                  <a:lnTo>
                    <a:pt x="8130" y="1093"/>
                  </a:lnTo>
                  <a:lnTo>
                    <a:pt x="7952" y="864"/>
                  </a:lnTo>
                  <a:lnTo>
                    <a:pt x="7799" y="661"/>
                  </a:lnTo>
                  <a:lnTo>
                    <a:pt x="7647" y="483"/>
                  </a:lnTo>
                  <a:lnTo>
                    <a:pt x="7342" y="204"/>
                  </a:lnTo>
                  <a:lnTo>
                    <a:pt x="7164" y="51"/>
                  </a:lnTo>
                  <a:lnTo>
                    <a:pt x="7088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34"/>
            <p:cNvSpPr/>
            <p:nvPr/>
          </p:nvSpPr>
          <p:spPr>
            <a:xfrm>
              <a:off x="4850256" y="3032080"/>
              <a:ext cx="68247" cy="93682"/>
            </a:xfrm>
            <a:custGeom>
              <a:rect b="b" l="l" r="r" t="t"/>
              <a:pathLst>
                <a:path extrusionOk="0" h="3558" w="2592">
                  <a:moveTo>
                    <a:pt x="1753" y="0"/>
                  </a:moveTo>
                  <a:lnTo>
                    <a:pt x="1677" y="51"/>
                  </a:lnTo>
                  <a:lnTo>
                    <a:pt x="1499" y="204"/>
                  </a:lnTo>
                  <a:lnTo>
                    <a:pt x="1194" y="483"/>
                  </a:lnTo>
                  <a:lnTo>
                    <a:pt x="1042" y="661"/>
                  </a:lnTo>
                  <a:lnTo>
                    <a:pt x="889" y="864"/>
                  </a:lnTo>
                  <a:lnTo>
                    <a:pt x="712" y="1093"/>
                  </a:lnTo>
                  <a:lnTo>
                    <a:pt x="559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53" y="2312"/>
                  </a:lnTo>
                  <a:lnTo>
                    <a:pt x="77" y="2693"/>
                  </a:lnTo>
                  <a:lnTo>
                    <a:pt x="26" y="3100"/>
                  </a:lnTo>
                  <a:lnTo>
                    <a:pt x="0" y="3557"/>
                  </a:lnTo>
                  <a:lnTo>
                    <a:pt x="839" y="3557"/>
                  </a:lnTo>
                  <a:lnTo>
                    <a:pt x="864" y="3100"/>
                  </a:lnTo>
                  <a:lnTo>
                    <a:pt x="915" y="2693"/>
                  </a:lnTo>
                  <a:lnTo>
                    <a:pt x="991" y="2312"/>
                  </a:lnTo>
                  <a:lnTo>
                    <a:pt x="1118" y="1982"/>
                  </a:lnTo>
                  <a:lnTo>
                    <a:pt x="1245" y="1652"/>
                  </a:lnTo>
                  <a:lnTo>
                    <a:pt x="1398" y="1372"/>
                  </a:lnTo>
                  <a:lnTo>
                    <a:pt x="1550" y="1093"/>
                  </a:lnTo>
                  <a:lnTo>
                    <a:pt x="1728" y="864"/>
                  </a:lnTo>
                  <a:lnTo>
                    <a:pt x="1880" y="661"/>
                  </a:lnTo>
                  <a:lnTo>
                    <a:pt x="2033" y="483"/>
                  </a:lnTo>
                  <a:lnTo>
                    <a:pt x="2312" y="204"/>
                  </a:lnTo>
                  <a:lnTo>
                    <a:pt x="2515" y="51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4"/>
            <p:cNvSpPr/>
            <p:nvPr/>
          </p:nvSpPr>
          <p:spPr>
            <a:xfrm>
              <a:off x="4909788" y="3024049"/>
              <a:ext cx="113746" cy="60901"/>
            </a:xfrm>
            <a:custGeom>
              <a:rect b="b" l="l" r="r" t="t"/>
              <a:pathLst>
                <a:path extrusionOk="0" h="2313" w="4320">
                  <a:moveTo>
                    <a:pt x="1169" y="1"/>
                  </a:moveTo>
                  <a:lnTo>
                    <a:pt x="940" y="26"/>
                  </a:lnTo>
                  <a:lnTo>
                    <a:pt x="712" y="77"/>
                  </a:lnTo>
                  <a:lnTo>
                    <a:pt x="508" y="204"/>
                  </a:lnTo>
                  <a:lnTo>
                    <a:pt x="356" y="331"/>
                  </a:lnTo>
                  <a:lnTo>
                    <a:pt x="204" y="509"/>
                  </a:lnTo>
                  <a:lnTo>
                    <a:pt x="102" y="712"/>
                  </a:lnTo>
                  <a:lnTo>
                    <a:pt x="26" y="915"/>
                  </a:lnTo>
                  <a:lnTo>
                    <a:pt x="0" y="1144"/>
                  </a:lnTo>
                  <a:lnTo>
                    <a:pt x="26" y="1372"/>
                  </a:lnTo>
                  <a:lnTo>
                    <a:pt x="102" y="1601"/>
                  </a:lnTo>
                  <a:lnTo>
                    <a:pt x="204" y="1804"/>
                  </a:lnTo>
                  <a:lnTo>
                    <a:pt x="356" y="1957"/>
                  </a:lnTo>
                  <a:lnTo>
                    <a:pt x="508" y="2109"/>
                  </a:lnTo>
                  <a:lnTo>
                    <a:pt x="712" y="2211"/>
                  </a:lnTo>
                  <a:lnTo>
                    <a:pt x="940" y="2287"/>
                  </a:lnTo>
                  <a:lnTo>
                    <a:pt x="1169" y="2312"/>
                  </a:lnTo>
                  <a:lnTo>
                    <a:pt x="1321" y="2287"/>
                  </a:lnTo>
                  <a:lnTo>
                    <a:pt x="1474" y="2262"/>
                  </a:lnTo>
                  <a:lnTo>
                    <a:pt x="1601" y="2211"/>
                  </a:lnTo>
                  <a:lnTo>
                    <a:pt x="1753" y="2135"/>
                  </a:lnTo>
                  <a:lnTo>
                    <a:pt x="1855" y="2058"/>
                  </a:lnTo>
                  <a:lnTo>
                    <a:pt x="1982" y="1957"/>
                  </a:lnTo>
                  <a:lnTo>
                    <a:pt x="2083" y="1855"/>
                  </a:lnTo>
                  <a:lnTo>
                    <a:pt x="2160" y="1728"/>
                  </a:lnTo>
                  <a:lnTo>
                    <a:pt x="2236" y="1855"/>
                  </a:lnTo>
                  <a:lnTo>
                    <a:pt x="2338" y="1957"/>
                  </a:lnTo>
                  <a:lnTo>
                    <a:pt x="2439" y="2058"/>
                  </a:lnTo>
                  <a:lnTo>
                    <a:pt x="2566" y="2135"/>
                  </a:lnTo>
                  <a:lnTo>
                    <a:pt x="2719" y="2211"/>
                  </a:lnTo>
                  <a:lnTo>
                    <a:pt x="2846" y="2262"/>
                  </a:lnTo>
                  <a:lnTo>
                    <a:pt x="2998" y="2287"/>
                  </a:lnTo>
                  <a:lnTo>
                    <a:pt x="3150" y="2312"/>
                  </a:lnTo>
                  <a:lnTo>
                    <a:pt x="3379" y="2287"/>
                  </a:lnTo>
                  <a:lnTo>
                    <a:pt x="3608" y="2211"/>
                  </a:lnTo>
                  <a:lnTo>
                    <a:pt x="3811" y="2109"/>
                  </a:lnTo>
                  <a:lnTo>
                    <a:pt x="3963" y="1957"/>
                  </a:lnTo>
                  <a:lnTo>
                    <a:pt x="4116" y="1804"/>
                  </a:lnTo>
                  <a:lnTo>
                    <a:pt x="4217" y="1601"/>
                  </a:lnTo>
                  <a:lnTo>
                    <a:pt x="4294" y="1372"/>
                  </a:lnTo>
                  <a:lnTo>
                    <a:pt x="4319" y="1144"/>
                  </a:lnTo>
                  <a:lnTo>
                    <a:pt x="4294" y="915"/>
                  </a:lnTo>
                  <a:lnTo>
                    <a:pt x="4217" y="712"/>
                  </a:lnTo>
                  <a:lnTo>
                    <a:pt x="4116" y="509"/>
                  </a:lnTo>
                  <a:lnTo>
                    <a:pt x="3963" y="331"/>
                  </a:lnTo>
                  <a:lnTo>
                    <a:pt x="3811" y="204"/>
                  </a:lnTo>
                  <a:lnTo>
                    <a:pt x="3608" y="77"/>
                  </a:lnTo>
                  <a:lnTo>
                    <a:pt x="3379" y="26"/>
                  </a:lnTo>
                  <a:lnTo>
                    <a:pt x="3150" y="1"/>
                  </a:lnTo>
                  <a:lnTo>
                    <a:pt x="2998" y="1"/>
                  </a:lnTo>
                  <a:lnTo>
                    <a:pt x="2846" y="26"/>
                  </a:lnTo>
                  <a:lnTo>
                    <a:pt x="2719" y="77"/>
                  </a:lnTo>
                  <a:lnTo>
                    <a:pt x="2566" y="153"/>
                  </a:lnTo>
                  <a:lnTo>
                    <a:pt x="2439" y="229"/>
                  </a:lnTo>
                  <a:lnTo>
                    <a:pt x="2338" y="331"/>
                  </a:lnTo>
                  <a:lnTo>
                    <a:pt x="2236" y="432"/>
                  </a:lnTo>
                  <a:lnTo>
                    <a:pt x="2160" y="560"/>
                  </a:lnTo>
                  <a:lnTo>
                    <a:pt x="2083" y="432"/>
                  </a:lnTo>
                  <a:lnTo>
                    <a:pt x="1982" y="331"/>
                  </a:lnTo>
                  <a:lnTo>
                    <a:pt x="1855" y="229"/>
                  </a:lnTo>
                  <a:lnTo>
                    <a:pt x="1753" y="153"/>
                  </a:lnTo>
                  <a:lnTo>
                    <a:pt x="1601" y="77"/>
                  </a:lnTo>
                  <a:lnTo>
                    <a:pt x="1474" y="2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4889724" y="3085582"/>
              <a:ext cx="12717" cy="40180"/>
            </a:xfrm>
            <a:custGeom>
              <a:rect b="b" l="l" r="r" t="t"/>
              <a:pathLst>
                <a:path extrusionOk="0" h="1526" w="483">
                  <a:moveTo>
                    <a:pt x="229" y="1"/>
                  </a:moveTo>
                  <a:lnTo>
                    <a:pt x="153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1525"/>
                  </a:lnTo>
                  <a:lnTo>
                    <a:pt x="483" y="1525"/>
                  </a:lnTo>
                  <a:lnTo>
                    <a:pt x="483" y="255"/>
                  </a:lnTo>
                  <a:lnTo>
                    <a:pt x="457" y="153"/>
                  </a:lnTo>
                  <a:lnTo>
                    <a:pt x="407" y="77"/>
                  </a:lnTo>
                  <a:lnTo>
                    <a:pt x="330" y="26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5030853" y="3085582"/>
              <a:ext cx="12744" cy="40180"/>
            </a:xfrm>
            <a:custGeom>
              <a:rect b="b" l="l" r="r" t="t"/>
              <a:pathLst>
                <a:path extrusionOk="0" h="1526" w="484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525"/>
                  </a:lnTo>
                  <a:lnTo>
                    <a:pt x="483" y="1525"/>
                  </a:lnTo>
                  <a:lnTo>
                    <a:pt x="483" y="255"/>
                  </a:lnTo>
                  <a:lnTo>
                    <a:pt x="458" y="153"/>
                  </a:lnTo>
                  <a:lnTo>
                    <a:pt x="407" y="77"/>
                  </a:lnTo>
                  <a:lnTo>
                    <a:pt x="331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4891041" y="2703638"/>
              <a:ext cx="38837" cy="64245"/>
            </a:xfrm>
            <a:custGeom>
              <a:rect b="b" l="l" r="r" t="t"/>
              <a:pathLst>
                <a:path extrusionOk="0" h="2440" w="1475">
                  <a:moveTo>
                    <a:pt x="484" y="1"/>
                  </a:moveTo>
                  <a:lnTo>
                    <a:pt x="382" y="26"/>
                  </a:lnTo>
                  <a:lnTo>
                    <a:pt x="306" y="52"/>
                  </a:lnTo>
                  <a:lnTo>
                    <a:pt x="204" y="103"/>
                  </a:lnTo>
                  <a:lnTo>
                    <a:pt x="153" y="153"/>
                  </a:lnTo>
                  <a:lnTo>
                    <a:pt x="77" y="230"/>
                  </a:lnTo>
                  <a:lnTo>
                    <a:pt x="52" y="306"/>
                  </a:lnTo>
                  <a:lnTo>
                    <a:pt x="26" y="407"/>
                  </a:lnTo>
                  <a:lnTo>
                    <a:pt x="1" y="484"/>
                  </a:lnTo>
                  <a:lnTo>
                    <a:pt x="26" y="585"/>
                  </a:lnTo>
                  <a:lnTo>
                    <a:pt x="52" y="661"/>
                  </a:lnTo>
                  <a:lnTo>
                    <a:pt x="103" y="763"/>
                  </a:lnTo>
                  <a:lnTo>
                    <a:pt x="153" y="814"/>
                  </a:lnTo>
                  <a:lnTo>
                    <a:pt x="230" y="915"/>
                  </a:lnTo>
                  <a:lnTo>
                    <a:pt x="306" y="1043"/>
                  </a:lnTo>
                  <a:lnTo>
                    <a:pt x="407" y="1373"/>
                  </a:lnTo>
                  <a:lnTo>
                    <a:pt x="509" y="1703"/>
                  </a:lnTo>
                  <a:lnTo>
                    <a:pt x="534" y="2008"/>
                  </a:lnTo>
                  <a:lnTo>
                    <a:pt x="560" y="2109"/>
                  </a:lnTo>
                  <a:lnTo>
                    <a:pt x="585" y="2186"/>
                  </a:lnTo>
                  <a:lnTo>
                    <a:pt x="636" y="2262"/>
                  </a:lnTo>
                  <a:lnTo>
                    <a:pt x="687" y="2313"/>
                  </a:lnTo>
                  <a:lnTo>
                    <a:pt x="763" y="2364"/>
                  </a:lnTo>
                  <a:lnTo>
                    <a:pt x="839" y="2414"/>
                  </a:lnTo>
                  <a:lnTo>
                    <a:pt x="916" y="2440"/>
                  </a:lnTo>
                  <a:lnTo>
                    <a:pt x="1144" y="2440"/>
                  </a:lnTo>
                  <a:lnTo>
                    <a:pt x="1220" y="2389"/>
                  </a:lnTo>
                  <a:lnTo>
                    <a:pt x="1297" y="2338"/>
                  </a:lnTo>
                  <a:lnTo>
                    <a:pt x="1373" y="2287"/>
                  </a:lnTo>
                  <a:lnTo>
                    <a:pt x="1424" y="2211"/>
                  </a:lnTo>
                  <a:lnTo>
                    <a:pt x="1474" y="2135"/>
                  </a:lnTo>
                  <a:lnTo>
                    <a:pt x="1474" y="2033"/>
                  </a:lnTo>
                  <a:lnTo>
                    <a:pt x="1474" y="1932"/>
                  </a:lnTo>
                  <a:lnTo>
                    <a:pt x="1474" y="1728"/>
                  </a:lnTo>
                  <a:lnTo>
                    <a:pt x="1373" y="1271"/>
                  </a:lnTo>
                  <a:lnTo>
                    <a:pt x="1271" y="915"/>
                  </a:lnTo>
                  <a:lnTo>
                    <a:pt x="1144" y="611"/>
                  </a:lnTo>
                  <a:lnTo>
                    <a:pt x="992" y="357"/>
                  </a:lnTo>
                  <a:lnTo>
                    <a:pt x="814" y="153"/>
                  </a:lnTo>
                  <a:lnTo>
                    <a:pt x="738" y="77"/>
                  </a:lnTo>
                  <a:lnTo>
                    <a:pt x="661" y="52"/>
                  </a:lnTo>
                  <a:lnTo>
                    <a:pt x="560" y="2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4808786" y="2709668"/>
              <a:ext cx="313064" cy="126437"/>
            </a:xfrm>
            <a:custGeom>
              <a:rect b="b" l="l" r="r" t="t"/>
              <a:pathLst>
                <a:path extrusionOk="0" h="4802" w="11890">
                  <a:moveTo>
                    <a:pt x="7774" y="1"/>
                  </a:moveTo>
                  <a:lnTo>
                    <a:pt x="7266" y="51"/>
                  </a:lnTo>
                  <a:lnTo>
                    <a:pt x="6758" y="128"/>
                  </a:lnTo>
                  <a:lnTo>
                    <a:pt x="6250" y="229"/>
                  </a:lnTo>
                  <a:lnTo>
                    <a:pt x="5792" y="356"/>
                  </a:lnTo>
                  <a:lnTo>
                    <a:pt x="5335" y="509"/>
                  </a:lnTo>
                  <a:lnTo>
                    <a:pt x="4446" y="864"/>
                  </a:lnTo>
                  <a:lnTo>
                    <a:pt x="3989" y="1042"/>
                  </a:lnTo>
                  <a:lnTo>
                    <a:pt x="3531" y="1195"/>
                  </a:lnTo>
                  <a:lnTo>
                    <a:pt x="3074" y="1322"/>
                  </a:lnTo>
                  <a:lnTo>
                    <a:pt x="2591" y="1423"/>
                  </a:lnTo>
                  <a:lnTo>
                    <a:pt x="1728" y="1550"/>
                  </a:lnTo>
                  <a:lnTo>
                    <a:pt x="1296" y="1601"/>
                  </a:lnTo>
                  <a:lnTo>
                    <a:pt x="864" y="1728"/>
                  </a:lnTo>
                  <a:lnTo>
                    <a:pt x="712" y="1779"/>
                  </a:lnTo>
                  <a:lnTo>
                    <a:pt x="559" y="1855"/>
                  </a:lnTo>
                  <a:lnTo>
                    <a:pt x="432" y="1957"/>
                  </a:lnTo>
                  <a:lnTo>
                    <a:pt x="305" y="2058"/>
                  </a:lnTo>
                  <a:lnTo>
                    <a:pt x="229" y="2160"/>
                  </a:lnTo>
                  <a:lnTo>
                    <a:pt x="153" y="2287"/>
                  </a:lnTo>
                  <a:lnTo>
                    <a:pt x="76" y="2414"/>
                  </a:lnTo>
                  <a:lnTo>
                    <a:pt x="51" y="2541"/>
                  </a:lnTo>
                  <a:lnTo>
                    <a:pt x="0" y="2846"/>
                  </a:lnTo>
                  <a:lnTo>
                    <a:pt x="0" y="3151"/>
                  </a:lnTo>
                  <a:lnTo>
                    <a:pt x="26" y="3456"/>
                  </a:lnTo>
                  <a:lnTo>
                    <a:pt x="102" y="3786"/>
                  </a:lnTo>
                  <a:lnTo>
                    <a:pt x="5996" y="4802"/>
                  </a:lnTo>
                  <a:lnTo>
                    <a:pt x="11890" y="3786"/>
                  </a:lnTo>
                  <a:lnTo>
                    <a:pt x="11864" y="3303"/>
                  </a:lnTo>
                  <a:lnTo>
                    <a:pt x="11762" y="2846"/>
                  </a:lnTo>
                  <a:lnTo>
                    <a:pt x="11635" y="2363"/>
                  </a:lnTo>
                  <a:lnTo>
                    <a:pt x="11483" y="1931"/>
                  </a:lnTo>
                  <a:lnTo>
                    <a:pt x="11356" y="1728"/>
                  </a:lnTo>
                  <a:lnTo>
                    <a:pt x="11254" y="1525"/>
                  </a:lnTo>
                  <a:lnTo>
                    <a:pt x="11102" y="1322"/>
                  </a:lnTo>
                  <a:lnTo>
                    <a:pt x="10975" y="1144"/>
                  </a:lnTo>
                  <a:lnTo>
                    <a:pt x="10797" y="966"/>
                  </a:lnTo>
                  <a:lnTo>
                    <a:pt x="10619" y="814"/>
                  </a:lnTo>
                  <a:lnTo>
                    <a:pt x="10441" y="661"/>
                  </a:lnTo>
                  <a:lnTo>
                    <a:pt x="10213" y="534"/>
                  </a:lnTo>
                  <a:lnTo>
                    <a:pt x="10010" y="407"/>
                  </a:lnTo>
                  <a:lnTo>
                    <a:pt x="9756" y="305"/>
                  </a:lnTo>
                  <a:lnTo>
                    <a:pt x="9527" y="229"/>
                  </a:lnTo>
                  <a:lnTo>
                    <a:pt x="9273" y="153"/>
                  </a:lnTo>
                  <a:lnTo>
                    <a:pt x="8790" y="51"/>
                  </a:lnTo>
                  <a:lnTo>
                    <a:pt x="8282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4808786" y="2751138"/>
              <a:ext cx="40811" cy="58216"/>
            </a:xfrm>
            <a:custGeom>
              <a:rect b="b" l="l" r="r" t="t"/>
              <a:pathLst>
                <a:path extrusionOk="0" h="2211" w="1550">
                  <a:moveTo>
                    <a:pt x="1550" y="1"/>
                  </a:moveTo>
                  <a:lnTo>
                    <a:pt x="1220" y="51"/>
                  </a:lnTo>
                  <a:lnTo>
                    <a:pt x="864" y="153"/>
                  </a:lnTo>
                  <a:lnTo>
                    <a:pt x="712" y="204"/>
                  </a:lnTo>
                  <a:lnTo>
                    <a:pt x="559" y="280"/>
                  </a:lnTo>
                  <a:lnTo>
                    <a:pt x="432" y="382"/>
                  </a:lnTo>
                  <a:lnTo>
                    <a:pt x="305" y="483"/>
                  </a:lnTo>
                  <a:lnTo>
                    <a:pt x="229" y="585"/>
                  </a:lnTo>
                  <a:lnTo>
                    <a:pt x="153" y="712"/>
                  </a:lnTo>
                  <a:lnTo>
                    <a:pt x="76" y="839"/>
                  </a:lnTo>
                  <a:lnTo>
                    <a:pt x="51" y="966"/>
                  </a:lnTo>
                  <a:lnTo>
                    <a:pt x="0" y="1271"/>
                  </a:lnTo>
                  <a:lnTo>
                    <a:pt x="0" y="1576"/>
                  </a:lnTo>
                  <a:lnTo>
                    <a:pt x="26" y="1881"/>
                  </a:lnTo>
                  <a:lnTo>
                    <a:pt x="102" y="2211"/>
                  </a:lnTo>
                  <a:lnTo>
                    <a:pt x="1067" y="2211"/>
                  </a:lnTo>
                  <a:lnTo>
                    <a:pt x="991" y="1906"/>
                  </a:lnTo>
                  <a:lnTo>
                    <a:pt x="966" y="1576"/>
                  </a:lnTo>
                  <a:lnTo>
                    <a:pt x="966" y="1245"/>
                  </a:lnTo>
                  <a:lnTo>
                    <a:pt x="991" y="941"/>
                  </a:lnTo>
                  <a:lnTo>
                    <a:pt x="1042" y="661"/>
                  </a:lnTo>
                  <a:lnTo>
                    <a:pt x="1169" y="407"/>
                  </a:lnTo>
                  <a:lnTo>
                    <a:pt x="1245" y="280"/>
                  </a:lnTo>
                  <a:lnTo>
                    <a:pt x="1321" y="178"/>
                  </a:lnTo>
                  <a:lnTo>
                    <a:pt x="1423" y="77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4"/>
            <p:cNvSpPr/>
            <p:nvPr/>
          </p:nvSpPr>
          <p:spPr>
            <a:xfrm>
              <a:off x="4787380" y="2809327"/>
              <a:ext cx="358562" cy="89654"/>
            </a:xfrm>
            <a:custGeom>
              <a:rect b="b" l="l" r="r" t="t"/>
              <a:pathLst>
                <a:path extrusionOk="0" h="3405" w="13618">
                  <a:moveTo>
                    <a:pt x="915" y="1"/>
                  </a:moveTo>
                  <a:lnTo>
                    <a:pt x="712" y="407"/>
                  </a:lnTo>
                  <a:lnTo>
                    <a:pt x="508" y="788"/>
                  </a:lnTo>
                  <a:lnTo>
                    <a:pt x="356" y="1220"/>
                  </a:lnTo>
                  <a:lnTo>
                    <a:pt x="229" y="1627"/>
                  </a:lnTo>
                  <a:lnTo>
                    <a:pt x="127" y="2059"/>
                  </a:lnTo>
                  <a:lnTo>
                    <a:pt x="51" y="2516"/>
                  </a:lnTo>
                  <a:lnTo>
                    <a:pt x="26" y="2948"/>
                  </a:lnTo>
                  <a:lnTo>
                    <a:pt x="0" y="3405"/>
                  </a:lnTo>
                  <a:lnTo>
                    <a:pt x="13617" y="3405"/>
                  </a:lnTo>
                  <a:lnTo>
                    <a:pt x="13592" y="2948"/>
                  </a:lnTo>
                  <a:lnTo>
                    <a:pt x="13566" y="2516"/>
                  </a:lnTo>
                  <a:lnTo>
                    <a:pt x="13490" y="2059"/>
                  </a:lnTo>
                  <a:lnTo>
                    <a:pt x="13388" y="1627"/>
                  </a:lnTo>
                  <a:lnTo>
                    <a:pt x="13261" y="1220"/>
                  </a:lnTo>
                  <a:lnTo>
                    <a:pt x="13109" y="788"/>
                  </a:lnTo>
                  <a:lnTo>
                    <a:pt x="12906" y="407"/>
                  </a:lnTo>
                  <a:lnTo>
                    <a:pt x="12703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4"/>
            <p:cNvSpPr/>
            <p:nvPr/>
          </p:nvSpPr>
          <p:spPr>
            <a:xfrm>
              <a:off x="4787380" y="2809327"/>
              <a:ext cx="49527" cy="89654"/>
            </a:xfrm>
            <a:custGeom>
              <a:rect b="b" l="l" r="r" t="t"/>
              <a:pathLst>
                <a:path extrusionOk="0" h="3405" w="1881">
                  <a:moveTo>
                    <a:pt x="915" y="1"/>
                  </a:moveTo>
                  <a:lnTo>
                    <a:pt x="712" y="407"/>
                  </a:lnTo>
                  <a:lnTo>
                    <a:pt x="508" y="788"/>
                  </a:lnTo>
                  <a:lnTo>
                    <a:pt x="356" y="1220"/>
                  </a:lnTo>
                  <a:lnTo>
                    <a:pt x="229" y="1627"/>
                  </a:lnTo>
                  <a:lnTo>
                    <a:pt x="127" y="2059"/>
                  </a:lnTo>
                  <a:lnTo>
                    <a:pt x="51" y="2516"/>
                  </a:lnTo>
                  <a:lnTo>
                    <a:pt x="26" y="2948"/>
                  </a:lnTo>
                  <a:lnTo>
                    <a:pt x="0" y="3405"/>
                  </a:lnTo>
                  <a:lnTo>
                    <a:pt x="966" y="3405"/>
                  </a:lnTo>
                  <a:lnTo>
                    <a:pt x="991" y="2948"/>
                  </a:lnTo>
                  <a:lnTo>
                    <a:pt x="1016" y="2516"/>
                  </a:lnTo>
                  <a:lnTo>
                    <a:pt x="1093" y="2059"/>
                  </a:lnTo>
                  <a:lnTo>
                    <a:pt x="1194" y="1627"/>
                  </a:lnTo>
                  <a:lnTo>
                    <a:pt x="1321" y="1220"/>
                  </a:lnTo>
                  <a:lnTo>
                    <a:pt x="1474" y="788"/>
                  </a:lnTo>
                  <a:lnTo>
                    <a:pt x="1677" y="407"/>
                  </a:lnTo>
                  <a:lnTo>
                    <a:pt x="1880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4"/>
            <p:cNvSpPr/>
            <p:nvPr/>
          </p:nvSpPr>
          <p:spPr>
            <a:xfrm>
              <a:off x="4767974" y="2898981"/>
              <a:ext cx="397346" cy="97684"/>
            </a:xfrm>
            <a:custGeom>
              <a:rect b="b" l="l" r="r" t="t"/>
              <a:pathLst>
                <a:path extrusionOk="0" h="3710" w="15091">
                  <a:moveTo>
                    <a:pt x="737" y="0"/>
                  </a:moveTo>
                  <a:lnTo>
                    <a:pt x="712" y="406"/>
                  </a:lnTo>
                  <a:lnTo>
                    <a:pt x="686" y="762"/>
                  </a:lnTo>
                  <a:lnTo>
                    <a:pt x="610" y="1092"/>
                  </a:lnTo>
                  <a:lnTo>
                    <a:pt x="534" y="1372"/>
                  </a:lnTo>
                  <a:lnTo>
                    <a:pt x="432" y="1626"/>
                  </a:lnTo>
                  <a:lnTo>
                    <a:pt x="331" y="1829"/>
                  </a:lnTo>
                  <a:lnTo>
                    <a:pt x="204" y="2007"/>
                  </a:lnTo>
                  <a:lnTo>
                    <a:pt x="102" y="2159"/>
                  </a:lnTo>
                  <a:lnTo>
                    <a:pt x="51" y="2236"/>
                  </a:lnTo>
                  <a:lnTo>
                    <a:pt x="26" y="2312"/>
                  </a:lnTo>
                  <a:lnTo>
                    <a:pt x="1" y="2413"/>
                  </a:lnTo>
                  <a:lnTo>
                    <a:pt x="26" y="2515"/>
                  </a:lnTo>
                  <a:lnTo>
                    <a:pt x="51" y="2591"/>
                  </a:lnTo>
                  <a:lnTo>
                    <a:pt x="102" y="2667"/>
                  </a:lnTo>
                  <a:lnTo>
                    <a:pt x="153" y="2744"/>
                  </a:lnTo>
                  <a:lnTo>
                    <a:pt x="255" y="2794"/>
                  </a:lnTo>
                  <a:lnTo>
                    <a:pt x="636" y="2947"/>
                  </a:lnTo>
                  <a:lnTo>
                    <a:pt x="1144" y="3125"/>
                  </a:lnTo>
                  <a:lnTo>
                    <a:pt x="1779" y="3303"/>
                  </a:lnTo>
                  <a:lnTo>
                    <a:pt x="2592" y="3455"/>
                  </a:lnTo>
                  <a:lnTo>
                    <a:pt x="3557" y="3607"/>
                  </a:lnTo>
                  <a:lnTo>
                    <a:pt x="4091" y="3658"/>
                  </a:lnTo>
                  <a:lnTo>
                    <a:pt x="4700" y="3684"/>
                  </a:lnTo>
                  <a:lnTo>
                    <a:pt x="5335" y="3709"/>
                  </a:lnTo>
                  <a:lnTo>
                    <a:pt x="6758" y="3709"/>
                  </a:lnTo>
                  <a:lnTo>
                    <a:pt x="7546" y="3684"/>
                  </a:lnTo>
                  <a:lnTo>
                    <a:pt x="8333" y="3709"/>
                  </a:lnTo>
                  <a:lnTo>
                    <a:pt x="9756" y="3709"/>
                  </a:lnTo>
                  <a:lnTo>
                    <a:pt x="10391" y="3684"/>
                  </a:lnTo>
                  <a:lnTo>
                    <a:pt x="10975" y="3658"/>
                  </a:lnTo>
                  <a:lnTo>
                    <a:pt x="11534" y="3607"/>
                  </a:lnTo>
                  <a:lnTo>
                    <a:pt x="12500" y="3455"/>
                  </a:lnTo>
                  <a:lnTo>
                    <a:pt x="13312" y="3303"/>
                  </a:lnTo>
                  <a:lnTo>
                    <a:pt x="13948" y="3125"/>
                  </a:lnTo>
                  <a:lnTo>
                    <a:pt x="14456" y="2947"/>
                  </a:lnTo>
                  <a:lnTo>
                    <a:pt x="14837" y="2794"/>
                  </a:lnTo>
                  <a:lnTo>
                    <a:pt x="14938" y="2744"/>
                  </a:lnTo>
                  <a:lnTo>
                    <a:pt x="14989" y="2667"/>
                  </a:lnTo>
                  <a:lnTo>
                    <a:pt x="15040" y="2591"/>
                  </a:lnTo>
                  <a:lnTo>
                    <a:pt x="15065" y="2515"/>
                  </a:lnTo>
                  <a:lnTo>
                    <a:pt x="15091" y="2413"/>
                  </a:lnTo>
                  <a:lnTo>
                    <a:pt x="15065" y="2312"/>
                  </a:lnTo>
                  <a:lnTo>
                    <a:pt x="15040" y="2236"/>
                  </a:lnTo>
                  <a:lnTo>
                    <a:pt x="14989" y="2159"/>
                  </a:lnTo>
                  <a:lnTo>
                    <a:pt x="14888" y="2007"/>
                  </a:lnTo>
                  <a:lnTo>
                    <a:pt x="14761" y="1829"/>
                  </a:lnTo>
                  <a:lnTo>
                    <a:pt x="14659" y="1626"/>
                  </a:lnTo>
                  <a:lnTo>
                    <a:pt x="14557" y="1372"/>
                  </a:lnTo>
                  <a:lnTo>
                    <a:pt x="14481" y="1092"/>
                  </a:lnTo>
                  <a:lnTo>
                    <a:pt x="14405" y="762"/>
                  </a:lnTo>
                  <a:lnTo>
                    <a:pt x="14379" y="406"/>
                  </a:lnTo>
                  <a:lnTo>
                    <a:pt x="14354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4"/>
            <p:cNvSpPr/>
            <p:nvPr/>
          </p:nvSpPr>
          <p:spPr>
            <a:xfrm>
              <a:off x="4767974" y="2898981"/>
              <a:ext cx="36151" cy="79622"/>
            </a:xfrm>
            <a:custGeom>
              <a:rect b="b" l="l" r="r" t="t"/>
              <a:pathLst>
                <a:path extrusionOk="0" h="3024" w="1373">
                  <a:moveTo>
                    <a:pt x="737" y="0"/>
                  </a:moveTo>
                  <a:lnTo>
                    <a:pt x="712" y="406"/>
                  </a:lnTo>
                  <a:lnTo>
                    <a:pt x="686" y="762"/>
                  </a:lnTo>
                  <a:lnTo>
                    <a:pt x="610" y="1092"/>
                  </a:lnTo>
                  <a:lnTo>
                    <a:pt x="534" y="1372"/>
                  </a:lnTo>
                  <a:lnTo>
                    <a:pt x="432" y="1626"/>
                  </a:lnTo>
                  <a:lnTo>
                    <a:pt x="331" y="1829"/>
                  </a:lnTo>
                  <a:lnTo>
                    <a:pt x="204" y="2007"/>
                  </a:lnTo>
                  <a:lnTo>
                    <a:pt x="102" y="2159"/>
                  </a:lnTo>
                  <a:lnTo>
                    <a:pt x="51" y="2236"/>
                  </a:lnTo>
                  <a:lnTo>
                    <a:pt x="26" y="2312"/>
                  </a:lnTo>
                  <a:lnTo>
                    <a:pt x="1" y="2413"/>
                  </a:lnTo>
                  <a:lnTo>
                    <a:pt x="26" y="2515"/>
                  </a:lnTo>
                  <a:lnTo>
                    <a:pt x="51" y="2591"/>
                  </a:lnTo>
                  <a:lnTo>
                    <a:pt x="102" y="2667"/>
                  </a:lnTo>
                  <a:lnTo>
                    <a:pt x="153" y="2744"/>
                  </a:lnTo>
                  <a:lnTo>
                    <a:pt x="255" y="2794"/>
                  </a:lnTo>
                  <a:lnTo>
                    <a:pt x="509" y="2896"/>
                  </a:lnTo>
                  <a:lnTo>
                    <a:pt x="813" y="3023"/>
                  </a:lnTo>
                  <a:lnTo>
                    <a:pt x="915" y="2871"/>
                  </a:lnTo>
                  <a:lnTo>
                    <a:pt x="1017" y="2693"/>
                  </a:lnTo>
                  <a:lnTo>
                    <a:pt x="1118" y="2490"/>
                  </a:lnTo>
                  <a:lnTo>
                    <a:pt x="1195" y="2261"/>
                  </a:lnTo>
                  <a:lnTo>
                    <a:pt x="1271" y="1982"/>
                  </a:lnTo>
                  <a:lnTo>
                    <a:pt x="1322" y="1677"/>
                  </a:lnTo>
                  <a:lnTo>
                    <a:pt x="1372" y="1346"/>
                  </a:lnTo>
                  <a:lnTo>
                    <a:pt x="1372" y="96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4"/>
            <p:cNvSpPr/>
            <p:nvPr/>
          </p:nvSpPr>
          <p:spPr>
            <a:xfrm>
              <a:off x="5075667" y="2868201"/>
              <a:ext cx="78964" cy="78279"/>
            </a:xfrm>
            <a:custGeom>
              <a:rect b="b" l="l" r="r" t="t"/>
              <a:pathLst>
                <a:path extrusionOk="0" h="2973" w="2999">
                  <a:moveTo>
                    <a:pt x="1347" y="0"/>
                  </a:moveTo>
                  <a:lnTo>
                    <a:pt x="1195" y="26"/>
                  </a:lnTo>
                  <a:lnTo>
                    <a:pt x="915" y="127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5" y="661"/>
                  </a:lnTo>
                  <a:lnTo>
                    <a:pt x="128" y="915"/>
                  </a:lnTo>
                  <a:lnTo>
                    <a:pt x="51" y="1194"/>
                  </a:lnTo>
                  <a:lnTo>
                    <a:pt x="26" y="1347"/>
                  </a:lnTo>
                  <a:lnTo>
                    <a:pt x="1" y="1499"/>
                  </a:lnTo>
                  <a:lnTo>
                    <a:pt x="26" y="1652"/>
                  </a:lnTo>
                  <a:lnTo>
                    <a:pt x="51" y="1779"/>
                  </a:lnTo>
                  <a:lnTo>
                    <a:pt x="128" y="2058"/>
                  </a:lnTo>
                  <a:lnTo>
                    <a:pt x="255" y="2312"/>
                  </a:lnTo>
                  <a:lnTo>
                    <a:pt x="458" y="2541"/>
                  </a:lnTo>
                  <a:lnTo>
                    <a:pt x="661" y="2719"/>
                  </a:lnTo>
                  <a:lnTo>
                    <a:pt x="915" y="2871"/>
                  </a:lnTo>
                  <a:lnTo>
                    <a:pt x="1195" y="2947"/>
                  </a:lnTo>
                  <a:lnTo>
                    <a:pt x="1347" y="2973"/>
                  </a:lnTo>
                  <a:lnTo>
                    <a:pt x="1652" y="2973"/>
                  </a:lnTo>
                  <a:lnTo>
                    <a:pt x="1804" y="2947"/>
                  </a:lnTo>
                  <a:lnTo>
                    <a:pt x="2084" y="2871"/>
                  </a:lnTo>
                  <a:lnTo>
                    <a:pt x="2338" y="2719"/>
                  </a:lnTo>
                  <a:lnTo>
                    <a:pt x="2541" y="2541"/>
                  </a:lnTo>
                  <a:lnTo>
                    <a:pt x="2744" y="2312"/>
                  </a:lnTo>
                  <a:lnTo>
                    <a:pt x="2871" y="2058"/>
                  </a:lnTo>
                  <a:lnTo>
                    <a:pt x="2948" y="1779"/>
                  </a:lnTo>
                  <a:lnTo>
                    <a:pt x="2973" y="1652"/>
                  </a:lnTo>
                  <a:lnTo>
                    <a:pt x="2998" y="1499"/>
                  </a:lnTo>
                  <a:lnTo>
                    <a:pt x="2973" y="1347"/>
                  </a:lnTo>
                  <a:lnTo>
                    <a:pt x="2948" y="1194"/>
                  </a:lnTo>
                  <a:lnTo>
                    <a:pt x="2871" y="915"/>
                  </a:lnTo>
                  <a:lnTo>
                    <a:pt x="2744" y="661"/>
                  </a:lnTo>
                  <a:lnTo>
                    <a:pt x="2541" y="432"/>
                  </a:lnTo>
                  <a:lnTo>
                    <a:pt x="2338" y="254"/>
                  </a:lnTo>
                  <a:lnTo>
                    <a:pt x="2084" y="127"/>
                  </a:lnTo>
                  <a:lnTo>
                    <a:pt x="1804" y="26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4"/>
            <p:cNvSpPr/>
            <p:nvPr/>
          </p:nvSpPr>
          <p:spPr>
            <a:xfrm>
              <a:off x="4816132" y="2836079"/>
              <a:ext cx="300373" cy="213405"/>
            </a:xfrm>
            <a:custGeom>
              <a:rect b="b" l="l" r="r" t="t"/>
              <a:pathLst>
                <a:path extrusionOk="0" h="8105" w="11408">
                  <a:moveTo>
                    <a:pt x="5717" y="1"/>
                  </a:moveTo>
                  <a:lnTo>
                    <a:pt x="5259" y="255"/>
                  </a:lnTo>
                  <a:lnTo>
                    <a:pt x="4802" y="458"/>
                  </a:lnTo>
                  <a:lnTo>
                    <a:pt x="4319" y="662"/>
                  </a:lnTo>
                  <a:lnTo>
                    <a:pt x="3837" y="814"/>
                  </a:lnTo>
                  <a:lnTo>
                    <a:pt x="3379" y="916"/>
                  </a:lnTo>
                  <a:lnTo>
                    <a:pt x="2897" y="1017"/>
                  </a:lnTo>
                  <a:lnTo>
                    <a:pt x="2465" y="1093"/>
                  </a:lnTo>
                  <a:lnTo>
                    <a:pt x="2033" y="1144"/>
                  </a:lnTo>
                  <a:lnTo>
                    <a:pt x="1271" y="1220"/>
                  </a:lnTo>
                  <a:lnTo>
                    <a:pt x="661" y="1246"/>
                  </a:lnTo>
                  <a:lnTo>
                    <a:pt x="128" y="1220"/>
                  </a:lnTo>
                  <a:lnTo>
                    <a:pt x="51" y="1805"/>
                  </a:lnTo>
                  <a:lnTo>
                    <a:pt x="26" y="2084"/>
                  </a:lnTo>
                  <a:lnTo>
                    <a:pt x="1" y="2389"/>
                  </a:lnTo>
                  <a:lnTo>
                    <a:pt x="51" y="2973"/>
                  </a:lnTo>
                  <a:lnTo>
                    <a:pt x="128" y="3532"/>
                  </a:lnTo>
                  <a:lnTo>
                    <a:pt x="280" y="4091"/>
                  </a:lnTo>
                  <a:lnTo>
                    <a:pt x="458" y="4625"/>
                  </a:lnTo>
                  <a:lnTo>
                    <a:pt x="712" y="5107"/>
                  </a:lnTo>
                  <a:lnTo>
                    <a:pt x="991" y="5590"/>
                  </a:lnTo>
                  <a:lnTo>
                    <a:pt x="1322" y="6022"/>
                  </a:lnTo>
                  <a:lnTo>
                    <a:pt x="1677" y="6428"/>
                  </a:lnTo>
                  <a:lnTo>
                    <a:pt x="2084" y="6784"/>
                  </a:lnTo>
                  <a:lnTo>
                    <a:pt x="2516" y="7114"/>
                  </a:lnTo>
                  <a:lnTo>
                    <a:pt x="2998" y="7419"/>
                  </a:lnTo>
                  <a:lnTo>
                    <a:pt x="3506" y="7648"/>
                  </a:lnTo>
                  <a:lnTo>
                    <a:pt x="4015" y="7851"/>
                  </a:lnTo>
                  <a:lnTo>
                    <a:pt x="4573" y="7978"/>
                  </a:lnTo>
                  <a:lnTo>
                    <a:pt x="5132" y="8080"/>
                  </a:lnTo>
                  <a:lnTo>
                    <a:pt x="5717" y="8105"/>
                  </a:lnTo>
                  <a:lnTo>
                    <a:pt x="6301" y="8080"/>
                  </a:lnTo>
                  <a:lnTo>
                    <a:pt x="6860" y="7978"/>
                  </a:lnTo>
                  <a:lnTo>
                    <a:pt x="7419" y="7851"/>
                  </a:lnTo>
                  <a:lnTo>
                    <a:pt x="7927" y="7648"/>
                  </a:lnTo>
                  <a:lnTo>
                    <a:pt x="8435" y="7419"/>
                  </a:lnTo>
                  <a:lnTo>
                    <a:pt x="8892" y="7114"/>
                  </a:lnTo>
                  <a:lnTo>
                    <a:pt x="9350" y="6784"/>
                  </a:lnTo>
                  <a:lnTo>
                    <a:pt x="9756" y="6428"/>
                  </a:lnTo>
                  <a:lnTo>
                    <a:pt x="10112" y="6022"/>
                  </a:lnTo>
                  <a:lnTo>
                    <a:pt x="10442" y="5590"/>
                  </a:lnTo>
                  <a:lnTo>
                    <a:pt x="10721" y="5107"/>
                  </a:lnTo>
                  <a:lnTo>
                    <a:pt x="10975" y="4625"/>
                  </a:lnTo>
                  <a:lnTo>
                    <a:pt x="11153" y="4091"/>
                  </a:lnTo>
                  <a:lnTo>
                    <a:pt x="11306" y="3532"/>
                  </a:lnTo>
                  <a:lnTo>
                    <a:pt x="11382" y="2973"/>
                  </a:lnTo>
                  <a:lnTo>
                    <a:pt x="11407" y="2389"/>
                  </a:lnTo>
                  <a:lnTo>
                    <a:pt x="11407" y="2084"/>
                  </a:lnTo>
                  <a:lnTo>
                    <a:pt x="11382" y="1805"/>
                  </a:lnTo>
                  <a:lnTo>
                    <a:pt x="11306" y="1220"/>
                  </a:lnTo>
                  <a:lnTo>
                    <a:pt x="10772" y="1246"/>
                  </a:lnTo>
                  <a:lnTo>
                    <a:pt x="10162" y="1220"/>
                  </a:lnTo>
                  <a:lnTo>
                    <a:pt x="9400" y="1144"/>
                  </a:lnTo>
                  <a:lnTo>
                    <a:pt x="8968" y="1093"/>
                  </a:lnTo>
                  <a:lnTo>
                    <a:pt x="8537" y="1017"/>
                  </a:lnTo>
                  <a:lnTo>
                    <a:pt x="8054" y="916"/>
                  </a:lnTo>
                  <a:lnTo>
                    <a:pt x="7597" y="814"/>
                  </a:lnTo>
                  <a:lnTo>
                    <a:pt x="7114" y="662"/>
                  </a:lnTo>
                  <a:lnTo>
                    <a:pt x="6631" y="458"/>
                  </a:lnTo>
                  <a:lnTo>
                    <a:pt x="6174" y="255"/>
                  </a:lnTo>
                  <a:lnTo>
                    <a:pt x="571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4"/>
            <p:cNvSpPr/>
            <p:nvPr/>
          </p:nvSpPr>
          <p:spPr>
            <a:xfrm>
              <a:off x="5112450" y="2868201"/>
              <a:ext cx="1369" cy="26"/>
            </a:xfrm>
            <a:custGeom>
              <a:rect b="b" l="l" r="r" t="t"/>
              <a:pathLst>
                <a:path extrusionOk="0" h="1" w="52">
                  <a:moveTo>
                    <a:pt x="52" y="0"/>
                  </a:moveTo>
                  <a:lnTo>
                    <a:pt x="5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4"/>
            <p:cNvSpPr/>
            <p:nvPr/>
          </p:nvSpPr>
          <p:spPr>
            <a:xfrm>
              <a:off x="4778691" y="2868201"/>
              <a:ext cx="200687" cy="181282"/>
            </a:xfrm>
            <a:custGeom>
              <a:rect b="b" l="l" r="r" t="t"/>
              <a:pathLst>
                <a:path extrusionOk="0" h="6885" w="7622">
                  <a:moveTo>
                    <a:pt x="1346" y="0"/>
                  </a:moveTo>
                  <a:lnTo>
                    <a:pt x="1194" y="26"/>
                  </a:lnTo>
                  <a:lnTo>
                    <a:pt x="915" y="127"/>
                  </a:lnTo>
                  <a:lnTo>
                    <a:pt x="661" y="254"/>
                  </a:lnTo>
                  <a:lnTo>
                    <a:pt x="457" y="432"/>
                  </a:lnTo>
                  <a:lnTo>
                    <a:pt x="254" y="661"/>
                  </a:lnTo>
                  <a:lnTo>
                    <a:pt x="127" y="915"/>
                  </a:lnTo>
                  <a:lnTo>
                    <a:pt x="51" y="1194"/>
                  </a:lnTo>
                  <a:lnTo>
                    <a:pt x="25" y="1347"/>
                  </a:lnTo>
                  <a:lnTo>
                    <a:pt x="0" y="1499"/>
                  </a:lnTo>
                  <a:lnTo>
                    <a:pt x="25" y="1652"/>
                  </a:lnTo>
                  <a:lnTo>
                    <a:pt x="51" y="1779"/>
                  </a:lnTo>
                  <a:lnTo>
                    <a:pt x="127" y="2058"/>
                  </a:lnTo>
                  <a:lnTo>
                    <a:pt x="254" y="2312"/>
                  </a:lnTo>
                  <a:lnTo>
                    <a:pt x="457" y="2541"/>
                  </a:lnTo>
                  <a:lnTo>
                    <a:pt x="661" y="2719"/>
                  </a:lnTo>
                  <a:lnTo>
                    <a:pt x="915" y="2871"/>
                  </a:lnTo>
                  <a:lnTo>
                    <a:pt x="1194" y="2947"/>
                  </a:lnTo>
                  <a:lnTo>
                    <a:pt x="1346" y="2973"/>
                  </a:lnTo>
                  <a:lnTo>
                    <a:pt x="1499" y="2973"/>
                  </a:lnTo>
                  <a:lnTo>
                    <a:pt x="1728" y="2947"/>
                  </a:lnTo>
                  <a:lnTo>
                    <a:pt x="1880" y="3379"/>
                  </a:lnTo>
                  <a:lnTo>
                    <a:pt x="2058" y="3786"/>
                  </a:lnTo>
                  <a:lnTo>
                    <a:pt x="2286" y="4167"/>
                  </a:lnTo>
                  <a:lnTo>
                    <a:pt x="2515" y="4522"/>
                  </a:lnTo>
                  <a:lnTo>
                    <a:pt x="2795" y="4878"/>
                  </a:lnTo>
                  <a:lnTo>
                    <a:pt x="3099" y="5208"/>
                  </a:lnTo>
                  <a:lnTo>
                    <a:pt x="3430" y="5488"/>
                  </a:lnTo>
                  <a:lnTo>
                    <a:pt x="3760" y="5767"/>
                  </a:lnTo>
                  <a:lnTo>
                    <a:pt x="4116" y="6021"/>
                  </a:lnTo>
                  <a:lnTo>
                    <a:pt x="4522" y="6250"/>
                  </a:lnTo>
                  <a:lnTo>
                    <a:pt x="4903" y="6428"/>
                  </a:lnTo>
                  <a:lnTo>
                    <a:pt x="5335" y="6580"/>
                  </a:lnTo>
                  <a:lnTo>
                    <a:pt x="5767" y="6707"/>
                  </a:lnTo>
                  <a:lnTo>
                    <a:pt x="6199" y="6809"/>
                  </a:lnTo>
                  <a:lnTo>
                    <a:pt x="6656" y="6860"/>
                  </a:lnTo>
                  <a:lnTo>
                    <a:pt x="7139" y="6885"/>
                  </a:lnTo>
                  <a:lnTo>
                    <a:pt x="7621" y="6860"/>
                  </a:lnTo>
                  <a:lnTo>
                    <a:pt x="7088" y="6783"/>
                  </a:lnTo>
                  <a:lnTo>
                    <a:pt x="6554" y="6656"/>
                  </a:lnTo>
                  <a:lnTo>
                    <a:pt x="6046" y="6504"/>
                  </a:lnTo>
                  <a:lnTo>
                    <a:pt x="5564" y="6275"/>
                  </a:lnTo>
                  <a:lnTo>
                    <a:pt x="5106" y="6021"/>
                  </a:lnTo>
                  <a:lnTo>
                    <a:pt x="4674" y="5742"/>
                  </a:lnTo>
                  <a:lnTo>
                    <a:pt x="4293" y="5412"/>
                  </a:lnTo>
                  <a:lnTo>
                    <a:pt x="3912" y="5056"/>
                  </a:lnTo>
                  <a:lnTo>
                    <a:pt x="3582" y="4649"/>
                  </a:lnTo>
                  <a:lnTo>
                    <a:pt x="3277" y="4218"/>
                  </a:lnTo>
                  <a:lnTo>
                    <a:pt x="3023" y="3760"/>
                  </a:lnTo>
                  <a:lnTo>
                    <a:pt x="2795" y="3278"/>
                  </a:lnTo>
                  <a:lnTo>
                    <a:pt x="2642" y="2795"/>
                  </a:lnTo>
                  <a:lnTo>
                    <a:pt x="2515" y="2261"/>
                  </a:lnTo>
                  <a:lnTo>
                    <a:pt x="2439" y="1728"/>
                  </a:lnTo>
                  <a:lnTo>
                    <a:pt x="2388" y="1169"/>
                  </a:lnTo>
                  <a:lnTo>
                    <a:pt x="2413" y="890"/>
                  </a:lnTo>
                  <a:lnTo>
                    <a:pt x="2439" y="585"/>
                  </a:lnTo>
                  <a:lnTo>
                    <a:pt x="2515" y="0"/>
                  </a:lnTo>
                  <a:lnTo>
                    <a:pt x="2515" y="0"/>
                  </a:lnTo>
                  <a:lnTo>
                    <a:pt x="1905" y="26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4"/>
            <p:cNvSpPr/>
            <p:nvPr/>
          </p:nvSpPr>
          <p:spPr>
            <a:xfrm>
              <a:off x="4857602" y="2907670"/>
              <a:ext cx="58900" cy="46841"/>
            </a:xfrm>
            <a:custGeom>
              <a:rect b="b" l="l" r="r" t="t"/>
              <a:pathLst>
                <a:path extrusionOk="0" h="1779" w="2237">
                  <a:moveTo>
                    <a:pt x="1119" y="0"/>
                  </a:moveTo>
                  <a:lnTo>
                    <a:pt x="890" y="26"/>
                  </a:lnTo>
                  <a:lnTo>
                    <a:pt x="661" y="76"/>
                  </a:lnTo>
                  <a:lnTo>
                    <a:pt x="483" y="153"/>
                  </a:lnTo>
                  <a:lnTo>
                    <a:pt x="306" y="254"/>
                  </a:lnTo>
                  <a:lnTo>
                    <a:pt x="179" y="381"/>
                  </a:lnTo>
                  <a:lnTo>
                    <a:pt x="77" y="534"/>
                  </a:lnTo>
                  <a:lnTo>
                    <a:pt x="1" y="712"/>
                  </a:lnTo>
                  <a:lnTo>
                    <a:pt x="1" y="889"/>
                  </a:lnTo>
                  <a:lnTo>
                    <a:pt x="1" y="1067"/>
                  </a:lnTo>
                  <a:lnTo>
                    <a:pt x="77" y="1245"/>
                  </a:lnTo>
                  <a:lnTo>
                    <a:pt x="179" y="1397"/>
                  </a:lnTo>
                  <a:lnTo>
                    <a:pt x="306" y="1525"/>
                  </a:lnTo>
                  <a:lnTo>
                    <a:pt x="483" y="1626"/>
                  </a:lnTo>
                  <a:lnTo>
                    <a:pt x="661" y="1702"/>
                  </a:lnTo>
                  <a:lnTo>
                    <a:pt x="890" y="1753"/>
                  </a:lnTo>
                  <a:lnTo>
                    <a:pt x="1119" y="1779"/>
                  </a:lnTo>
                  <a:lnTo>
                    <a:pt x="1322" y="1753"/>
                  </a:lnTo>
                  <a:lnTo>
                    <a:pt x="1550" y="1702"/>
                  </a:lnTo>
                  <a:lnTo>
                    <a:pt x="1728" y="1626"/>
                  </a:lnTo>
                  <a:lnTo>
                    <a:pt x="1906" y="1525"/>
                  </a:lnTo>
                  <a:lnTo>
                    <a:pt x="2033" y="1397"/>
                  </a:lnTo>
                  <a:lnTo>
                    <a:pt x="2135" y="1245"/>
                  </a:lnTo>
                  <a:lnTo>
                    <a:pt x="2211" y="1067"/>
                  </a:lnTo>
                  <a:lnTo>
                    <a:pt x="2236" y="889"/>
                  </a:lnTo>
                  <a:lnTo>
                    <a:pt x="2211" y="712"/>
                  </a:lnTo>
                  <a:lnTo>
                    <a:pt x="2135" y="534"/>
                  </a:lnTo>
                  <a:lnTo>
                    <a:pt x="2033" y="381"/>
                  </a:lnTo>
                  <a:lnTo>
                    <a:pt x="1906" y="254"/>
                  </a:lnTo>
                  <a:lnTo>
                    <a:pt x="1728" y="153"/>
                  </a:lnTo>
                  <a:lnTo>
                    <a:pt x="1550" y="76"/>
                  </a:lnTo>
                  <a:lnTo>
                    <a:pt x="1322" y="26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5016819" y="2907670"/>
              <a:ext cx="58874" cy="46841"/>
            </a:xfrm>
            <a:custGeom>
              <a:rect b="b" l="l" r="r" t="t"/>
              <a:pathLst>
                <a:path extrusionOk="0" h="1779" w="2236">
                  <a:moveTo>
                    <a:pt x="1118" y="0"/>
                  </a:moveTo>
                  <a:lnTo>
                    <a:pt x="889" y="26"/>
                  </a:lnTo>
                  <a:lnTo>
                    <a:pt x="686" y="76"/>
                  </a:lnTo>
                  <a:lnTo>
                    <a:pt x="508" y="153"/>
                  </a:lnTo>
                  <a:lnTo>
                    <a:pt x="330" y="254"/>
                  </a:lnTo>
                  <a:lnTo>
                    <a:pt x="203" y="381"/>
                  </a:lnTo>
                  <a:lnTo>
                    <a:pt x="102" y="534"/>
                  </a:lnTo>
                  <a:lnTo>
                    <a:pt x="25" y="712"/>
                  </a:lnTo>
                  <a:lnTo>
                    <a:pt x="0" y="889"/>
                  </a:lnTo>
                  <a:lnTo>
                    <a:pt x="25" y="1067"/>
                  </a:lnTo>
                  <a:lnTo>
                    <a:pt x="102" y="1245"/>
                  </a:lnTo>
                  <a:lnTo>
                    <a:pt x="203" y="1397"/>
                  </a:lnTo>
                  <a:lnTo>
                    <a:pt x="330" y="1525"/>
                  </a:lnTo>
                  <a:lnTo>
                    <a:pt x="508" y="1626"/>
                  </a:lnTo>
                  <a:lnTo>
                    <a:pt x="686" y="1702"/>
                  </a:lnTo>
                  <a:lnTo>
                    <a:pt x="889" y="1753"/>
                  </a:lnTo>
                  <a:lnTo>
                    <a:pt x="1118" y="1779"/>
                  </a:lnTo>
                  <a:lnTo>
                    <a:pt x="1346" y="1753"/>
                  </a:lnTo>
                  <a:lnTo>
                    <a:pt x="1550" y="1702"/>
                  </a:lnTo>
                  <a:lnTo>
                    <a:pt x="1753" y="1626"/>
                  </a:lnTo>
                  <a:lnTo>
                    <a:pt x="1931" y="1525"/>
                  </a:lnTo>
                  <a:lnTo>
                    <a:pt x="2058" y="1397"/>
                  </a:lnTo>
                  <a:lnTo>
                    <a:pt x="2159" y="1245"/>
                  </a:lnTo>
                  <a:lnTo>
                    <a:pt x="2236" y="1067"/>
                  </a:lnTo>
                  <a:lnTo>
                    <a:pt x="2236" y="889"/>
                  </a:lnTo>
                  <a:lnTo>
                    <a:pt x="2236" y="712"/>
                  </a:lnTo>
                  <a:lnTo>
                    <a:pt x="2159" y="534"/>
                  </a:lnTo>
                  <a:lnTo>
                    <a:pt x="2058" y="381"/>
                  </a:lnTo>
                  <a:lnTo>
                    <a:pt x="1931" y="254"/>
                  </a:lnTo>
                  <a:lnTo>
                    <a:pt x="1753" y="153"/>
                  </a:lnTo>
                  <a:lnTo>
                    <a:pt x="1550" y="76"/>
                  </a:lnTo>
                  <a:lnTo>
                    <a:pt x="1346" y="26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4883695" y="2884921"/>
              <a:ext cx="40838" cy="26778"/>
            </a:xfrm>
            <a:custGeom>
              <a:rect b="b" l="l" r="r" t="t"/>
              <a:pathLst>
                <a:path extrusionOk="0" h="1017" w="1551">
                  <a:moveTo>
                    <a:pt x="763" y="1"/>
                  </a:moveTo>
                  <a:lnTo>
                    <a:pt x="610" y="26"/>
                  </a:lnTo>
                  <a:lnTo>
                    <a:pt x="458" y="77"/>
                  </a:lnTo>
                  <a:lnTo>
                    <a:pt x="331" y="153"/>
                  </a:lnTo>
                  <a:lnTo>
                    <a:pt x="229" y="229"/>
                  </a:lnTo>
                  <a:lnTo>
                    <a:pt x="128" y="356"/>
                  </a:lnTo>
                  <a:lnTo>
                    <a:pt x="51" y="483"/>
                  </a:lnTo>
                  <a:lnTo>
                    <a:pt x="1" y="636"/>
                  </a:lnTo>
                  <a:lnTo>
                    <a:pt x="1" y="788"/>
                  </a:lnTo>
                  <a:lnTo>
                    <a:pt x="1" y="890"/>
                  </a:lnTo>
                  <a:lnTo>
                    <a:pt x="77" y="966"/>
                  </a:lnTo>
                  <a:lnTo>
                    <a:pt x="153" y="1017"/>
                  </a:lnTo>
                  <a:lnTo>
                    <a:pt x="331" y="1017"/>
                  </a:lnTo>
                  <a:lnTo>
                    <a:pt x="407" y="966"/>
                  </a:lnTo>
                  <a:lnTo>
                    <a:pt x="458" y="890"/>
                  </a:lnTo>
                  <a:lnTo>
                    <a:pt x="483" y="788"/>
                  </a:lnTo>
                  <a:lnTo>
                    <a:pt x="509" y="661"/>
                  </a:lnTo>
                  <a:lnTo>
                    <a:pt x="559" y="585"/>
                  </a:lnTo>
                  <a:lnTo>
                    <a:pt x="661" y="509"/>
                  </a:lnTo>
                  <a:lnTo>
                    <a:pt x="763" y="483"/>
                  </a:lnTo>
                  <a:lnTo>
                    <a:pt x="890" y="509"/>
                  </a:lnTo>
                  <a:lnTo>
                    <a:pt x="966" y="585"/>
                  </a:lnTo>
                  <a:lnTo>
                    <a:pt x="1042" y="661"/>
                  </a:lnTo>
                  <a:lnTo>
                    <a:pt x="1068" y="788"/>
                  </a:lnTo>
                  <a:lnTo>
                    <a:pt x="1068" y="890"/>
                  </a:lnTo>
                  <a:lnTo>
                    <a:pt x="1118" y="966"/>
                  </a:lnTo>
                  <a:lnTo>
                    <a:pt x="1195" y="1017"/>
                  </a:lnTo>
                  <a:lnTo>
                    <a:pt x="1398" y="1017"/>
                  </a:lnTo>
                  <a:lnTo>
                    <a:pt x="1474" y="966"/>
                  </a:lnTo>
                  <a:lnTo>
                    <a:pt x="1525" y="890"/>
                  </a:lnTo>
                  <a:lnTo>
                    <a:pt x="1550" y="788"/>
                  </a:lnTo>
                  <a:lnTo>
                    <a:pt x="1525" y="636"/>
                  </a:lnTo>
                  <a:lnTo>
                    <a:pt x="1474" y="483"/>
                  </a:lnTo>
                  <a:lnTo>
                    <a:pt x="1398" y="356"/>
                  </a:lnTo>
                  <a:lnTo>
                    <a:pt x="1322" y="229"/>
                  </a:lnTo>
                  <a:lnTo>
                    <a:pt x="1195" y="153"/>
                  </a:lnTo>
                  <a:lnTo>
                    <a:pt x="1068" y="77"/>
                  </a:lnTo>
                  <a:lnTo>
                    <a:pt x="915" y="26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5008789" y="2884921"/>
              <a:ext cx="40811" cy="26778"/>
            </a:xfrm>
            <a:custGeom>
              <a:rect b="b" l="l" r="r" t="t"/>
              <a:pathLst>
                <a:path extrusionOk="0" h="1017" w="1550">
                  <a:moveTo>
                    <a:pt x="788" y="1"/>
                  </a:moveTo>
                  <a:lnTo>
                    <a:pt x="635" y="26"/>
                  </a:lnTo>
                  <a:lnTo>
                    <a:pt x="483" y="77"/>
                  </a:lnTo>
                  <a:lnTo>
                    <a:pt x="356" y="153"/>
                  </a:lnTo>
                  <a:lnTo>
                    <a:pt x="229" y="229"/>
                  </a:lnTo>
                  <a:lnTo>
                    <a:pt x="127" y="356"/>
                  </a:lnTo>
                  <a:lnTo>
                    <a:pt x="76" y="483"/>
                  </a:lnTo>
                  <a:lnTo>
                    <a:pt x="26" y="636"/>
                  </a:lnTo>
                  <a:lnTo>
                    <a:pt x="0" y="788"/>
                  </a:lnTo>
                  <a:lnTo>
                    <a:pt x="26" y="890"/>
                  </a:lnTo>
                  <a:lnTo>
                    <a:pt x="76" y="966"/>
                  </a:lnTo>
                  <a:lnTo>
                    <a:pt x="153" y="1017"/>
                  </a:lnTo>
                  <a:lnTo>
                    <a:pt x="330" y="1017"/>
                  </a:lnTo>
                  <a:lnTo>
                    <a:pt x="407" y="966"/>
                  </a:lnTo>
                  <a:lnTo>
                    <a:pt x="457" y="890"/>
                  </a:lnTo>
                  <a:lnTo>
                    <a:pt x="483" y="788"/>
                  </a:lnTo>
                  <a:lnTo>
                    <a:pt x="508" y="661"/>
                  </a:lnTo>
                  <a:lnTo>
                    <a:pt x="584" y="585"/>
                  </a:lnTo>
                  <a:lnTo>
                    <a:pt x="661" y="509"/>
                  </a:lnTo>
                  <a:lnTo>
                    <a:pt x="788" y="483"/>
                  </a:lnTo>
                  <a:lnTo>
                    <a:pt x="889" y="509"/>
                  </a:lnTo>
                  <a:lnTo>
                    <a:pt x="991" y="585"/>
                  </a:lnTo>
                  <a:lnTo>
                    <a:pt x="1042" y="661"/>
                  </a:lnTo>
                  <a:lnTo>
                    <a:pt x="1067" y="788"/>
                  </a:lnTo>
                  <a:lnTo>
                    <a:pt x="1093" y="890"/>
                  </a:lnTo>
                  <a:lnTo>
                    <a:pt x="1143" y="966"/>
                  </a:lnTo>
                  <a:lnTo>
                    <a:pt x="1220" y="1017"/>
                  </a:lnTo>
                  <a:lnTo>
                    <a:pt x="1397" y="1017"/>
                  </a:lnTo>
                  <a:lnTo>
                    <a:pt x="1474" y="966"/>
                  </a:lnTo>
                  <a:lnTo>
                    <a:pt x="1524" y="890"/>
                  </a:lnTo>
                  <a:lnTo>
                    <a:pt x="1550" y="788"/>
                  </a:lnTo>
                  <a:lnTo>
                    <a:pt x="1550" y="636"/>
                  </a:lnTo>
                  <a:lnTo>
                    <a:pt x="1499" y="483"/>
                  </a:lnTo>
                  <a:lnTo>
                    <a:pt x="1423" y="356"/>
                  </a:lnTo>
                  <a:lnTo>
                    <a:pt x="1321" y="229"/>
                  </a:lnTo>
                  <a:lnTo>
                    <a:pt x="1220" y="153"/>
                  </a:lnTo>
                  <a:lnTo>
                    <a:pt x="1093" y="77"/>
                  </a:lnTo>
                  <a:lnTo>
                    <a:pt x="940" y="26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4945228" y="2915701"/>
              <a:ext cx="42839" cy="19405"/>
            </a:xfrm>
            <a:custGeom>
              <a:rect b="b" l="l" r="r" t="t"/>
              <a:pathLst>
                <a:path extrusionOk="0" h="737" w="1627">
                  <a:moveTo>
                    <a:pt x="179" y="0"/>
                  </a:moveTo>
                  <a:lnTo>
                    <a:pt x="77" y="51"/>
                  </a:lnTo>
                  <a:lnTo>
                    <a:pt x="26" y="127"/>
                  </a:lnTo>
                  <a:lnTo>
                    <a:pt x="1" y="229"/>
                  </a:lnTo>
                  <a:lnTo>
                    <a:pt x="26" y="305"/>
                  </a:lnTo>
                  <a:lnTo>
                    <a:pt x="77" y="407"/>
                  </a:lnTo>
                  <a:lnTo>
                    <a:pt x="229" y="534"/>
                  </a:lnTo>
                  <a:lnTo>
                    <a:pt x="407" y="661"/>
                  </a:lnTo>
                  <a:lnTo>
                    <a:pt x="610" y="711"/>
                  </a:lnTo>
                  <a:lnTo>
                    <a:pt x="814" y="737"/>
                  </a:lnTo>
                  <a:lnTo>
                    <a:pt x="1017" y="711"/>
                  </a:lnTo>
                  <a:lnTo>
                    <a:pt x="1220" y="661"/>
                  </a:lnTo>
                  <a:lnTo>
                    <a:pt x="1398" y="534"/>
                  </a:lnTo>
                  <a:lnTo>
                    <a:pt x="1550" y="407"/>
                  </a:lnTo>
                  <a:lnTo>
                    <a:pt x="1601" y="305"/>
                  </a:lnTo>
                  <a:lnTo>
                    <a:pt x="1627" y="229"/>
                  </a:lnTo>
                  <a:lnTo>
                    <a:pt x="1601" y="127"/>
                  </a:lnTo>
                  <a:lnTo>
                    <a:pt x="1525" y="51"/>
                  </a:lnTo>
                  <a:lnTo>
                    <a:pt x="1449" y="0"/>
                  </a:lnTo>
                  <a:lnTo>
                    <a:pt x="1373" y="0"/>
                  </a:lnTo>
                  <a:lnTo>
                    <a:pt x="1271" y="26"/>
                  </a:lnTo>
                  <a:lnTo>
                    <a:pt x="1195" y="76"/>
                  </a:lnTo>
                  <a:lnTo>
                    <a:pt x="1119" y="153"/>
                  </a:lnTo>
                  <a:lnTo>
                    <a:pt x="1017" y="203"/>
                  </a:lnTo>
                  <a:lnTo>
                    <a:pt x="915" y="254"/>
                  </a:lnTo>
                  <a:lnTo>
                    <a:pt x="712" y="254"/>
                  </a:lnTo>
                  <a:lnTo>
                    <a:pt x="610" y="203"/>
                  </a:lnTo>
                  <a:lnTo>
                    <a:pt x="509" y="153"/>
                  </a:lnTo>
                  <a:lnTo>
                    <a:pt x="433" y="76"/>
                  </a:lnTo>
                  <a:lnTo>
                    <a:pt x="356" y="2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5" name="Google Shape;2205;p34"/>
          <p:cNvGrpSpPr/>
          <p:nvPr/>
        </p:nvGrpSpPr>
        <p:grpSpPr>
          <a:xfrm>
            <a:off x="3412096" y="2533099"/>
            <a:ext cx="348298" cy="447315"/>
            <a:chOff x="4035526" y="3435430"/>
            <a:chExt cx="283653" cy="421439"/>
          </a:xfrm>
        </p:grpSpPr>
        <p:sp>
          <p:nvSpPr>
            <p:cNvPr id="2206" name="Google Shape;2206;p34"/>
            <p:cNvSpPr/>
            <p:nvPr/>
          </p:nvSpPr>
          <p:spPr>
            <a:xfrm>
              <a:off x="4035526" y="3679563"/>
              <a:ext cx="104372" cy="177306"/>
            </a:xfrm>
            <a:custGeom>
              <a:rect b="b" l="l" r="r" t="t"/>
              <a:pathLst>
                <a:path extrusionOk="0" h="6734" w="3964">
                  <a:moveTo>
                    <a:pt x="2287" y="1"/>
                  </a:moveTo>
                  <a:lnTo>
                    <a:pt x="26" y="6200"/>
                  </a:lnTo>
                  <a:lnTo>
                    <a:pt x="1" y="6301"/>
                  </a:lnTo>
                  <a:lnTo>
                    <a:pt x="1" y="6403"/>
                  </a:lnTo>
                  <a:lnTo>
                    <a:pt x="26" y="6479"/>
                  </a:lnTo>
                  <a:lnTo>
                    <a:pt x="77" y="6555"/>
                  </a:lnTo>
                  <a:lnTo>
                    <a:pt x="128" y="6631"/>
                  </a:lnTo>
                  <a:lnTo>
                    <a:pt x="204" y="6682"/>
                  </a:lnTo>
                  <a:lnTo>
                    <a:pt x="305" y="6708"/>
                  </a:lnTo>
                  <a:lnTo>
                    <a:pt x="407" y="6733"/>
                  </a:lnTo>
                  <a:lnTo>
                    <a:pt x="1322" y="6733"/>
                  </a:lnTo>
                  <a:lnTo>
                    <a:pt x="1423" y="6708"/>
                  </a:lnTo>
                  <a:lnTo>
                    <a:pt x="1550" y="6657"/>
                  </a:lnTo>
                  <a:lnTo>
                    <a:pt x="1626" y="6606"/>
                  </a:lnTo>
                  <a:lnTo>
                    <a:pt x="1728" y="6530"/>
                  </a:lnTo>
                  <a:lnTo>
                    <a:pt x="1804" y="6428"/>
                  </a:lnTo>
                  <a:lnTo>
                    <a:pt x="1855" y="6352"/>
                  </a:lnTo>
                  <a:lnTo>
                    <a:pt x="1906" y="6225"/>
                  </a:lnTo>
                  <a:lnTo>
                    <a:pt x="3964" y="611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4"/>
            <p:cNvSpPr/>
            <p:nvPr/>
          </p:nvSpPr>
          <p:spPr>
            <a:xfrm>
              <a:off x="4205433" y="3679563"/>
              <a:ext cx="103714" cy="177306"/>
            </a:xfrm>
            <a:custGeom>
              <a:rect b="b" l="l" r="r" t="t"/>
              <a:pathLst>
                <a:path extrusionOk="0" h="6734" w="3939">
                  <a:moveTo>
                    <a:pt x="1677" y="1"/>
                  </a:moveTo>
                  <a:lnTo>
                    <a:pt x="0" y="611"/>
                  </a:lnTo>
                  <a:lnTo>
                    <a:pt x="2033" y="6225"/>
                  </a:lnTo>
                  <a:lnTo>
                    <a:pt x="2084" y="6352"/>
                  </a:lnTo>
                  <a:lnTo>
                    <a:pt x="2134" y="6428"/>
                  </a:lnTo>
                  <a:lnTo>
                    <a:pt x="2236" y="6530"/>
                  </a:lnTo>
                  <a:lnTo>
                    <a:pt x="2312" y="6606"/>
                  </a:lnTo>
                  <a:lnTo>
                    <a:pt x="2414" y="6657"/>
                  </a:lnTo>
                  <a:lnTo>
                    <a:pt x="2515" y="6708"/>
                  </a:lnTo>
                  <a:lnTo>
                    <a:pt x="2617" y="6733"/>
                  </a:lnTo>
                  <a:lnTo>
                    <a:pt x="3557" y="6733"/>
                  </a:lnTo>
                  <a:lnTo>
                    <a:pt x="3659" y="6708"/>
                  </a:lnTo>
                  <a:lnTo>
                    <a:pt x="3735" y="6682"/>
                  </a:lnTo>
                  <a:lnTo>
                    <a:pt x="3811" y="6631"/>
                  </a:lnTo>
                  <a:lnTo>
                    <a:pt x="3862" y="6555"/>
                  </a:lnTo>
                  <a:lnTo>
                    <a:pt x="3913" y="6479"/>
                  </a:lnTo>
                  <a:lnTo>
                    <a:pt x="3938" y="6403"/>
                  </a:lnTo>
                  <a:lnTo>
                    <a:pt x="3938" y="6301"/>
                  </a:lnTo>
                  <a:lnTo>
                    <a:pt x="3913" y="620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4"/>
            <p:cNvSpPr/>
            <p:nvPr/>
          </p:nvSpPr>
          <p:spPr>
            <a:xfrm>
              <a:off x="4149245" y="3692280"/>
              <a:ext cx="46841" cy="164589"/>
            </a:xfrm>
            <a:custGeom>
              <a:rect b="b" l="l" r="r" t="t"/>
              <a:pathLst>
                <a:path extrusionOk="0" h="6251" w="1779">
                  <a:moveTo>
                    <a:pt x="0" y="1"/>
                  </a:moveTo>
                  <a:lnTo>
                    <a:pt x="0" y="5666"/>
                  </a:lnTo>
                  <a:lnTo>
                    <a:pt x="0" y="5793"/>
                  </a:lnTo>
                  <a:lnTo>
                    <a:pt x="26" y="5894"/>
                  </a:lnTo>
                  <a:lnTo>
                    <a:pt x="77" y="5996"/>
                  </a:lnTo>
                  <a:lnTo>
                    <a:pt x="153" y="6072"/>
                  </a:lnTo>
                  <a:lnTo>
                    <a:pt x="254" y="6148"/>
                  </a:lnTo>
                  <a:lnTo>
                    <a:pt x="331" y="6199"/>
                  </a:lnTo>
                  <a:lnTo>
                    <a:pt x="458" y="6225"/>
                  </a:lnTo>
                  <a:lnTo>
                    <a:pt x="559" y="6250"/>
                  </a:lnTo>
                  <a:lnTo>
                    <a:pt x="1194" y="6250"/>
                  </a:lnTo>
                  <a:lnTo>
                    <a:pt x="1321" y="6225"/>
                  </a:lnTo>
                  <a:lnTo>
                    <a:pt x="1423" y="6199"/>
                  </a:lnTo>
                  <a:lnTo>
                    <a:pt x="1525" y="6148"/>
                  </a:lnTo>
                  <a:lnTo>
                    <a:pt x="1601" y="6072"/>
                  </a:lnTo>
                  <a:lnTo>
                    <a:pt x="1677" y="5996"/>
                  </a:lnTo>
                  <a:lnTo>
                    <a:pt x="1728" y="5894"/>
                  </a:lnTo>
                  <a:lnTo>
                    <a:pt x="1753" y="5793"/>
                  </a:lnTo>
                  <a:lnTo>
                    <a:pt x="1779" y="5666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4"/>
            <p:cNvSpPr/>
            <p:nvPr/>
          </p:nvSpPr>
          <p:spPr>
            <a:xfrm>
              <a:off x="4205433" y="3679563"/>
              <a:ext cx="64903" cy="68274"/>
            </a:xfrm>
            <a:custGeom>
              <a:rect b="b" l="l" r="r" t="t"/>
              <a:pathLst>
                <a:path extrusionOk="0" h="2593" w="2465">
                  <a:moveTo>
                    <a:pt x="1677" y="1"/>
                  </a:moveTo>
                  <a:lnTo>
                    <a:pt x="0" y="611"/>
                  </a:lnTo>
                  <a:lnTo>
                    <a:pt x="712" y="2592"/>
                  </a:lnTo>
                  <a:lnTo>
                    <a:pt x="1067" y="2592"/>
                  </a:lnTo>
                  <a:lnTo>
                    <a:pt x="1448" y="2567"/>
                  </a:lnTo>
                  <a:lnTo>
                    <a:pt x="1804" y="2491"/>
                  </a:lnTo>
                  <a:lnTo>
                    <a:pt x="2160" y="2389"/>
                  </a:lnTo>
                  <a:lnTo>
                    <a:pt x="2465" y="221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4"/>
            <p:cNvSpPr/>
            <p:nvPr/>
          </p:nvSpPr>
          <p:spPr>
            <a:xfrm>
              <a:off x="4149245" y="3692280"/>
              <a:ext cx="46841" cy="55556"/>
            </a:xfrm>
            <a:custGeom>
              <a:rect b="b" l="l" r="r" t="t"/>
              <a:pathLst>
                <a:path extrusionOk="0" h="2110" w="1779">
                  <a:moveTo>
                    <a:pt x="0" y="1"/>
                  </a:moveTo>
                  <a:lnTo>
                    <a:pt x="0" y="2109"/>
                  </a:lnTo>
                  <a:lnTo>
                    <a:pt x="1779" y="2109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4"/>
            <p:cNvSpPr/>
            <p:nvPr/>
          </p:nvSpPr>
          <p:spPr>
            <a:xfrm>
              <a:off x="4076337" y="3679563"/>
              <a:ext cx="63561" cy="68274"/>
            </a:xfrm>
            <a:custGeom>
              <a:rect b="b" l="l" r="r" t="t"/>
              <a:pathLst>
                <a:path extrusionOk="0" h="2593" w="2414">
                  <a:moveTo>
                    <a:pt x="737" y="1"/>
                  </a:moveTo>
                  <a:lnTo>
                    <a:pt x="0" y="1982"/>
                  </a:lnTo>
                  <a:lnTo>
                    <a:pt x="178" y="2135"/>
                  </a:lnTo>
                  <a:lnTo>
                    <a:pt x="381" y="2236"/>
                  </a:lnTo>
                  <a:lnTo>
                    <a:pt x="559" y="2338"/>
                  </a:lnTo>
                  <a:lnTo>
                    <a:pt x="788" y="2440"/>
                  </a:lnTo>
                  <a:lnTo>
                    <a:pt x="991" y="2491"/>
                  </a:lnTo>
                  <a:lnTo>
                    <a:pt x="1220" y="2541"/>
                  </a:lnTo>
                  <a:lnTo>
                    <a:pt x="1448" y="2592"/>
                  </a:lnTo>
                  <a:lnTo>
                    <a:pt x="1677" y="2592"/>
                  </a:lnTo>
                  <a:lnTo>
                    <a:pt x="2414" y="61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4"/>
            <p:cNvSpPr/>
            <p:nvPr/>
          </p:nvSpPr>
          <p:spPr>
            <a:xfrm>
              <a:off x="4074336" y="3654813"/>
              <a:ext cx="206717" cy="67589"/>
            </a:xfrm>
            <a:custGeom>
              <a:rect b="b" l="l" r="r" t="t"/>
              <a:pathLst>
                <a:path extrusionOk="0" h="2567" w="785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6250" y="2567"/>
                  </a:lnTo>
                  <a:lnTo>
                    <a:pt x="6427" y="2541"/>
                  </a:lnTo>
                  <a:lnTo>
                    <a:pt x="6580" y="2491"/>
                  </a:lnTo>
                  <a:lnTo>
                    <a:pt x="6758" y="2440"/>
                  </a:lnTo>
                  <a:lnTo>
                    <a:pt x="6910" y="2364"/>
                  </a:lnTo>
                  <a:lnTo>
                    <a:pt x="7063" y="2262"/>
                  </a:lnTo>
                  <a:lnTo>
                    <a:pt x="7190" y="2160"/>
                  </a:lnTo>
                  <a:lnTo>
                    <a:pt x="7317" y="2059"/>
                  </a:lnTo>
                  <a:lnTo>
                    <a:pt x="7444" y="1906"/>
                  </a:lnTo>
                  <a:lnTo>
                    <a:pt x="7545" y="1779"/>
                  </a:lnTo>
                  <a:lnTo>
                    <a:pt x="7647" y="1627"/>
                  </a:lnTo>
                  <a:lnTo>
                    <a:pt x="7723" y="1474"/>
                  </a:lnTo>
                  <a:lnTo>
                    <a:pt x="7774" y="1297"/>
                  </a:lnTo>
                  <a:lnTo>
                    <a:pt x="7825" y="1144"/>
                  </a:lnTo>
                  <a:lnTo>
                    <a:pt x="7850" y="966"/>
                  </a:lnTo>
                  <a:lnTo>
                    <a:pt x="7850" y="76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4"/>
            <p:cNvSpPr/>
            <p:nvPr/>
          </p:nvSpPr>
          <p:spPr>
            <a:xfrm>
              <a:off x="4074336" y="3654813"/>
              <a:ext cx="116405" cy="67589"/>
            </a:xfrm>
            <a:custGeom>
              <a:rect b="b" l="l" r="r" t="t"/>
              <a:pathLst>
                <a:path extrusionOk="0" h="2567" w="442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2591" y="2567"/>
                  </a:lnTo>
                  <a:lnTo>
                    <a:pt x="2413" y="2541"/>
                  </a:lnTo>
                  <a:lnTo>
                    <a:pt x="2236" y="2491"/>
                  </a:lnTo>
                  <a:lnTo>
                    <a:pt x="2083" y="2440"/>
                  </a:lnTo>
                  <a:lnTo>
                    <a:pt x="1905" y="2364"/>
                  </a:lnTo>
                  <a:lnTo>
                    <a:pt x="1778" y="2262"/>
                  </a:lnTo>
                  <a:lnTo>
                    <a:pt x="1626" y="2160"/>
                  </a:lnTo>
                  <a:lnTo>
                    <a:pt x="1499" y="2059"/>
                  </a:lnTo>
                  <a:lnTo>
                    <a:pt x="1397" y="1906"/>
                  </a:lnTo>
                  <a:lnTo>
                    <a:pt x="1270" y="1779"/>
                  </a:lnTo>
                  <a:lnTo>
                    <a:pt x="1194" y="1627"/>
                  </a:lnTo>
                  <a:lnTo>
                    <a:pt x="1118" y="1474"/>
                  </a:lnTo>
                  <a:lnTo>
                    <a:pt x="1067" y="1297"/>
                  </a:lnTo>
                  <a:lnTo>
                    <a:pt x="1016" y="1144"/>
                  </a:lnTo>
                  <a:lnTo>
                    <a:pt x="991" y="966"/>
                  </a:lnTo>
                  <a:lnTo>
                    <a:pt x="965" y="763"/>
                  </a:lnTo>
                  <a:lnTo>
                    <a:pt x="4420" y="10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8D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4"/>
            <p:cNvSpPr/>
            <p:nvPr/>
          </p:nvSpPr>
          <p:spPr>
            <a:xfrm>
              <a:off x="4036869" y="3435430"/>
              <a:ext cx="282310" cy="239498"/>
            </a:xfrm>
            <a:custGeom>
              <a:rect b="b" l="l" r="r" t="t"/>
              <a:pathLst>
                <a:path extrusionOk="0" h="9096" w="10722">
                  <a:moveTo>
                    <a:pt x="4091" y="0"/>
                  </a:moveTo>
                  <a:lnTo>
                    <a:pt x="3887" y="51"/>
                  </a:lnTo>
                  <a:lnTo>
                    <a:pt x="3684" y="153"/>
                  </a:lnTo>
                  <a:lnTo>
                    <a:pt x="3506" y="254"/>
                  </a:lnTo>
                  <a:lnTo>
                    <a:pt x="3354" y="407"/>
                  </a:lnTo>
                  <a:lnTo>
                    <a:pt x="3201" y="559"/>
                  </a:lnTo>
                  <a:lnTo>
                    <a:pt x="3100" y="762"/>
                  </a:lnTo>
                  <a:lnTo>
                    <a:pt x="3024" y="966"/>
                  </a:lnTo>
                  <a:lnTo>
                    <a:pt x="2973" y="1093"/>
                  </a:lnTo>
                  <a:lnTo>
                    <a:pt x="2922" y="1220"/>
                  </a:lnTo>
                  <a:lnTo>
                    <a:pt x="2846" y="1321"/>
                  </a:lnTo>
                  <a:lnTo>
                    <a:pt x="2744" y="1398"/>
                  </a:lnTo>
                  <a:lnTo>
                    <a:pt x="2617" y="1474"/>
                  </a:lnTo>
                  <a:lnTo>
                    <a:pt x="2515" y="1525"/>
                  </a:lnTo>
                  <a:lnTo>
                    <a:pt x="2363" y="1550"/>
                  </a:lnTo>
                  <a:lnTo>
                    <a:pt x="2236" y="1575"/>
                  </a:lnTo>
                  <a:lnTo>
                    <a:pt x="1423" y="1575"/>
                  </a:lnTo>
                  <a:lnTo>
                    <a:pt x="1144" y="1601"/>
                  </a:lnTo>
                  <a:lnTo>
                    <a:pt x="864" y="1677"/>
                  </a:lnTo>
                  <a:lnTo>
                    <a:pt x="636" y="1804"/>
                  </a:lnTo>
                  <a:lnTo>
                    <a:pt x="407" y="1982"/>
                  </a:lnTo>
                  <a:lnTo>
                    <a:pt x="229" y="2210"/>
                  </a:lnTo>
                  <a:lnTo>
                    <a:pt x="102" y="2439"/>
                  </a:lnTo>
                  <a:lnTo>
                    <a:pt x="26" y="2719"/>
                  </a:lnTo>
                  <a:lnTo>
                    <a:pt x="0" y="2998"/>
                  </a:lnTo>
                  <a:lnTo>
                    <a:pt x="0" y="7672"/>
                  </a:lnTo>
                  <a:lnTo>
                    <a:pt x="26" y="7952"/>
                  </a:lnTo>
                  <a:lnTo>
                    <a:pt x="102" y="8231"/>
                  </a:lnTo>
                  <a:lnTo>
                    <a:pt x="229" y="8460"/>
                  </a:lnTo>
                  <a:lnTo>
                    <a:pt x="407" y="8689"/>
                  </a:lnTo>
                  <a:lnTo>
                    <a:pt x="636" y="8866"/>
                  </a:lnTo>
                  <a:lnTo>
                    <a:pt x="864" y="8993"/>
                  </a:lnTo>
                  <a:lnTo>
                    <a:pt x="1144" y="9070"/>
                  </a:lnTo>
                  <a:lnTo>
                    <a:pt x="1423" y="9095"/>
                  </a:lnTo>
                  <a:lnTo>
                    <a:pt x="9273" y="9095"/>
                  </a:lnTo>
                  <a:lnTo>
                    <a:pt x="9552" y="9070"/>
                  </a:lnTo>
                  <a:lnTo>
                    <a:pt x="9832" y="8993"/>
                  </a:lnTo>
                  <a:lnTo>
                    <a:pt x="10061" y="8866"/>
                  </a:lnTo>
                  <a:lnTo>
                    <a:pt x="10289" y="8689"/>
                  </a:lnTo>
                  <a:lnTo>
                    <a:pt x="10467" y="8485"/>
                  </a:lnTo>
                  <a:lnTo>
                    <a:pt x="10594" y="8257"/>
                  </a:lnTo>
                  <a:lnTo>
                    <a:pt x="10696" y="8003"/>
                  </a:lnTo>
                  <a:lnTo>
                    <a:pt x="10721" y="7723"/>
                  </a:lnTo>
                  <a:lnTo>
                    <a:pt x="9527" y="5335"/>
                  </a:lnTo>
                  <a:lnTo>
                    <a:pt x="10721" y="2947"/>
                  </a:lnTo>
                  <a:lnTo>
                    <a:pt x="10696" y="2668"/>
                  </a:lnTo>
                  <a:lnTo>
                    <a:pt x="10594" y="2414"/>
                  </a:lnTo>
                  <a:lnTo>
                    <a:pt x="10467" y="2185"/>
                  </a:lnTo>
                  <a:lnTo>
                    <a:pt x="10289" y="1982"/>
                  </a:lnTo>
                  <a:lnTo>
                    <a:pt x="10061" y="1804"/>
                  </a:lnTo>
                  <a:lnTo>
                    <a:pt x="9832" y="1677"/>
                  </a:lnTo>
                  <a:lnTo>
                    <a:pt x="9552" y="1601"/>
                  </a:lnTo>
                  <a:lnTo>
                    <a:pt x="9273" y="1575"/>
                  </a:lnTo>
                  <a:lnTo>
                    <a:pt x="8054" y="1575"/>
                  </a:lnTo>
                  <a:lnTo>
                    <a:pt x="7927" y="1550"/>
                  </a:lnTo>
                  <a:lnTo>
                    <a:pt x="7800" y="1525"/>
                  </a:lnTo>
                  <a:lnTo>
                    <a:pt x="7673" y="1474"/>
                  </a:lnTo>
                  <a:lnTo>
                    <a:pt x="7571" y="1398"/>
                  </a:lnTo>
                  <a:lnTo>
                    <a:pt x="7469" y="1321"/>
                  </a:lnTo>
                  <a:lnTo>
                    <a:pt x="7393" y="1220"/>
                  </a:lnTo>
                  <a:lnTo>
                    <a:pt x="7317" y="1093"/>
                  </a:lnTo>
                  <a:lnTo>
                    <a:pt x="7266" y="966"/>
                  </a:lnTo>
                  <a:lnTo>
                    <a:pt x="7190" y="762"/>
                  </a:lnTo>
                  <a:lnTo>
                    <a:pt x="7088" y="559"/>
                  </a:lnTo>
                  <a:lnTo>
                    <a:pt x="6961" y="407"/>
                  </a:lnTo>
                  <a:lnTo>
                    <a:pt x="6783" y="254"/>
                  </a:lnTo>
                  <a:lnTo>
                    <a:pt x="6606" y="153"/>
                  </a:lnTo>
                  <a:lnTo>
                    <a:pt x="6428" y="51"/>
                  </a:lnTo>
                  <a:lnTo>
                    <a:pt x="619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4"/>
            <p:cNvSpPr/>
            <p:nvPr/>
          </p:nvSpPr>
          <p:spPr>
            <a:xfrm>
              <a:off x="4036869" y="3476900"/>
              <a:ext cx="62902" cy="198028"/>
            </a:xfrm>
            <a:custGeom>
              <a:rect b="b" l="l" r="r" t="t"/>
              <a:pathLst>
                <a:path extrusionOk="0" h="7521" w="2389">
                  <a:moveTo>
                    <a:pt x="1423" y="0"/>
                  </a:moveTo>
                  <a:lnTo>
                    <a:pt x="1144" y="26"/>
                  </a:lnTo>
                  <a:lnTo>
                    <a:pt x="864" y="102"/>
                  </a:lnTo>
                  <a:lnTo>
                    <a:pt x="636" y="229"/>
                  </a:lnTo>
                  <a:lnTo>
                    <a:pt x="407" y="407"/>
                  </a:lnTo>
                  <a:lnTo>
                    <a:pt x="229" y="635"/>
                  </a:lnTo>
                  <a:lnTo>
                    <a:pt x="102" y="864"/>
                  </a:lnTo>
                  <a:lnTo>
                    <a:pt x="26" y="1144"/>
                  </a:lnTo>
                  <a:lnTo>
                    <a:pt x="0" y="1423"/>
                  </a:lnTo>
                  <a:lnTo>
                    <a:pt x="0" y="6097"/>
                  </a:lnTo>
                  <a:lnTo>
                    <a:pt x="0" y="6148"/>
                  </a:lnTo>
                  <a:lnTo>
                    <a:pt x="0" y="6301"/>
                  </a:lnTo>
                  <a:lnTo>
                    <a:pt x="51" y="6478"/>
                  </a:lnTo>
                  <a:lnTo>
                    <a:pt x="127" y="6707"/>
                  </a:lnTo>
                  <a:lnTo>
                    <a:pt x="254" y="6936"/>
                  </a:lnTo>
                  <a:lnTo>
                    <a:pt x="356" y="7037"/>
                  </a:lnTo>
                  <a:lnTo>
                    <a:pt x="458" y="7139"/>
                  </a:lnTo>
                  <a:lnTo>
                    <a:pt x="559" y="7241"/>
                  </a:lnTo>
                  <a:lnTo>
                    <a:pt x="686" y="7342"/>
                  </a:lnTo>
                  <a:lnTo>
                    <a:pt x="839" y="7393"/>
                  </a:lnTo>
                  <a:lnTo>
                    <a:pt x="1017" y="7469"/>
                  </a:lnTo>
                  <a:lnTo>
                    <a:pt x="1220" y="7495"/>
                  </a:lnTo>
                  <a:lnTo>
                    <a:pt x="1423" y="7520"/>
                  </a:lnTo>
                  <a:lnTo>
                    <a:pt x="2388" y="7520"/>
                  </a:lnTo>
                  <a:lnTo>
                    <a:pt x="2109" y="7495"/>
                  </a:lnTo>
                  <a:lnTo>
                    <a:pt x="1830" y="7418"/>
                  </a:lnTo>
                  <a:lnTo>
                    <a:pt x="1601" y="7291"/>
                  </a:lnTo>
                  <a:lnTo>
                    <a:pt x="1372" y="7114"/>
                  </a:lnTo>
                  <a:lnTo>
                    <a:pt x="1194" y="6885"/>
                  </a:lnTo>
                  <a:lnTo>
                    <a:pt x="1067" y="6656"/>
                  </a:lnTo>
                  <a:lnTo>
                    <a:pt x="991" y="6377"/>
                  </a:lnTo>
                  <a:lnTo>
                    <a:pt x="966" y="6097"/>
                  </a:lnTo>
                  <a:lnTo>
                    <a:pt x="966" y="1118"/>
                  </a:lnTo>
                  <a:lnTo>
                    <a:pt x="966" y="940"/>
                  </a:lnTo>
                  <a:lnTo>
                    <a:pt x="991" y="788"/>
                  </a:lnTo>
                  <a:lnTo>
                    <a:pt x="1042" y="635"/>
                  </a:lnTo>
                  <a:lnTo>
                    <a:pt x="1093" y="483"/>
                  </a:lnTo>
                  <a:lnTo>
                    <a:pt x="1169" y="331"/>
                  </a:lnTo>
                  <a:lnTo>
                    <a:pt x="1271" y="204"/>
                  </a:lnTo>
                  <a:lnTo>
                    <a:pt x="1372" y="10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4"/>
            <p:cNvSpPr/>
            <p:nvPr/>
          </p:nvSpPr>
          <p:spPr>
            <a:xfrm>
              <a:off x="4256935" y="3513025"/>
              <a:ext cx="62244" cy="125778"/>
            </a:xfrm>
            <a:custGeom>
              <a:rect b="b" l="l" r="r" t="t"/>
              <a:pathLst>
                <a:path extrusionOk="0" h="4777" w="2364">
                  <a:moveTo>
                    <a:pt x="2363" y="0"/>
                  </a:moveTo>
                  <a:lnTo>
                    <a:pt x="940" y="432"/>
                  </a:lnTo>
                  <a:lnTo>
                    <a:pt x="737" y="508"/>
                  </a:lnTo>
                  <a:lnTo>
                    <a:pt x="559" y="610"/>
                  </a:lnTo>
                  <a:lnTo>
                    <a:pt x="382" y="737"/>
                  </a:lnTo>
                  <a:lnTo>
                    <a:pt x="255" y="915"/>
                  </a:lnTo>
                  <a:lnTo>
                    <a:pt x="153" y="1093"/>
                  </a:lnTo>
                  <a:lnTo>
                    <a:pt x="51" y="1270"/>
                  </a:lnTo>
                  <a:lnTo>
                    <a:pt x="0" y="1474"/>
                  </a:lnTo>
                  <a:lnTo>
                    <a:pt x="0" y="1702"/>
                  </a:lnTo>
                  <a:lnTo>
                    <a:pt x="0" y="3074"/>
                  </a:lnTo>
                  <a:lnTo>
                    <a:pt x="0" y="3303"/>
                  </a:lnTo>
                  <a:lnTo>
                    <a:pt x="51" y="3506"/>
                  </a:lnTo>
                  <a:lnTo>
                    <a:pt x="153" y="3684"/>
                  </a:lnTo>
                  <a:lnTo>
                    <a:pt x="255" y="3862"/>
                  </a:lnTo>
                  <a:lnTo>
                    <a:pt x="382" y="4014"/>
                  </a:lnTo>
                  <a:lnTo>
                    <a:pt x="559" y="4167"/>
                  </a:lnTo>
                  <a:lnTo>
                    <a:pt x="737" y="4268"/>
                  </a:lnTo>
                  <a:lnTo>
                    <a:pt x="940" y="4344"/>
                  </a:lnTo>
                  <a:lnTo>
                    <a:pt x="2363" y="4776"/>
                  </a:lnTo>
                  <a:lnTo>
                    <a:pt x="2363" y="4725"/>
                  </a:lnTo>
                  <a:lnTo>
                    <a:pt x="2363" y="51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4"/>
            <p:cNvSpPr/>
            <p:nvPr/>
          </p:nvSpPr>
          <p:spPr>
            <a:xfrm>
              <a:off x="4079681" y="3508997"/>
              <a:ext cx="133809" cy="133809"/>
            </a:xfrm>
            <a:custGeom>
              <a:rect b="b" l="l" r="r" t="t"/>
              <a:pathLst>
                <a:path extrusionOk="0" h="5082" w="5082">
                  <a:moveTo>
                    <a:pt x="2287" y="1"/>
                  </a:moveTo>
                  <a:lnTo>
                    <a:pt x="2033" y="52"/>
                  </a:lnTo>
                  <a:lnTo>
                    <a:pt x="1779" y="102"/>
                  </a:lnTo>
                  <a:lnTo>
                    <a:pt x="1550" y="204"/>
                  </a:lnTo>
                  <a:lnTo>
                    <a:pt x="1321" y="306"/>
                  </a:lnTo>
                  <a:lnTo>
                    <a:pt x="1118" y="433"/>
                  </a:lnTo>
                  <a:lnTo>
                    <a:pt x="940" y="585"/>
                  </a:lnTo>
                  <a:lnTo>
                    <a:pt x="737" y="738"/>
                  </a:lnTo>
                  <a:lnTo>
                    <a:pt x="585" y="915"/>
                  </a:lnTo>
                  <a:lnTo>
                    <a:pt x="432" y="1119"/>
                  </a:lnTo>
                  <a:lnTo>
                    <a:pt x="305" y="1322"/>
                  </a:lnTo>
                  <a:lnTo>
                    <a:pt x="204" y="1550"/>
                  </a:lnTo>
                  <a:lnTo>
                    <a:pt x="127" y="1779"/>
                  </a:lnTo>
                  <a:lnTo>
                    <a:pt x="51" y="2033"/>
                  </a:lnTo>
                  <a:lnTo>
                    <a:pt x="26" y="2287"/>
                  </a:lnTo>
                  <a:lnTo>
                    <a:pt x="0" y="2541"/>
                  </a:lnTo>
                  <a:lnTo>
                    <a:pt x="26" y="2795"/>
                  </a:lnTo>
                  <a:lnTo>
                    <a:pt x="51" y="3049"/>
                  </a:lnTo>
                  <a:lnTo>
                    <a:pt x="127" y="3303"/>
                  </a:lnTo>
                  <a:lnTo>
                    <a:pt x="204" y="3532"/>
                  </a:lnTo>
                  <a:lnTo>
                    <a:pt x="305" y="3761"/>
                  </a:lnTo>
                  <a:lnTo>
                    <a:pt x="432" y="3964"/>
                  </a:lnTo>
                  <a:lnTo>
                    <a:pt x="585" y="4167"/>
                  </a:lnTo>
                  <a:lnTo>
                    <a:pt x="737" y="4345"/>
                  </a:lnTo>
                  <a:lnTo>
                    <a:pt x="940" y="4497"/>
                  </a:lnTo>
                  <a:lnTo>
                    <a:pt x="1118" y="4650"/>
                  </a:lnTo>
                  <a:lnTo>
                    <a:pt x="1321" y="4777"/>
                  </a:lnTo>
                  <a:lnTo>
                    <a:pt x="1550" y="4878"/>
                  </a:lnTo>
                  <a:lnTo>
                    <a:pt x="1779" y="4980"/>
                  </a:lnTo>
                  <a:lnTo>
                    <a:pt x="2033" y="5031"/>
                  </a:lnTo>
                  <a:lnTo>
                    <a:pt x="2287" y="5082"/>
                  </a:lnTo>
                  <a:lnTo>
                    <a:pt x="2795" y="5082"/>
                  </a:lnTo>
                  <a:lnTo>
                    <a:pt x="3049" y="5031"/>
                  </a:lnTo>
                  <a:lnTo>
                    <a:pt x="3303" y="4980"/>
                  </a:lnTo>
                  <a:lnTo>
                    <a:pt x="3532" y="4878"/>
                  </a:lnTo>
                  <a:lnTo>
                    <a:pt x="3760" y="4777"/>
                  </a:lnTo>
                  <a:lnTo>
                    <a:pt x="3963" y="4650"/>
                  </a:lnTo>
                  <a:lnTo>
                    <a:pt x="4167" y="4497"/>
                  </a:lnTo>
                  <a:lnTo>
                    <a:pt x="4344" y="4345"/>
                  </a:lnTo>
                  <a:lnTo>
                    <a:pt x="4497" y="4167"/>
                  </a:lnTo>
                  <a:lnTo>
                    <a:pt x="4649" y="3964"/>
                  </a:lnTo>
                  <a:lnTo>
                    <a:pt x="4776" y="3761"/>
                  </a:lnTo>
                  <a:lnTo>
                    <a:pt x="4878" y="3532"/>
                  </a:lnTo>
                  <a:lnTo>
                    <a:pt x="4980" y="3303"/>
                  </a:lnTo>
                  <a:lnTo>
                    <a:pt x="5030" y="3049"/>
                  </a:lnTo>
                  <a:lnTo>
                    <a:pt x="5081" y="2795"/>
                  </a:lnTo>
                  <a:lnTo>
                    <a:pt x="5081" y="2541"/>
                  </a:lnTo>
                  <a:lnTo>
                    <a:pt x="5081" y="2287"/>
                  </a:lnTo>
                  <a:lnTo>
                    <a:pt x="5030" y="2033"/>
                  </a:lnTo>
                  <a:lnTo>
                    <a:pt x="4980" y="1779"/>
                  </a:lnTo>
                  <a:lnTo>
                    <a:pt x="4878" y="1550"/>
                  </a:lnTo>
                  <a:lnTo>
                    <a:pt x="4776" y="1322"/>
                  </a:lnTo>
                  <a:lnTo>
                    <a:pt x="4649" y="1119"/>
                  </a:lnTo>
                  <a:lnTo>
                    <a:pt x="4497" y="915"/>
                  </a:lnTo>
                  <a:lnTo>
                    <a:pt x="4344" y="738"/>
                  </a:lnTo>
                  <a:lnTo>
                    <a:pt x="4167" y="585"/>
                  </a:lnTo>
                  <a:lnTo>
                    <a:pt x="3963" y="433"/>
                  </a:lnTo>
                  <a:lnTo>
                    <a:pt x="3760" y="306"/>
                  </a:lnTo>
                  <a:lnTo>
                    <a:pt x="3532" y="204"/>
                  </a:lnTo>
                  <a:lnTo>
                    <a:pt x="3303" y="102"/>
                  </a:lnTo>
                  <a:lnTo>
                    <a:pt x="3049" y="52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4113779" y="3543120"/>
              <a:ext cx="65588" cy="65588"/>
            </a:xfrm>
            <a:custGeom>
              <a:rect b="b" l="l" r="r" t="t"/>
              <a:pathLst>
                <a:path extrusionOk="0" h="2491" w="2491">
                  <a:moveTo>
                    <a:pt x="1246" y="0"/>
                  </a:moveTo>
                  <a:lnTo>
                    <a:pt x="992" y="26"/>
                  </a:lnTo>
                  <a:lnTo>
                    <a:pt x="763" y="102"/>
                  </a:lnTo>
                  <a:lnTo>
                    <a:pt x="560" y="204"/>
                  </a:lnTo>
                  <a:lnTo>
                    <a:pt x="357" y="356"/>
                  </a:lnTo>
                  <a:lnTo>
                    <a:pt x="204" y="534"/>
                  </a:lnTo>
                  <a:lnTo>
                    <a:pt x="103" y="763"/>
                  </a:lnTo>
                  <a:lnTo>
                    <a:pt x="26" y="991"/>
                  </a:lnTo>
                  <a:lnTo>
                    <a:pt x="1" y="1245"/>
                  </a:lnTo>
                  <a:lnTo>
                    <a:pt x="26" y="1499"/>
                  </a:lnTo>
                  <a:lnTo>
                    <a:pt x="103" y="1728"/>
                  </a:lnTo>
                  <a:lnTo>
                    <a:pt x="204" y="1931"/>
                  </a:lnTo>
                  <a:lnTo>
                    <a:pt x="357" y="2134"/>
                  </a:lnTo>
                  <a:lnTo>
                    <a:pt x="560" y="2287"/>
                  </a:lnTo>
                  <a:lnTo>
                    <a:pt x="763" y="2388"/>
                  </a:lnTo>
                  <a:lnTo>
                    <a:pt x="992" y="2465"/>
                  </a:lnTo>
                  <a:lnTo>
                    <a:pt x="1246" y="2490"/>
                  </a:lnTo>
                  <a:lnTo>
                    <a:pt x="1500" y="2465"/>
                  </a:lnTo>
                  <a:lnTo>
                    <a:pt x="1728" y="2388"/>
                  </a:lnTo>
                  <a:lnTo>
                    <a:pt x="1957" y="2287"/>
                  </a:lnTo>
                  <a:lnTo>
                    <a:pt x="2135" y="2134"/>
                  </a:lnTo>
                  <a:lnTo>
                    <a:pt x="2287" y="1931"/>
                  </a:lnTo>
                  <a:lnTo>
                    <a:pt x="2389" y="1728"/>
                  </a:lnTo>
                  <a:lnTo>
                    <a:pt x="2465" y="1499"/>
                  </a:lnTo>
                  <a:lnTo>
                    <a:pt x="2491" y="1245"/>
                  </a:lnTo>
                  <a:lnTo>
                    <a:pt x="2465" y="991"/>
                  </a:lnTo>
                  <a:lnTo>
                    <a:pt x="2389" y="763"/>
                  </a:lnTo>
                  <a:lnTo>
                    <a:pt x="2287" y="534"/>
                  </a:lnTo>
                  <a:lnTo>
                    <a:pt x="2135" y="356"/>
                  </a:lnTo>
                  <a:lnTo>
                    <a:pt x="1957" y="204"/>
                  </a:lnTo>
                  <a:lnTo>
                    <a:pt x="1728" y="102"/>
                  </a:lnTo>
                  <a:lnTo>
                    <a:pt x="1500" y="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4147902" y="3460839"/>
              <a:ext cx="48868" cy="28120"/>
            </a:xfrm>
            <a:custGeom>
              <a:rect b="b" l="l" r="r" t="t"/>
              <a:pathLst>
                <a:path extrusionOk="0" h="1068" w="1856">
                  <a:moveTo>
                    <a:pt x="432" y="1"/>
                  </a:moveTo>
                  <a:lnTo>
                    <a:pt x="331" y="26"/>
                  </a:lnTo>
                  <a:lnTo>
                    <a:pt x="255" y="77"/>
                  </a:lnTo>
                  <a:lnTo>
                    <a:pt x="178" y="153"/>
                  </a:lnTo>
                  <a:lnTo>
                    <a:pt x="102" y="229"/>
                  </a:lnTo>
                  <a:lnTo>
                    <a:pt x="51" y="306"/>
                  </a:lnTo>
                  <a:lnTo>
                    <a:pt x="26" y="407"/>
                  </a:lnTo>
                  <a:lnTo>
                    <a:pt x="1" y="534"/>
                  </a:lnTo>
                  <a:lnTo>
                    <a:pt x="26" y="636"/>
                  </a:lnTo>
                  <a:lnTo>
                    <a:pt x="51" y="737"/>
                  </a:lnTo>
                  <a:lnTo>
                    <a:pt x="102" y="814"/>
                  </a:lnTo>
                  <a:lnTo>
                    <a:pt x="178" y="890"/>
                  </a:lnTo>
                  <a:lnTo>
                    <a:pt x="255" y="966"/>
                  </a:lnTo>
                  <a:lnTo>
                    <a:pt x="331" y="1017"/>
                  </a:lnTo>
                  <a:lnTo>
                    <a:pt x="432" y="1042"/>
                  </a:lnTo>
                  <a:lnTo>
                    <a:pt x="534" y="1068"/>
                  </a:lnTo>
                  <a:lnTo>
                    <a:pt x="1322" y="1068"/>
                  </a:lnTo>
                  <a:lnTo>
                    <a:pt x="1423" y="1042"/>
                  </a:lnTo>
                  <a:lnTo>
                    <a:pt x="1525" y="1017"/>
                  </a:lnTo>
                  <a:lnTo>
                    <a:pt x="1626" y="966"/>
                  </a:lnTo>
                  <a:lnTo>
                    <a:pt x="1703" y="890"/>
                  </a:lnTo>
                  <a:lnTo>
                    <a:pt x="1753" y="814"/>
                  </a:lnTo>
                  <a:lnTo>
                    <a:pt x="1804" y="737"/>
                  </a:lnTo>
                  <a:lnTo>
                    <a:pt x="1855" y="636"/>
                  </a:lnTo>
                  <a:lnTo>
                    <a:pt x="1855" y="534"/>
                  </a:lnTo>
                  <a:lnTo>
                    <a:pt x="1855" y="407"/>
                  </a:lnTo>
                  <a:lnTo>
                    <a:pt x="1804" y="306"/>
                  </a:lnTo>
                  <a:lnTo>
                    <a:pt x="1753" y="229"/>
                  </a:lnTo>
                  <a:lnTo>
                    <a:pt x="1703" y="153"/>
                  </a:lnTo>
                  <a:lnTo>
                    <a:pt x="1626" y="77"/>
                  </a:lnTo>
                  <a:lnTo>
                    <a:pt x="1525" y="26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0" name="Google Shape;2220;p34"/>
          <p:cNvSpPr txBox="1"/>
          <p:nvPr/>
        </p:nvSpPr>
        <p:spPr>
          <a:xfrm flipH="1">
            <a:off x="661550" y="3668950"/>
            <a:ext cx="1909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Introductions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cxnSp>
        <p:nvCxnSpPr>
          <p:cNvPr id="2221" name="Google Shape;2221;p34"/>
          <p:cNvCxnSpPr>
            <a:endCxn id="2220" idx="0"/>
          </p:cNvCxnSpPr>
          <p:nvPr/>
        </p:nvCxnSpPr>
        <p:spPr>
          <a:xfrm>
            <a:off x="1616150" y="3188050"/>
            <a:ext cx="300" cy="48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3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4" name="Google Shape;3004;p61"/>
          <p:cNvCxnSpPr/>
          <p:nvPr/>
        </p:nvCxnSpPr>
        <p:spPr>
          <a:xfrm>
            <a:off x="4561350" y="74850"/>
            <a:ext cx="21300" cy="4993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5" name="Google Shape;3005;p61"/>
          <p:cNvCxnSpPr/>
          <p:nvPr/>
        </p:nvCxnSpPr>
        <p:spPr>
          <a:xfrm>
            <a:off x="202500" y="2571750"/>
            <a:ext cx="87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06" name="Google Shape;3006;p61"/>
          <p:cNvSpPr txBox="1"/>
          <p:nvPr/>
        </p:nvSpPr>
        <p:spPr>
          <a:xfrm>
            <a:off x="3838425" y="1865850"/>
            <a:ext cx="6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Say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07" name="Google Shape;3007;p61"/>
          <p:cNvSpPr txBox="1"/>
          <p:nvPr/>
        </p:nvSpPr>
        <p:spPr>
          <a:xfrm>
            <a:off x="4728825" y="1865850"/>
            <a:ext cx="6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Think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08" name="Google Shape;3008;p61"/>
          <p:cNvSpPr txBox="1"/>
          <p:nvPr/>
        </p:nvSpPr>
        <p:spPr>
          <a:xfrm>
            <a:off x="3838425" y="2792900"/>
            <a:ext cx="4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Do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09" name="Google Shape;3009;p61"/>
          <p:cNvSpPr txBox="1"/>
          <p:nvPr/>
        </p:nvSpPr>
        <p:spPr>
          <a:xfrm>
            <a:off x="4838775" y="2792900"/>
            <a:ext cx="6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Feel</a:t>
            </a:r>
            <a:endParaRPr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10" name="Google Shape;3010;p61"/>
          <p:cNvPicPr preferRelativeResize="0"/>
          <p:nvPr/>
        </p:nvPicPr>
        <p:blipFill rotWithShape="1">
          <a:blip r:embed="rId3">
            <a:alphaModFix/>
          </a:blip>
          <a:srcRect b="6874" l="0" r="0" t="6874"/>
          <a:stretch/>
        </p:blipFill>
        <p:spPr>
          <a:xfrm>
            <a:off x="4142704" y="2129853"/>
            <a:ext cx="858600" cy="883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11" name="Google Shape;301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575" y="2817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12" name="Google Shape;3012;p61"/>
          <p:cNvSpPr txBox="1"/>
          <p:nvPr/>
        </p:nvSpPr>
        <p:spPr>
          <a:xfrm>
            <a:off x="202500" y="281700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It’s important for visitors to have a personal, first encounter with a piece of art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13" name="Google Shape;301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725" y="1354338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1000125" rotWithShape="0" algn="bl" dir="5400000" dist="19050">
              <a:schemeClr val="accent3"/>
            </a:outerShdw>
          </a:effectLst>
        </p:spPr>
      </p:pic>
      <p:sp>
        <p:nvSpPr>
          <p:cNvPr id="3014" name="Google Shape;3014;p61"/>
          <p:cNvSpPr txBox="1"/>
          <p:nvPr/>
        </p:nvSpPr>
        <p:spPr>
          <a:xfrm>
            <a:off x="1044650" y="1354338"/>
            <a:ext cx="9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It would be nice to have a given framework/vocab to talk about art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15" name="Google Shape;301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600" y="20152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16" name="Google Shape;3016;p61"/>
          <p:cNvSpPr txBox="1"/>
          <p:nvPr/>
        </p:nvSpPr>
        <p:spPr>
          <a:xfrm>
            <a:off x="1631525" y="201525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It’s hard to talk about a specific art piece with another person w/o both people being in the same location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17" name="Google Shape;301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1600" y="1499113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18" name="Google Shape;3018;p61"/>
          <p:cNvSpPr txBox="1"/>
          <p:nvPr/>
        </p:nvSpPr>
        <p:spPr>
          <a:xfrm>
            <a:off x="2661525" y="1499113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Remember the overall style of the art (like color, sometimes composition) over details like artist’s name, background info etc;  Visual &gt; Verbal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19" name="Google Shape;301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625" y="17485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0" name="Google Shape;3020;p61"/>
          <p:cNvSpPr txBox="1"/>
          <p:nvPr/>
        </p:nvSpPr>
        <p:spPr>
          <a:xfrm>
            <a:off x="4790550" y="119525"/>
            <a:ext cx="950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It’s important/fun to listen to other people’s opinions on art, but not before forming an opinion of your own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21" name="Google Shape;302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200" y="1300913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985838" rotWithShape="0" algn="bl" dir="5400000" dist="19050">
              <a:schemeClr val="accent3"/>
            </a:outerShdw>
          </a:effectLst>
        </p:spPr>
      </p:pic>
      <p:sp>
        <p:nvSpPr>
          <p:cNvPr id="3022" name="Google Shape;3022;p61"/>
          <p:cNvSpPr txBox="1"/>
          <p:nvPr/>
        </p:nvSpPr>
        <p:spPr>
          <a:xfrm>
            <a:off x="5485125" y="1300913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Digital technology can’t capture the size and/or immersiveness of some art pieces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23" name="Google Shape;302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375" y="174850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985838" rotWithShape="0" algn="bl" dir="5400000" dist="19050">
              <a:schemeClr val="accent3">
                <a:alpha val="98000"/>
              </a:schemeClr>
            </a:outerShdw>
          </a:effectLst>
        </p:spPr>
      </p:pic>
      <p:sp>
        <p:nvSpPr>
          <p:cNvPr id="3024" name="Google Shape;3024;p61"/>
          <p:cNvSpPr txBox="1"/>
          <p:nvPr/>
        </p:nvSpPr>
        <p:spPr>
          <a:xfrm>
            <a:off x="6177875" y="166875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Journaling/writing down thoughts about an art piece in the moment is too much of a hassle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25" name="Google Shape;302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2825" y="1343113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6" name="Google Shape;3026;p61"/>
          <p:cNvSpPr txBox="1"/>
          <p:nvPr/>
        </p:nvSpPr>
        <p:spPr>
          <a:xfrm>
            <a:off x="6952750" y="1343113"/>
            <a:ext cx="9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Colorful, or more thought-provoking art pieces are easier to recall/remember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27" name="Google Shape;302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50" y="274625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8" name="Google Shape;3028;p61"/>
          <p:cNvSpPr txBox="1"/>
          <p:nvPr/>
        </p:nvSpPr>
        <p:spPr>
          <a:xfrm>
            <a:off x="449275" y="2746250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Doesn’t journal down her thoughts, feelings or observations about an art piece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29" name="Google Shape;302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275" y="3804425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971550" rotWithShape="0" algn="bl" dir="5400000" dist="19050">
              <a:schemeClr val="accent3"/>
            </a:outerShdw>
          </a:effectLst>
        </p:spPr>
      </p:pic>
      <p:sp>
        <p:nvSpPr>
          <p:cNvPr id="3030" name="Google Shape;3030;p61"/>
          <p:cNvSpPr txBox="1"/>
          <p:nvPr/>
        </p:nvSpPr>
        <p:spPr>
          <a:xfrm>
            <a:off x="523200" y="3830613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Doesn’t feel the need to share how she felt about specific exhibits or art, outside of her time as a docent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31" name="Google Shape;303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600" y="31931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2" name="Google Shape;3032;p61"/>
          <p:cNvSpPr txBox="1"/>
          <p:nvPr/>
        </p:nvSpPr>
        <p:spPr>
          <a:xfrm>
            <a:off x="1631525" y="3193100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Went on a tour herself, where the docent encouraged interaction; hears other people’s perspectives that she differed from hers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33" name="Google Shape;303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5013" y="27929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4" name="Google Shape;3034;p61"/>
          <p:cNvSpPr txBox="1"/>
          <p:nvPr/>
        </p:nvSpPr>
        <p:spPr>
          <a:xfrm>
            <a:off x="2734938" y="2792900"/>
            <a:ext cx="9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ind"/>
                <a:ea typeface="Hind"/>
                <a:cs typeface="Hind"/>
                <a:sym typeface="Hind"/>
              </a:rPr>
              <a:t>Likes to visit museums, will go to the same museums multiple times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35" name="Google Shape;303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0875" y="3978125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6" name="Google Shape;3036;p61"/>
          <p:cNvSpPr txBox="1"/>
          <p:nvPr/>
        </p:nvSpPr>
        <p:spPr>
          <a:xfrm>
            <a:off x="2920800" y="3978125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Shares some travel, art and food posts with a few friends on Facebook, not so much with family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37" name="Google Shape;303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0075" y="274625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8" name="Google Shape;3038;p61"/>
          <p:cNvSpPr txBox="1"/>
          <p:nvPr/>
        </p:nvSpPr>
        <p:spPr>
          <a:xfrm>
            <a:off x="5620000" y="2746250"/>
            <a:ext cx="95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She’s disappointed that she can’t always recall/remember the entire experience of viewing an art piece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39" name="Google Shape;303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375" y="3978125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928688" rotWithShape="0" algn="bl" dir="5400000" dist="19050">
              <a:schemeClr val="accent3"/>
            </a:outerShdw>
          </a:effectLst>
        </p:spPr>
      </p:pic>
      <p:sp>
        <p:nvSpPr>
          <p:cNvPr id="3040" name="Google Shape;3040;p61"/>
          <p:cNvSpPr txBox="1"/>
          <p:nvPr/>
        </p:nvSpPr>
        <p:spPr>
          <a:xfrm>
            <a:off x="5001300" y="3978125"/>
            <a:ext cx="95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She’s connected to her identity as a Taiwanesian; feels a strong connection to Asian-American art/museums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41" name="Google Shape;304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100" y="40468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42" name="Google Shape;3042;p61"/>
          <p:cNvSpPr txBox="1"/>
          <p:nvPr/>
        </p:nvSpPr>
        <p:spPr>
          <a:xfrm>
            <a:off x="6310025" y="4046800"/>
            <a:ext cx="95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ind"/>
                <a:ea typeface="Hind"/>
                <a:cs typeface="Hind"/>
                <a:sym typeface="Hind"/>
              </a:rPr>
              <a:t>Is easily enveloped by larger paintings in person</a:t>
            </a:r>
            <a:endParaRPr sz="7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43" name="Google Shape;304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200" y="2792900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44" name="Google Shape;3044;p61"/>
          <p:cNvSpPr txBox="1"/>
          <p:nvPr/>
        </p:nvSpPr>
        <p:spPr>
          <a:xfrm>
            <a:off x="7140125" y="2792900"/>
            <a:ext cx="9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Loves art and the kind emotions that come with experiencing it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45" name="Google Shape;304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9050" y="3974413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46" name="Google Shape;3046;p61"/>
          <p:cNvSpPr txBox="1"/>
          <p:nvPr/>
        </p:nvSpPr>
        <p:spPr>
          <a:xfrm>
            <a:off x="7848975" y="3974413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She feels restricted/finds it hard sometimes to describe art/feelings about art to other people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47" name="Google Shape;304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5350" y="201513"/>
            <a:ext cx="949950" cy="8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48" name="Google Shape;3048;p61"/>
          <p:cNvSpPr txBox="1"/>
          <p:nvPr/>
        </p:nvSpPr>
        <p:spPr>
          <a:xfrm>
            <a:off x="7565275" y="201513"/>
            <a:ext cx="950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ind"/>
                <a:ea typeface="Hind"/>
                <a:cs typeface="Hind"/>
                <a:sym typeface="Hind"/>
              </a:rPr>
              <a:t>Being able to easily comment/have dialogue with people/close friends is the only valuable thing one can do through social media</a:t>
            </a:r>
            <a:endParaRPr sz="5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049" name="Google Shape;304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6513" y="281700"/>
            <a:ext cx="949950" cy="883676"/>
          </a:xfrm>
          <a:prstGeom prst="rect">
            <a:avLst/>
          </a:prstGeom>
          <a:noFill/>
          <a:ln>
            <a:noFill/>
          </a:ln>
          <a:effectLst>
            <a:outerShdw blurRad="1042988" rotWithShape="0" algn="bl" dir="5400000" dist="19050">
              <a:schemeClr val="accent3"/>
            </a:outerShdw>
          </a:effectLst>
        </p:spPr>
      </p:pic>
      <p:sp>
        <p:nvSpPr>
          <p:cNvPr id="3050" name="Google Shape;3050;p61"/>
          <p:cNvSpPr txBox="1"/>
          <p:nvPr/>
        </p:nvSpPr>
        <p:spPr>
          <a:xfrm>
            <a:off x="3096438" y="281700"/>
            <a:ext cx="9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ind"/>
                <a:ea typeface="Hind"/>
                <a:cs typeface="Hind"/>
                <a:sym typeface="Hind"/>
              </a:rPr>
              <a:t>Remembers feelings rather than exact words/statements from an art piece</a:t>
            </a:r>
            <a:endParaRPr sz="600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4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62"/>
          <p:cNvSpPr txBox="1"/>
          <p:nvPr>
            <p:ph type="title"/>
          </p:nvPr>
        </p:nvSpPr>
        <p:spPr>
          <a:xfrm>
            <a:off x="720000" y="78475"/>
            <a:ext cx="7704000" cy="9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Contradictions , Tensions 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Surprises</a:t>
            </a:r>
            <a:endParaRPr/>
          </a:p>
        </p:txBody>
      </p:sp>
      <p:sp>
        <p:nvSpPr>
          <p:cNvPr id="3056" name="Google Shape;3056;p62"/>
          <p:cNvSpPr txBox="1"/>
          <p:nvPr/>
        </p:nvSpPr>
        <p:spPr>
          <a:xfrm>
            <a:off x="237825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She loves talking about art with others/hearing different opinions, but doesn’t feel the need to discuss/share thoughts on art outside of her job as a docent.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She wishes that she remembers more about the art pieces she sees, but doesn’t have the habit of journaling about it.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57" name="Google Shape;3057;p62"/>
          <p:cNvSpPr txBox="1"/>
          <p:nvPr/>
        </p:nvSpPr>
        <p:spPr>
          <a:xfrm>
            <a:off x="3207149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Thinks digital spaces have provides some benefits in sharing art (ex: accessibility/access during the pandemic, taking pictures to remember), but finds that they provide less of an immersive experience than looking at pieces in-person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58" name="Google Shape;3058;p62"/>
          <p:cNvSpPr txBox="1"/>
          <p:nvPr/>
        </p:nvSpPr>
        <p:spPr>
          <a:xfrm>
            <a:off x="6176474" y="1314175"/>
            <a:ext cx="2729700" cy="3657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ind"/>
                <a:ea typeface="Hind"/>
                <a:cs typeface="Hind"/>
                <a:sym typeface="Hind"/>
              </a:rPr>
              <a:t>As a docent, she prefers visitors to have an individual, first impression of art pieces and gives them time to reflect. Then, if necessary, she’ll provide background information about a piece. This is different from other tours, where usually tour guides go immediately into explaining the background/highlighting parts of an exhibit</a:t>
            </a:r>
            <a:endParaRPr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59" name="Google Shape;3059;p62"/>
          <p:cNvSpPr/>
          <p:nvPr/>
        </p:nvSpPr>
        <p:spPr>
          <a:xfrm>
            <a:off x="1328325" y="996784"/>
            <a:ext cx="548700" cy="5487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0" name="Google Shape;3060;p62"/>
          <p:cNvSpPr/>
          <p:nvPr/>
        </p:nvSpPr>
        <p:spPr>
          <a:xfrm>
            <a:off x="4297650" y="996784"/>
            <a:ext cx="548700" cy="5487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1" name="Google Shape;3061;p62"/>
          <p:cNvSpPr/>
          <p:nvPr/>
        </p:nvSpPr>
        <p:spPr>
          <a:xfrm>
            <a:off x="7266975" y="996784"/>
            <a:ext cx="548700" cy="5487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2" name="Google Shape;3062;p62"/>
          <p:cNvSpPr txBox="1"/>
          <p:nvPr/>
        </p:nvSpPr>
        <p:spPr>
          <a:xfrm>
            <a:off x="1389250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C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sp>
        <p:nvSpPr>
          <p:cNvPr id="3063" name="Google Shape;3063;p62"/>
          <p:cNvSpPr txBox="1"/>
          <p:nvPr/>
        </p:nvSpPr>
        <p:spPr>
          <a:xfrm>
            <a:off x="4358575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T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sp>
        <p:nvSpPr>
          <p:cNvPr id="3064" name="Google Shape;3064;p62"/>
          <p:cNvSpPr txBox="1"/>
          <p:nvPr/>
        </p:nvSpPr>
        <p:spPr>
          <a:xfrm>
            <a:off x="7327900" y="970975"/>
            <a:ext cx="3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Elsie Swash Caps Black"/>
                <a:ea typeface="Elsie Swash Caps Black"/>
                <a:cs typeface="Elsie Swash Caps Black"/>
                <a:sym typeface="Elsie Swash Caps Black"/>
              </a:rPr>
              <a:t>S</a:t>
            </a:r>
            <a:endParaRPr sz="2700">
              <a:solidFill>
                <a:schemeClr val="accent4"/>
              </a:solidFill>
              <a:latin typeface="Elsie Swash Caps Black"/>
              <a:ea typeface="Elsie Swash Caps Black"/>
              <a:cs typeface="Elsie Swash Caps Black"/>
              <a:sym typeface="Elsie Swash Caps Black"/>
            </a:endParaRPr>
          </a:p>
        </p:txBody>
      </p:sp>
      <p:pic>
        <p:nvPicPr>
          <p:cNvPr id="3065" name="Google Shape;3065;p62"/>
          <p:cNvPicPr preferRelativeResize="0"/>
          <p:nvPr/>
        </p:nvPicPr>
        <p:blipFill rotWithShape="1">
          <a:blip r:embed="rId3">
            <a:alphaModFix/>
          </a:blip>
          <a:srcRect b="6874" l="0" r="0" t="6874"/>
          <a:stretch/>
        </p:blipFill>
        <p:spPr>
          <a:xfrm>
            <a:off x="237829" y="355553"/>
            <a:ext cx="858600" cy="883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9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0" name="Google Shape;3070;p63"/>
          <p:cNvSpPr/>
          <p:nvPr/>
        </p:nvSpPr>
        <p:spPr>
          <a:xfrm>
            <a:off x="4048650" y="1434824"/>
            <a:ext cx="1046700" cy="1046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1" name="Google Shape;3071;p63"/>
          <p:cNvSpPr txBox="1"/>
          <p:nvPr>
            <p:ph type="title"/>
          </p:nvPr>
        </p:nvSpPr>
        <p:spPr>
          <a:xfrm>
            <a:off x="1069800" y="2448768"/>
            <a:ext cx="7004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072" name="Google Shape;3072;p63"/>
          <p:cNvSpPr txBox="1"/>
          <p:nvPr>
            <p:ph idx="2" type="title"/>
          </p:nvPr>
        </p:nvSpPr>
        <p:spPr>
          <a:xfrm>
            <a:off x="4114800" y="1705719"/>
            <a:ext cx="914400" cy="4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073" name="Google Shape;3073;p63"/>
          <p:cNvSpPr txBox="1"/>
          <p:nvPr>
            <p:ph idx="1" type="subTitle"/>
          </p:nvPr>
        </p:nvSpPr>
        <p:spPr>
          <a:xfrm>
            <a:off x="2542200" y="3342976"/>
            <a:ext cx="405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we go from here?</a:t>
            </a:r>
            <a:endParaRPr/>
          </a:p>
        </p:txBody>
      </p:sp>
      <p:cxnSp>
        <p:nvCxnSpPr>
          <p:cNvPr id="3074" name="Google Shape;3074;p63"/>
          <p:cNvCxnSpPr/>
          <p:nvPr/>
        </p:nvCxnSpPr>
        <p:spPr>
          <a:xfrm rot="10800000">
            <a:off x="3777610" y="3290585"/>
            <a:ext cx="1588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8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oogle Shape;3079;p64"/>
          <p:cNvGrpSpPr/>
          <p:nvPr/>
        </p:nvGrpSpPr>
        <p:grpSpPr>
          <a:xfrm rot="-599503">
            <a:off x="1086188" y="1408679"/>
            <a:ext cx="1922836" cy="1788690"/>
            <a:chOff x="1312125" y="1178025"/>
            <a:chExt cx="1922900" cy="1788750"/>
          </a:xfrm>
        </p:grpSpPr>
        <p:pic>
          <p:nvPicPr>
            <p:cNvPr id="3080" name="Google Shape;3080;p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12125" y="1178025"/>
              <a:ext cx="1922900" cy="178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1" name="Google Shape;3081;p64"/>
            <p:cNvSpPr txBox="1"/>
            <p:nvPr/>
          </p:nvSpPr>
          <p:spPr>
            <a:xfrm>
              <a:off x="1483850" y="1262700"/>
              <a:ext cx="15837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u="sng">
                  <a:latin typeface="Caveat"/>
                  <a:ea typeface="Caveat"/>
                  <a:cs typeface="Caveat"/>
                  <a:sym typeface="Caveat"/>
                </a:rPr>
                <a:t>Viewing</a:t>
              </a:r>
              <a:r>
                <a:rPr lang="en" sz="2000">
                  <a:latin typeface="Caveat"/>
                  <a:ea typeface="Caveat"/>
                  <a:cs typeface="Caveat"/>
                  <a:sym typeface="Caveat"/>
                </a:rPr>
                <a:t> art does not need to be a shared experience.</a:t>
              </a:r>
              <a:endParaRPr sz="20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5" name="Shape 3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6" name="Google Shape;3086;p65"/>
          <p:cNvGrpSpPr/>
          <p:nvPr/>
        </p:nvGrpSpPr>
        <p:grpSpPr>
          <a:xfrm rot="-599503">
            <a:off x="1086188" y="1408679"/>
            <a:ext cx="1922836" cy="1788690"/>
            <a:chOff x="1312125" y="1178025"/>
            <a:chExt cx="1922900" cy="1788750"/>
          </a:xfrm>
        </p:grpSpPr>
        <p:pic>
          <p:nvPicPr>
            <p:cNvPr id="3087" name="Google Shape;3087;p6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12125" y="1178025"/>
              <a:ext cx="1922900" cy="178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8" name="Google Shape;3088;p65"/>
            <p:cNvSpPr txBox="1"/>
            <p:nvPr/>
          </p:nvSpPr>
          <p:spPr>
            <a:xfrm>
              <a:off x="1483850" y="1262700"/>
              <a:ext cx="15837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u="sng">
                  <a:latin typeface="Caveat"/>
                  <a:ea typeface="Caveat"/>
                  <a:cs typeface="Caveat"/>
                  <a:sym typeface="Caveat"/>
                </a:rPr>
                <a:t>Viewing</a:t>
              </a:r>
              <a:r>
                <a:rPr lang="en" sz="2000">
                  <a:latin typeface="Caveat"/>
                  <a:ea typeface="Caveat"/>
                  <a:cs typeface="Caveat"/>
                  <a:sym typeface="Caveat"/>
                </a:rPr>
                <a:t> art does not need to be a shared experience.</a:t>
              </a:r>
              <a:endParaRPr sz="20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089" name="Google Shape;3089;p65"/>
          <p:cNvGrpSpPr/>
          <p:nvPr/>
        </p:nvGrpSpPr>
        <p:grpSpPr>
          <a:xfrm rot="837089">
            <a:off x="2239523" y="2292307"/>
            <a:ext cx="2204020" cy="2095183"/>
            <a:chOff x="3192896" y="1020307"/>
            <a:chExt cx="2204021" cy="2095184"/>
          </a:xfrm>
        </p:grpSpPr>
        <p:pic>
          <p:nvPicPr>
            <p:cNvPr id="3090" name="Google Shape;3090;p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99503">
              <a:off x="3333488" y="1173554"/>
              <a:ext cx="1922836" cy="1788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1" name="Google Shape;3091;p65"/>
            <p:cNvSpPr txBox="1"/>
            <p:nvPr/>
          </p:nvSpPr>
          <p:spPr>
            <a:xfrm rot="-599536">
              <a:off x="3496603" y="1295579"/>
              <a:ext cx="1583723" cy="133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People generally don’t synthesize their thoughts on art </a:t>
              </a:r>
              <a:r>
                <a:rPr lang="en" sz="1500" u="sng">
                  <a:latin typeface="Caveat"/>
                  <a:ea typeface="Caveat"/>
                  <a:cs typeface="Caveat"/>
                  <a:sym typeface="Caveat"/>
                </a:rPr>
                <a:t>while </a:t>
              </a: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viewing it – they do so after.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5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6" name="Google Shape;3096;p66"/>
          <p:cNvGrpSpPr/>
          <p:nvPr/>
        </p:nvGrpSpPr>
        <p:grpSpPr>
          <a:xfrm rot="-599503">
            <a:off x="1086188" y="1408679"/>
            <a:ext cx="1922836" cy="1788690"/>
            <a:chOff x="1312125" y="1178025"/>
            <a:chExt cx="1922900" cy="1788750"/>
          </a:xfrm>
        </p:grpSpPr>
        <p:pic>
          <p:nvPicPr>
            <p:cNvPr id="3097" name="Google Shape;3097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12125" y="1178025"/>
              <a:ext cx="1922900" cy="178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8" name="Google Shape;3098;p66"/>
            <p:cNvSpPr txBox="1"/>
            <p:nvPr/>
          </p:nvSpPr>
          <p:spPr>
            <a:xfrm>
              <a:off x="1483850" y="1262700"/>
              <a:ext cx="15837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u="sng">
                  <a:latin typeface="Caveat"/>
                  <a:ea typeface="Caveat"/>
                  <a:cs typeface="Caveat"/>
                  <a:sym typeface="Caveat"/>
                </a:rPr>
                <a:t>Viewing</a:t>
              </a:r>
              <a:r>
                <a:rPr lang="en" sz="2000">
                  <a:latin typeface="Caveat"/>
                  <a:ea typeface="Caveat"/>
                  <a:cs typeface="Caveat"/>
                  <a:sym typeface="Caveat"/>
                </a:rPr>
                <a:t> art does not need to be a shared experience.</a:t>
              </a:r>
              <a:endParaRPr sz="20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099" name="Google Shape;3099;p66"/>
          <p:cNvGrpSpPr/>
          <p:nvPr/>
        </p:nvGrpSpPr>
        <p:grpSpPr>
          <a:xfrm rot="837089">
            <a:off x="2239523" y="2292307"/>
            <a:ext cx="2204020" cy="2095183"/>
            <a:chOff x="3192896" y="1020307"/>
            <a:chExt cx="2204021" cy="2095184"/>
          </a:xfrm>
        </p:grpSpPr>
        <p:pic>
          <p:nvPicPr>
            <p:cNvPr id="3100" name="Google Shape;3100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99503">
              <a:off x="3333488" y="1173554"/>
              <a:ext cx="1922836" cy="1788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1" name="Google Shape;3101;p66"/>
            <p:cNvSpPr txBox="1"/>
            <p:nvPr/>
          </p:nvSpPr>
          <p:spPr>
            <a:xfrm rot="-599536">
              <a:off x="3496603" y="1295579"/>
              <a:ext cx="1583723" cy="133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People generally don’t synthesize their thoughts on art </a:t>
              </a:r>
              <a:r>
                <a:rPr lang="en" sz="1500" u="sng">
                  <a:latin typeface="Caveat"/>
                  <a:ea typeface="Caveat"/>
                  <a:cs typeface="Caveat"/>
                  <a:sym typeface="Caveat"/>
                </a:rPr>
                <a:t>while </a:t>
              </a: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viewing it – they do so after.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102" name="Google Shape;3102;p66"/>
          <p:cNvGrpSpPr/>
          <p:nvPr/>
        </p:nvGrpSpPr>
        <p:grpSpPr>
          <a:xfrm rot="443320">
            <a:off x="3170775" y="933527"/>
            <a:ext cx="2204029" cy="2095191"/>
            <a:chOff x="3192896" y="1020307"/>
            <a:chExt cx="2204021" cy="2095184"/>
          </a:xfrm>
        </p:grpSpPr>
        <p:pic>
          <p:nvPicPr>
            <p:cNvPr id="3103" name="Google Shape;3103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99503">
              <a:off x="3333488" y="1173554"/>
              <a:ext cx="1922836" cy="1788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4" name="Google Shape;3104;p66"/>
            <p:cNvSpPr txBox="1"/>
            <p:nvPr/>
          </p:nvSpPr>
          <p:spPr>
            <a:xfrm rot="-599536">
              <a:off x="3496753" y="1295553"/>
              <a:ext cx="1583723" cy="1339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VR/AR technology provides </a:t>
              </a:r>
              <a:r>
                <a:rPr lang="en" sz="1500" u="sng">
                  <a:latin typeface="Caveat"/>
                  <a:ea typeface="Caveat"/>
                  <a:cs typeface="Caveat"/>
                  <a:sym typeface="Caveat"/>
                </a:rPr>
                <a:t>unique</a:t>
              </a: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 opportunities for 3D art and immersive experiences.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8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9" name="Google Shape;3109;p67"/>
          <p:cNvGrpSpPr/>
          <p:nvPr/>
        </p:nvGrpSpPr>
        <p:grpSpPr>
          <a:xfrm rot="-599503">
            <a:off x="1086188" y="1408679"/>
            <a:ext cx="1922836" cy="1788690"/>
            <a:chOff x="1312125" y="1178025"/>
            <a:chExt cx="1922900" cy="1788750"/>
          </a:xfrm>
        </p:grpSpPr>
        <p:pic>
          <p:nvPicPr>
            <p:cNvPr id="3110" name="Google Shape;3110;p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12125" y="1178025"/>
              <a:ext cx="1922900" cy="178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1" name="Google Shape;3111;p67"/>
            <p:cNvSpPr txBox="1"/>
            <p:nvPr/>
          </p:nvSpPr>
          <p:spPr>
            <a:xfrm>
              <a:off x="1483850" y="1262700"/>
              <a:ext cx="15837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u="sng">
                  <a:latin typeface="Caveat"/>
                  <a:ea typeface="Caveat"/>
                  <a:cs typeface="Caveat"/>
                  <a:sym typeface="Caveat"/>
                </a:rPr>
                <a:t>Viewing</a:t>
              </a:r>
              <a:r>
                <a:rPr lang="en" sz="2000">
                  <a:latin typeface="Caveat"/>
                  <a:ea typeface="Caveat"/>
                  <a:cs typeface="Caveat"/>
                  <a:sym typeface="Caveat"/>
                </a:rPr>
                <a:t> art does not need to be a shared experience.</a:t>
              </a:r>
              <a:endParaRPr sz="20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112" name="Google Shape;3112;p67"/>
          <p:cNvGrpSpPr/>
          <p:nvPr/>
        </p:nvGrpSpPr>
        <p:grpSpPr>
          <a:xfrm rot="837089">
            <a:off x="2239523" y="2292307"/>
            <a:ext cx="2204020" cy="2095183"/>
            <a:chOff x="3192896" y="1020307"/>
            <a:chExt cx="2204021" cy="2095184"/>
          </a:xfrm>
        </p:grpSpPr>
        <p:pic>
          <p:nvPicPr>
            <p:cNvPr id="3113" name="Google Shape;3113;p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99503">
              <a:off x="3333488" y="1173554"/>
              <a:ext cx="1922836" cy="1788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4" name="Google Shape;3114;p67"/>
            <p:cNvSpPr txBox="1"/>
            <p:nvPr/>
          </p:nvSpPr>
          <p:spPr>
            <a:xfrm rot="-599536">
              <a:off x="3496603" y="1295579"/>
              <a:ext cx="1583723" cy="133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People generally don’t synthesize their thoughts on art </a:t>
              </a:r>
              <a:r>
                <a:rPr lang="en" sz="1500" u="sng">
                  <a:latin typeface="Caveat"/>
                  <a:ea typeface="Caveat"/>
                  <a:cs typeface="Caveat"/>
                  <a:sym typeface="Caveat"/>
                </a:rPr>
                <a:t>while </a:t>
              </a: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viewing it – they do so after.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115" name="Google Shape;3115;p67"/>
          <p:cNvGrpSpPr/>
          <p:nvPr/>
        </p:nvGrpSpPr>
        <p:grpSpPr>
          <a:xfrm rot="443320">
            <a:off x="3170775" y="933527"/>
            <a:ext cx="2204029" cy="2095191"/>
            <a:chOff x="3192896" y="1020307"/>
            <a:chExt cx="2204021" cy="2095184"/>
          </a:xfrm>
        </p:grpSpPr>
        <p:pic>
          <p:nvPicPr>
            <p:cNvPr id="3116" name="Google Shape;3116;p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99503">
              <a:off x="3333488" y="1173554"/>
              <a:ext cx="1922836" cy="1788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7" name="Google Shape;3117;p67"/>
            <p:cNvSpPr txBox="1"/>
            <p:nvPr/>
          </p:nvSpPr>
          <p:spPr>
            <a:xfrm rot="-599536">
              <a:off x="3496753" y="1295553"/>
              <a:ext cx="1583723" cy="1339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VR/AR technology provides </a:t>
              </a:r>
              <a:r>
                <a:rPr lang="en" sz="1500" u="sng">
                  <a:latin typeface="Caveat"/>
                  <a:ea typeface="Caveat"/>
                  <a:cs typeface="Caveat"/>
                  <a:sym typeface="Caveat"/>
                </a:rPr>
                <a:t>unique</a:t>
              </a: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 opportunities for 3D art and immersive experiences.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118" name="Google Shape;3118;p67"/>
          <p:cNvGrpSpPr/>
          <p:nvPr/>
        </p:nvGrpSpPr>
        <p:grpSpPr>
          <a:xfrm rot="-297753">
            <a:off x="4255598" y="2191014"/>
            <a:ext cx="2203907" cy="2095076"/>
            <a:chOff x="3192896" y="1020307"/>
            <a:chExt cx="2204021" cy="2095184"/>
          </a:xfrm>
        </p:grpSpPr>
        <p:pic>
          <p:nvPicPr>
            <p:cNvPr id="3119" name="Google Shape;3119;p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599503">
              <a:off x="3333488" y="1173554"/>
              <a:ext cx="1922836" cy="1788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0" name="Google Shape;3120;p67"/>
            <p:cNvSpPr txBox="1"/>
            <p:nvPr/>
          </p:nvSpPr>
          <p:spPr>
            <a:xfrm rot="-599536">
              <a:off x="3496753" y="1295553"/>
              <a:ext cx="1583723" cy="1339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Art is primarily remembered by the </a:t>
              </a:r>
              <a:r>
                <a:rPr lang="en" sz="1500" u="sng">
                  <a:latin typeface="Caveat"/>
                  <a:ea typeface="Caveat"/>
                  <a:cs typeface="Caveat"/>
                  <a:sym typeface="Caveat"/>
                </a:rPr>
                <a:t>emotion</a:t>
              </a: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 it evokes, and then the details of the piece of itself.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4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5" name="Google Shape;3125;p68"/>
          <p:cNvGrpSpPr/>
          <p:nvPr/>
        </p:nvGrpSpPr>
        <p:grpSpPr>
          <a:xfrm rot="-599503">
            <a:off x="1086188" y="1408679"/>
            <a:ext cx="1922836" cy="1788690"/>
            <a:chOff x="1312125" y="1178025"/>
            <a:chExt cx="1922900" cy="1788750"/>
          </a:xfrm>
        </p:grpSpPr>
        <p:pic>
          <p:nvPicPr>
            <p:cNvPr id="3126" name="Google Shape;3126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12125" y="1178025"/>
              <a:ext cx="1922900" cy="178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7" name="Google Shape;3127;p68"/>
            <p:cNvSpPr txBox="1"/>
            <p:nvPr/>
          </p:nvSpPr>
          <p:spPr>
            <a:xfrm>
              <a:off x="1483850" y="1262700"/>
              <a:ext cx="15837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u="sng">
                  <a:latin typeface="Caveat"/>
                  <a:ea typeface="Caveat"/>
                  <a:cs typeface="Caveat"/>
                  <a:sym typeface="Caveat"/>
                </a:rPr>
                <a:t>Viewing</a:t>
              </a:r>
              <a:r>
                <a:rPr lang="en" sz="2000">
                  <a:latin typeface="Caveat"/>
                  <a:ea typeface="Caveat"/>
                  <a:cs typeface="Caveat"/>
                  <a:sym typeface="Caveat"/>
                </a:rPr>
                <a:t> art does not need to be a shared experience.</a:t>
              </a:r>
              <a:endParaRPr sz="20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128" name="Google Shape;3128;p68"/>
          <p:cNvGrpSpPr/>
          <p:nvPr/>
        </p:nvGrpSpPr>
        <p:grpSpPr>
          <a:xfrm rot="837089">
            <a:off x="2239523" y="2292307"/>
            <a:ext cx="2204020" cy="2095183"/>
            <a:chOff x="3192896" y="1020307"/>
            <a:chExt cx="2204021" cy="2095184"/>
          </a:xfrm>
        </p:grpSpPr>
        <p:pic>
          <p:nvPicPr>
            <p:cNvPr id="3129" name="Google Shape;3129;p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99503">
              <a:off x="3333488" y="1173554"/>
              <a:ext cx="1922836" cy="1788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0" name="Google Shape;3130;p68"/>
            <p:cNvSpPr txBox="1"/>
            <p:nvPr/>
          </p:nvSpPr>
          <p:spPr>
            <a:xfrm rot="-599536">
              <a:off x="3496603" y="1295579"/>
              <a:ext cx="1583723" cy="1339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People generally don’t synthesize their thoughts on art </a:t>
              </a:r>
              <a:r>
                <a:rPr lang="en" sz="1500" u="sng">
                  <a:latin typeface="Caveat"/>
                  <a:ea typeface="Caveat"/>
                  <a:cs typeface="Caveat"/>
                  <a:sym typeface="Caveat"/>
                </a:rPr>
                <a:t>while </a:t>
              </a: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viewing it – they do so after.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131" name="Google Shape;3131;p68"/>
          <p:cNvGrpSpPr/>
          <p:nvPr/>
        </p:nvGrpSpPr>
        <p:grpSpPr>
          <a:xfrm rot="443320">
            <a:off x="3170775" y="933527"/>
            <a:ext cx="2204029" cy="2095191"/>
            <a:chOff x="3192896" y="1020307"/>
            <a:chExt cx="2204021" cy="2095184"/>
          </a:xfrm>
        </p:grpSpPr>
        <p:pic>
          <p:nvPicPr>
            <p:cNvPr id="3132" name="Google Shape;3132;p6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99503">
              <a:off x="3333488" y="1173554"/>
              <a:ext cx="1922836" cy="1788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3" name="Google Shape;3133;p68"/>
            <p:cNvSpPr txBox="1"/>
            <p:nvPr/>
          </p:nvSpPr>
          <p:spPr>
            <a:xfrm rot="-599536">
              <a:off x="3496753" y="1295553"/>
              <a:ext cx="1583723" cy="1339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VR/AR technology provides </a:t>
              </a:r>
              <a:r>
                <a:rPr lang="en" sz="1500" u="sng">
                  <a:latin typeface="Caveat"/>
                  <a:ea typeface="Caveat"/>
                  <a:cs typeface="Caveat"/>
                  <a:sym typeface="Caveat"/>
                </a:rPr>
                <a:t>unique</a:t>
              </a: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 opportunities for 3D art and immersive experiences.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134" name="Google Shape;3134;p68"/>
          <p:cNvGrpSpPr/>
          <p:nvPr/>
        </p:nvGrpSpPr>
        <p:grpSpPr>
          <a:xfrm rot="-297753">
            <a:off x="4255598" y="2191014"/>
            <a:ext cx="2203907" cy="2095076"/>
            <a:chOff x="3192896" y="1020307"/>
            <a:chExt cx="2204021" cy="2095184"/>
          </a:xfrm>
        </p:grpSpPr>
        <p:pic>
          <p:nvPicPr>
            <p:cNvPr id="3135" name="Google Shape;3135;p6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599503">
              <a:off x="3333488" y="1173554"/>
              <a:ext cx="1922836" cy="1788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6" name="Google Shape;3136;p68"/>
            <p:cNvSpPr txBox="1"/>
            <p:nvPr/>
          </p:nvSpPr>
          <p:spPr>
            <a:xfrm rot="-599536">
              <a:off x="3496753" y="1295553"/>
              <a:ext cx="1583723" cy="1339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Art is primarily remembered by the </a:t>
              </a:r>
              <a:r>
                <a:rPr lang="en" sz="1500" u="sng">
                  <a:latin typeface="Caveat"/>
                  <a:ea typeface="Caveat"/>
                  <a:cs typeface="Caveat"/>
                  <a:sym typeface="Caveat"/>
                </a:rPr>
                <a:t>emotion</a:t>
              </a: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 it evokes, and then the details of the piece of itself.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137" name="Google Shape;3137;p68"/>
          <p:cNvGrpSpPr/>
          <p:nvPr/>
        </p:nvGrpSpPr>
        <p:grpSpPr>
          <a:xfrm rot="1222660">
            <a:off x="5698610" y="1177614"/>
            <a:ext cx="2203979" cy="2095144"/>
            <a:chOff x="3192896" y="1020307"/>
            <a:chExt cx="2204021" cy="2095184"/>
          </a:xfrm>
        </p:grpSpPr>
        <p:pic>
          <p:nvPicPr>
            <p:cNvPr id="3138" name="Google Shape;3138;p6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599503">
              <a:off x="3333488" y="1173554"/>
              <a:ext cx="1922836" cy="1788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9" name="Google Shape;3139;p68"/>
            <p:cNvSpPr txBox="1"/>
            <p:nvPr/>
          </p:nvSpPr>
          <p:spPr>
            <a:xfrm rot="-599536">
              <a:off x="3496753" y="1295553"/>
              <a:ext cx="1583723" cy="1339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People who are knowledgeable about art like discussing pieces with other </a:t>
              </a:r>
              <a:r>
                <a:rPr lang="en" sz="1500" u="sng">
                  <a:latin typeface="Caveat"/>
                  <a:ea typeface="Caveat"/>
                  <a:cs typeface="Caveat"/>
                  <a:sym typeface="Caveat"/>
                </a:rPr>
                <a:t>knowledgeable</a:t>
              </a: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 people.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3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69"/>
          <p:cNvSpPr txBox="1"/>
          <p:nvPr>
            <p:ph type="title"/>
          </p:nvPr>
        </p:nvSpPr>
        <p:spPr>
          <a:xfrm>
            <a:off x="1256800" y="2114542"/>
            <a:ext cx="41064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going forward…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8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p70"/>
          <p:cNvSpPr txBox="1"/>
          <p:nvPr/>
        </p:nvSpPr>
        <p:spPr>
          <a:xfrm flipH="1">
            <a:off x="183892" y="2139163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Create POVs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3150" name="Google Shape;3150;p70"/>
          <p:cNvSpPr/>
          <p:nvPr/>
        </p:nvSpPr>
        <p:spPr>
          <a:xfrm>
            <a:off x="622342" y="1178843"/>
            <a:ext cx="924600" cy="9246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51" name="Google Shape;3151;p70"/>
          <p:cNvGrpSpPr/>
          <p:nvPr/>
        </p:nvGrpSpPr>
        <p:grpSpPr>
          <a:xfrm>
            <a:off x="812355" y="1394068"/>
            <a:ext cx="544583" cy="494180"/>
            <a:chOff x="1599393" y="1972531"/>
            <a:chExt cx="421438" cy="422124"/>
          </a:xfrm>
        </p:grpSpPr>
        <p:sp>
          <p:nvSpPr>
            <p:cNvPr id="3152" name="Google Shape;3152;p70"/>
            <p:cNvSpPr/>
            <p:nvPr/>
          </p:nvSpPr>
          <p:spPr>
            <a:xfrm>
              <a:off x="1851556" y="2083591"/>
              <a:ext cx="145868" cy="165221"/>
            </a:xfrm>
            <a:custGeom>
              <a:rect b="b" l="l" r="r" t="t"/>
              <a:pathLst>
                <a:path extrusionOk="0" h="6275" w="5540">
                  <a:moveTo>
                    <a:pt x="5133" y="0"/>
                  </a:moveTo>
                  <a:lnTo>
                    <a:pt x="2008" y="1956"/>
                  </a:lnTo>
                  <a:lnTo>
                    <a:pt x="255" y="4878"/>
                  </a:lnTo>
                  <a:lnTo>
                    <a:pt x="153" y="5005"/>
                  </a:lnTo>
                  <a:lnTo>
                    <a:pt x="77" y="5157"/>
                  </a:lnTo>
                  <a:lnTo>
                    <a:pt x="26" y="5310"/>
                  </a:lnTo>
                  <a:lnTo>
                    <a:pt x="1" y="5462"/>
                  </a:lnTo>
                  <a:lnTo>
                    <a:pt x="26" y="5614"/>
                  </a:lnTo>
                  <a:lnTo>
                    <a:pt x="77" y="5767"/>
                  </a:lnTo>
                  <a:lnTo>
                    <a:pt x="153" y="5919"/>
                  </a:lnTo>
                  <a:lnTo>
                    <a:pt x="255" y="6046"/>
                  </a:lnTo>
                  <a:lnTo>
                    <a:pt x="382" y="6148"/>
                  </a:lnTo>
                  <a:lnTo>
                    <a:pt x="534" y="6224"/>
                  </a:lnTo>
                  <a:lnTo>
                    <a:pt x="687" y="6275"/>
                  </a:lnTo>
                  <a:lnTo>
                    <a:pt x="992" y="6275"/>
                  </a:lnTo>
                  <a:lnTo>
                    <a:pt x="1144" y="6224"/>
                  </a:lnTo>
                  <a:lnTo>
                    <a:pt x="1296" y="6148"/>
                  </a:lnTo>
                  <a:lnTo>
                    <a:pt x="1423" y="6046"/>
                  </a:lnTo>
                  <a:lnTo>
                    <a:pt x="1525" y="5894"/>
                  </a:lnTo>
                  <a:lnTo>
                    <a:pt x="1601" y="5741"/>
                  </a:lnTo>
                  <a:lnTo>
                    <a:pt x="1652" y="5564"/>
                  </a:lnTo>
                  <a:lnTo>
                    <a:pt x="1652" y="5386"/>
                  </a:lnTo>
                  <a:lnTo>
                    <a:pt x="5133" y="1905"/>
                  </a:lnTo>
                  <a:lnTo>
                    <a:pt x="5310" y="1702"/>
                  </a:lnTo>
                  <a:lnTo>
                    <a:pt x="5437" y="1448"/>
                  </a:lnTo>
                  <a:lnTo>
                    <a:pt x="5514" y="1194"/>
                  </a:lnTo>
                  <a:lnTo>
                    <a:pt x="5539" y="940"/>
                  </a:lnTo>
                  <a:lnTo>
                    <a:pt x="5514" y="686"/>
                  </a:lnTo>
                  <a:lnTo>
                    <a:pt x="5437" y="432"/>
                  </a:lnTo>
                  <a:lnTo>
                    <a:pt x="5310" y="203"/>
                  </a:lnTo>
                  <a:lnTo>
                    <a:pt x="5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70"/>
            <p:cNvSpPr/>
            <p:nvPr/>
          </p:nvSpPr>
          <p:spPr>
            <a:xfrm>
              <a:off x="1599393" y="2317692"/>
              <a:ext cx="76278" cy="76963"/>
            </a:xfrm>
            <a:custGeom>
              <a:rect b="b" l="l" r="r" t="t"/>
              <a:pathLst>
                <a:path extrusionOk="0" h="2923" w="2897">
                  <a:moveTo>
                    <a:pt x="1956" y="1"/>
                  </a:moveTo>
                  <a:lnTo>
                    <a:pt x="178" y="1779"/>
                  </a:lnTo>
                  <a:lnTo>
                    <a:pt x="102" y="1881"/>
                  </a:lnTo>
                  <a:lnTo>
                    <a:pt x="26" y="1982"/>
                  </a:lnTo>
                  <a:lnTo>
                    <a:pt x="0" y="2109"/>
                  </a:lnTo>
                  <a:lnTo>
                    <a:pt x="0" y="2236"/>
                  </a:lnTo>
                  <a:lnTo>
                    <a:pt x="0" y="2363"/>
                  </a:lnTo>
                  <a:lnTo>
                    <a:pt x="26" y="2490"/>
                  </a:lnTo>
                  <a:lnTo>
                    <a:pt x="102" y="2617"/>
                  </a:lnTo>
                  <a:lnTo>
                    <a:pt x="178" y="2719"/>
                  </a:lnTo>
                  <a:lnTo>
                    <a:pt x="280" y="2795"/>
                  </a:lnTo>
                  <a:lnTo>
                    <a:pt x="407" y="2871"/>
                  </a:lnTo>
                  <a:lnTo>
                    <a:pt x="534" y="2897"/>
                  </a:lnTo>
                  <a:lnTo>
                    <a:pt x="661" y="2922"/>
                  </a:lnTo>
                  <a:lnTo>
                    <a:pt x="788" y="2897"/>
                  </a:lnTo>
                  <a:lnTo>
                    <a:pt x="915" y="2871"/>
                  </a:lnTo>
                  <a:lnTo>
                    <a:pt x="1017" y="2795"/>
                  </a:lnTo>
                  <a:lnTo>
                    <a:pt x="1144" y="2719"/>
                  </a:lnTo>
                  <a:lnTo>
                    <a:pt x="2896" y="941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FF3B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70"/>
            <p:cNvSpPr/>
            <p:nvPr/>
          </p:nvSpPr>
          <p:spPr>
            <a:xfrm>
              <a:off x="1624802" y="2280224"/>
              <a:ext cx="88337" cy="88337"/>
            </a:xfrm>
            <a:custGeom>
              <a:rect b="b" l="l" r="r" t="t"/>
              <a:pathLst>
                <a:path extrusionOk="0" h="3355" w="3355">
                  <a:moveTo>
                    <a:pt x="1119" y="1"/>
                  </a:moveTo>
                  <a:lnTo>
                    <a:pt x="1" y="2414"/>
                  </a:lnTo>
                  <a:lnTo>
                    <a:pt x="941" y="3354"/>
                  </a:lnTo>
                  <a:lnTo>
                    <a:pt x="3354" y="2237"/>
                  </a:lnTo>
                  <a:lnTo>
                    <a:pt x="3303" y="77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70"/>
            <p:cNvSpPr/>
            <p:nvPr/>
          </p:nvSpPr>
          <p:spPr>
            <a:xfrm>
              <a:off x="1632832" y="2281567"/>
              <a:ext cx="80306" cy="86994"/>
            </a:xfrm>
            <a:custGeom>
              <a:rect b="b" l="l" r="r" t="t"/>
              <a:pathLst>
                <a:path extrusionOk="0" h="3304" w="3050">
                  <a:moveTo>
                    <a:pt x="2363" y="1"/>
                  </a:moveTo>
                  <a:lnTo>
                    <a:pt x="2414" y="1550"/>
                  </a:lnTo>
                  <a:lnTo>
                    <a:pt x="1" y="2668"/>
                  </a:lnTo>
                  <a:lnTo>
                    <a:pt x="636" y="3303"/>
                  </a:lnTo>
                  <a:lnTo>
                    <a:pt x="3049" y="2186"/>
                  </a:lnTo>
                  <a:lnTo>
                    <a:pt x="2998" y="26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70"/>
            <p:cNvSpPr/>
            <p:nvPr/>
          </p:nvSpPr>
          <p:spPr>
            <a:xfrm>
              <a:off x="1910430" y="1972531"/>
              <a:ext cx="110402" cy="111086"/>
            </a:xfrm>
            <a:custGeom>
              <a:rect b="b" l="l" r="r" t="t"/>
              <a:pathLst>
                <a:path extrusionOk="0" h="4219" w="4193">
                  <a:moveTo>
                    <a:pt x="1906" y="1"/>
                  </a:moveTo>
                  <a:lnTo>
                    <a:pt x="1601" y="26"/>
                  </a:lnTo>
                  <a:lnTo>
                    <a:pt x="1321" y="128"/>
                  </a:lnTo>
                  <a:lnTo>
                    <a:pt x="1067" y="255"/>
                  </a:lnTo>
                  <a:lnTo>
                    <a:pt x="940" y="357"/>
                  </a:lnTo>
                  <a:lnTo>
                    <a:pt x="839" y="458"/>
                  </a:lnTo>
                  <a:lnTo>
                    <a:pt x="0" y="1297"/>
                  </a:lnTo>
                  <a:lnTo>
                    <a:pt x="813" y="3380"/>
                  </a:lnTo>
                  <a:lnTo>
                    <a:pt x="2897" y="4218"/>
                  </a:lnTo>
                  <a:lnTo>
                    <a:pt x="3735" y="3354"/>
                  </a:lnTo>
                  <a:lnTo>
                    <a:pt x="3862" y="3253"/>
                  </a:lnTo>
                  <a:lnTo>
                    <a:pt x="3938" y="3126"/>
                  </a:lnTo>
                  <a:lnTo>
                    <a:pt x="4065" y="2872"/>
                  </a:lnTo>
                  <a:lnTo>
                    <a:pt x="4167" y="2592"/>
                  </a:lnTo>
                  <a:lnTo>
                    <a:pt x="4192" y="2287"/>
                  </a:lnTo>
                  <a:lnTo>
                    <a:pt x="4167" y="2008"/>
                  </a:lnTo>
                  <a:lnTo>
                    <a:pt x="4065" y="1728"/>
                  </a:lnTo>
                  <a:lnTo>
                    <a:pt x="3938" y="1474"/>
                  </a:lnTo>
                  <a:lnTo>
                    <a:pt x="3862" y="1347"/>
                  </a:lnTo>
                  <a:lnTo>
                    <a:pt x="3735" y="1246"/>
                  </a:lnTo>
                  <a:lnTo>
                    <a:pt x="2973" y="458"/>
                  </a:lnTo>
                  <a:lnTo>
                    <a:pt x="2846" y="357"/>
                  </a:lnTo>
                  <a:lnTo>
                    <a:pt x="2719" y="255"/>
                  </a:lnTo>
                  <a:lnTo>
                    <a:pt x="2465" y="128"/>
                  </a:lnTo>
                  <a:lnTo>
                    <a:pt x="2185" y="26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70"/>
            <p:cNvSpPr/>
            <p:nvPr/>
          </p:nvSpPr>
          <p:spPr>
            <a:xfrm>
              <a:off x="1927149" y="1987934"/>
              <a:ext cx="93682" cy="95683"/>
            </a:xfrm>
            <a:custGeom>
              <a:rect b="b" l="l" r="r" t="t"/>
              <a:pathLst>
                <a:path extrusionOk="0" h="3634" w="3558">
                  <a:moveTo>
                    <a:pt x="2465" y="0"/>
                  </a:moveTo>
                  <a:lnTo>
                    <a:pt x="2566" y="127"/>
                  </a:lnTo>
                  <a:lnTo>
                    <a:pt x="2668" y="254"/>
                  </a:lnTo>
                  <a:lnTo>
                    <a:pt x="2795" y="508"/>
                  </a:lnTo>
                  <a:lnTo>
                    <a:pt x="2871" y="788"/>
                  </a:lnTo>
                  <a:lnTo>
                    <a:pt x="2897" y="1067"/>
                  </a:lnTo>
                  <a:lnTo>
                    <a:pt x="2871" y="1347"/>
                  </a:lnTo>
                  <a:lnTo>
                    <a:pt x="2795" y="1626"/>
                  </a:lnTo>
                  <a:lnTo>
                    <a:pt x="2668" y="1906"/>
                  </a:lnTo>
                  <a:lnTo>
                    <a:pt x="2566" y="2033"/>
                  </a:lnTo>
                  <a:lnTo>
                    <a:pt x="2465" y="2134"/>
                  </a:lnTo>
                  <a:lnTo>
                    <a:pt x="1626" y="2973"/>
                  </a:lnTo>
                  <a:lnTo>
                    <a:pt x="1" y="2337"/>
                  </a:lnTo>
                  <a:lnTo>
                    <a:pt x="1" y="2337"/>
                  </a:lnTo>
                  <a:lnTo>
                    <a:pt x="178" y="2795"/>
                  </a:lnTo>
                  <a:lnTo>
                    <a:pt x="2262" y="3633"/>
                  </a:lnTo>
                  <a:lnTo>
                    <a:pt x="3100" y="2769"/>
                  </a:lnTo>
                  <a:lnTo>
                    <a:pt x="3227" y="2668"/>
                  </a:lnTo>
                  <a:lnTo>
                    <a:pt x="3303" y="2541"/>
                  </a:lnTo>
                  <a:lnTo>
                    <a:pt x="3430" y="2287"/>
                  </a:lnTo>
                  <a:lnTo>
                    <a:pt x="3532" y="2007"/>
                  </a:lnTo>
                  <a:lnTo>
                    <a:pt x="3557" y="1702"/>
                  </a:lnTo>
                  <a:lnTo>
                    <a:pt x="3532" y="1423"/>
                  </a:lnTo>
                  <a:lnTo>
                    <a:pt x="3430" y="1143"/>
                  </a:lnTo>
                  <a:lnTo>
                    <a:pt x="3303" y="889"/>
                  </a:lnTo>
                  <a:lnTo>
                    <a:pt x="3227" y="762"/>
                  </a:lnTo>
                  <a:lnTo>
                    <a:pt x="3100" y="661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70"/>
            <p:cNvSpPr/>
            <p:nvPr/>
          </p:nvSpPr>
          <p:spPr>
            <a:xfrm>
              <a:off x="1654239" y="2175878"/>
              <a:ext cx="163246" cy="163246"/>
            </a:xfrm>
            <a:custGeom>
              <a:rect b="b" l="l" r="r" t="t"/>
              <a:pathLst>
                <a:path extrusionOk="0" h="6200" w="6200">
                  <a:moveTo>
                    <a:pt x="3964" y="1"/>
                  </a:moveTo>
                  <a:lnTo>
                    <a:pt x="1" y="3964"/>
                  </a:lnTo>
                  <a:lnTo>
                    <a:pt x="2236" y="6200"/>
                  </a:lnTo>
                  <a:lnTo>
                    <a:pt x="6199" y="2236"/>
                  </a:lnTo>
                  <a:lnTo>
                    <a:pt x="3964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70"/>
            <p:cNvSpPr/>
            <p:nvPr/>
          </p:nvSpPr>
          <p:spPr>
            <a:xfrm>
              <a:off x="1696367" y="2218033"/>
              <a:ext cx="121118" cy="121092"/>
            </a:xfrm>
            <a:custGeom>
              <a:rect b="b" l="l" r="r" t="t"/>
              <a:pathLst>
                <a:path extrusionOk="0" h="4599" w="4600">
                  <a:moveTo>
                    <a:pt x="3939" y="0"/>
                  </a:moveTo>
                  <a:lnTo>
                    <a:pt x="1" y="3963"/>
                  </a:lnTo>
                  <a:lnTo>
                    <a:pt x="636" y="4599"/>
                  </a:lnTo>
                  <a:lnTo>
                    <a:pt x="4599" y="635"/>
                  </a:lnTo>
                  <a:lnTo>
                    <a:pt x="393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70"/>
            <p:cNvSpPr/>
            <p:nvPr/>
          </p:nvSpPr>
          <p:spPr>
            <a:xfrm>
              <a:off x="1738521" y="2006655"/>
              <a:ext cx="248187" cy="248187"/>
            </a:xfrm>
            <a:custGeom>
              <a:rect b="b" l="l" r="r" t="t"/>
              <a:pathLst>
                <a:path extrusionOk="0" h="9426" w="9426">
                  <a:moveTo>
                    <a:pt x="6529" y="1"/>
                  </a:moveTo>
                  <a:lnTo>
                    <a:pt x="153" y="6377"/>
                  </a:lnTo>
                  <a:lnTo>
                    <a:pt x="77" y="6453"/>
                  </a:lnTo>
                  <a:lnTo>
                    <a:pt x="51" y="6530"/>
                  </a:lnTo>
                  <a:lnTo>
                    <a:pt x="26" y="6606"/>
                  </a:lnTo>
                  <a:lnTo>
                    <a:pt x="0" y="6707"/>
                  </a:lnTo>
                  <a:lnTo>
                    <a:pt x="26" y="6784"/>
                  </a:lnTo>
                  <a:lnTo>
                    <a:pt x="51" y="6885"/>
                  </a:lnTo>
                  <a:lnTo>
                    <a:pt x="77" y="6961"/>
                  </a:lnTo>
                  <a:lnTo>
                    <a:pt x="153" y="7038"/>
                  </a:lnTo>
                  <a:lnTo>
                    <a:pt x="2388" y="9273"/>
                  </a:lnTo>
                  <a:lnTo>
                    <a:pt x="2465" y="9349"/>
                  </a:lnTo>
                  <a:lnTo>
                    <a:pt x="2541" y="9400"/>
                  </a:lnTo>
                  <a:lnTo>
                    <a:pt x="2643" y="9426"/>
                  </a:lnTo>
                  <a:lnTo>
                    <a:pt x="2820" y="9426"/>
                  </a:lnTo>
                  <a:lnTo>
                    <a:pt x="2897" y="9400"/>
                  </a:lnTo>
                  <a:lnTo>
                    <a:pt x="2998" y="9349"/>
                  </a:lnTo>
                  <a:lnTo>
                    <a:pt x="3049" y="9273"/>
                  </a:lnTo>
                  <a:lnTo>
                    <a:pt x="9426" y="2922"/>
                  </a:lnTo>
                  <a:lnTo>
                    <a:pt x="6529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70"/>
            <p:cNvSpPr/>
            <p:nvPr/>
          </p:nvSpPr>
          <p:spPr>
            <a:xfrm>
              <a:off x="1784678" y="2066187"/>
              <a:ext cx="202030" cy="188654"/>
            </a:xfrm>
            <a:custGeom>
              <a:rect b="b" l="l" r="r" t="t"/>
              <a:pathLst>
                <a:path extrusionOk="0" h="7165" w="7673">
                  <a:moveTo>
                    <a:pt x="7037" y="1"/>
                  </a:moveTo>
                  <a:lnTo>
                    <a:pt x="661" y="6377"/>
                  </a:lnTo>
                  <a:lnTo>
                    <a:pt x="585" y="6428"/>
                  </a:lnTo>
                  <a:lnTo>
                    <a:pt x="508" y="6479"/>
                  </a:lnTo>
                  <a:lnTo>
                    <a:pt x="407" y="6504"/>
                  </a:lnTo>
                  <a:lnTo>
                    <a:pt x="331" y="6529"/>
                  </a:lnTo>
                  <a:lnTo>
                    <a:pt x="229" y="6504"/>
                  </a:lnTo>
                  <a:lnTo>
                    <a:pt x="153" y="6479"/>
                  </a:lnTo>
                  <a:lnTo>
                    <a:pt x="77" y="6428"/>
                  </a:lnTo>
                  <a:lnTo>
                    <a:pt x="0" y="6377"/>
                  </a:lnTo>
                  <a:lnTo>
                    <a:pt x="0" y="6377"/>
                  </a:lnTo>
                  <a:lnTo>
                    <a:pt x="635" y="7012"/>
                  </a:lnTo>
                  <a:lnTo>
                    <a:pt x="712" y="7088"/>
                  </a:lnTo>
                  <a:lnTo>
                    <a:pt x="788" y="7139"/>
                  </a:lnTo>
                  <a:lnTo>
                    <a:pt x="890" y="7165"/>
                  </a:lnTo>
                  <a:lnTo>
                    <a:pt x="1067" y="7165"/>
                  </a:lnTo>
                  <a:lnTo>
                    <a:pt x="1144" y="7139"/>
                  </a:lnTo>
                  <a:lnTo>
                    <a:pt x="1245" y="7088"/>
                  </a:lnTo>
                  <a:lnTo>
                    <a:pt x="1296" y="7012"/>
                  </a:lnTo>
                  <a:lnTo>
                    <a:pt x="7673" y="661"/>
                  </a:lnTo>
                  <a:lnTo>
                    <a:pt x="70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6" name="Google Shape;2226;p35"/>
          <p:cNvCxnSpPr>
            <a:stCxn id="2227" idx="4"/>
            <a:endCxn id="2228" idx="0"/>
          </p:cNvCxnSpPr>
          <p:nvPr/>
        </p:nvCxnSpPr>
        <p:spPr>
          <a:xfrm flipH="1" rot="-5400000">
            <a:off x="1468242" y="2114965"/>
            <a:ext cx="2964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29" name="Google Shape;2229;p35"/>
          <p:cNvCxnSpPr>
            <a:stCxn id="2230" idx="4"/>
            <a:endCxn id="2231" idx="0"/>
          </p:cNvCxnSpPr>
          <p:nvPr/>
        </p:nvCxnSpPr>
        <p:spPr>
          <a:xfrm flipH="1" rot="-5400000">
            <a:off x="3442754" y="2114965"/>
            <a:ext cx="2964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32" name="Google Shape;2232;p35"/>
          <p:cNvCxnSpPr>
            <a:stCxn id="2233" idx="4"/>
            <a:endCxn id="2234" idx="0"/>
          </p:cNvCxnSpPr>
          <p:nvPr/>
        </p:nvCxnSpPr>
        <p:spPr>
          <a:xfrm flipH="1" rot="-5400000">
            <a:off x="5408446" y="2114965"/>
            <a:ext cx="2964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35" name="Google Shape;2235;p35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 Overview</a:t>
            </a:r>
            <a:endParaRPr/>
          </a:p>
        </p:txBody>
      </p:sp>
      <p:sp>
        <p:nvSpPr>
          <p:cNvPr id="2236" name="Google Shape;2236;p35"/>
          <p:cNvSpPr txBox="1"/>
          <p:nvPr/>
        </p:nvSpPr>
        <p:spPr>
          <a:xfrm flipH="1">
            <a:off x="2465150" y="3635500"/>
            <a:ext cx="22422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Needfinding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237" name="Google Shape;2237;p35"/>
          <p:cNvSpPr txBox="1"/>
          <p:nvPr/>
        </p:nvSpPr>
        <p:spPr>
          <a:xfrm flipH="1">
            <a:off x="4657236" y="3668938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Results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cxnSp>
        <p:nvCxnSpPr>
          <p:cNvPr id="2238" name="Google Shape;2238;p35"/>
          <p:cNvCxnSpPr/>
          <p:nvPr/>
        </p:nvCxnSpPr>
        <p:spPr>
          <a:xfrm rot="10800000">
            <a:off x="3668550" y="1062375"/>
            <a:ext cx="1806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9" name="Google Shape;2239;p35"/>
          <p:cNvCxnSpPr>
            <a:stCxn id="2231" idx="4"/>
            <a:endCxn id="2236" idx="0"/>
          </p:cNvCxnSpPr>
          <p:nvPr/>
        </p:nvCxnSpPr>
        <p:spPr>
          <a:xfrm flipH="1">
            <a:off x="3586154" y="3188118"/>
            <a:ext cx="4500" cy="44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2240" name="Google Shape;2240;p35"/>
          <p:cNvCxnSpPr>
            <a:stCxn id="2234" idx="4"/>
            <a:endCxn id="2237" idx="0"/>
          </p:cNvCxnSpPr>
          <p:nvPr/>
        </p:nvCxnSpPr>
        <p:spPr>
          <a:xfrm>
            <a:off x="5556346" y="3188118"/>
            <a:ext cx="1500" cy="48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2228" name="Google Shape;2228;p35"/>
          <p:cNvSpPr/>
          <p:nvPr/>
        </p:nvSpPr>
        <p:spPr>
          <a:xfrm>
            <a:off x="1153842" y="2263518"/>
            <a:ext cx="924600" cy="9246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35"/>
          <p:cNvSpPr/>
          <p:nvPr/>
        </p:nvSpPr>
        <p:spPr>
          <a:xfrm>
            <a:off x="3128354" y="2263518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4" name="Google Shape;2234;p35"/>
          <p:cNvSpPr/>
          <p:nvPr/>
        </p:nvSpPr>
        <p:spPr>
          <a:xfrm>
            <a:off x="5094046" y="2263518"/>
            <a:ext cx="924600" cy="9246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41" name="Google Shape;2241;p35"/>
          <p:cNvCxnSpPr>
            <a:stCxn id="2227" idx="0"/>
            <a:endCxn id="2230" idx="0"/>
          </p:cNvCxnSpPr>
          <p:nvPr/>
        </p:nvCxnSpPr>
        <p:spPr>
          <a:xfrm flipH="1" rot="-5400000">
            <a:off x="2603142" y="522565"/>
            <a:ext cx="600" cy="19746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42" name="Google Shape;2242;p35"/>
          <p:cNvCxnSpPr>
            <a:stCxn id="2230" idx="0"/>
            <a:endCxn id="2233" idx="0"/>
          </p:cNvCxnSpPr>
          <p:nvPr/>
        </p:nvCxnSpPr>
        <p:spPr>
          <a:xfrm flipH="1" rot="-5400000">
            <a:off x="4573154" y="527065"/>
            <a:ext cx="600" cy="19656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43" name="Google Shape;2243;p35"/>
          <p:cNvCxnSpPr>
            <a:stCxn id="2233" idx="0"/>
            <a:endCxn id="2244" idx="0"/>
          </p:cNvCxnSpPr>
          <p:nvPr/>
        </p:nvCxnSpPr>
        <p:spPr>
          <a:xfrm flipH="1" rot="-5400000">
            <a:off x="6542296" y="523615"/>
            <a:ext cx="600" cy="19725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27" name="Google Shape;2227;p35"/>
          <p:cNvSpPr/>
          <p:nvPr/>
        </p:nvSpPr>
        <p:spPr>
          <a:xfrm>
            <a:off x="1387392" y="1509565"/>
            <a:ext cx="457500" cy="4575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1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230" name="Google Shape;2230;p35"/>
          <p:cNvSpPr/>
          <p:nvPr/>
        </p:nvSpPr>
        <p:spPr>
          <a:xfrm>
            <a:off x="3361904" y="1509565"/>
            <a:ext cx="457500" cy="4575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2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233" name="Google Shape;2233;p35"/>
          <p:cNvSpPr/>
          <p:nvPr/>
        </p:nvSpPr>
        <p:spPr>
          <a:xfrm>
            <a:off x="5327596" y="1509565"/>
            <a:ext cx="457500" cy="4575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3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244" name="Google Shape;2244;p35"/>
          <p:cNvSpPr/>
          <p:nvPr/>
        </p:nvSpPr>
        <p:spPr>
          <a:xfrm>
            <a:off x="7300158" y="1509565"/>
            <a:ext cx="457500" cy="4575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4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grpSp>
        <p:nvGrpSpPr>
          <p:cNvPr id="2245" name="Google Shape;2245;p35"/>
          <p:cNvGrpSpPr/>
          <p:nvPr/>
        </p:nvGrpSpPr>
        <p:grpSpPr>
          <a:xfrm>
            <a:off x="1396551" y="2502162"/>
            <a:ext cx="439187" cy="447282"/>
            <a:chOff x="4767974" y="2703638"/>
            <a:chExt cx="397346" cy="422124"/>
          </a:xfrm>
        </p:grpSpPr>
        <p:sp>
          <p:nvSpPr>
            <p:cNvPr id="2246" name="Google Shape;2246;p35"/>
            <p:cNvSpPr/>
            <p:nvPr/>
          </p:nvSpPr>
          <p:spPr>
            <a:xfrm>
              <a:off x="4850256" y="3032080"/>
              <a:ext cx="232810" cy="93682"/>
            </a:xfrm>
            <a:custGeom>
              <a:rect b="b" l="l" r="r" t="t"/>
              <a:pathLst>
                <a:path extrusionOk="0" h="3558" w="8842">
                  <a:moveTo>
                    <a:pt x="1753" y="0"/>
                  </a:moveTo>
                  <a:lnTo>
                    <a:pt x="1677" y="51"/>
                  </a:lnTo>
                  <a:lnTo>
                    <a:pt x="1499" y="204"/>
                  </a:lnTo>
                  <a:lnTo>
                    <a:pt x="1194" y="483"/>
                  </a:lnTo>
                  <a:lnTo>
                    <a:pt x="1042" y="661"/>
                  </a:lnTo>
                  <a:lnTo>
                    <a:pt x="889" y="864"/>
                  </a:lnTo>
                  <a:lnTo>
                    <a:pt x="712" y="1093"/>
                  </a:lnTo>
                  <a:lnTo>
                    <a:pt x="559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53" y="2312"/>
                  </a:lnTo>
                  <a:lnTo>
                    <a:pt x="77" y="2693"/>
                  </a:lnTo>
                  <a:lnTo>
                    <a:pt x="26" y="3100"/>
                  </a:lnTo>
                  <a:lnTo>
                    <a:pt x="0" y="3557"/>
                  </a:lnTo>
                  <a:lnTo>
                    <a:pt x="8841" y="3557"/>
                  </a:lnTo>
                  <a:lnTo>
                    <a:pt x="8816" y="3100"/>
                  </a:lnTo>
                  <a:lnTo>
                    <a:pt x="8765" y="2693"/>
                  </a:lnTo>
                  <a:lnTo>
                    <a:pt x="8689" y="2312"/>
                  </a:lnTo>
                  <a:lnTo>
                    <a:pt x="8562" y="1982"/>
                  </a:lnTo>
                  <a:lnTo>
                    <a:pt x="8435" y="1652"/>
                  </a:lnTo>
                  <a:lnTo>
                    <a:pt x="8282" y="1372"/>
                  </a:lnTo>
                  <a:lnTo>
                    <a:pt x="8130" y="1093"/>
                  </a:lnTo>
                  <a:lnTo>
                    <a:pt x="7952" y="864"/>
                  </a:lnTo>
                  <a:lnTo>
                    <a:pt x="7799" y="661"/>
                  </a:lnTo>
                  <a:lnTo>
                    <a:pt x="7647" y="483"/>
                  </a:lnTo>
                  <a:lnTo>
                    <a:pt x="7342" y="204"/>
                  </a:lnTo>
                  <a:lnTo>
                    <a:pt x="7164" y="51"/>
                  </a:lnTo>
                  <a:lnTo>
                    <a:pt x="7088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5"/>
            <p:cNvSpPr/>
            <p:nvPr/>
          </p:nvSpPr>
          <p:spPr>
            <a:xfrm>
              <a:off x="4850256" y="3032080"/>
              <a:ext cx="68247" cy="93682"/>
            </a:xfrm>
            <a:custGeom>
              <a:rect b="b" l="l" r="r" t="t"/>
              <a:pathLst>
                <a:path extrusionOk="0" h="3558" w="2592">
                  <a:moveTo>
                    <a:pt x="1753" y="0"/>
                  </a:moveTo>
                  <a:lnTo>
                    <a:pt x="1677" y="51"/>
                  </a:lnTo>
                  <a:lnTo>
                    <a:pt x="1499" y="204"/>
                  </a:lnTo>
                  <a:lnTo>
                    <a:pt x="1194" y="483"/>
                  </a:lnTo>
                  <a:lnTo>
                    <a:pt x="1042" y="661"/>
                  </a:lnTo>
                  <a:lnTo>
                    <a:pt x="889" y="864"/>
                  </a:lnTo>
                  <a:lnTo>
                    <a:pt x="712" y="1093"/>
                  </a:lnTo>
                  <a:lnTo>
                    <a:pt x="559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53" y="2312"/>
                  </a:lnTo>
                  <a:lnTo>
                    <a:pt x="77" y="2693"/>
                  </a:lnTo>
                  <a:lnTo>
                    <a:pt x="26" y="3100"/>
                  </a:lnTo>
                  <a:lnTo>
                    <a:pt x="0" y="3557"/>
                  </a:lnTo>
                  <a:lnTo>
                    <a:pt x="839" y="3557"/>
                  </a:lnTo>
                  <a:lnTo>
                    <a:pt x="864" y="3100"/>
                  </a:lnTo>
                  <a:lnTo>
                    <a:pt x="915" y="2693"/>
                  </a:lnTo>
                  <a:lnTo>
                    <a:pt x="991" y="2312"/>
                  </a:lnTo>
                  <a:lnTo>
                    <a:pt x="1118" y="1982"/>
                  </a:lnTo>
                  <a:lnTo>
                    <a:pt x="1245" y="1652"/>
                  </a:lnTo>
                  <a:lnTo>
                    <a:pt x="1398" y="1372"/>
                  </a:lnTo>
                  <a:lnTo>
                    <a:pt x="1550" y="1093"/>
                  </a:lnTo>
                  <a:lnTo>
                    <a:pt x="1728" y="864"/>
                  </a:lnTo>
                  <a:lnTo>
                    <a:pt x="1880" y="661"/>
                  </a:lnTo>
                  <a:lnTo>
                    <a:pt x="2033" y="483"/>
                  </a:lnTo>
                  <a:lnTo>
                    <a:pt x="2312" y="204"/>
                  </a:lnTo>
                  <a:lnTo>
                    <a:pt x="2515" y="51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5"/>
            <p:cNvSpPr/>
            <p:nvPr/>
          </p:nvSpPr>
          <p:spPr>
            <a:xfrm>
              <a:off x="4909788" y="3024049"/>
              <a:ext cx="113746" cy="60901"/>
            </a:xfrm>
            <a:custGeom>
              <a:rect b="b" l="l" r="r" t="t"/>
              <a:pathLst>
                <a:path extrusionOk="0" h="2313" w="4320">
                  <a:moveTo>
                    <a:pt x="1169" y="1"/>
                  </a:moveTo>
                  <a:lnTo>
                    <a:pt x="940" y="26"/>
                  </a:lnTo>
                  <a:lnTo>
                    <a:pt x="712" y="77"/>
                  </a:lnTo>
                  <a:lnTo>
                    <a:pt x="508" y="204"/>
                  </a:lnTo>
                  <a:lnTo>
                    <a:pt x="356" y="331"/>
                  </a:lnTo>
                  <a:lnTo>
                    <a:pt x="204" y="509"/>
                  </a:lnTo>
                  <a:lnTo>
                    <a:pt x="102" y="712"/>
                  </a:lnTo>
                  <a:lnTo>
                    <a:pt x="26" y="915"/>
                  </a:lnTo>
                  <a:lnTo>
                    <a:pt x="0" y="1144"/>
                  </a:lnTo>
                  <a:lnTo>
                    <a:pt x="26" y="1372"/>
                  </a:lnTo>
                  <a:lnTo>
                    <a:pt x="102" y="1601"/>
                  </a:lnTo>
                  <a:lnTo>
                    <a:pt x="204" y="1804"/>
                  </a:lnTo>
                  <a:lnTo>
                    <a:pt x="356" y="1957"/>
                  </a:lnTo>
                  <a:lnTo>
                    <a:pt x="508" y="2109"/>
                  </a:lnTo>
                  <a:lnTo>
                    <a:pt x="712" y="2211"/>
                  </a:lnTo>
                  <a:lnTo>
                    <a:pt x="940" y="2287"/>
                  </a:lnTo>
                  <a:lnTo>
                    <a:pt x="1169" y="2312"/>
                  </a:lnTo>
                  <a:lnTo>
                    <a:pt x="1321" y="2287"/>
                  </a:lnTo>
                  <a:lnTo>
                    <a:pt x="1474" y="2262"/>
                  </a:lnTo>
                  <a:lnTo>
                    <a:pt x="1601" y="2211"/>
                  </a:lnTo>
                  <a:lnTo>
                    <a:pt x="1753" y="2135"/>
                  </a:lnTo>
                  <a:lnTo>
                    <a:pt x="1855" y="2058"/>
                  </a:lnTo>
                  <a:lnTo>
                    <a:pt x="1982" y="1957"/>
                  </a:lnTo>
                  <a:lnTo>
                    <a:pt x="2083" y="1855"/>
                  </a:lnTo>
                  <a:lnTo>
                    <a:pt x="2160" y="1728"/>
                  </a:lnTo>
                  <a:lnTo>
                    <a:pt x="2236" y="1855"/>
                  </a:lnTo>
                  <a:lnTo>
                    <a:pt x="2338" y="1957"/>
                  </a:lnTo>
                  <a:lnTo>
                    <a:pt x="2439" y="2058"/>
                  </a:lnTo>
                  <a:lnTo>
                    <a:pt x="2566" y="2135"/>
                  </a:lnTo>
                  <a:lnTo>
                    <a:pt x="2719" y="2211"/>
                  </a:lnTo>
                  <a:lnTo>
                    <a:pt x="2846" y="2262"/>
                  </a:lnTo>
                  <a:lnTo>
                    <a:pt x="2998" y="2287"/>
                  </a:lnTo>
                  <a:lnTo>
                    <a:pt x="3150" y="2312"/>
                  </a:lnTo>
                  <a:lnTo>
                    <a:pt x="3379" y="2287"/>
                  </a:lnTo>
                  <a:lnTo>
                    <a:pt x="3608" y="2211"/>
                  </a:lnTo>
                  <a:lnTo>
                    <a:pt x="3811" y="2109"/>
                  </a:lnTo>
                  <a:lnTo>
                    <a:pt x="3963" y="1957"/>
                  </a:lnTo>
                  <a:lnTo>
                    <a:pt x="4116" y="1804"/>
                  </a:lnTo>
                  <a:lnTo>
                    <a:pt x="4217" y="1601"/>
                  </a:lnTo>
                  <a:lnTo>
                    <a:pt x="4294" y="1372"/>
                  </a:lnTo>
                  <a:lnTo>
                    <a:pt x="4319" y="1144"/>
                  </a:lnTo>
                  <a:lnTo>
                    <a:pt x="4294" y="915"/>
                  </a:lnTo>
                  <a:lnTo>
                    <a:pt x="4217" y="712"/>
                  </a:lnTo>
                  <a:lnTo>
                    <a:pt x="4116" y="509"/>
                  </a:lnTo>
                  <a:lnTo>
                    <a:pt x="3963" y="331"/>
                  </a:lnTo>
                  <a:lnTo>
                    <a:pt x="3811" y="204"/>
                  </a:lnTo>
                  <a:lnTo>
                    <a:pt x="3608" y="77"/>
                  </a:lnTo>
                  <a:lnTo>
                    <a:pt x="3379" y="26"/>
                  </a:lnTo>
                  <a:lnTo>
                    <a:pt x="3150" y="1"/>
                  </a:lnTo>
                  <a:lnTo>
                    <a:pt x="2998" y="1"/>
                  </a:lnTo>
                  <a:lnTo>
                    <a:pt x="2846" y="26"/>
                  </a:lnTo>
                  <a:lnTo>
                    <a:pt x="2719" y="77"/>
                  </a:lnTo>
                  <a:lnTo>
                    <a:pt x="2566" y="153"/>
                  </a:lnTo>
                  <a:lnTo>
                    <a:pt x="2439" y="229"/>
                  </a:lnTo>
                  <a:lnTo>
                    <a:pt x="2338" y="331"/>
                  </a:lnTo>
                  <a:lnTo>
                    <a:pt x="2236" y="432"/>
                  </a:lnTo>
                  <a:lnTo>
                    <a:pt x="2160" y="560"/>
                  </a:lnTo>
                  <a:lnTo>
                    <a:pt x="2083" y="432"/>
                  </a:lnTo>
                  <a:lnTo>
                    <a:pt x="1982" y="331"/>
                  </a:lnTo>
                  <a:lnTo>
                    <a:pt x="1855" y="229"/>
                  </a:lnTo>
                  <a:lnTo>
                    <a:pt x="1753" y="153"/>
                  </a:lnTo>
                  <a:lnTo>
                    <a:pt x="1601" y="77"/>
                  </a:lnTo>
                  <a:lnTo>
                    <a:pt x="1474" y="2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5"/>
            <p:cNvSpPr/>
            <p:nvPr/>
          </p:nvSpPr>
          <p:spPr>
            <a:xfrm>
              <a:off x="4889724" y="3085582"/>
              <a:ext cx="12717" cy="40180"/>
            </a:xfrm>
            <a:custGeom>
              <a:rect b="b" l="l" r="r" t="t"/>
              <a:pathLst>
                <a:path extrusionOk="0" h="1526" w="483">
                  <a:moveTo>
                    <a:pt x="229" y="1"/>
                  </a:moveTo>
                  <a:lnTo>
                    <a:pt x="153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1525"/>
                  </a:lnTo>
                  <a:lnTo>
                    <a:pt x="483" y="1525"/>
                  </a:lnTo>
                  <a:lnTo>
                    <a:pt x="483" y="255"/>
                  </a:lnTo>
                  <a:lnTo>
                    <a:pt x="457" y="153"/>
                  </a:lnTo>
                  <a:lnTo>
                    <a:pt x="407" y="77"/>
                  </a:lnTo>
                  <a:lnTo>
                    <a:pt x="330" y="26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5"/>
            <p:cNvSpPr/>
            <p:nvPr/>
          </p:nvSpPr>
          <p:spPr>
            <a:xfrm>
              <a:off x="5030853" y="3085582"/>
              <a:ext cx="12744" cy="40180"/>
            </a:xfrm>
            <a:custGeom>
              <a:rect b="b" l="l" r="r" t="t"/>
              <a:pathLst>
                <a:path extrusionOk="0" h="1526" w="484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525"/>
                  </a:lnTo>
                  <a:lnTo>
                    <a:pt x="483" y="1525"/>
                  </a:lnTo>
                  <a:lnTo>
                    <a:pt x="483" y="255"/>
                  </a:lnTo>
                  <a:lnTo>
                    <a:pt x="458" y="153"/>
                  </a:lnTo>
                  <a:lnTo>
                    <a:pt x="407" y="77"/>
                  </a:lnTo>
                  <a:lnTo>
                    <a:pt x="331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5"/>
            <p:cNvSpPr/>
            <p:nvPr/>
          </p:nvSpPr>
          <p:spPr>
            <a:xfrm>
              <a:off x="4891041" y="2703638"/>
              <a:ext cx="38837" cy="64245"/>
            </a:xfrm>
            <a:custGeom>
              <a:rect b="b" l="l" r="r" t="t"/>
              <a:pathLst>
                <a:path extrusionOk="0" h="2440" w="1475">
                  <a:moveTo>
                    <a:pt x="484" y="1"/>
                  </a:moveTo>
                  <a:lnTo>
                    <a:pt x="382" y="26"/>
                  </a:lnTo>
                  <a:lnTo>
                    <a:pt x="306" y="52"/>
                  </a:lnTo>
                  <a:lnTo>
                    <a:pt x="204" y="103"/>
                  </a:lnTo>
                  <a:lnTo>
                    <a:pt x="153" y="153"/>
                  </a:lnTo>
                  <a:lnTo>
                    <a:pt x="77" y="230"/>
                  </a:lnTo>
                  <a:lnTo>
                    <a:pt x="52" y="306"/>
                  </a:lnTo>
                  <a:lnTo>
                    <a:pt x="26" y="407"/>
                  </a:lnTo>
                  <a:lnTo>
                    <a:pt x="1" y="484"/>
                  </a:lnTo>
                  <a:lnTo>
                    <a:pt x="26" y="585"/>
                  </a:lnTo>
                  <a:lnTo>
                    <a:pt x="52" y="661"/>
                  </a:lnTo>
                  <a:lnTo>
                    <a:pt x="103" y="763"/>
                  </a:lnTo>
                  <a:lnTo>
                    <a:pt x="153" y="814"/>
                  </a:lnTo>
                  <a:lnTo>
                    <a:pt x="230" y="915"/>
                  </a:lnTo>
                  <a:lnTo>
                    <a:pt x="306" y="1043"/>
                  </a:lnTo>
                  <a:lnTo>
                    <a:pt x="407" y="1373"/>
                  </a:lnTo>
                  <a:lnTo>
                    <a:pt x="509" y="1703"/>
                  </a:lnTo>
                  <a:lnTo>
                    <a:pt x="534" y="2008"/>
                  </a:lnTo>
                  <a:lnTo>
                    <a:pt x="560" y="2109"/>
                  </a:lnTo>
                  <a:lnTo>
                    <a:pt x="585" y="2186"/>
                  </a:lnTo>
                  <a:lnTo>
                    <a:pt x="636" y="2262"/>
                  </a:lnTo>
                  <a:lnTo>
                    <a:pt x="687" y="2313"/>
                  </a:lnTo>
                  <a:lnTo>
                    <a:pt x="763" y="2364"/>
                  </a:lnTo>
                  <a:lnTo>
                    <a:pt x="839" y="2414"/>
                  </a:lnTo>
                  <a:lnTo>
                    <a:pt x="916" y="2440"/>
                  </a:lnTo>
                  <a:lnTo>
                    <a:pt x="1144" y="2440"/>
                  </a:lnTo>
                  <a:lnTo>
                    <a:pt x="1220" y="2389"/>
                  </a:lnTo>
                  <a:lnTo>
                    <a:pt x="1297" y="2338"/>
                  </a:lnTo>
                  <a:lnTo>
                    <a:pt x="1373" y="2287"/>
                  </a:lnTo>
                  <a:lnTo>
                    <a:pt x="1424" y="2211"/>
                  </a:lnTo>
                  <a:lnTo>
                    <a:pt x="1474" y="2135"/>
                  </a:lnTo>
                  <a:lnTo>
                    <a:pt x="1474" y="2033"/>
                  </a:lnTo>
                  <a:lnTo>
                    <a:pt x="1474" y="1932"/>
                  </a:lnTo>
                  <a:lnTo>
                    <a:pt x="1474" y="1728"/>
                  </a:lnTo>
                  <a:lnTo>
                    <a:pt x="1373" y="1271"/>
                  </a:lnTo>
                  <a:lnTo>
                    <a:pt x="1271" y="915"/>
                  </a:lnTo>
                  <a:lnTo>
                    <a:pt x="1144" y="611"/>
                  </a:lnTo>
                  <a:lnTo>
                    <a:pt x="992" y="357"/>
                  </a:lnTo>
                  <a:lnTo>
                    <a:pt x="814" y="153"/>
                  </a:lnTo>
                  <a:lnTo>
                    <a:pt x="738" y="77"/>
                  </a:lnTo>
                  <a:lnTo>
                    <a:pt x="661" y="52"/>
                  </a:lnTo>
                  <a:lnTo>
                    <a:pt x="560" y="2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35"/>
            <p:cNvSpPr/>
            <p:nvPr/>
          </p:nvSpPr>
          <p:spPr>
            <a:xfrm>
              <a:off x="4808786" y="2709668"/>
              <a:ext cx="313064" cy="126437"/>
            </a:xfrm>
            <a:custGeom>
              <a:rect b="b" l="l" r="r" t="t"/>
              <a:pathLst>
                <a:path extrusionOk="0" h="4802" w="11890">
                  <a:moveTo>
                    <a:pt x="7774" y="1"/>
                  </a:moveTo>
                  <a:lnTo>
                    <a:pt x="7266" y="51"/>
                  </a:lnTo>
                  <a:lnTo>
                    <a:pt x="6758" y="128"/>
                  </a:lnTo>
                  <a:lnTo>
                    <a:pt x="6250" y="229"/>
                  </a:lnTo>
                  <a:lnTo>
                    <a:pt x="5792" y="356"/>
                  </a:lnTo>
                  <a:lnTo>
                    <a:pt x="5335" y="509"/>
                  </a:lnTo>
                  <a:lnTo>
                    <a:pt x="4446" y="864"/>
                  </a:lnTo>
                  <a:lnTo>
                    <a:pt x="3989" y="1042"/>
                  </a:lnTo>
                  <a:lnTo>
                    <a:pt x="3531" y="1195"/>
                  </a:lnTo>
                  <a:lnTo>
                    <a:pt x="3074" y="1322"/>
                  </a:lnTo>
                  <a:lnTo>
                    <a:pt x="2591" y="1423"/>
                  </a:lnTo>
                  <a:lnTo>
                    <a:pt x="1728" y="1550"/>
                  </a:lnTo>
                  <a:lnTo>
                    <a:pt x="1296" y="1601"/>
                  </a:lnTo>
                  <a:lnTo>
                    <a:pt x="864" y="1728"/>
                  </a:lnTo>
                  <a:lnTo>
                    <a:pt x="712" y="1779"/>
                  </a:lnTo>
                  <a:lnTo>
                    <a:pt x="559" y="1855"/>
                  </a:lnTo>
                  <a:lnTo>
                    <a:pt x="432" y="1957"/>
                  </a:lnTo>
                  <a:lnTo>
                    <a:pt x="305" y="2058"/>
                  </a:lnTo>
                  <a:lnTo>
                    <a:pt x="229" y="2160"/>
                  </a:lnTo>
                  <a:lnTo>
                    <a:pt x="153" y="2287"/>
                  </a:lnTo>
                  <a:lnTo>
                    <a:pt x="76" y="2414"/>
                  </a:lnTo>
                  <a:lnTo>
                    <a:pt x="51" y="2541"/>
                  </a:lnTo>
                  <a:lnTo>
                    <a:pt x="0" y="2846"/>
                  </a:lnTo>
                  <a:lnTo>
                    <a:pt x="0" y="3151"/>
                  </a:lnTo>
                  <a:lnTo>
                    <a:pt x="26" y="3456"/>
                  </a:lnTo>
                  <a:lnTo>
                    <a:pt x="102" y="3786"/>
                  </a:lnTo>
                  <a:lnTo>
                    <a:pt x="5996" y="4802"/>
                  </a:lnTo>
                  <a:lnTo>
                    <a:pt x="11890" y="3786"/>
                  </a:lnTo>
                  <a:lnTo>
                    <a:pt x="11864" y="3303"/>
                  </a:lnTo>
                  <a:lnTo>
                    <a:pt x="11762" y="2846"/>
                  </a:lnTo>
                  <a:lnTo>
                    <a:pt x="11635" y="2363"/>
                  </a:lnTo>
                  <a:lnTo>
                    <a:pt x="11483" y="1931"/>
                  </a:lnTo>
                  <a:lnTo>
                    <a:pt x="11356" y="1728"/>
                  </a:lnTo>
                  <a:lnTo>
                    <a:pt x="11254" y="1525"/>
                  </a:lnTo>
                  <a:lnTo>
                    <a:pt x="11102" y="1322"/>
                  </a:lnTo>
                  <a:lnTo>
                    <a:pt x="10975" y="1144"/>
                  </a:lnTo>
                  <a:lnTo>
                    <a:pt x="10797" y="966"/>
                  </a:lnTo>
                  <a:lnTo>
                    <a:pt x="10619" y="814"/>
                  </a:lnTo>
                  <a:lnTo>
                    <a:pt x="10441" y="661"/>
                  </a:lnTo>
                  <a:lnTo>
                    <a:pt x="10213" y="534"/>
                  </a:lnTo>
                  <a:lnTo>
                    <a:pt x="10010" y="407"/>
                  </a:lnTo>
                  <a:lnTo>
                    <a:pt x="9756" y="305"/>
                  </a:lnTo>
                  <a:lnTo>
                    <a:pt x="9527" y="229"/>
                  </a:lnTo>
                  <a:lnTo>
                    <a:pt x="9273" y="153"/>
                  </a:lnTo>
                  <a:lnTo>
                    <a:pt x="8790" y="51"/>
                  </a:lnTo>
                  <a:lnTo>
                    <a:pt x="8282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35"/>
            <p:cNvSpPr/>
            <p:nvPr/>
          </p:nvSpPr>
          <p:spPr>
            <a:xfrm>
              <a:off x="4808786" y="2751138"/>
              <a:ext cx="40811" cy="58216"/>
            </a:xfrm>
            <a:custGeom>
              <a:rect b="b" l="l" r="r" t="t"/>
              <a:pathLst>
                <a:path extrusionOk="0" h="2211" w="1550">
                  <a:moveTo>
                    <a:pt x="1550" y="1"/>
                  </a:moveTo>
                  <a:lnTo>
                    <a:pt x="1220" y="51"/>
                  </a:lnTo>
                  <a:lnTo>
                    <a:pt x="864" y="153"/>
                  </a:lnTo>
                  <a:lnTo>
                    <a:pt x="712" y="204"/>
                  </a:lnTo>
                  <a:lnTo>
                    <a:pt x="559" y="280"/>
                  </a:lnTo>
                  <a:lnTo>
                    <a:pt x="432" y="382"/>
                  </a:lnTo>
                  <a:lnTo>
                    <a:pt x="305" y="483"/>
                  </a:lnTo>
                  <a:lnTo>
                    <a:pt x="229" y="585"/>
                  </a:lnTo>
                  <a:lnTo>
                    <a:pt x="153" y="712"/>
                  </a:lnTo>
                  <a:lnTo>
                    <a:pt x="76" y="839"/>
                  </a:lnTo>
                  <a:lnTo>
                    <a:pt x="51" y="966"/>
                  </a:lnTo>
                  <a:lnTo>
                    <a:pt x="0" y="1271"/>
                  </a:lnTo>
                  <a:lnTo>
                    <a:pt x="0" y="1576"/>
                  </a:lnTo>
                  <a:lnTo>
                    <a:pt x="26" y="1881"/>
                  </a:lnTo>
                  <a:lnTo>
                    <a:pt x="102" y="2211"/>
                  </a:lnTo>
                  <a:lnTo>
                    <a:pt x="1067" y="2211"/>
                  </a:lnTo>
                  <a:lnTo>
                    <a:pt x="991" y="1906"/>
                  </a:lnTo>
                  <a:lnTo>
                    <a:pt x="966" y="1576"/>
                  </a:lnTo>
                  <a:lnTo>
                    <a:pt x="966" y="1245"/>
                  </a:lnTo>
                  <a:lnTo>
                    <a:pt x="991" y="941"/>
                  </a:lnTo>
                  <a:lnTo>
                    <a:pt x="1042" y="661"/>
                  </a:lnTo>
                  <a:lnTo>
                    <a:pt x="1169" y="407"/>
                  </a:lnTo>
                  <a:lnTo>
                    <a:pt x="1245" y="280"/>
                  </a:lnTo>
                  <a:lnTo>
                    <a:pt x="1321" y="178"/>
                  </a:lnTo>
                  <a:lnTo>
                    <a:pt x="1423" y="77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35"/>
            <p:cNvSpPr/>
            <p:nvPr/>
          </p:nvSpPr>
          <p:spPr>
            <a:xfrm>
              <a:off x="4787380" y="2809327"/>
              <a:ext cx="358562" cy="89654"/>
            </a:xfrm>
            <a:custGeom>
              <a:rect b="b" l="l" r="r" t="t"/>
              <a:pathLst>
                <a:path extrusionOk="0" h="3405" w="13618">
                  <a:moveTo>
                    <a:pt x="915" y="1"/>
                  </a:moveTo>
                  <a:lnTo>
                    <a:pt x="712" y="407"/>
                  </a:lnTo>
                  <a:lnTo>
                    <a:pt x="508" y="788"/>
                  </a:lnTo>
                  <a:lnTo>
                    <a:pt x="356" y="1220"/>
                  </a:lnTo>
                  <a:lnTo>
                    <a:pt x="229" y="1627"/>
                  </a:lnTo>
                  <a:lnTo>
                    <a:pt x="127" y="2059"/>
                  </a:lnTo>
                  <a:lnTo>
                    <a:pt x="51" y="2516"/>
                  </a:lnTo>
                  <a:lnTo>
                    <a:pt x="26" y="2948"/>
                  </a:lnTo>
                  <a:lnTo>
                    <a:pt x="0" y="3405"/>
                  </a:lnTo>
                  <a:lnTo>
                    <a:pt x="13617" y="3405"/>
                  </a:lnTo>
                  <a:lnTo>
                    <a:pt x="13592" y="2948"/>
                  </a:lnTo>
                  <a:lnTo>
                    <a:pt x="13566" y="2516"/>
                  </a:lnTo>
                  <a:lnTo>
                    <a:pt x="13490" y="2059"/>
                  </a:lnTo>
                  <a:lnTo>
                    <a:pt x="13388" y="1627"/>
                  </a:lnTo>
                  <a:lnTo>
                    <a:pt x="13261" y="1220"/>
                  </a:lnTo>
                  <a:lnTo>
                    <a:pt x="13109" y="788"/>
                  </a:lnTo>
                  <a:lnTo>
                    <a:pt x="12906" y="407"/>
                  </a:lnTo>
                  <a:lnTo>
                    <a:pt x="12703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5"/>
            <p:cNvSpPr/>
            <p:nvPr/>
          </p:nvSpPr>
          <p:spPr>
            <a:xfrm>
              <a:off x="4787380" y="2809327"/>
              <a:ext cx="49527" cy="89654"/>
            </a:xfrm>
            <a:custGeom>
              <a:rect b="b" l="l" r="r" t="t"/>
              <a:pathLst>
                <a:path extrusionOk="0" h="3405" w="1881">
                  <a:moveTo>
                    <a:pt x="915" y="1"/>
                  </a:moveTo>
                  <a:lnTo>
                    <a:pt x="712" y="407"/>
                  </a:lnTo>
                  <a:lnTo>
                    <a:pt x="508" y="788"/>
                  </a:lnTo>
                  <a:lnTo>
                    <a:pt x="356" y="1220"/>
                  </a:lnTo>
                  <a:lnTo>
                    <a:pt x="229" y="1627"/>
                  </a:lnTo>
                  <a:lnTo>
                    <a:pt x="127" y="2059"/>
                  </a:lnTo>
                  <a:lnTo>
                    <a:pt x="51" y="2516"/>
                  </a:lnTo>
                  <a:lnTo>
                    <a:pt x="26" y="2948"/>
                  </a:lnTo>
                  <a:lnTo>
                    <a:pt x="0" y="3405"/>
                  </a:lnTo>
                  <a:lnTo>
                    <a:pt x="966" y="3405"/>
                  </a:lnTo>
                  <a:lnTo>
                    <a:pt x="991" y="2948"/>
                  </a:lnTo>
                  <a:lnTo>
                    <a:pt x="1016" y="2516"/>
                  </a:lnTo>
                  <a:lnTo>
                    <a:pt x="1093" y="2059"/>
                  </a:lnTo>
                  <a:lnTo>
                    <a:pt x="1194" y="1627"/>
                  </a:lnTo>
                  <a:lnTo>
                    <a:pt x="1321" y="1220"/>
                  </a:lnTo>
                  <a:lnTo>
                    <a:pt x="1474" y="788"/>
                  </a:lnTo>
                  <a:lnTo>
                    <a:pt x="1677" y="407"/>
                  </a:lnTo>
                  <a:lnTo>
                    <a:pt x="1880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5"/>
            <p:cNvSpPr/>
            <p:nvPr/>
          </p:nvSpPr>
          <p:spPr>
            <a:xfrm>
              <a:off x="4767974" y="2898981"/>
              <a:ext cx="397346" cy="97684"/>
            </a:xfrm>
            <a:custGeom>
              <a:rect b="b" l="l" r="r" t="t"/>
              <a:pathLst>
                <a:path extrusionOk="0" h="3710" w="15091">
                  <a:moveTo>
                    <a:pt x="737" y="0"/>
                  </a:moveTo>
                  <a:lnTo>
                    <a:pt x="712" y="406"/>
                  </a:lnTo>
                  <a:lnTo>
                    <a:pt x="686" y="762"/>
                  </a:lnTo>
                  <a:lnTo>
                    <a:pt x="610" y="1092"/>
                  </a:lnTo>
                  <a:lnTo>
                    <a:pt x="534" y="1372"/>
                  </a:lnTo>
                  <a:lnTo>
                    <a:pt x="432" y="1626"/>
                  </a:lnTo>
                  <a:lnTo>
                    <a:pt x="331" y="1829"/>
                  </a:lnTo>
                  <a:lnTo>
                    <a:pt x="204" y="2007"/>
                  </a:lnTo>
                  <a:lnTo>
                    <a:pt x="102" y="2159"/>
                  </a:lnTo>
                  <a:lnTo>
                    <a:pt x="51" y="2236"/>
                  </a:lnTo>
                  <a:lnTo>
                    <a:pt x="26" y="2312"/>
                  </a:lnTo>
                  <a:lnTo>
                    <a:pt x="1" y="2413"/>
                  </a:lnTo>
                  <a:lnTo>
                    <a:pt x="26" y="2515"/>
                  </a:lnTo>
                  <a:lnTo>
                    <a:pt x="51" y="2591"/>
                  </a:lnTo>
                  <a:lnTo>
                    <a:pt x="102" y="2667"/>
                  </a:lnTo>
                  <a:lnTo>
                    <a:pt x="153" y="2744"/>
                  </a:lnTo>
                  <a:lnTo>
                    <a:pt x="255" y="2794"/>
                  </a:lnTo>
                  <a:lnTo>
                    <a:pt x="636" y="2947"/>
                  </a:lnTo>
                  <a:lnTo>
                    <a:pt x="1144" y="3125"/>
                  </a:lnTo>
                  <a:lnTo>
                    <a:pt x="1779" y="3303"/>
                  </a:lnTo>
                  <a:lnTo>
                    <a:pt x="2592" y="3455"/>
                  </a:lnTo>
                  <a:lnTo>
                    <a:pt x="3557" y="3607"/>
                  </a:lnTo>
                  <a:lnTo>
                    <a:pt x="4091" y="3658"/>
                  </a:lnTo>
                  <a:lnTo>
                    <a:pt x="4700" y="3684"/>
                  </a:lnTo>
                  <a:lnTo>
                    <a:pt x="5335" y="3709"/>
                  </a:lnTo>
                  <a:lnTo>
                    <a:pt x="6758" y="3709"/>
                  </a:lnTo>
                  <a:lnTo>
                    <a:pt x="7546" y="3684"/>
                  </a:lnTo>
                  <a:lnTo>
                    <a:pt x="8333" y="3709"/>
                  </a:lnTo>
                  <a:lnTo>
                    <a:pt x="9756" y="3709"/>
                  </a:lnTo>
                  <a:lnTo>
                    <a:pt x="10391" y="3684"/>
                  </a:lnTo>
                  <a:lnTo>
                    <a:pt x="10975" y="3658"/>
                  </a:lnTo>
                  <a:lnTo>
                    <a:pt x="11534" y="3607"/>
                  </a:lnTo>
                  <a:lnTo>
                    <a:pt x="12500" y="3455"/>
                  </a:lnTo>
                  <a:lnTo>
                    <a:pt x="13312" y="3303"/>
                  </a:lnTo>
                  <a:lnTo>
                    <a:pt x="13948" y="3125"/>
                  </a:lnTo>
                  <a:lnTo>
                    <a:pt x="14456" y="2947"/>
                  </a:lnTo>
                  <a:lnTo>
                    <a:pt x="14837" y="2794"/>
                  </a:lnTo>
                  <a:lnTo>
                    <a:pt x="14938" y="2744"/>
                  </a:lnTo>
                  <a:lnTo>
                    <a:pt x="14989" y="2667"/>
                  </a:lnTo>
                  <a:lnTo>
                    <a:pt x="15040" y="2591"/>
                  </a:lnTo>
                  <a:lnTo>
                    <a:pt x="15065" y="2515"/>
                  </a:lnTo>
                  <a:lnTo>
                    <a:pt x="15091" y="2413"/>
                  </a:lnTo>
                  <a:lnTo>
                    <a:pt x="15065" y="2312"/>
                  </a:lnTo>
                  <a:lnTo>
                    <a:pt x="15040" y="2236"/>
                  </a:lnTo>
                  <a:lnTo>
                    <a:pt x="14989" y="2159"/>
                  </a:lnTo>
                  <a:lnTo>
                    <a:pt x="14888" y="2007"/>
                  </a:lnTo>
                  <a:lnTo>
                    <a:pt x="14761" y="1829"/>
                  </a:lnTo>
                  <a:lnTo>
                    <a:pt x="14659" y="1626"/>
                  </a:lnTo>
                  <a:lnTo>
                    <a:pt x="14557" y="1372"/>
                  </a:lnTo>
                  <a:lnTo>
                    <a:pt x="14481" y="1092"/>
                  </a:lnTo>
                  <a:lnTo>
                    <a:pt x="14405" y="762"/>
                  </a:lnTo>
                  <a:lnTo>
                    <a:pt x="14379" y="406"/>
                  </a:lnTo>
                  <a:lnTo>
                    <a:pt x="14354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5"/>
            <p:cNvSpPr/>
            <p:nvPr/>
          </p:nvSpPr>
          <p:spPr>
            <a:xfrm>
              <a:off x="4767974" y="2898981"/>
              <a:ext cx="36151" cy="79622"/>
            </a:xfrm>
            <a:custGeom>
              <a:rect b="b" l="l" r="r" t="t"/>
              <a:pathLst>
                <a:path extrusionOk="0" h="3024" w="1373">
                  <a:moveTo>
                    <a:pt x="737" y="0"/>
                  </a:moveTo>
                  <a:lnTo>
                    <a:pt x="712" y="406"/>
                  </a:lnTo>
                  <a:lnTo>
                    <a:pt x="686" y="762"/>
                  </a:lnTo>
                  <a:lnTo>
                    <a:pt x="610" y="1092"/>
                  </a:lnTo>
                  <a:lnTo>
                    <a:pt x="534" y="1372"/>
                  </a:lnTo>
                  <a:lnTo>
                    <a:pt x="432" y="1626"/>
                  </a:lnTo>
                  <a:lnTo>
                    <a:pt x="331" y="1829"/>
                  </a:lnTo>
                  <a:lnTo>
                    <a:pt x="204" y="2007"/>
                  </a:lnTo>
                  <a:lnTo>
                    <a:pt x="102" y="2159"/>
                  </a:lnTo>
                  <a:lnTo>
                    <a:pt x="51" y="2236"/>
                  </a:lnTo>
                  <a:lnTo>
                    <a:pt x="26" y="2312"/>
                  </a:lnTo>
                  <a:lnTo>
                    <a:pt x="1" y="2413"/>
                  </a:lnTo>
                  <a:lnTo>
                    <a:pt x="26" y="2515"/>
                  </a:lnTo>
                  <a:lnTo>
                    <a:pt x="51" y="2591"/>
                  </a:lnTo>
                  <a:lnTo>
                    <a:pt x="102" y="2667"/>
                  </a:lnTo>
                  <a:lnTo>
                    <a:pt x="153" y="2744"/>
                  </a:lnTo>
                  <a:lnTo>
                    <a:pt x="255" y="2794"/>
                  </a:lnTo>
                  <a:lnTo>
                    <a:pt x="509" y="2896"/>
                  </a:lnTo>
                  <a:lnTo>
                    <a:pt x="813" y="3023"/>
                  </a:lnTo>
                  <a:lnTo>
                    <a:pt x="915" y="2871"/>
                  </a:lnTo>
                  <a:lnTo>
                    <a:pt x="1017" y="2693"/>
                  </a:lnTo>
                  <a:lnTo>
                    <a:pt x="1118" y="2490"/>
                  </a:lnTo>
                  <a:lnTo>
                    <a:pt x="1195" y="2261"/>
                  </a:lnTo>
                  <a:lnTo>
                    <a:pt x="1271" y="1982"/>
                  </a:lnTo>
                  <a:lnTo>
                    <a:pt x="1322" y="1677"/>
                  </a:lnTo>
                  <a:lnTo>
                    <a:pt x="1372" y="1346"/>
                  </a:lnTo>
                  <a:lnTo>
                    <a:pt x="1372" y="96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5"/>
            <p:cNvSpPr/>
            <p:nvPr/>
          </p:nvSpPr>
          <p:spPr>
            <a:xfrm>
              <a:off x="5075667" y="2868201"/>
              <a:ext cx="78964" cy="78279"/>
            </a:xfrm>
            <a:custGeom>
              <a:rect b="b" l="l" r="r" t="t"/>
              <a:pathLst>
                <a:path extrusionOk="0" h="2973" w="2999">
                  <a:moveTo>
                    <a:pt x="1347" y="0"/>
                  </a:moveTo>
                  <a:lnTo>
                    <a:pt x="1195" y="26"/>
                  </a:lnTo>
                  <a:lnTo>
                    <a:pt x="915" y="127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5" y="661"/>
                  </a:lnTo>
                  <a:lnTo>
                    <a:pt x="128" y="915"/>
                  </a:lnTo>
                  <a:lnTo>
                    <a:pt x="51" y="1194"/>
                  </a:lnTo>
                  <a:lnTo>
                    <a:pt x="26" y="1347"/>
                  </a:lnTo>
                  <a:lnTo>
                    <a:pt x="1" y="1499"/>
                  </a:lnTo>
                  <a:lnTo>
                    <a:pt x="26" y="1652"/>
                  </a:lnTo>
                  <a:lnTo>
                    <a:pt x="51" y="1779"/>
                  </a:lnTo>
                  <a:lnTo>
                    <a:pt x="128" y="2058"/>
                  </a:lnTo>
                  <a:lnTo>
                    <a:pt x="255" y="2312"/>
                  </a:lnTo>
                  <a:lnTo>
                    <a:pt x="458" y="2541"/>
                  </a:lnTo>
                  <a:lnTo>
                    <a:pt x="661" y="2719"/>
                  </a:lnTo>
                  <a:lnTo>
                    <a:pt x="915" y="2871"/>
                  </a:lnTo>
                  <a:lnTo>
                    <a:pt x="1195" y="2947"/>
                  </a:lnTo>
                  <a:lnTo>
                    <a:pt x="1347" y="2973"/>
                  </a:lnTo>
                  <a:lnTo>
                    <a:pt x="1652" y="2973"/>
                  </a:lnTo>
                  <a:lnTo>
                    <a:pt x="1804" y="2947"/>
                  </a:lnTo>
                  <a:lnTo>
                    <a:pt x="2084" y="2871"/>
                  </a:lnTo>
                  <a:lnTo>
                    <a:pt x="2338" y="2719"/>
                  </a:lnTo>
                  <a:lnTo>
                    <a:pt x="2541" y="2541"/>
                  </a:lnTo>
                  <a:lnTo>
                    <a:pt x="2744" y="2312"/>
                  </a:lnTo>
                  <a:lnTo>
                    <a:pt x="2871" y="2058"/>
                  </a:lnTo>
                  <a:lnTo>
                    <a:pt x="2948" y="1779"/>
                  </a:lnTo>
                  <a:lnTo>
                    <a:pt x="2973" y="1652"/>
                  </a:lnTo>
                  <a:lnTo>
                    <a:pt x="2998" y="1499"/>
                  </a:lnTo>
                  <a:lnTo>
                    <a:pt x="2973" y="1347"/>
                  </a:lnTo>
                  <a:lnTo>
                    <a:pt x="2948" y="1194"/>
                  </a:lnTo>
                  <a:lnTo>
                    <a:pt x="2871" y="915"/>
                  </a:lnTo>
                  <a:lnTo>
                    <a:pt x="2744" y="661"/>
                  </a:lnTo>
                  <a:lnTo>
                    <a:pt x="2541" y="432"/>
                  </a:lnTo>
                  <a:lnTo>
                    <a:pt x="2338" y="254"/>
                  </a:lnTo>
                  <a:lnTo>
                    <a:pt x="2084" y="127"/>
                  </a:lnTo>
                  <a:lnTo>
                    <a:pt x="1804" y="26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5"/>
            <p:cNvSpPr/>
            <p:nvPr/>
          </p:nvSpPr>
          <p:spPr>
            <a:xfrm>
              <a:off x="4816132" y="2836079"/>
              <a:ext cx="300373" cy="213405"/>
            </a:xfrm>
            <a:custGeom>
              <a:rect b="b" l="l" r="r" t="t"/>
              <a:pathLst>
                <a:path extrusionOk="0" h="8105" w="11408">
                  <a:moveTo>
                    <a:pt x="5717" y="1"/>
                  </a:moveTo>
                  <a:lnTo>
                    <a:pt x="5259" y="255"/>
                  </a:lnTo>
                  <a:lnTo>
                    <a:pt x="4802" y="458"/>
                  </a:lnTo>
                  <a:lnTo>
                    <a:pt x="4319" y="662"/>
                  </a:lnTo>
                  <a:lnTo>
                    <a:pt x="3837" y="814"/>
                  </a:lnTo>
                  <a:lnTo>
                    <a:pt x="3379" y="916"/>
                  </a:lnTo>
                  <a:lnTo>
                    <a:pt x="2897" y="1017"/>
                  </a:lnTo>
                  <a:lnTo>
                    <a:pt x="2465" y="1093"/>
                  </a:lnTo>
                  <a:lnTo>
                    <a:pt x="2033" y="1144"/>
                  </a:lnTo>
                  <a:lnTo>
                    <a:pt x="1271" y="1220"/>
                  </a:lnTo>
                  <a:lnTo>
                    <a:pt x="661" y="1246"/>
                  </a:lnTo>
                  <a:lnTo>
                    <a:pt x="128" y="1220"/>
                  </a:lnTo>
                  <a:lnTo>
                    <a:pt x="51" y="1805"/>
                  </a:lnTo>
                  <a:lnTo>
                    <a:pt x="26" y="2084"/>
                  </a:lnTo>
                  <a:lnTo>
                    <a:pt x="1" y="2389"/>
                  </a:lnTo>
                  <a:lnTo>
                    <a:pt x="51" y="2973"/>
                  </a:lnTo>
                  <a:lnTo>
                    <a:pt x="128" y="3532"/>
                  </a:lnTo>
                  <a:lnTo>
                    <a:pt x="280" y="4091"/>
                  </a:lnTo>
                  <a:lnTo>
                    <a:pt x="458" y="4625"/>
                  </a:lnTo>
                  <a:lnTo>
                    <a:pt x="712" y="5107"/>
                  </a:lnTo>
                  <a:lnTo>
                    <a:pt x="991" y="5590"/>
                  </a:lnTo>
                  <a:lnTo>
                    <a:pt x="1322" y="6022"/>
                  </a:lnTo>
                  <a:lnTo>
                    <a:pt x="1677" y="6428"/>
                  </a:lnTo>
                  <a:lnTo>
                    <a:pt x="2084" y="6784"/>
                  </a:lnTo>
                  <a:lnTo>
                    <a:pt x="2516" y="7114"/>
                  </a:lnTo>
                  <a:lnTo>
                    <a:pt x="2998" y="7419"/>
                  </a:lnTo>
                  <a:lnTo>
                    <a:pt x="3506" y="7648"/>
                  </a:lnTo>
                  <a:lnTo>
                    <a:pt x="4015" y="7851"/>
                  </a:lnTo>
                  <a:lnTo>
                    <a:pt x="4573" y="7978"/>
                  </a:lnTo>
                  <a:lnTo>
                    <a:pt x="5132" y="8080"/>
                  </a:lnTo>
                  <a:lnTo>
                    <a:pt x="5717" y="8105"/>
                  </a:lnTo>
                  <a:lnTo>
                    <a:pt x="6301" y="8080"/>
                  </a:lnTo>
                  <a:lnTo>
                    <a:pt x="6860" y="7978"/>
                  </a:lnTo>
                  <a:lnTo>
                    <a:pt x="7419" y="7851"/>
                  </a:lnTo>
                  <a:lnTo>
                    <a:pt x="7927" y="7648"/>
                  </a:lnTo>
                  <a:lnTo>
                    <a:pt x="8435" y="7419"/>
                  </a:lnTo>
                  <a:lnTo>
                    <a:pt x="8892" y="7114"/>
                  </a:lnTo>
                  <a:lnTo>
                    <a:pt x="9350" y="6784"/>
                  </a:lnTo>
                  <a:lnTo>
                    <a:pt x="9756" y="6428"/>
                  </a:lnTo>
                  <a:lnTo>
                    <a:pt x="10112" y="6022"/>
                  </a:lnTo>
                  <a:lnTo>
                    <a:pt x="10442" y="5590"/>
                  </a:lnTo>
                  <a:lnTo>
                    <a:pt x="10721" y="5107"/>
                  </a:lnTo>
                  <a:lnTo>
                    <a:pt x="10975" y="4625"/>
                  </a:lnTo>
                  <a:lnTo>
                    <a:pt x="11153" y="4091"/>
                  </a:lnTo>
                  <a:lnTo>
                    <a:pt x="11306" y="3532"/>
                  </a:lnTo>
                  <a:lnTo>
                    <a:pt x="11382" y="2973"/>
                  </a:lnTo>
                  <a:lnTo>
                    <a:pt x="11407" y="2389"/>
                  </a:lnTo>
                  <a:lnTo>
                    <a:pt x="11407" y="2084"/>
                  </a:lnTo>
                  <a:lnTo>
                    <a:pt x="11382" y="1805"/>
                  </a:lnTo>
                  <a:lnTo>
                    <a:pt x="11306" y="1220"/>
                  </a:lnTo>
                  <a:lnTo>
                    <a:pt x="10772" y="1246"/>
                  </a:lnTo>
                  <a:lnTo>
                    <a:pt x="10162" y="1220"/>
                  </a:lnTo>
                  <a:lnTo>
                    <a:pt x="9400" y="1144"/>
                  </a:lnTo>
                  <a:lnTo>
                    <a:pt x="8968" y="1093"/>
                  </a:lnTo>
                  <a:lnTo>
                    <a:pt x="8537" y="1017"/>
                  </a:lnTo>
                  <a:lnTo>
                    <a:pt x="8054" y="916"/>
                  </a:lnTo>
                  <a:lnTo>
                    <a:pt x="7597" y="814"/>
                  </a:lnTo>
                  <a:lnTo>
                    <a:pt x="7114" y="662"/>
                  </a:lnTo>
                  <a:lnTo>
                    <a:pt x="6631" y="458"/>
                  </a:lnTo>
                  <a:lnTo>
                    <a:pt x="6174" y="255"/>
                  </a:lnTo>
                  <a:lnTo>
                    <a:pt x="571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5"/>
            <p:cNvSpPr/>
            <p:nvPr/>
          </p:nvSpPr>
          <p:spPr>
            <a:xfrm>
              <a:off x="5112450" y="2868201"/>
              <a:ext cx="1369" cy="26"/>
            </a:xfrm>
            <a:custGeom>
              <a:rect b="b" l="l" r="r" t="t"/>
              <a:pathLst>
                <a:path extrusionOk="0" h="1" w="52">
                  <a:moveTo>
                    <a:pt x="52" y="0"/>
                  </a:moveTo>
                  <a:lnTo>
                    <a:pt x="5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5"/>
            <p:cNvSpPr/>
            <p:nvPr/>
          </p:nvSpPr>
          <p:spPr>
            <a:xfrm>
              <a:off x="4778691" y="2868201"/>
              <a:ext cx="200687" cy="181282"/>
            </a:xfrm>
            <a:custGeom>
              <a:rect b="b" l="l" r="r" t="t"/>
              <a:pathLst>
                <a:path extrusionOk="0" h="6885" w="7622">
                  <a:moveTo>
                    <a:pt x="1346" y="0"/>
                  </a:moveTo>
                  <a:lnTo>
                    <a:pt x="1194" y="26"/>
                  </a:lnTo>
                  <a:lnTo>
                    <a:pt x="915" y="127"/>
                  </a:lnTo>
                  <a:lnTo>
                    <a:pt x="661" y="254"/>
                  </a:lnTo>
                  <a:lnTo>
                    <a:pt x="457" y="432"/>
                  </a:lnTo>
                  <a:lnTo>
                    <a:pt x="254" y="661"/>
                  </a:lnTo>
                  <a:lnTo>
                    <a:pt x="127" y="915"/>
                  </a:lnTo>
                  <a:lnTo>
                    <a:pt x="51" y="1194"/>
                  </a:lnTo>
                  <a:lnTo>
                    <a:pt x="25" y="1347"/>
                  </a:lnTo>
                  <a:lnTo>
                    <a:pt x="0" y="1499"/>
                  </a:lnTo>
                  <a:lnTo>
                    <a:pt x="25" y="1652"/>
                  </a:lnTo>
                  <a:lnTo>
                    <a:pt x="51" y="1779"/>
                  </a:lnTo>
                  <a:lnTo>
                    <a:pt x="127" y="2058"/>
                  </a:lnTo>
                  <a:lnTo>
                    <a:pt x="254" y="2312"/>
                  </a:lnTo>
                  <a:lnTo>
                    <a:pt x="457" y="2541"/>
                  </a:lnTo>
                  <a:lnTo>
                    <a:pt x="661" y="2719"/>
                  </a:lnTo>
                  <a:lnTo>
                    <a:pt x="915" y="2871"/>
                  </a:lnTo>
                  <a:lnTo>
                    <a:pt x="1194" y="2947"/>
                  </a:lnTo>
                  <a:lnTo>
                    <a:pt x="1346" y="2973"/>
                  </a:lnTo>
                  <a:lnTo>
                    <a:pt x="1499" y="2973"/>
                  </a:lnTo>
                  <a:lnTo>
                    <a:pt x="1728" y="2947"/>
                  </a:lnTo>
                  <a:lnTo>
                    <a:pt x="1880" y="3379"/>
                  </a:lnTo>
                  <a:lnTo>
                    <a:pt x="2058" y="3786"/>
                  </a:lnTo>
                  <a:lnTo>
                    <a:pt x="2286" y="4167"/>
                  </a:lnTo>
                  <a:lnTo>
                    <a:pt x="2515" y="4522"/>
                  </a:lnTo>
                  <a:lnTo>
                    <a:pt x="2795" y="4878"/>
                  </a:lnTo>
                  <a:lnTo>
                    <a:pt x="3099" y="5208"/>
                  </a:lnTo>
                  <a:lnTo>
                    <a:pt x="3430" y="5488"/>
                  </a:lnTo>
                  <a:lnTo>
                    <a:pt x="3760" y="5767"/>
                  </a:lnTo>
                  <a:lnTo>
                    <a:pt x="4116" y="6021"/>
                  </a:lnTo>
                  <a:lnTo>
                    <a:pt x="4522" y="6250"/>
                  </a:lnTo>
                  <a:lnTo>
                    <a:pt x="4903" y="6428"/>
                  </a:lnTo>
                  <a:lnTo>
                    <a:pt x="5335" y="6580"/>
                  </a:lnTo>
                  <a:lnTo>
                    <a:pt x="5767" y="6707"/>
                  </a:lnTo>
                  <a:lnTo>
                    <a:pt x="6199" y="6809"/>
                  </a:lnTo>
                  <a:lnTo>
                    <a:pt x="6656" y="6860"/>
                  </a:lnTo>
                  <a:lnTo>
                    <a:pt x="7139" y="6885"/>
                  </a:lnTo>
                  <a:lnTo>
                    <a:pt x="7621" y="6860"/>
                  </a:lnTo>
                  <a:lnTo>
                    <a:pt x="7088" y="6783"/>
                  </a:lnTo>
                  <a:lnTo>
                    <a:pt x="6554" y="6656"/>
                  </a:lnTo>
                  <a:lnTo>
                    <a:pt x="6046" y="6504"/>
                  </a:lnTo>
                  <a:lnTo>
                    <a:pt x="5564" y="6275"/>
                  </a:lnTo>
                  <a:lnTo>
                    <a:pt x="5106" y="6021"/>
                  </a:lnTo>
                  <a:lnTo>
                    <a:pt x="4674" y="5742"/>
                  </a:lnTo>
                  <a:lnTo>
                    <a:pt x="4293" y="5412"/>
                  </a:lnTo>
                  <a:lnTo>
                    <a:pt x="3912" y="5056"/>
                  </a:lnTo>
                  <a:lnTo>
                    <a:pt x="3582" y="4649"/>
                  </a:lnTo>
                  <a:lnTo>
                    <a:pt x="3277" y="4218"/>
                  </a:lnTo>
                  <a:lnTo>
                    <a:pt x="3023" y="3760"/>
                  </a:lnTo>
                  <a:lnTo>
                    <a:pt x="2795" y="3278"/>
                  </a:lnTo>
                  <a:lnTo>
                    <a:pt x="2642" y="2795"/>
                  </a:lnTo>
                  <a:lnTo>
                    <a:pt x="2515" y="2261"/>
                  </a:lnTo>
                  <a:lnTo>
                    <a:pt x="2439" y="1728"/>
                  </a:lnTo>
                  <a:lnTo>
                    <a:pt x="2388" y="1169"/>
                  </a:lnTo>
                  <a:lnTo>
                    <a:pt x="2413" y="890"/>
                  </a:lnTo>
                  <a:lnTo>
                    <a:pt x="2439" y="585"/>
                  </a:lnTo>
                  <a:lnTo>
                    <a:pt x="2515" y="0"/>
                  </a:lnTo>
                  <a:lnTo>
                    <a:pt x="2515" y="0"/>
                  </a:lnTo>
                  <a:lnTo>
                    <a:pt x="1905" y="26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5"/>
            <p:cNvSpPr/>
            <p:nvPr/>
          </p:nvSpPr>
          <p:spPr>
            <a:xfrm>
              <a:off x="4857602" y="2907670"/>
              <a:ext cx="58900" cy="46841"/>
            </a:xfrm>
            <a:custGeom>
              <a:rect b="b" l="l" r="r" t="t"/>
              <a:pathLst>
                <a:path extrusionOk="0" h="1779" w="2237">
                  <a:moveTo>
                    <a:pt x="1119" y="0"/>
                  </a:moveTo>
                  <a:lnTo>
                    <a:pt x="890" y="26"/>
                  </a:lnTo>
                  <a:lnTo>
                    <a:pt x="661" y="76"/>
                  </a:lnTo>
                  <a:lnTo>
                    <a:pt x="483" y="153"/>
                  </a:lnTo>
                  <a:lnTo>
                    <a:pt x="306" y="254"/>
                  </a:lnTo>
                  <a:lnTo>
                    <a:pt x="179" y="381"/>
                  </a:lnTo>
                  <a:lnTo>
                    <a:pt x="77" y="534"/>
                  </a:lnTo>
                  <a:lnTo>
                    <a:pt x="1" y="712"/>
                  </a:lnTo>
                  <a:lnTo>
                    <a:pt x="1" y="889"/>
                  </a:lnTo>
                  <a:lnTo>
                    <a:pt x="1" y="1067"/>
                  </a:lnTo>
                  <a:lnTo>
                    <a:pt x="77" y="1245"/>
                  </a:lnTo>
                  <a:lnTo>
                    <a:pt x="179" y="1397"/>
                  </a:lnTo>
                  <a:lnTo>
                    <a:pt x="306" y="1525"/>
                  </a:lnTo>
                  <a:lnTo>
                    <a:pt x="483" y="1626"/>
                  </a:lnTo>
                  <a:lnTo>
                    <a:pt x="661" y="1702"/>
                  </a:lnTo>
                  <a:lnTo>
                    <a:pt x="890" y="1753"/>
                  </a:lnTo>
                  <a:lnTo>
                    <a:pt x="1119" y="1779"/>
                  </a:lnTo>
                  <a:lnTo>
                    <a:pt x="1322" y="1753"/>
                  </a:lnTo>
                  <a:lnTo>
                    <a:pt x="1550" y="1702"/>
                  </a:lnTo>
                  <a:lnTo>
                    <a:pt x="1728" y="1626"/>
                  </a:lnTo>
                  <a:lnTo>
                    <a:pt x="1906" y="1525"/>
                  </a:lnTo>
                  <a:lnTo>
                    <a:pt x="2033" y="1397"/>
                  </a:lnTo>
                  <a:lnTo>
                    <a:pt x="2135" y="1245"/>
                  </a:lnTo>
                  <a:lnTo>
                    <a:pt x="2211" y="1067"/>
                  </a:lnTo>
                  <a:lnTo>
                    <a:pt x="2236" y="889"/>
                  </a:lnTo>
                  <a:lnTo>
                    <a:pt x="2211" y="712"/>
                  </a:lnTo>
                  <a:lnTo>
                    <a:pt x="2135" y="534"/>
                  </a:lnTo>
                  <a:lnTo>
                    <a:pt x="2033" y="381"/>
                  </a:lnTo>
                  <a:lnTo>
                    <a:pt x="1906" y="254"/>
                  </a:lnTo>
                  <a:lnTo>
                    <a:pt x="1728" y="153"/>
                  </a:lnTo>
                  <a:lnTo>
                    <a:pt x="1550" y="76"/>
                  </a:lnTo>
                  <a:lnTo>
                    <a:pt x="1322" y="26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5"/>
            <p:cNvSpPr/>
            <p:nvPr/>
          </p:nvSpPr>
          <p:spPr>
            <a:xfrm>
              <a:off x="5016819" y="2907670"/>
              <a:ext cx="58874" cy="46841"/>
            </a:xfrm>
            <a:custGeom>
              <a:rect b="b" l="l" r="r" t="t"/>
              <a:pathLst>
                <a:path extrusionOk="0" h="1779" w="2236">
                  <a:moveTo>
                    <a:pt x="1118" y="0"/>
                  </a:moveTo>
                  <a:lnTo>
                    <a:pt x="889" y="26"/>
                  </a:lnTo>
                  <a:lnTo>
                    <a:pt x="686" y="76"/>
                  </a:lnTo>
                  <a:lnTo>
                    <a:pt x="508" y="153"/>
                  </a:lnTo>
                  <a:lnTo>
                    <a:pt x="330" y="254"/>
                  </a:lnTo>
                  <a:lnTo>
                    <a:pt x="203" y="381"/>
                  </a:lnTo>
                  <a:lnTo>
                    <a:pt x="102" y="534"/>
                  </a:lnTo>
                  <a:lnTo>
                    <a:pt x="25" y="712"/>
                  </a:lnTo>
                  <a:lnTo>
                    <a:pt x="0" y="889"/>
                  </a:lnTo>
                  <a:lnTo>
                    <a:pt x="25" y="1067"/>
                  </a:lnTo>
                  <a:lnTo>
                    <a:pt x="102" y="1245"/>
                  </a:lnTo>
                  <a:lnTo>
                    <a:pt x="203" y="1397"/>
                  </a:lnTo>
                  <a:lnTo>
                    <a:pt x="330" y="1525"/>
                  </a:lnTo>
                  <a:lnTo>
                    <a:pt x="508" y="1626"/>
                  </a:lnTo>
                  <a:lnTo>
                    <a:pt x="686" y="1702"/>
                  </a:lnTo>
                  <a:lnTo>
                    <a:pt x="889" y="1753"/>
                  </a:lnTo>
                  <a:lnTo>
                    <a:pt x="1118" y="1779"/>
                  </a:lnTo>
                  <a:lnTo>
                    <a:pt x="1346" y="1753"/>
                  </a:lnTo>
                  <a:lnTo>
                    <a:pt x="1550" y="1702"/>
                  </a:lnTo>
                  <a:lnTo>
                    <a:pt x="1753" y="1626"/>
                  </a:lnTo>
                  <a:lnTo>
                    <a:pt x="1931" y="1525"/>
                  </a:lnTo>
                  <a:lnTo>
                    <a:pt x="2058" y="1397"/>
                  </a:lnTo>
                  <a:lnTo>
                    <a:pt x="2159" y="1245"/>
                  </a:lnTo>
                  <a:lnTo>
                    <a:pt x="2236" y="1067"/>
                  </a:lnTo>
                  <a:lnTo>
                    <a:pt x="2236" y="889"/>
                  </a:lnTo>
                  <a:lnTo>
                    <a:pt x="2236" y="712"/>
                  </a:lnTo>
                  <a:lnTo>
                    <a:pt x="2159" y="534"/>
                  </a:lnTo>
                  <a:lnTo>
                    <a:pt x="2058" y="381"/>
                  </a:lnTo>
                  <a:lnTo>
                    <a:pt x="1931" y="254"/>
                  </a:lnTo>
                  <a:lnTo>
                    <a:pt x="1753" y="153"/>
                  </a:lnTo>
                  <a:lnTo>
                    <a:pt x="1550" y="76"/>
                  </a:lnTo>
                  <a:lnTo>
                    <a:pt x="1346" y="26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5"/>
            <p:cNvSpPr/>
            <p:nvPr/>
          </p:nvSpPr>
          <p:spPr>
            <a:xfrm>
              <a:off x="4883695" y="2884921"/>
              <a:ext cx="40838" cy="26778"/>
            </a:xfrm>
            <a:custGeom>
              <a:rect b="b" l="l" r="r" t="t"/>
              <a:pathLst>
                <a:path extrusionOk="0" h="1017" w="1551">
                  <a:moveTo>
                    <a:pt x="763" y="1"/>
                  </a:moveTo>
                  <a:lnTo>
                    <a:pt x="610" y="26"/>
                  </a:lnTo>
                  <a:lnTo>
                    <a:pt x="458" y="77"/>
                  </a:lnTo>
                  <a:lnTo>
                    <a:pt x="331" y="153"/>
                  </a:lnTo>
                  <a:lnTo>
                    <a:pt x="229" y="229"/>
                  </a:lnTo>
                  <a:lnTo>
                    <a:pt x="128" y="356"/>
                  </a:lnTo>
                  <a:lnTo>
                    <a:pt x="51" y="483"/>
                  </a:lnTo>
                  <a:lnTo>
                    <a:pt x="1" y="636"/>
                  </a:lnTo>
                  <a:lnTo>
                    <a:pt x="1" y="788"/>
                  </a:lnTo>
                  <a:lnTo>
                    <a:pt x="1" y="890"/>
                  </a:lnTo>
                  <a:lnTo>
                    <a:pt x="77" y="966"/>
                  </a:lnTo>
                  <a:lnTo>
                    <a:pt x="153" y="1017"/>
                  </a:lnTo>
                  <a:lnTo>
                    <a:pt x="331" y="1017"/>
                  </a:lnTo>
                  <a:lnTo>
                    <a:pt x="407" y="966"/>
                  </a:lnTo>
                  <a:lnTo>
                    <a:pt x="458" y="890"/>
                  </a:lnTo>
                  <a:lnTo>
                    <a:pt x="483" y="788"/>
                  </a:lnTo>
                  <a:lnTo>
                    <a:pt x="509" y="661"/>
                  </a:lnTo>
                  <a:lnTo>
                    <a:pt x="559" y="585"/>
                  </a:lnTo>
                  <a:lnTo>
                    <a:pt x="661" y="509"/>
                  </a:lnTo>
                  <a:lnTo>
                    <a:pt x="763" y="483"/>
                  </a:lnTo>
                  <a:lnTo>
                    <a:pt x="890" y="509"/>
                  </a:lnTo>
                  <a:lnTo>
                    <a:pt x="966" y="585"/>
                  </a:lnTo>
                  <a:lnTo>
                    <a:pt x="1042" y="661"/>
                  </a:lnTo>
                  <a:lnTo>
                    <a:pt x="1068" y="788"/>
                  </a:lnTo>
                  <a:lnTo>
                    <a:pt x="1068" y="890"/>
                  </a:lnTo>
                  <a:lnTo>
                    <a:pt x="1118" y="966"/>
                  </a:lnTo>
                  <a:lnTo>
                    <a:pt x="1195" y="1017"/>
                  </a:lnTo>
                  <a:lnTo>
                    <a:pt x="1398" y="1017"/>
                  </a:lnTo>
                  <a:lnTo>
                    <a:pt x="1474" y="966"/>
                  </a:lnTo>
                  <a:lnTo>
                    <a:pt x="1525" y="890"/>
                  </a:lnTo>
                  <a:lnTo>
                    <a:pt x="1550" y="788"/>
                  </a:lnTo>
                  <a:lnTo>
                    <a:pt x="1525" y="636"/>
                  </a:lnTo>
                  <a:lnTo>
                    <a:pt x="1474" y="483"/>
                  </a:lnTo>
                  <a:lnTo>
                    <a:pt x="1398" y="356"/>
                  </a:lnTo>
                  <a:lnTo>
                    <a:pt x="1322" y="229"/>
                  </a:lnTo>
                  <a:lnTo>
                    <a:pt x="1195" y="153"/>
                  </a:lnTo>
                  <a:lnTo>
                    <a:pt x="1068" y="77"/>
                  </a:lnTo>
                  <a:lnTo>
                    <a:pt x="915" y="26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5"/>
            <p:cNvSpPr/>
            <p:nvPr/>
          </p:nvSpPr>
          <p:spPr>
            <a:xfrm>
              <a:off x="5008789" y="2884921"/>
              <a:ext cx="40811" cy="26778"/>
            </a:xfrm>
            <a:custGeom>
              <a:rect b="b" l="l" r="r" t="t"/>
              <a:pathLst>
                <a:path extrusionOk="0" h="1017" w="1550">
                  <a:moveTo>
                    <a:pt x="788" y="1"/>
                  </a:moveTo>
                  <a:lnTo>
                    <a:pt x="635" y="26"/>
                  </a:lnTo>
                  <a:lnTo>
                    <a:pt x="483" y="77"/>
                  </a:lnTo>
                  <a:lnTo>
                    <a:pt x="356" y="153"/>
                  </a:lnTo>
                  <a:lnTo>
                    <a:pt x="229" y="229"/>
                  </a:lnTo>
                  <a:lnTo>
                    <a:pt x="127" y="356"/>
                  </a:lnTo>
                  <a:lnTo>
                    <a:pt x="76" y="483"/>
                  </a:lnTo>
                  <a:lnTo>
                    <a:pt x="26" y="636"/>
                  </a:lnTo>
                  <a:lnTo>
                    <a:pt x="0" y="788"/>
                  </a:lnTo>
                  <a:lnTo>
                    <a:pt x="26" y="890"/>
                  </a:lnTo>
                  <a:lnTo>
                    <a:pt x="76" y="966"/>
                  </a:lnTo>
                  <a:lnTo>
                    <a:pt x="153" y="1017"/>
                  </a:lnTo>
                  <a:lnTo>
                    <a:pt x="330" y="1017"/>
                  </a:lnTo>
                  <a:lnTo>
                    <a:pt x="407" y="966"/>
                  </a:lnTo>
                  <a:lnTo>
                    <a:pt x="457" y="890"/>
                  </a:lnTo>
                  <a:lnTo>
                    <a:pt x="483" y="788"/>
                  </a:lnTo>
                  <a:lnTo>
                    <a:pt x="508" y="661"/>
                  </a:lnTo>
                  <a:lnTo>
                    <a:pt x="584" y="585"/>
                  </a:lnTo>
                  <a:lnTo>
                    <a:pt x="661" y="509"/>
                  </a:lnTo>
                  <a:lnTo>
                    <a:pt x="788" y="483"/>
                  </a:lnTo>
                  <a:lnTo>
                    <a:pt x="889" y="509"/>
                  </a:lnTo>
                  <a:lnTo>
                    <a:pt x="991" y="585"/>
                  </a:lnTo>
                  <a:lnTo>
                    <a:pt x="1042" y="661"/>
                  </a:lnTo>
                  <a:lnTo>
                    <a:pt x="1067" y="788"/>
                  </a:lnTo>
                  <a:lnTo>
                    <a:pt x="1093" y="890"/>
                  </a:lnTo>
                  <a:lnTo>
                    <a:pt x="1143" y="966"/>
                  </a:lnTo>
                  <a:lnTo>
                    <a:pt x="1220" y="1017"/>
                  </a:lnTo>
                  <a:lnTo>
                    <a:pt x="1397" y="1017"/>
                  </a:lnTo>
                  <a:lnTo>
                    <a:pt x="1474" y="966"/>
                  </a:lnTo>
                  <a:lnTo>
                    <a:pt x="1524" y="890"/>
                  </a:lnTo>
                  <a:lnTo>
                    <a:pt x="1550" y="788"/>
                  </a:lnTo>
                  <a:lnTo>
                    <a:pt x="1550" y="636"/>
                  </a:lnTo>
                  <a:lnTo>
                    <a:pt x="1499" y="483"/>
                  </a:lnTo>
                  <a:lnTo>
                    <a:pt x="1423" y="356"/>
                  </a:lnTo>
                  <a:lnTo>
                    <a:pt x="1321" y="229"/>
                  </a:lnTo>
                  <a:lnTo>
                    <a:pt x="1220" y="153"/>
                  </a:lnTo>
                  <a:lnTo>
                    <a:pt x="1093" y="77"/>
                  </a:lnTo>
                  <a:lnTo>
                    <a:pt x="940" y="26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5"/>
            <p:cNvSpPr/>
            <p:nvPr/>
          </p:nvSpPr>
          <p:spPr>
            <a:xfrm>
              <a:off x="4945228" y="2915701"/>
              <a:ext cx="42839" cy="19405"/>
            </a:xfrm>
            <a:custGeom>
              <a:rect b="b" l="l" r="r" t="t"/>
              <a:pathLst>
                <a:path extrusionOk="0" h="737" w="1627">
                  <a:moveTo>
                    <a:pt x="179" y="0"/>
                  </a:moveTo>
                  <a:lnTo>
                    <a:pt x="77" y="51"/>
                  </a:lnTo>
                  <a:lnTo>
                    <a:pt x="26" y="127"/>
                  </a:lnTo>
                  <a:lnTo>
                    <a:pt x="1" y="229"/>
                  </a:lnTo>
                  <a:lnTo>
                    <a:pt x="26" y="305"/>
                  </a:lnTo>
                  <a:lnTo>
                    <a:pt x="77" y="407"/>
                  </a:lnTo>
                  <a:lnTo>
                    <a:pt x="229" y="534"/>
                  </a:lnTo>
                  <a:lnTo>
                    <a:pt x="407" y="661"/>
                  </a:lnTo>
                  <a:lnTo>
                    <a:pt x="610" y="711"/>
                  </a:lnTo>
                  <a:lnTo>
                    <a:pt x="814" y="737"/>
                  </a:lnTo>
                  <a:lnTo>
                    <a:pt x="1017" y="711"/>
                  </a:lnTo>
                  <a:lnTo>
                    <a:pt x="1220" y="661"/>
                  </a:lnTo>
                  <a:lnTo>
                    <a:pt x="1398" y="534"/>
                  </a:lnTo>
                  <a:lnTo>
                    <a:pt x="1550" y="407"/>
                  </a:lnTo>
                  <a:lnTo>
                    <a:pt x="1601" y="305"/>
                  </a:lnTo>
                  <a:lnTo>
                    <a:pt x="1627" y="229"/>
                  </a:lnTo>
                  <a:lnTo>
                    <a:pt x="1601" y="127"/>
                  </a:lnTo>
                  <a:lnTo>
                    <a:pt x="1525" y="51"/>
                  </a:lnTo>
                  <a:lnTo>
                    <a:pt x="1449" y="0"/>
                  </a:lnTo>
                  <a:lnTo>
                    <a:pt x="1373" y="0"/>
                  </a:lnTo>
                  <a:lnTo>
                    <a:pt x="1271" y="26"/>
                  </a:lnTo>
                  <a:lnTo>
                    <a:pt x="1195" y="76"/>
                  </a:lnTo>
                  <a:lnTo>
                    <a:pt x="1119" y="153"/>
                  </a:lnTo>
                  <a:lnTo>
                    <a:pt x="1017" y="203"/>
                  </a:lnTo>
                  <a:lnTo>
                    <a:pt x="915" y="254"/>
                  </a:lnTo>
                  <a:lnTo>
                    <a:pt x="712" y="254"/>
                  </a:lnTo>
                  <a:lnTo>
                    <a:pt x="610" y="203"/>
                  </a:lnTo>
                  <a:lnTo>
                    <a:pt x="509" y="153"/>
                  </a:lnTo>
                  <a:lnTo>
                    <a:pt x="433" y="76"/>
                  </a:lnTo>
                  <a:lnTo>
                    <a:pt x="356" y="2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7" name="Google Shape;2267;p35"/>
          <p:cNvGrpSpPr/>
          <p:nvPr/>
        </p:nvGrpSpPr>
        <p:grpSpPr>
          <a:xfrm>
            <a:off x="3412096" y="2533099"/>
            <a:ext cx="348298" cy="447315"/>
            <a:chOff x="4035526" y="3435430"/>
            <a:chExt cx="283653" cy="421439"/>
          </a:xfrm>
        </p:grpSpPr>
        <p:sp>
          <p:nvSpPr>
            <p:cNvPr id="2268" name="Google Shape;2268;p35"/>
            <p:cNvSpPr/>
            <p:nvPr/>
          </p:nvSpPr>
          <p:spPr>
            <a:xfrm>
              <a:off x="4035526" y="3679563"/>
              <a:ext cx="104372" cy="177306"/>
            </a:xfrm>
            <a:custGeom>
              <a:rect b="b" l="l" r="r" t="t"/>
              <a:pathLst>
                <a:path extrusionOk="0" h="6734" w="3964">
                  <a:moveTo>
                    <a:pt x="2287" y="1"/>
                  </a:moveTo>
                  <a:lnTo>
                    <a:pt x="26" y="6200"/>
                  </a:lnTo>
                  <a:lnTo>
                    <a:pt x="1" y="6301"/>
                  </a:lnTo>
                  <a:lnTo>
                    <a:pt x="1" y="6403"/>
                  </a:lnTo>
                  <a:lnTo>
                    <a:pt x="26" y="6479"/>
                  </a:lnTo>
                  <a:lnTo>
                    <a:pt x="77" y="6555"/>
                  </a:lnTo>
                  <a:lnTo>
                    <a:pt x="128" y="6631"/>
                  </a:lnTo>
                  <a:lnTo>
                    <a:pt x="204" y="6682"/>
                  </a:lnTo>
                  <a:lnTo>
                    <a:pt x="305" y="6708"/>
                  </a:lnTo>
                  <a:lnTo>
                    <a:pt x="407" y="6733"/>
                  </a:lnTo>
                  <a:lnTo>
                    <a:pt x="1322" y="6733"/>
                  </a:lnTo>
                  <a:lnTo>
                    <a:pt x="1423" y="6708"/>
                  </a:lnTo>
                  <a:lnTo>
                    <a:pt x="1550" y="6657"/>
                  </a:lnTo>
                  <a:lnTo>
                    <a:pt x="1626" y="6606"/>
                  </a:lnTo>
                  <a:lnTo>
                    <a:pt x="1728" y="6530"/>
                  </a:lnTo>
                  <a:lnTo>
                    <a:pt x="1804" y="6428"/>
                  </a:lnTo>
                  <a:lnTo>
                    <a:pt x="1855" y="6352"/>
                  </a:lnTo>
                  <a:lnTo>
                    <a:pt x="1906" y="6225"/>
                  </a:lnTo>
                  <a:lnTo>
                    <a:pt x="3964" y="611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5"/>
            <p:cNvSpPr/>
            <p:nvPr/>
          </p:nvSpPr>
          <p:spPr>
            <a:xfrm>
              <a:off x="4205433" y="3679563"/>
              <a:ext cx="103714" cy="177306"/>
            </a:xfrm>
            <a:custGeom>
              <a:rect b="b" l="l" r="r" t="t"/>
              <a:pathLst>
                <a:path extrusionOk="0" h="6734" w="3939">
                  <a:moveTo>
                    <a:pt x="1677" y="1"/>
                  </a:moveTo>
                  <a:lnTo>
                    <a:pt x="0" y="611"/>
                  </a:lnTo>
                  <a:lnTo>
                    <a:pt x="2033" y="6225"/>
                  </a:lnTo>
                  <a:lnTo>
                    <a:pt x="2084" y="6352"/>
                  </a:lnTo>
                  <a:lnTo>
                    <a:pt x="2134" y="6428"/>
                  </a:lnTo>
                  <a:lnTo>
                    <a:pt x="2236" y="6530"/>
                  </a:lnTo>
                  <a:lnTo>
                    <a:pt x="2312" y="6606"/>
                  </a:lnTo>
                  <a:lnTo>
                    <a:pt x="2414" y="6657"/>
                  </a:lnTo>
                  <a:lnTo>
                    <a:pt x="2515" y="6708"/>
                  </a:lnTo>
                  <a:lnTo>
                    <a:pt x="2617" y="6733"/>
                  </a:lnTo>
                  <a:lnTo>
                    <a:pt x="3557" y="6733"/>
                  </a:lnTo>
                  <a:lnTo>
                    <a:pt x="3659" y="6708"/>
                  </a:lnTo>
                  <a:lnTo>
                    <a:pt x="3735" y="6682"/>
                  </a:lnTo>
                  <a:lnTo>
                    <a:pt x="3811" y="6631"/>
                  </a:lnTo>
                  <a:lnTo>
                    <a:pt x="3862" y="6555"/>
                  </a:lnTo>
                  <a:lnTo>
                    <a:pt x="3913" y="6479"/>
                  </a:lnTo>
                  <a:lnTo>
                    <a:pt x="3938" y="6403"/>
                  </a:lnTo>
                  <a:lnTo>
                    <a:pt x="3938" y="6301"/>
                  </a:lnTo>
                  <a:lnTo>
                    <a:pt x="3913" y="620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5"/>
            <p:cNvSpPr/>
            <p:nvPr/>
          </p:nvSpPr>
          <p:spPr>
            <a:xfrm>
              <a:off x="4149245" y="3692280"/>
              <a:ext cx="46841" cy="164589"/>
            </a:xfrm>
            <a:custGeom>
              <a:rect b="b" l="l" r="r" t="t"/>
              <a:pathLst>
                <a:path extrusionOk="0" h="6251" w="1779">
                  <a:moveTo>
                    <a:pt x="0" y="1"/>
                  </a:moveTo>
                  <a:lnTo>
                    <a:pt x="0" y="5666"/>
                  </a:lnTo>
                  <a:lnTo>
                    <a:pt x="0" y="5793"/>
                  </a:lnTo>
                  <a:lnTo>
                    <a:pt x="26" y="5894"/>
                  </a:lnTo>
                  <a:lnTo>
                    <a:pt x="77" y="5996"/>
                  </a:lnTo>
                  <a:lnTo>
                    <a:pt x="153" y="6072"/>
                  </a:lnTo>
                  <a:lnTo>
                    <a:pt x="254" y="6148"/>
                  </a:lnTo>
                  <a:lnTo>
                    <a:pt x="331" y="6199"/>
                  </a:lnTo>
                  <a:lnTo>
                    <a:pt x="458" y="6225"/>
                  </a:lnTo>
                  <a:lnTo>
                    <a:pt x="559" y="6250"/>
                  </a:lnTo>
                  <a:lnTo>
                    <a:pt x="1194" y="6250"/>
                  </a:lnTo>
                  <a:lnTo>
                    <a:pt x="1321" y="6225"/>
                  </a:lnTo>
                  <a:lnTo>
                    <a:pt x="1423" y="6199"/>
                  </a:lnTo>
                  <a:lnTo>
                    <a:pt x="1525" y="6148"/>
                  </a:lnTo>
                  <a:lnTo>
                    <a:pt x="1601" y="6072"/>
                  </a:lnTo>
                  <a:lnTo>
                    <a:pt x="1677" y="5996"/>
                  </a:lnTo>
                  <a:lnTo>
                    <a:pt x="1728" y="5894"/>
                  </a:lnTo>
                  <a:lnTo>
                    <a:pt x="1753" y="5793"/>
                  </a:lnTo>
                  <a:lnTo>
                    <a:pt x="1779" y="5666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5"/>
            <p:cNvSpPr/>
            <p:nvPr/>
          </p:nvSpPr>
          <p:spPr>
            <a:xfrm>
              <a:off x="4205433" y="3679563"/>
              <a:ext cx="64903" cy="68274"/>
            </a:xfrm>
            <a:custGeom>
              <a:rect b="b" l="l" r="r" t="t"/>
              <a:pathLst>
                <a:path extrusionOk="0" h="2593" w="2465">
                  <a:moveTo>
                    <a:pt x="1677" y="1"/>
                  </a:moveTo>
                  <a:lnTo>
                    <a:pt x="0" y="611"/>
                  </a:lnTo>
                  <a:lnTo>
                    <a:pt x="712" y="2592"/>
                  </a:lnTo>
                  <a:lnTo>
                    <a:pt x="1067" y="2592"/>
                  </a:lnTo>
                  <a:lnTo>
                    <a:pt x="1448" y="2567"/>
                  </a:lnTo>
                  <a:lnTo>
                    <a:pt x="1804" y="2491"/>
                  </a:lnTo>
                  <a:lnTo>
                    <a:pt x="2160" y="2389"/>
                  </a:lnTo>
                  <a:lnTo>
                    <a:pt x="2465" y="221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5"/>
            <p:cNvSpPr/>
            <p:nvPr/>
          </p:nvSpPr>
          <p:spPr>
            <a:xfrm>
              <a:off x="4149245" y="3692280"/>
              <a:ext cx="46841" cy="55556"/>
            </a:xfrm>
            <a:custGeom>
              <a:rect b="b" l="l" r="r" t="t"/>
              <a:pathLst>
                <a:path extrusionOk="0" h="2110" w="1779">
                  <a:moveTo>
                    <a:pt x="0" y="1"/>
                  </a:moveTo>
                  <a:lnTo>
                    <a:pt x="0" y="2109"/>
                  </a:lnTo>
                  <a:lnTo>
                    <a:pt x="1779" y="2109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5"/>
            <p:cNvSpPr/>
            <p:nvPr/>
          </p:nvSpPr>
          <p:spPr>
            <a:xfrm>
              <a:off x="4076337" y="3679563"/>
              <a:ext cx="63561" cy="68274"/>
            </a:xfrm>
            <a:custGeom>
              <a:rect b="b" l="l" r="r" t="t"/>
              <a:pathLst>
                <a:path extrusionOk="0" h="2593" w="2414">
                  <a:moveTo>
                    <a:pt x="737" y="1"/>
                  </a:moveTo>
                  <a:lnTo>
                    <a:pt x="0" y="1982"/>
                  </a:lnTo>
                  <a:lnTo>
                    <a:pt x="178" y="2135"/>
                  </a:lnTo>
                  <a:lnTo>
                    <a:pt x="381" y="2236"/>
                  </a:lnTo>
                  <a:lnTo>
                    <a:pt x="559" y="2338"/>
                  </a:lnTo>
                  <a:lnTo>
                    <a:pt x="788" y="2440"/>
                  </a:lnTo>
                  <a:lnTo>
                    <a:pt x="991" y="2491"/>
                  </a:lnTo>
                  <a:lnTo>
                    <a:pt x="1220" y="2541"/>
                  </a:lnTo>
                  <a:lnTo>
                    <a:pt x="1448" y="2592"/>
                  </a:lnTo>
                  <a:lnTo>
                    <a:pt x="1677" y="2592"/>
                  </a:lnTo>
                  <a:lnTo>
                    <a:pt x="2414" y="61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5"/>
            <p:cNvSpPr/>
            <p:nvPr/>
          </p:nvSpPr>
          <p:spPr>
            <a:xfrm>
              <a:off x="4074336" y="3654813"/>
              <a:ext cx="206717" cy="67589"/>
            </a:xfrm>
            <a:custGeom>
              <a:rect b="b" l="l" r="r" t="t"/>
              <a:pathLst>
                <a:path extrusionOk="0" h="2567" w="785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6250" y="2567"/>
                  </a:lnTo>
                  <a:lnTo>
                    <a:pt x="6427" y="2541"/>
                  </a:lnTo>
                  <a:lnTo>
                    <a:pt x="6580" y="2491"/>
                  </a:lnTo>
                  <a:lnTo>
                    <a:pt x="6758" y="2440"/>
                  </a:lnTo>
                  <a:lnTo>
                    <a:pt x="6910" y="2364"/>
                  </a:lnTo>
                  <a:lnTo>
                    <a:pt x="7063" y="2262"/>
                  </a:lnTo>
                  <a:lnTo>
                    <a:pt x="7190" y="2160"/>
                  </a:lnTo>
                  <a:lnTo>
                    <a:pt x="7317" y="2059"/>
                  </a:lnTo>
                  <a:lnTo>
                    <a:pt x="7444" y="1906"/>
                  </a:lnTo>
                  <a:lnTo>
                    <a:pt x="7545" y="1779"/>
                  </a:lnTo>
                  <a:lnTo>
                    <a:pt x="7647" y="1627"/>
                  </a:lnTo>
                  <a:lnTo>
                    <a:pt x="7723" y="1474"/>
                  </a:lnTo>
                  <a:lnTo>
                    <a:pt x="7774" y="1297"/>
                  </a:lnTo>
                  <a:lnTo>
                    <a:pt x="7825" y="1144"/>
                  </a:lnTo>
                  <a:lnTo>
                    <a:pt x="7850" y="966"/>
                  </a:lnTo>
                  <a:lnTo>
                    <a:pt x="7850" y="76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5"/>
            <p:cNvSpPr/>
            <p:nvPr/>
          </p:nvSpPr>
          <p:spPr>
            <a:xfrm>
              <a:off x="4074336" y="3654813"/>
              <a:ext cx="116405" cy="67589"/>
            </a:xfrm>
            <a:custGeom>
              <a:rect b="b" l="l" r="r" t="t"/>
              <a:pathLst>
                <a:path extrusionOk="0" h="2567" w="442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2591" y="2567"/>
                  </a:lnTo>
                  <a:lnTo>
                    <a:pt x="2413" y="2541"/>
                  </a:lnTo>
                  <a:lnTo>
                    <a:pt x="2236" y="2491"/>
                  </a:lnTo>
                  <a:lnTo>
                    <a:pt x="2083" y="2440"/>
                  </a:lnTo>
                  <a:lnTo>
                    <a:pt x="1905" y="2364"/>
                  </a:lnTo>
                  <a:lnTo>
                    <a:pt x="1778" y="2262"/>
                  </a:lnTo>
                  <a:lnTo>
                    <a:pt x="1626" y="2160"/>
                  </a:lnTo>
                  <a:lnTo>
                    <a:pt x="1499" y="2059"/>
                  </a:lnTo>
                  <a:lnTo>
                    <a:pt x="1397" y="1906"/>
                  </a:lnTo>
                  <a:lnTo>
                    <a:pt x="1270" y="1779"/>
                  </a:lnTo>
                  <a:lnTo>
                    <a:pt x="1194" y="1627"/>
                  </a:lnTo>
                  <a:lnTo>
                    <a:pt x="1118" y="1474"/>
                  </a:lnTo>
                  <a:lnTo>
                    <a:pt x="1067" y="1297"/>
                  </a:lnTo>
                  <a:lnTo>
                    <a:pt x="1016" y="1144"/>
                  </a:lnTo>
                  <a:lnTo>
                    <a:pt x="991" y="966"/>
                  </a:lnTo>
                  <a:lnTo>
                    <a:pt x="965" y="763"/>
                  </a:lnTo>
                  <a:lnTo>
                    <a:pt x="4420" y="10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8D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5"/>
            <p:cNvSpPr/>
            <p:nvPr/>
          </p:nvSpPr>
          <p:spPr>
            <a:xfrm>
              <a:off x="4036869" y="3435430"/>
              <a:ext cx="282310" cy="239498"/>
            </a:xfrm>
            <a:custGeom>
              <a:rect b="b" l="l" r="r" t="t"/>
              <a:pathLst>
                <a:path extrusionOk="0" h="9096" w="10722">
                  <a:moveTo>
                    <a:pt x="4091" y="0"/>
                  </a:moveTo>
                  <a:lnTo>
                    <a:pt x="3887" y="51"/>
                  </a:lnTo>
                  <a:lnTo>
                    <a:pt x="3684" y="153"/>
                  </a:lnTo>
                  <a:lnTo>
                    <a:pt x="3506" y="254"/>
                  </a:lnTo>
                  <a:lnTo>
                    <a:pt x="3354" y="407"/>
                  </a:lnTo>
                  <a:lnTo>
                    <a:pt x="3201" y="559"/>
                  </a:lnTo>
                  <a:lnTo>
                    <a:pt x="3100" y="762"/>
                  </a:lnTo>
                  <a:lnTo>
                    <a:pt x="3024" y="966"/>
                  </a:lnTo>
                  <a:lnTo>
                    <a:pt x="2973" y="1093"/>
                  </a:lnTo>
                  <a:lnTo>
                    <a:pt x="2922" y="1220"/>
                  </a:lnTo>
                  <a:lnTo>
                    <a:pt x="2846" y="1321"/>
                  </a:lnTo>
                  <a:lnTo>
                    <a:pt x="2744" y="1398"/>
                  </a:lnTo>
                  <a:lnTo>
                    <a:pt x="2617" y="1474"/>
                  </a:lnTo>
                  <a:lnTo>
                    <a:pt x="2515" y="1525"/>
                  </a:lnTo>
                  <a:lnTo>
                    <a:pt x="2363" y="1550"/>
                  </a:lnTo>
                  <a:lnTo>
                    <a:pt x="2236" y="1575"/>
                  </a:lnTo>
                  <a:lnTo>
                    <a:pt x="1423" y="1575"/>
                  </a:lnTo>
                  <a:lnTo>
                    <a:pt x="1144" y="1601"/>
                  </a:lnTo>
                  <a:lnTo>
                    <a:pt x="864" y="1677"/>
                  </a:lnTo>
                  <a:lnTo>
                    <a:pt x="636" y="1804"/>
                  </a:lnTo>
                  <a:lnTo>
                    <a:pt x="407" y="1982"/>
                  </a:lnTo>
                  <a:lnTo>
                    <a:pt x="229" y="2210"/>
                  </a:lnTo>
                  <a:lnTo>
                    <a:pt x="102" y="2439"/>
                  </a:lnTo>
                  <a:lnTo>
                    <a:pt x="26" y="2719"/>
                  </a:lnTo>
                  <a:lnTo>
                    <a:pt x="0" y="2998"/>
                  </a:lnTo>
                  <a:lnTo>
                    <a:pt x="0" y="7672"/>
                  </a:lnTo>
                  <a:lnTo>
                    <a:pt x="26" y="7952"/>
                  </a:lnTo>
                  <a:lnTo>
                    <a:pt x="102" y="8231"/>
                  </a:lnTo>
                  <a:lnTo>
                    <a:pt x="229" y="8460"/>
                  </a:lnTo>
                  <a:lnTo>
                    <a:pt x="407" y="8689"/>
                  </a:lnTo>
                  <a:lnTo>
                    <a:pt x="636" y="8866"/>
                  </a:lnTo>
                  <a:lnTo>
                    <a:pt x="864" y="8993"/>
                  </a:lnTo>
                  <a:lnTo>
                    <a:pt x="1144" y="9070"/>
                  </a:lnTo>
                  <a:lnTo>
                    <a:pt x="1423" y="9095"/>
                  </a:lnTo>
                  <a:lnTo>
                    <a:pt x="9273" y="9095"/>
                  </a:lnTo>
                  <a:lnTo>
                    <a:pt x="9552" y="9070"/>
                  </a:lnTo>
                  <a:lnTo>
                    <a:pt x="9832" y="8993"/>
                  </a:lnTo>
                  <a:lnTo>
                    <a:pt x="10061" y="8866"/>
                  </a:lnTo>
                  <a:lnTo>
                    <a:pt x="10289" y="8689"/>
                  </a:lnTo>
                  <a:lnTo>
                    <a:pt x="10467" y="8485"/>
                  </a:lnTo>
                  <a:lnTo>
                    <a:pt x="10594" y="8257"/>
                  </a:lnTo>
                  <a:lnTo>
                    <a:pt x="10696" y="8003"/>
                  </a:lnTo>
                  <a:lnTo>
                    <a:pt x="10721" y="7723"/>
                  </a:lnTo>
                  <a:lnTo>
                    <a:pt x="9527" y="5335"/>
                  </a:lnTo>
                  <a:lnTo>
                    <a:pt x="10721" y="2947"/>
                  </a:lnTo>
                  <a:lnTo>
                    <a:pt x="10696" y="2668"/>
                  </a:lnTo>
                  <a:lnTo>
                    <a:pt x="10594" y="2414"/>
                  </a:lnTo>
                  <a:lnTo>
                    <a:pt x="10467" y="2185"/>
                  </a:lnTo>
                  <a:lnTo>
                    <a:pt x="10289" y="1982"/>
                  </a:lnTo>
                  <a:lnTo>
                    <a:pt x="10061" y="1804"/>
                  </a:lnTo>
                  <a:lnTo>
                    <a:pt x="9832" y="1677"/>
                  </a:lnTo>
                  <a:lnTo>
                    <a:pt x="9552" y="1601"/>
                  </a:lnTo>
                  <a:lnTo>
                    <a:pt x="9273" y="1575"/>
                  </a:lnTo>
                  <a:lnTo>
                    <a:pt x="8054" y="1575"/>
                  </a:lnTo>
                  <a:lnTo>
                    <a:pt x="7927" y="1550"/>
                  </a:lnTo>
                  <a:lnTo>
                    <a:pt x="7800" y="1525"/>
                  </a:lnTo>
                  <a:lnTo>
                    <a:pt x="7673" y="1474"/>
                  </a:lnTo>
                  <a:lnTo>
                    <a:pt x="7571" y="1398"/>
                  </a:lnTo>
                  <a:lnTo>
                    <a:pt x="7469" y="1321"/>
                  </a:lnTo>
                  <a:lnTo>
                    <a:pt x="7393" y="1220"/>
                  </a:lnTo>
                  <a:lnTo>
                    <a:pt x="7317" y="1093"/>
                  </a:lnTo>
                  <a:lnTo>
                    <a:pt x="7266" y="966"/>
                  </a:lnTo>
                  <a:lnTo>
                    <a:pt x="7190" y="762"/>
                  </a:lnTo>
                  <a:lnTo>
                    <a:pt x="7088" y="559"/>
                  </a:lnTo>
                  <a:lnTo>
                    <a:pt x="6961" y="407"/>
                  </a:lnTo>
                  <a:lnTo>
                    <a:pt x="6783" y="254"/>
                  </a:lnTo>
                  <a:lnTo>
                    <a:pt x="6606" y="153"/>
                  </a:lnTo>
                  <a:lnTo>
                    <a:pt x="6428" y="51"/>
                  </a:lnTo>
                  <a:lnTo>
                    <a:pt x="619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5"/>
            <p:cNvSpPr/>
            <p:nvPr/>
          </p:nvSpPr>
          <p:spPr>
            <a:xfrm>
              <a:off x="4036869" y="3476900"/>
              <a:ext cx="62902" cy="198028"/>
            </a:xfrm>
            <a:custGeom>
              <a:rect b="b" l="l" r="r" t="t"/>
              <a:pathLst>
                <a:path extrusionOk="0" h="7521" w="2389">
                  <a:moveTo>
                    <a:pt x="1423" y="0"/>
                  </a:moveTo>
                  <a:lnTo>
                    <a:pt x="1144" y="26"/>
                  </a:lnTo>
                  <a:lnTo>
                    <a:pt x="864" y="102"/>
                  </a:lnTo>
                  <a:lnTo>
                    <a:pt x="636" y="229"/>
                  </a:lnTo>
                  <a:lnTo>
                    <a:pt x="407" y="407"/>
                  </a:lnTo>
                  <a:lnTo>
                    <a:pt x="229" y="635"/>
                  </a:lnTo>
                  <a:lnTo>
                    <a:pt x="102" y="864"/>
                  </a:lnTo>
                  <a:lnTo>
                    <a:pt x="26" y="1144"/>
                  </a:lnTo>
                  <a:lnTo>
                    <a:pt x="0" y="1423"/>
                  </a:lnTo>
                  <a:lnTo>
                    <a:pt x="0" y="6097"/>
                  </a:lnTo>
                  <a:lnTo>
                    <a:pt x="0" y="6148"/>
                  </a:lnTo>
                  <a:lnTo>
                    <a:pt x="0" y="6301"/>
                  </a:lnTo>
                  <a:lnTo>
                    <a:pt x="51" y="6478"/>
                  </a:lnTo>
                  <a:lnTo>
                    <a:pt x="127" y="6707"/>
                  </a:lnTo>
                  <a:lnTo>
                    <a:pt x="254" y="6936"/>
                  </a:lnTo>
                  <a:lnTo>
                    <a:pt x="356" y="7037"/>
                  </a:lnTo>
                  <a:lnTo>
                    <a:pt x="458" y="7139"/>
                  </a:lnTo>
                  <a:lnTo>
                    <a:pt x="559" y="7241"/>
                  </a:lnTo>
                  <a:lnTo>
                    <a:pt x="686" y="7342"/>
                  </a:lnTo>
                  <a:lnTo>
                    <a:pt x="839" y="7393"/>
                  </a:lnTo>
                  <a:lnTo>
                    <a:pt x="1017" y="7469"/>
                  </a:lnTo>
                  <a:lnTo>
                    <a:pt x="1220" y="7495"/>
                  </a:lnTo>
                  <a:lnTo>
                    <a:pt x="1423" y="7520"/>
                  </a:lnTo>
                  <a:lnTo>
                    <a:pt x="2388" y="7520"/>
                  </a:lnTo>
                  <a:lnTo>
                    <a:pt x="2109" y="7495"/>
                  </a:lnTo>
                  <a:lnTo>
                    <a:pt x="1830" y="7418"/>
                  </a:lnTo>
                  <a:lnTo>
                    <a:pt x="1601" y="7291"/>
                  </a:lnTo>
                  <a:lnTo>
                    <a:pt x="1372" y="7114"/>
                  </a:lnTo>
                  <a:lnTo>
                    <a:pt x="1194" y="6885"/>
                  </a:lnTo>
                  <a:lnTo>
                    <a:pt x="1067" y="6656"/>
                  </a:lnTo>
                  <a:lnTo>
                    <a:pt x="991" y="6377"/>
                  </a:lnTo>
                  <a:lnTo>
                    <a:pt x="966" y="6097"/>
                  </a:lnTo>
                  <a:lnTo>
                    <a:pt x="966" y="1118"/>
                  </a:lnTo>
                  <a:lnTo>
                    <a:pt x="966" y="940"/>
                  </a:lnTo>
                  <a:lnTo>
                    <a:pt x="991" y="788"/>
                  </a:lnTo>
                  <a:lnTo>
                    <a:pt x="1042" y="635"/>
                  </a:lnTo>
                  <a:lnTo>
                    <a:pt x="1093" y="483"/>
                  </a:lnTo>
                  <a:lnTo>
                    <a:pt x="1169" y="331"/>
                  </a:lnTo>
                  <a:lnTo>
                    <a:pt x="1271" y="204"/>
                  </a:lnTo>
                  <a:lnTo>
                    <a:pt x="1372" y="10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5"/>
            <p:cNvSpPr/>
            <p:nvPr/>
          </p:nvSpPr>
          <p:spPr>
            <a:xfrm>
              <a:off x="4256935" y="3513025"/>
              <a:ext cx="62244" cy="125778"/>
            </a:xfrm>
            <a:custGeom>
              <a:rect b="b" l="l" r="r" t="t"/>
              <a:pathLst>
                <a:path extrusionOk="0" h="4777" w="2364">
                  <a:moveTo>
                    <a:pt x="2363" y="0"/>
                  </a:moveTo>
                  <a:lnTo>
                    <a:pt x="940" y="432"/>
                  </a:lnTo>
                  <a:lnTo>
                    <a:pt x="737" y="508"/>
                  </a:lnTo>
                  <a:lnTo>
                    <a:pt x="559" y="610"/>
                  </a:lnTo>
                  <a:lnTo>
                    <a:pt x="382" y="737"/>
                  </a:lnTo>
                  <a:lnTo>
                    <a:pt x="255" y="915"/>
                  </a:lnTo>
                  <a:lnTo>
                    <a:pt x="153" y="1093"/>
                  </a:lnTo>
                  <a:lnTo>
                    <a:pt x="51" y="1270"/>
                  </a:lnTo>
                  <a:lnTo>
                    <a:pt x="0" y="1474"/>
                  </a:lnTo>
                  <a:lnTo>
                    <a:pt x="0" y="1702"/>
                  </a:lnTo>
                  <a:lnTo>
                    <a:pt x="0" y="3074"/>
                  </a:lnTo>
                  <a:lnTo>
                    <a:pt x="0" y="3303"/>
                  </a:lnTo>
                  <a:lnTo>
                    <a:pt x="51" y="3506"/>
                  </a:lnTo>
                  <a:lnTo>
                    <a:pt x="153" y="3684"/>
                  </a:lnTo>
                  <a:lnTo>
                    <a:pt x="255" y="3862"/>
                  </a:lnTo>
                  <a:lnTo>
                    <a:pt x="382" y="4014"/>
                  </a:lnTo>
                  <a:lnTo>
                    <a:pt x="559" y="4167"/>
                  </a:lnTo>
                  <a:lnTo>
                    <a:pt x="737" y="4268"/>
                  </a:lnTo>
                  <a:lnTo>
                    <a:pt x="940" y="4344"/>
                  </a:lnTo>
                  <a:lnTo>
                    <a:pt x="2363" y="4776"/>
                  </a:lnTo>
                  <a:lnTo>
                    <a:pt x="2363" y="4725"/>
                  </a:lnTo>
                  <a:lnTo>
                    <a:pt x="2363" y="51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5"/>
            <p:cNvSpPr/>
            <p:nvPr/>
          </p:nvSpPr>
          <p:spPr>
            <a:xfrm>
              <a:off x="4079681" y="3508997"/>
              <a:ext cx="133809" cy="133809"/>
            </a:xfrm>
            <a:custGeom>
              <a:rect b="b" l="l" r="r" t="t"/>
              <a:pathLst>
                <a:path extrusionOk="0" h="5082" w="5082">
                  <a:moveTo>
                    <a:pt x="2287" y="1"/>
                  </a:moveTo>
                  <a:lnTo>
                    <a:pt x="2033" y="52"/>
                  </a:lnTo>
                  <a:lnTo>
                    <a:pt x="1779" y="102"/>
                  </a:lnTo>
                  <a:lnTo>
                    <a:pt x="1550" y="204"/>
                  </a:lnTo>
                  <a:lnTo>
                    <a:pt x="1321" y="306"/>
                  </a:lnTo>
                  <a:lnTo>
                    <a:pt x="1118" y="433"/>
                  </a:lnTo>
                  <a:lnTo>
                    <a:pt x="940" y="585"/>
                  </a:lnTo>
                  <a:lnTo>
                    <a:pt x="737" y="738"/>
                  </a:lnTo>
                  <a:lnTo>
                    <a:pt x="585" y="915"/>
                  </a:lnTo>
                  <a:lnTo>
                    <a:pt x="432" y="1119"/>
                  </a:lnTo>
                  <a:lnTo>
                    <a:pt x="305" y="1322"/>
                  </a:lnTo>
                  <a:lnTo>
                    <a:pt x="204" y="1550"/>
                  </a:lnTo>
                  <a:lnTo>
                    <a:pt x="127" y="1779"/>
                  </a:lnTo>
                  <a:lnTo>
                    <a:pt x="51" y="2033"/>
                  </a:lnTo>
                  <a:lnTo>
                    <a:pt x="26" y="2287"/>
                  </a:lnTo>
                  <a:lnTo>
                    <a:pt x="0" y="2541"/>
                  </a:lnTo>
                  <a:lnTo>
                    <a:pt x="26" y="2795"/>
                  </a:lnTo>
                  <a:lnTo>
                    <a:pt x="51" y="3049"/>
                  </a:lnTo>
                  <a:lnTo>
                    <a:pt x="127" y="3303"/>
                  </a:lnTo>
                  <a:lnTo>
                    <a:pt x="204" y="3532"/>
                  </a:lnTo>
                  <a:lnTo>
                    <a:pt x="305" y="3761"/>
                  </a:lnTo>
                  <a:lnTo>
                    <a:pt x="432" y="3964"/>
                  </a:lnTo>
                  <a:lnTo>
                    <a:pt x="585" y="4167"/>
                  </a:lnTo>
                  <a:lnTo>
                    <a:pt x="737" y="4345"/>
                  </a:lnTo>
                  <a:lnTo>
                    <a:pt x="940" y="4497"/>
                  </a:lnTo>
                  <a:lnTo>
                    <a:pt x="1118" y="4650"/>
                  </a:lnTo>
                  <a:lnTo>
                    <a:pt x="1321" y="4777"/>
                  </a:lnTo>
                  <a:lnTo>
                    <a:pt x="1550" y="4878"/>
                  </a:lnTo>
                  <a:lnTo>
                    <a:pt x="1779" y="4980"/>
                  </a:lnTo>
                  <a:lnTo>
                    <a:pt x="2033" y="5031"/>
                  </a:lnTo>
                  <a:lnTo>
                    <a:pt x="2287" y="5082"/>
                  </a:lnTo>
                  <a:lnTo>
                    <a:pt x="2795" y="5082"/>
                  </a:lnTo>
                  <a:lnTo>
                    <a:pt x="3049" y="5031"/>
                  </a:lnTo>
                  <a:lnTo>
                    <a:pt x="3303" y="4980"/>
                  </a:lnTo>
                  <a:lnTo>
                    <a:pt x="3532" y="4878"/>
                  </a:lnTo>
                  <a:lnTo>
                    <a:pt x="3760" y="4777"/>
                  </a:lnTo>
                  <a:lnTo>
                    <a:pt x="3963" y="4650"/>
                  </a:lnTo>
                  <a:lnTo>
                    <a:pt x="4167" y="4497"/>
                  </a:lnTo>
                  <a:lnTo>
                    <a:pt x="4344" y="4345"/>
                  </a:lnTo>
                  <a:lnTo>
                    <a:pt x="4497" y="4167"/>
                  </a:lnTo>
                  <a:lnTo>
                    <a:pt x="4649" y="3964"/>
                  </a:lnTo>
                  <a:lnTo>
                    <a:pt x="4776" y="3761"/>
                  </a:lnTo>
                  <a:lnTo>
                    <a:pt x="4878" y="3532"/>
                  </a:lnTo>
                  <a:lnTo>
                    <a:pt x="4980" y="3303"/>
                  </a:lnTo>
                  <a:lnTo>
                    <a:pt x="5030" y="3049"/>
                  </a:lnTo>
                  <a:lnTo>
                    <a:pt x="5081" y="2795"/>
                  </a:lnTo>
                  <a:lnTo>
                    <a:pt x="5081" y="2541"/>
                  </a:lnTo>
                  <a:lnTo>
                    <a:pt x="5081" y="2287"/>
                  </a:lnTo>
                  <a:lnTo>
                    <a:pt x="5030" y="2033"/>
                  </a:lnTo>
                  <a:lnTo>
                    <a:pt x="4980" y="1779"/>
                  </a:lnTo>
                  <a:lnTo>
                    <a:pt x="4878" y="1550"/>
                  </a:lnTo>
                  <a:lnTo>
                    <a:pt x="4776" y="1322"/>
                  </a:lnTo>
                  <a:lnTo>
                    <a:pt x="4649" y="1119"/>
                  </a:lnTo>
                  <a:lnTo>
                    <a:pt x="4497" y="915"/>
                  </a:lnTo>
                  <a:lnTo>
                    <a:pt x="4344" y="738"/>
                  </a:lnTo>
                  <a:lnTo>
                    <a:pt x="4167" y="585"/>
                  </a:lnTo>
                  <a:lnTo>
                    <a:pt x="3963" y="433"/>
                  </a:lnTo>
                  <a:lnTo>
                    <a:pt x="3760" y="306"/>
                  </a:lnTo>
                  <a:lnTo>
                    <a:pt x="3532" y="204"/>
                  </a:lnTo>
                  <a:lnTo>
                    <a:pt x="3303" y="102"/>
                  </a:lnTo>
                  <a:lnTo>
                    <a:pt x="3049" y="52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5"/>
            <p:cNvSpPr/>
            <p:nvPr/>
          </p:nvSpPr>
          <p:spPr>
            <a:xfrm>
              <a:off x="4113779" y="3543120"/>
              <a:ext cx="65588" cy="65588"/>
            </a:xfrm>
            <a:custGeom>
              <a:rect b="b" l="l" r="r" t="t"/>
              <a:pathLst>
                <a:path extrusionOk="0" h="2491" w="2491">
                  <a:moveTo>
                    <a:pt x="1246" y="0"/>
                  </a:moveTo>
                  <a:lnTo>
                    <a:pt x="992" y="26"/>
                  </a:lnTo>
                  <a:lnTo>
                    <a:pt x="763" y="102"/>
                  </a:lnTo>
                  <a:lnTo>
                    <a:pt x="560" y="204"/>
                  </a:lnTo>
                  <a:lnTo>
                    <a:pt x="357" y="356"/>
                  </a:lnTo>
                  <a:lnTo>
                    <a:pt x="204" y="534"/>
                  </a:lnTo>
                  <a:lnTo>
                    <a:pt x="103" y="763"/>
                  </a:lnTo>
                  <a:lnTo>
                    <a:pt x="26" y="991"/>
                  </a:lnTo>
                  <a:lnTo>
                    <a:pt x="1" y="1245"/>
                  </a:lnTo>
                  <a:lnTo>
                    <a:pt x="26" y="1499"/>
                  </a:lnTo>
                  <a:lnTo>
                    <a:pt x="103" y="1728"/>
                  </a:lnTo>
                  <a:lnTo>
                    <a:pt x="204" y="1931"/>
                  </a:lnTo>
                  <a:lnTo>
                    <a:pt x="357" y="2134"/>
                  </a:lnTo>
                  <a:lnTo>
                    <a:pt x="560" y="2287"/>
                  </a:lnTo>
                  <a:lnTo>
                    <a:pt x="763" y="2388"/>
                  </a:lnTo>
                  <a:lnTo>
                    <a:pt x="992" y="2465"/>
                  </a:lnTo>
                  <a:lnTo>
                    <a:pt x="1246" y="2490"/>
                  </a:lnTo>
                  <a:lnTo>
                    <a:pt x="1500" y="2465"/>
                  </a:lnTo>
                  <a:lnTo>
                    <a:pt x="1728" y="2388"/>
                  </a:lnTo>
                  <a:lnTo>
                    <a:pt x="1957" y="2287"/>
                  </a:lnTo>
                  <a:lnTo>
                    <a:pt x="2135" y="2134"/>
                  </a:lnTo>
                  <a:lnTo>
                    <a:pt x="2287" y="1931"/>
                  </a:lnTo>
                  <a:lnTo>
                    <a:pt x="2389" y="1728"/>
                  </a:lnTo>
                  <a:lnTo>
                    <a:pt x="2465" y="1499"/>
                  </a:lnTo>
                  <a:lnTo>
                    <a:pt x="2491" y="1245"/>
                  </a:lnTo>
                  <a:lnTo>
                    <a:pt x="2465" y="991"/>
                  </a:lnTo>
                  <a:lnTo>
                    <a:pt x="2389" y="763"/>
                  </a:lnTo>
                  <a:lnTo>
                    <a:pt x="2287" y="534"/>
                  </a:lnTo>
                  <a:lnTo>
                    <a:pt x="2135" y="356"/>
                  </a:lnTo>
                  <a:lnTo>
                    <a:pt x="1957" y="204"/>
                  </a:lnTo>
                  <a:lnTo>
                    <a:pt x="1728" y="102"/>
                  </a:lnTo>
                  <a:lnTo>
                    <a:pt x="1500" y="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35"/>
            <p:cNvSpPr/>
            <p:nvPr/>
          </p:nvSpPr>
          <p:spPr>
            <a:xfrm>
              <a:off x="4147902" y="3460839"/>
              <a:ext cx="48868" cy="28120"/>
            </a:xfrm>
            <a:custGeom>
              <a:rect b="b" l="l" r="r" t="t"/>
              <a:pathLst>
                <a:path extrusionOk="0" h="1068" w="1856">
                  <a:moveTo>
                    <a:pt x="432" y="1"/>
                  </a:moveTo>
                  <a:lnTo>
                    <a:pt x="331" y="26"/>
                  </a:lnTo>
                  <a:lnTo>
                    <a:pt x="255" y="77"/>
                  </a:lnTo>
                  <a:lnTo>
                    <a:pt x="178" y="153"/>
                  </a:lnTo>
                  <a:lnTo>
                    <a:pt x="102" y="229"/>
                  </a:lnTo>
                  <a:lnTo>
                    <a:pt x="51" y="306"/>
                  </a:lnTo>
                  <a:lnTo>
                    <a:pt x="26" y="407"/>
                  </a:lnTo>
                  <a:lnTo>
                    <a:pt x="1" y="534"/>
                  </a:lnTo>
                  <a:lnTo>
                    <a:pt x="26" y="636"/>
                  </a:lnTo>
                  <a:lnTo>
                    <a:pt x="51" y="737"/>
                  </a:lnTo>
                  <a:lnTo>
                    <a:pt x="102" y="814"/>
                  </a:lnTo>
                  <a:lnTo>
                    <a:pt x="178" y="890"/>
                  </a:lnTo>
                  <a:lnTo>
                    <a:pt x="255" y="966"/>
                  </a:lnTo>
                  <a:lnTo>
                    <a:pt x="331" y="1017"/>
                  </a:lnTo>
                  <a:lnTo>
                    <a:pt x="432" y="1042"/>
                  </a:lnTo>
                  <a:lnTo>
                    <a:pt x="534" y="1068"/>
                  </a:lnTo>
                  <a:lnTo>
                    <a:pt x="1322" y="1068"/>
                  </a:lnTo>
                  <a:lnTo>
                    <a:pt x="1423" y="1042"/>
                  </a:lnTo>
                  <a:lnTo>
                    <a:pt x="1525" y="1017"/>
                  </a:lnTo>
                  <a:lnTo>
                    <a:pt x="1626" y="966"/>
                  </a:lnTo>
                  <a:lnTo>
                    <a:pt x="1703" y="890"/>
                  </a:lnTo>
                  <a:lnTo>
                    <a:pt x="1753" y="814"/>
                  </a:lnTo>
                  <a:lnTo>
                    <a:pt x="1804" y="737"/>
                  </a:lnTo>
                  <a:lnTo>
                    <a:pt x="1855" y="636"/>
                  </a:lnTo>
                  <a:lnTo>
                    <a:pt x="1855" y="534"/>
                  </a:lnTo>
                  <a:lnTo>
                    <a:pt x="1855" y="407"/>
                  </a:lnTo>
                  <a:lnTo>
                    <a:pt x="1804" y="306"/>
                  </a:lnTo>
                  <a:lnTo>
                    <a:pt x="1753" y="229"/>
                  </a:lnTo>
                  <a:lnTo>
                    <a:pt x="1703" y="153"/>
                  </a:lnTo>
                  <a:lnTo>
                    <a:pt x="1626" y="77"/>
                  </a:lnTo>
                  <a:lnTo>
                    <a:pt x="1525" y="26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2" name="Google Shape;2282;p35"/>
          <p:cNvGrpSpPr/>
          <p:nvPr/>
        </p:nvGrpSpPr>
        <p:grpSpPr>
          <a:xfrm>
            <a:off x="5385621" y="2468559"/>
            <a:ext cx="348300" cy="480883"/>
            <a:chOff x="2445561" y="1972531"/>
            <a:chExt cx="307034" cy="422124"/>
          </a:xfrm>
        </p:grpSpPr>
        <p:sp>
          <p:nvSpPr>
            <p:cNvPr id="2283" name="Google Shape;2283;p35"/>
            <p:cNvSpPr/>
            <p:nvPr/>
          </p:nvSpPr>
          <p:spPr>
            <a:xfrm>
              <a:off x="2597380" y="1972531"/>
              <a:ext cx="55556" cy="55556"/>
            </a:xfrm>
            <a:custGeom>
              <a:rect b="b" l="l" r="r" t="t"/>
              <a:pathLst>
                <a:path extrusionOk="0" h="2110" w="2110">
                  <a:moveTo>
                    <a:pt x="1551" y="1"/>
                  </a:moveTo>
                  <a:lnTo>
                    <a:pt x="1449" y="26"/>
                  </a:lnTo>
                  <a:lnTo>
                    <a:pt x="1347" y="52"/>
                  </a:lnTo>
                  <a:lnTo>
                    <a:pt x="1246" y="103"/>
                  </a:lnTo>
                  <a:lnTo>
                    <a:pt x="1169" y="179"/>
                  </a:lnTo>
                  <a:lnTo>
                    <a:pt x="179" y="1170"/>
                  </a:lnTo>
                  <a:lnTo>
                    <a:pt x="102" y="1246"/>
                  </a:lnTo>
                  <a:lnTo>
                    <a:pt x="52" y="1347"/>
                  </a:lnTo>
                  <a:lnTo>
                    <a:pt x="26" y="1449"/>
                  </a:lnTo>
                  <a:lnTo>
                    <a:pt x="1" y="1551"/>
                  </a:lnTo>
                  <a:lnTo>
                    <a:pt x="26" y="1652"/>
                  </a:lnTo>
                  <a:lnTo>
                    <a:pt x="52" y="1754"/>
                  </a:lnTo>
                  <a:lnTo>
                    <a:pt x="102" y="1855"/>
                  </a:lnTo>
                  <a:lnTo>
                    <a:pt x="179" y="1957"/>
                  </a:lnTo>
                  <a:lnTo>
                    <a:pt x="255" y="2008"/>
                  </a:lnTo>
                  <a:lnTo>
                    <a:pt x="357" y="2059"/>
                  </a:lnTo>
                  <a:lnTo>
                    <a:pt x="458" y="2110"/>
                  </a:lnTo>
                  <a:lnTo>
                    <a:pt x="661" y="2110"/>
                  </a:lnTo>
                  <a:lnTo>
                    <a:pt x="788" y="2059"/>
                  </a:lnTo>
                  <a:lnTo>
                    <a:pt x="865" y="2008"/>
                  </a:lnTo>
                  <a:lnTo>
                    <a:pt x="966" y="1957"/>
                  </a:lnTo>
                  <a:lnTo>
                    <a:pt x="1957" y="966"/>
                  </a:lnTo>
                  <a:lnTo>
                    <a:pt x="2008" y="865"/>
                  </a:lnTo>
                  <a:lnTo>
                    <a:pt x="2059" y="763"/>
                  </a:lnTo>
                  <a:lnTo>
                    <a:pt x="2109" y="661"/>
                  </a:lnTo>
                  <a:lnTo>
                    <a:pt x="2109" y="560"/>
                  </a:lnTo>
                  <a:lnTo>
                    <a:pt x="2109" y="458"/>
                  </a:lnTo>
                  <a:lnTo>
                    <a:pt x="2059" y="357"/>
                  </a:lnTo>
                  <a:lnTo>
                    <a:pt x="2008" y="255"/>
                  </a:lnTo>
                  <a:lnTo>
                    <a:pt x="1957" y="179"/>
                  </a:lnTo>
                  <a:lnTo>
                    <a:pt x="1855" y="103"/>
                  </a:lnTo>
                  <a:lnTo>
                    <a:pt x="1754" y="52"/>
                  </a:lnTo>
                  <a:lnTo>
                    <a:pt x="1652" y="26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5"/>
            <p:cNvSpPr/>
            <p:nvPr/>
          </p:nvSpPr>
          <p:spPr>
            <a:xfrm>
              <a:off x="2465625" y="2064186"/>
              <a:ext cx="96341" cy="96341"/>
            </a:xfrm>
            <a:custGeom>
              <a:rect b="b" l="l" r="r" t="t"/>
              <a:pathLst>
                <a:path extrusionOk="0" h="3659" w="3659">
                  <a:moveTo>
                    <a:pt x="1626" y="0"/>
                  </a:moveTo>
                  <a:lnTo>
                    <a:pt x="1448" y="26"/>
                  </a:lnTo>
                  <a:lnTo>
                    <a:pt x="1270" y="77"/>
                  </a:lnTo>
                  <a:lnTo>
                    <a:pt x="1118" y="127"/>
                  </a:lnTo>
                  <a:lnTo>
                    <a:pt x="940" y="204"/>
                  </a:lnTo>
                  <a:lnTo>
                    <a:pt x="788" y="305"/>
                  </a:lnTo>
                  <a:lnTo>
                    <a:pt x="661" y="407"/>
                  </a:lnTo>
                  <a:lnTo>
                    <a:pt x="534" y="534"/>
                  </a:lnTo>
                  <a:lnTo>
                    <a:pt x="407" y="661"/>
                  </a:lnTo>
                  <a:lnTo>
                    <a:pt x="305" y="788"/>
                  </a:lnTo>
                  <a:lnTo>
                    <a:pt x="203" y="940"/>
                  </a:lnTo>
                  <a:lnTo>
                    <a:pt x="127" y="1118"/>
                  </a:lnTo>
                  <a:lnTo>
                    <a:pt x="76" y="1271"/>
                  </a:lnTo>
                  <a:lnTo>
                    <a:pt x="26" y="1448"/>
                  </a:lnTo>
                  <a:lnTo>
                    <a:pt x="0" y="1626"/>
                  </a:lnTo>
                  <a:lnTo>
                    <a:pt x="0" y="1829"/>
                  </a:lnTo>
                  <a:lnTo>
                    <a:pt x="0" y="2007"/>
                  </a:lnTo>
                  <a:lnTo>
                    <a:pt x="26" y="2185"/>
                  </a:lnTo>
                  <a:lnTo>
                    <a:pt x="76" y="2363"/>
                  </a:lnTo>
                  <a:lnTo>
                    <a:pt x="127" y="2541"/>
                  </a:lnTo>
                  <a:lnTo>
                    <a:pt x="203" y="2693"/>
                  </a:lnTo>
                  <a:lnTo>
                    <a:pt x="305" y="2846"/>
                  </a:lnTo>
                  <a:lnTo>
                    <a:pt x="407" y="2973"/>
                  </a:lnTo>
                  <a:lnTo>
                    <a:pt x="534" y="3125"/>
                  </a:lnTo>
                  <a:lnTo>
                    <a:pt x="661" y="3227"/>
                  </a:lnTo>
                  <a:lnTo>
                    <a:pt x="788" y="3328"/>
                  </a:lnTo>
                  <a:lnTo>
                    <a:pt x="940" y="3430"/>
                  </a:lnTo>
                  <a:lnTo>
                    <a:pt x="1118" y="3506"/>
                  </a:lnTo>
                  <a:lnTo>
                    <a:pt x="1270" y="3557"/>
                  </a:lnTo>
                  <a:lnTo>
                    <a:pt x="1448" y="3608"/>
                  </a:lnTo>
                  <a:lnTo>
                    <a:pt x="1626" y="3633"/>
                  </a:lnTo>
                  <a:lnTo>
                    <a:pt x="1829" y="3659"/>
                  </a:lnTo>
                  <a:lnTo>
                    <a:pt x="2007" y="3633"/>
                  </a:lnTo>
                  <a:lnTo>
                    <a:pt x="2185" y="3608"/>
                  </a:lnTo>
                  <a:lnTo>
                    <a:pt x="2363" y="3557"/>
                  </a:lnTo>
                  <a:lnTo>
                    <a:pt x="2541" y="3506"/>
                  </a:lnTo>
                  <a:lnTo>
                    <a:pt x="2693" y="3430"/>
                  </a:lnTo>
                  <a:lnTo>
                    <a:pt x="2845" y="3328"/>
                  </a:lnTo>
                  <a:lnTo>
                    <a:pt x="2973" y="3227"/>
                  </a:lnTo>
                  <a:lnTo>
                    <a:pt x="3125" y="3125"/>
                  </a:lnTo>
                  <a:lnTo>
                    <a:pt x="3227" y="2973"/>
                  </a:lnTo>
                  <a:lnTo>
                    <a:pt x="3328" y="2846"/>
                  </a:lnTo>
                  <a:lnTo>
                    <a:pt x="3430" y="2693"/>
                  </a:lnTo>
                  <a:lnTo>
                    <a:pt x="3506" y="2541"/>
                  </a:lnTo>
                  <a:lnTo>
                    <a:pt x="3557" y="2363"/>
                  </a:lnTo>
                  <a:lnTo>
                    <a:pt x="3608" y="2185"/>
                  </a:lnTo>
                  <a:lnTo>
                    <a:pt x="3633" y="2007"/>
                  </a:lnTo>
                  <a:lnTo>
                    <a:pt x="3658" y="1829"/>
                  </a:lnTo>
                  <a:lnTo>
                    <a:pt x="3633" y="1626"/>
                  </a:lnTo>
                  <a:lnTo>
                    <a:pt x="3608" y="1448"/>
                  </a:lnTo>
                  <a:lnTo>
                    <a:pt x="3557" y="1271"/>
                  </a:lnTo>
                  <a:lnTo>
                    <a:pt x="3506" y="1118"/>
                  </a:lnTo>
                  <a:lnTo>
                    <a:pt x="3430" y="940"/>
                  </a:lnTo>
                  <a:lnTo>
                    <a:pt x="3328" y="788"/>
                  </a:lnTo>
                  <a:lnTo>
                    <a:pt x="3227" y="661"/>
                  </a:lnTo>
                  <a:lnTo>
                    <a:pt x="3125" y="534"/>
                  </a:lnTo>
                  <a:lnTo>
                    <a:pt x="2973" y="407"/>
                  </a:lnTo>
                  <a:lnTo>
                    <a:pt x="2845" y="305"/>
                  </a:lnTo>
                  <a:lnTo>
                    <a:pt x="2693" y="204"/>
                  </a:lnTo>
                  <a:lnTo>
                    <a:pt x="2541" y="127"/>
                  </a:lnTo>
                  <a:lnTo>
                    <a:pt x="2363" y="77"/>
                  </a:lnTo>
                  <a:lnTo>
                    <a:pt x="2185" y="26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5"/>
            <p:cNvSpPr/>
            <p:nvPr/>
          </p:nvSpPr>
          <p:spPr>
            <a:xfrm>
              <a:off x="2472312" y="2070874"/>
              <a:ext cx="89654" cy="89654"/>
            </a:xfrm>
            <a:custGeom>
              <a:rect b="b" l="l" r="r" t="t"/>
              <a:pathLst>
                <a:path extrusionOk="0" h="3405" w="3405">
                  <a:moveTo>
                    <a:pt x="2490" y="0"/>
                  </a:moveTo>
                  <a:lnTo>
                    <a:pt x="2617" y="254"/>
                  </a:lnTo>
                  <a:lnTo>
                    <a:pt x="2719" y="559"/>
                  </a:lnTo>
                  <a:lnTo>
                    <a:pt x="2744" y="839"/>
                  </a:lnTo>
                  <a:lnTo>
                    <a:pt x="2744" y="1144"/>
                  </a:lnTo>
                  <a:lnTo>
                    <a:pt x="2668" y="1423"/>
                  </a:lnTo>
                  <a:lnTo>
                    <a:pt x="2566" y="1702"/>
                  </a:lnTo>
                  <a:lnTo>
                    <a:pt x="2414" y="1982"/>
                  </a:lnTo>
                  <a:lnTo>
                    <a:pt x="2210" y="2211"/>
                  </a:lnTo>
                  <a:lnTo>
                    <a:pt x="1982" y="2414"/>
                  </a:lnTo>
                  <a:lnTo>
                    <a:pt x="1702" y="2566"/>
                  </a:lnTo>
                  <a:lnTo>
                    <a:pt x="1423" y="2668"/>
                  </a:lnTo>
                  <a:lnTo>
                    <a:pt x="1143" y="2744"/>
                  </a:lnTo>
                  <a:lnTo>
                    <a:pt x="839" y="2744"/>
                  </a:lnTo>
                  <a:lnTo>
                    <a:pt x="559" y="2719"/>
                  </a:lnTo>
                  <a:lnTo>
                    <a:pt x="254" y="2617"/>
                  </a:lnTo>
                  <a:lnTo>
                    <a:pt x="0" y="2490"/>
                  </a:lnTo>
                  <a:lnTo>
                    <a:pt x="127" y="2693"/>
                  </a:lnTo>
                  <a:lnTo>
                    <a:pt x="280" y="2871"/>
                  </a:lnTo>
                  <a:lnTo>
                    <a:pt x="407" y="2998"/>
                  </a:lnTo>
                  <a:lnTo>
                    <a:pt x="559" y="3100"/>
                  </a:lnTo>
                  <a:lnTo>
                    <a:pt x="712" y="3176"/>
                  </a:lnTo>
                  <a:lnTo>
                    <a:pt x="889" y="3252"/>
                  </a:lnTo>
                  <a:lnTo>
                    <a:pt x="1042" y="3328"/>
                  </a:lnTo>
                  <a:lnTo>
                    <a:pt x="1220" y="3354"/>
                  </a:lnTo>
                  <a:lnTo>
                    <a:pt x="1397" y="3379"/>
                  </a:lnTo>
                  <a:lnTo>
                    <a:pt x="1575" y="3405"/>
                  </a:lnTo>
                  <a:lnTo>
                    <a:pt x="1753" y="3379"/>
                  </a:lnTo>
                  <a:lnTo>
                    <a:pt x="1906" y="3354"/>
                  </a:lnTo>
                  <a:lnTo>
                    <a:pt x="2083" y="3328"/>
                  </a:lnTo>
                  <a:lnTo>
                    <a:pt x="2261" y="3252"/>
                  </a:lnTo>
                  <a:lnTo>
                    <a:pt x="2414" y="3176"/>
                  </a:lnTo>
                  <a:lnTo>
                    <a:pt x="2566" y="3100"/>
                  </a:lnTo>
                  <a:lnTo>
                    <a:pt x="2719" y="2998"/>
                  </a:lnTo>
                  <a:lnTo>
                    <a:pt x="2871" y="2871"/>
                  </a:lnTo>
                  <a:lnTo>
                    <a:pt x="2973" y="2719"/>
                  </a:lnTo>
                  <a:lnTo>
                    <a:pt x="3100" y="2566"/>
                  </a:lnTo>
                  <a:lnTo>
                    <a:pt x="3176" y="2414"/>
                  </a:lnTo>
                  <a:lnTo>
                    <a:pt x="3252" y="2261"/>
                  </a:lnTo>
                  <a:lnTo>
                    <a:pt x="3328" y="2084"/>
                  </a:lnTo>
                  <a:lnTo>
                    <a:pt x="3354" y="1906"/>
                  </a:lnTo>
                  <a:lnTo>
                    <a:pt x="3379" y="1753"/>
                  </a:lnTo>
                  <a:lnTo>
                    <a:pt x="3404" y="1575"/>
                  </a:lnTo>
                  <a:lnTo>
                    <a:pt x="3379" y="1398"/>
                  </a:lnTo>
                  <a:lnTo>
                    <a:pt x="3354" y="1220"/>
                  </a:lnTo>
                  <a:lnTo>
                    <a:pt x="3328" y="1042"/>
                  </a:lnTo>
                  <a:lnTo>
                    <a:pt x="3252" y="890"/>
                  </a:lnTo>
                  <a:lnTo>
                    <a:pt x="3176" y="712"/>
                  </a:lnTo>
                  <a:lnTo>
                    <a:pt x="3100" y="559"/>
                  </a:lnTo>
                  <a:lnTo>
                    <a:pt x="2973" y="407"/>
                  </a:lnTo>
                  <a:lnTo>
                    <a:pt x="2871" y="280"/>
                  </a:lnTo>
                  <a:lnTo>
                    <a:pt x="2693" y="127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EAAD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35"/>
            <p:cNvSpPr/>
            <p:nvPr/>
          </p:nvSpPr>
          <p:spPr>
            <a:xfrm>
              <a:off x="2584689" y="2047466"/>
              <a:ext cx="157216" cy="316408"/>
            </a:xfrm>
            <a:custGeom>
              <a:rect b="b" l="l" r="r" t="t"/>
              <a:pathLst>
                <a:path extrusionOk="0" h="12017" w="5971">
                  <a:moveTo>
                    <a:pt x="1448" y="0"/>
                  </a:moveTo>
                  <a:lnTo>
                    <a:pt x="0" y="1245"/>
                  </a:lnTo>
                  <a:lnTo>
                    <a:pt x="3887" y="5792"/>
                  </a:lnTo>
                  <a:lnTo>
                    <a:pt x="1194" y="11153"/>
                  </a:lnTo>
                  <a:lnTo>
                    <a:pt x="2896" y="12017"/>
                  </a:lnTo>
                  <a:lnTo>
                    <a:pt x="5869" y="6097"/>
                  </a:lnTo>
                  <a:lnTo>
                    <a:pt x="5919" y="5945"/>
                  </a:lnTo>
                  <a:lnTo>
                    <a:pt x="5970" y="5818"/>
                  </a:lnTo>
                  <a:lnTo>
                    <a:pt x="5970" y="5691"/>
                  </a:lnTo>
                  <a:lnTo>
                    <a:pt x="5970" y="5538"/>
                  </a:lnTo>
                  <a:lnTo>
                    <a:pt x="5945" y="5411"/>
                  </a:lnTo>
                  <a:lnTo>
                    <a:pt x="5894" y="5284"/>
                  </a:lnTo>
                  <a:lnTo>
                    <a:pt x="5818" y="5157"/>
                  </a:lnTo>
                  <a:lnTo>
                    <a:pt x="5742" y="5030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35"/>
            <p:cNvSpPr/>
            <p:nvPr/>
          </p:nvSpPr>
          <p:spPr>
            <a:xfrm>
              <a:off x="2584689" y="2047466"/>
              <a:ext cx="73592" cy="83624"/>
            </a:xfrm>
            <a:custGeom>
              <a:rect b="b" l="l" r="r" t="t"/>
              <a:pathLst>
                <a:path extrusionOk="0" h="3176" w="2795">
                  <a:moveTo>
                    <a:pt x="1448" y="0"/>
                  </a:moveTo>
                  <a:lnTo>
                    <a:pt x="0" y="1245"/>
                  </a:lnTo>
                  <a:lnTo>
                    <a:pt x="1626" y="3176"/>
                  </a:lnTo>
                  <a:lnTo>
                    <a:pt x="2541" y="2007"/>
                  </a:lnTo>
                  <a:lnTo>
                    <a:pt x="2668" y="1804"/>
                  </a:lnTo>
                  <a:lnTo>
                    <a:pt x="2795" y="1601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5"/>
            <p:cNvSpPr/>
            <p:nvPr/>
          </p:nvSpPr>
          <p:spPr>
            <a:xfrm>
              <a:off x="2485003" y="1981246"/>
              <a:ext cx="159244" cy="159876"/>
            </a:xfrm>
            <a:custGeom>
              <a:rect b="b" l="l" r="r" t="t"/>
              <a:pathLst>
                <a:path extrusionOk="0" h="6072" w="6048">
                  <a:moveTo>
                    <a:pt x="3558" y="0"/>
                  </a:moveTo>
                  <a:lnTo>
                    <a:pt x="3329" y="26"/>
                  </a:lnTo>
                  <a:lnTo>
                    <a:pt x="3126" y="51"/>
                  </a:lnTo>
                  <a:lnTo>
                    <a:pt x="2922" y="102"/>
                  </a:lnTo>
                  <a:lnTo>
                    <a:pt x="2694" y="178"/>
                  </a:lnTo>
                  <a:lnTo>
                    <a:pt x="2491" y="254"/>
                  </a:lnTo>
                  <a:lnTo>
                    <a:pt x="2313" y="381"/>
                  </a:lnTo>
                  <a:lnTo>
                    <a:pt x="2109" y="508"/>
                  </a:lnTo>
                  <a:lnTo>
                    <a:pt x="1" y="2134"/>
                  </a:lnTo>
                  <a:lnTo>
                    <a:pt x="1347" y="4700"/>
                  </a:lnTo>
                  <a:lnTo>
                    <a:pt x="3913" y="6072"/>
                  </a:lnTo>
                  <a:lnTo>
                    <a:pt x="5539" y="3938"/>
                  </a:lnTo>
                  <a:lnTo>
                    <a:pt x="5692" y="3760"/>
                  </a:lnTo>
                  <a:lnTo>
                    <a:pt x="5793" y="3557"/>
                  </a:lnTo>
                  <a:lnTo>
                    <a:pt x="5895" y="3354"/>
                  </a:lnTo>
                  <a:lnTo>
                    <a:pt x="5946" y="3150"/>
                  </a:lnTo>
                  <a:lnTo>
                    <a:pt x="5996" y="2922"/>
                  </a:lnTo>
                  <a:lnTo>
                    <a:pt x="6047" y="2718"/>
                  </a:lnTo>
                  <a:lnTo>
                    <a:pt x="6047" y="2490"/>
                  </a:lnTo>
                  <a:lnTo>
                    <a:pt x="6047" y="2287"/>
                  </a:lnTo>
                  <a:lnTo>
                    <a:pt x="6022" y="2083"/>
                  </a:lnTo>
                  <a:lnTo>
                    <a:pt x="5996" y="1855"/>
                  </a:lnTo>
                  <a:lnTo>
                    <a:pt x="5920" y="1652"/>
                  </a:lnTo>
                  <a:lnTo>
                    <a:pt x="5844" y="1448"/>
                  </a:lnTo>
                  <a:lnTo>
                    <a:pt x="5742" y="1245"/>
                  </a:lnTo>
                  <a:lnTo>
                    <a:pt x="5615" y="1067"/>
                  </a:lnTo>
                  <a:lnTo>
                    <a:pt x="5488" y="889"/>
                  </a:lnTo>
                  <a:lnTo>
                    <a:pt x="5336" y="712"/>
                  </a:lnTo>
                  <a:lnTo>
                    <a:pt x="5158" y="559"/>
                  </a:lnTo>
                  <a:lnTo>
                    <a:pt x="4980" y="432"/>
                  </a:lnTo>
                  <a:lnTo>
                    <a:pt x="4802" y="305"/>
                  </a:lnTo>
                  <a:lnTo>
                    <a:pt x="4599" y="203"/>
                  </a:lnTo>
                  <a:lnTo>
                    <a:pt x="4396" y="127"/>
                  </a:lnTo>
                  <a:lnTo>
                    <a:pt x="4193" y="76"/>
                  </a:lnTo>
                  <a:lnTo>
                    <a:pt x="3989" y="26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35"/>
            <p:cNvSpPr/>
            <p:nvPr/>
          </p:nvSpPr>
          <p:spPr>
            <a:xfrm>
              <a:off x="2650909" y="2129063"/>
              <a:ext cx="90996" cy="136495"/>
            </a:xfrm>
            <a:custGeom>
              <a:rect b="b" l="l" r="r" t="t"/>
              <a:pathLst>
                <a:path extrusionOk="0" h="5184" w="3456">
                  <a:moveTo>
                    <a:pt x="1575" y="1"/>
                  </a:moveTo>
                  <a:lnTo>
                    <a:pt x="1321" y="77"/>
                  </a:lnTo>
                  <a:lnTo>
                    <a:pt x="1093" y="153"/>
                  </a:lnTo>
                  <a:lnTo>
                    <a:pt x="889" y="280"/>
                  </a:lnTo>
                  <a:lnTo>
                    <a:pt x="661" y="407"/>
                  </a:lnTo>
                  <a:lnTo>
                    <a:pt x="483" y="559"/>
                  </a:lnTo>
                  <a:lnTo>
                    <a:pt x="305" y="712"/>
                  </a:lnTo>
                  <a:lnTo>
                    <a:pt x="153" y="890"/>
                  </a:lnTo>
                  <a:lnTo>
                    <a:pt x="0" y="1093"/>
                  </a:lnTo>
                  <a:lnTo>
                    <a:pt x="1372" y="2693"/>
                  </a:lnTo>
                  <a:lnTo>
                    <a:pt x="458" y="4548"/>
                  </a:lnTo>
                  <a:lnTo>
                    <a:pt x="635" y="4675"/>
                  </a:lnTo>
                  <a:lnTo>
                    <a:pt x="813" y="4802"/>
                  </a:lnTo>
                  <a:lnTo>
                    <a:pt x="1016" y="4929"/>
                  </a:lnTo>
                  <a:lnTo>
                    <a:pt x="1245" y="5031"/>
                  </a:lnTo>
                  <a:lnTo>
                    <a:pt x="1474" y="5081"/>
                  </a:lnTo>
                  <a:lnTo>
                    <a:pt x="1702" y="5158"/>
                  </a:lnTo>
                  <a:lnTo>
                    <a:pt x="1931" y="5183"/>
                  </a:lnTo>
                  <a:lnTo>
                    <a:pt x="2261" y="5183"/>
                  </a:lnTo>
                  <a:lnTo>
                    <a:pt x="3354" y="2998"/>
                  </a:lnTo>
                  <a:lnTo>
                    <a:pt x="3404" y="2846"/>
                  </a:lnTo>
                  <a:lnTo>
                    <a:pt x="3455" y="2719"/>
                  </a:lnTo>
                  <a:lnTo>
                    <a:pt x="3455" y="2592"/>
                  </a:lnTo>
                  <a:lnTo>
                    <a:pt x="3455" y="2439"/>
                  </a:lnTo>
                  <a:lnTo>
                    <a:pt x="3430" y="2312"/>
                  </a:lnTo>
                  <a:lnTo>
                    <a:pt x="3379" y="2185"/>
                  </a:lnTo>
                  <a:lnTo>
                    <a:pt x="3303" y="2058"/>
                  </a:lnTo>
                  <a:lnTo>
                    <a:pt x="3227" y="1931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5"/>
            <p:cNvSpPr/>
            <p:nvPr/>
          </p:nvSpPr>
          <p:spPr>
            <a:xfrm>
              <a:off x="2664285" y="2152471"/>
              <a:ext cx="88311" cy="87653"/>
            </a:xfrm>
            <a:custGeom>
              <a:rect b="b" l="l" r="r" t="t"/>
              <a:pathLst>
                <a:path extrusionOk="0" h="3329" w="3354">
                  <a:moveTo>
                    <a:pt x="1499" y="1"/>
                  </a:moveTo>
                  <a:lnTo>
                    <a:pt x="1347" y="26"/>
                  </a:lnTo>
                  <a:lnTo>
                    <a:pt x="1194" y="77"/>
                  </a:lnTo>
                  <a:lnTo>
                    <a:pt x="1017" y="128"/>
                  </a:lnTo>
                  <a:lnTo>
                    <a:pt x="889" y="204"/>
                  </a:lnTo>
                  <a:lnTo>
                    <a:pt x="737" y="280"/>
                  </a:lnTo>
                  <a:lnTo>
                    <a:pt x="610" y="382"/>
                  </a:lnTo>
                  <a:lnTo>
                    <a:pt x="508" y="483"/>
                  </a:lnTo>
                  <a:lnTo>
                    <a:pt x="381" y="610"/>
                  </a:lnTo>
                  <a:lnTo>
                    <a:pt x="305" y="737"/>
                  </a:lnTo>
                  <a:lnTo>
                    <a:pt x="204" y="864"/>
                  </a:lnTo>
                  <a:lnTo>
                    <a:pt x="153" y="1017"/>
                  </a:lnTo>
                  <a:lnTo>
                    <a:pt x="77" y="1169"/>
                  </a:lnTo>
                  <a:lnTo>
                    <a:pt x="51" y="1322"/>
                  </a:lnTo>
                  <a:lnTo>
                    <a:pt x="26" y="1500"/>
                  </a:lnTo>
                  <a:lnTo>
                    <a:pt x="0" y="1677"/>
                  </a:lnTo>
                  <a:lnTo>
                    <a:pt x="26" y="1830"/>
                  </a:lnTo>
                  <a:lnTo>
                    <a:pt x="51" y="2008"/>
                  </a:lnTo>
                  <a:lnTo>
                    <a:pt x="77" y="2160"/>
                  </a:lnTo>
                  <a:lnTo>
                    <a:pt x="153" y="2313"/>
                  </a:lnTo>
                  <a:lnTo>
                    <a:pt x="204" y="2465"/>
                  </a:lnTo>
                  <a:lnTo>
                    <a:pt x="305" y="2592"/>
                  </a:lnTo>
                  <a:lnTo>
                    <a:pt x="381" y="2719"/>
                  </a:lnTo>
                  <a:lnTo>
                    <a:pt x="508" y="2846"/>
                  </a:lnTo>
                  <a:lnTo>
                    <a:pt x="610" y="2948"/>
                  </a:lnTo>
                  <a:lnTo>
                    <a:pt x="737" y="3049"/>
                  </a:lnTo>
                  <a:lnTo>
                    <a:pt x="889" y="3125"/>
                  </a:lnTo>
                  <a:lnTo>
                    <a:pt x="1017" y="3202"/>
                  </a:lnTo>
                  <a:lnTo>
                    <a:pt x="1194" y="3252"/>
                  </a:lnTo>
                  <a:lnTo>
                    <a:pt x="1347" y="3303"/>
                  </a:lnTo>
                  <a:lnTo>
                    <a:pt x="1499" y="3329"/>
                  </a:lnTo>
                  <a:lnTo>
                    <a:pt x="1855" y="3329"/>
                  </a:lnTo>
                  <a:lnTo>
                    <a:pt x="2007" y="3303"/>
                  </a:lnTo>
                  <a:lnTo>
                    <a:pt x="2185" y="3252"/>
                  </a:lnTo>
                  <a:lnTo>
                    <a:pt x="2338" y="3202"/>
                  </a:lnTo>
                  <a:lnTo>
                    <a:pt x="2465" y="3125"/>
                  </a:lnTo>
                  <a:lnTo>
                    <a:pt x="2617" y="3049"/>
                  </a:lnTo>
                  <a:lnTo>
                    <a:pt x="2744" y="2948"/>
                  </a:lnTo>
                  <a:lnTo>
                    <a:pt x="2846" y="2846"/>
                  </a:lnTo>
                  <a:lnTo>
                    <a:pt x="2973" y="2719"/>
                  </a:lnTo>
                  <a:lnTo>
                    <a:pt x="3049" y="2592"/>
                  </a:lnTo>
                  <a:lnTo>
                    <a:pt x="3150" y="2465"/>
                  </a:lnTo>
                  <a:lnTo>
                    <a:pt x="3227" y="2313"/>
                  </a:lnTo>
                  <a:lnTo>
                    <a:pt x="3278" y="2160"/>
                  </a:lnTo>
                  <a:lnTo>
                    <a:pt x="3303" y="2008"/>
                  </a:lnTo>
                  <a:lnTo>
                    <a:pt x="3328" y="1830"/>
                  </a:lnTo>
                  <a:lnTo>
                    <a:pt x="3354" y="1677"/>
                  </a:lnTo>
                  <a:lnTo>
                    <a:pt x="3328" y="1500"/>
                  </a:lnTo>
                  <a:lnTo>
                    <a:pt x="3303" y="1322"/>
                  </a:lnTo>
                  <a:lnTo>
                    <a:pt x="3278" y="1169"/>
                  </a:lnTo>
                  <a:lnTo>
                    <a:pt x="3227" y="1017"/>
                  </a:lnTo>
                  <a:lnTo>
                    <a:pt x="3150" y="864"/>
                  </a:lnTo>
                  <a:lnTo>
                    <a:pt x="3049" y="737"/>
                  </a:lnTo>
                  <a:lnTo>
                    <a:pt x="2973" y="610"/>
                  </a:lnTo>
                  <a:lnTo>
                    <a:pt x="2846" y="483"/>
                  </a:lnTo>
                  <a:lnTo>
                    <a:pt x="2744" y="382"/>
                  </a:lnTo>
                  <a:lnTo>
                    <a:pt x="2617" y="280"/>
                  </a:lnTo>
                  <a:lnTo>
                    <a:pt x="2465" y="204"/>
                  </a:lnTo>
                  <a:lnTo>
                    <a:pt x="2338" y="128"/>
                  </a:lnTo>
                  <a:lnTo>
                    <a:pt x="2185" y="77"/>
                  </a:lnTo>
                  <a:lnTo>
                    <a:pt x="2007" y="26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35"/>
            <p:cNvSpPr/>
            <p:nvPr/>
          </p:nvSpPr>
          <p:spPr>
            <a:xfrm>
              <a:off x="2692379" y="2180565"/>
              <a:ext cx="32123" cy="31464"/>
            </a:xfrm>
            <a:custGeom>
              <a:rect b="b" l="l" r="r" t="t"/>
              <a:pathLst>
                <a:path extrusionOk="0" h="1195" w="1220">
                  <a:moveTo>
                    <a:pt x="610" y="1"/>
                  </a:moveTo>
                  <a:lnTo>
                    <a:pt x="483" y="26"/>
                  </a:lnTo>
                  <a:lnTo>
                    <a:pt x="381" y="52"/>
                  </a:lnTo>
                  <a:lnTo>
                    <a:pt x="280" y="102"/>
                  </a:lnTo>
                  <a:lnTo>
                    <a:pt x="178" y="179"/>
                  </a:lnTo>
                  <a:lnTo>
                    <a:pt x="102" y="280"/>
                  </a:lnTo>
                  <a:lnTo>
                    <a:pt x="51" y="382"/>
                  </a:lnTo>
                  <a:lnTo>
                    <a:pt x="26" y="483"/>
                  </a:lnTo>
                  <a:lnTo>
                    <a:pt x="0" y="610"/>
                  </a:lnTo>
                  <a:lnTo>
                    <a:pt x="26" y="712"/>
                  </a:lnTo>
                  <a:lnTo>
                    <a:pt x="51" y="839"/>
                  </a:lnTo>
                  <a:lnTo>
                    <a:pt x="102" y="941"/>
                  </a:lnTo>
                  <a:lnTo>
                    <a:pt x="178" y="1017"/>
                  </a:lnTo>
                  <a:lnTo>
                    <a:pt x="280" y="1093"/>
                  </a:lnTo>
                  <a:lnTo>
                    <a:pt x="381" y="1169"/>
                  </a:lnTo>
                  <a:lnTo>
                    <a:pt x="483" y="1195"/>
                  </a:lnTo>
                  <a:lnTo>
                    <a:pt x="737" y="1195"/>
                  </a:lnTo>
                  <a:lnTo>
                    <a:pt x="839" y="1169"/>
                  </a:lnTo>
                  <a:lnTo>
                    <a:pt x="940" y="1093"/>
                  </a:lnTo>
                  <a:lnTo>
                    <a:pt x="1042" y="1017"/>
                  </a:lnTo>
                  <a:lnTo>
                    <a:pt x="1118" y="941"/>
                  </a:lnTo>
                  <a:lnTo>
                    <a:pt x="1169" y="839"/>
                  </a:lnTo>
                  <a:lnTo>
                    <a:pt x="1194" y="712"/>
                  </a:lnTo>
                  <a:lnTo>
                    <a:pt x="1220" y="610"/>
                  </a:lnTo>
                  <a:lnTo>
                    <a:pt x="1194" y="483"/>
                  </a:lnTo>
                  <a:lnTo>
                    <a:pt x="1169" y="382"/>
                  </a:lnTo>
                  <a:lnTo>
                    <a:pt x="1118" y="280"/>
                  </a:lnTo>
                  <a:lnTo>
                    <a:pt x="1042" y="179"/>
                  </a:lnTo>
                  <a:lnTo>
                    <a:pt x="940" y="102"/>
                  </a:lnTo>
                  <a:lnTo>
                    <a:pt x="839" y="52"/>
                  </a:lnTo>
                  <a:lnTo>
                    <a:pt x="737" y="26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5"/>
            <p:cNvSpPr/>
            <p:nvPr/>
          </p:nvSpPr>
          <p:spPr>
            <a:xfrm>
              <a:off x="2499064" y="2307660"/>
              <a:ext cx="236154" cy="86994"/>
            </a:xfrm>
            <a:custGeom>
              <a:rect b="b" l="l" r="r" t="t"/>
              <a:pathLst>
                <a:path extrusionOk="0" h="3304" w="8969">
                  <a:moveTo>
                    <a:pt x="4497" y="1"/>
                  </a:moveTo>
                  <a:lnTo>
                    <a:pt x="3989" y="26"/>
                  </a:lnTo>
                  <a:lnTo>
                    <a:pt x="3532" y="77"/>
                  </a:lnTo>
                  <a:lnTo>
                    <a:pt x="3100" y="153"/>
                  </a:lnTo>
                  <a:lnTo>
                    <a:pt x="2693" y="229"/>
                  </a:lnTo>
                  <a:lnTo>
                    <a:pt x="2338" y="356"/>
                  </a:lnTo>
                  <a:lnTo>
                    <a:pt x="2007" y="509"/>
                  </a:lnTo>
                  <a:lnTo>
                    <a:pt x="1703" y="661"/>
                  </a:lnTo>
                  <a:lnTo>
                    <a:pt x="1423" y="839"/>
                  </a:lnTo>
                  <a:lnTo>
                    <a:pt x="1169" y="1017"/>
                  </a:lnTo>
                  <a:lnTo>
                    <a:pt x="940" y="1195"/>
                  </a:lnTo>
                  <a:lnTo>
                    <a:pt x="737" y="1398"/>
                  </a:lnTo>
                  <a:lnTo>
                    <a:pt x="559" y="1601"/>
                  </a:lnTo>
                  <a:lnTo>
                    <a:pt x="407" y="1804"/>
                  </a:lnTo>
                  <a:lnTo>
                    <a:pt x="280" y="2007"/>
                  </a:lnTo>
                  <a:lnTo>
                    <a:pt x="51" y="2389"/>
                  </a:lnTo>
                  <a:lnTo>
                    <a:pt x="0" y="2541"/>
                  </a:lnTo>
                  <a:lnTo>
                    <a:pt x="0" y="2693"/>
                  </a:lnTo>
                  <a:lnTo>
                    <a:pt x="26" y="2846"/>
                  </a:lnTo>
                  <a:lnTo>
                    <a:pt x="102" y="2998"/>
                  </a:lnTo>
                  <a:lnTo>
                    <a:pt x="204" y="3125"/>
                  </a:lnTo>
                  <a:lnTo>
                    <a:pt x="305" y="3201"/>
                  </a:lnTo>
                  <a:lnTo>
                    <a:pt x="458" y="3278"/>
                  </a:lnTo>
                  <a:lnTo>
                    <a:pt x="636" y="3303"/>
                  </a:lnTo>
                  <a:lnTo>
                    <a:pt x="8333" y="3303"/>
                  </a:lnTo>
                  <a:lnTo>
                    <a:pt x="8511" y="3278"/>
                  </a:lnTo>
                  <a:lnTo>
                    <a:pt x="8663" y="3201"/>
                  </a:lnTo>
                  <a:lnTo>
                    <a:pt x="8790" y="3125"/>
                  </a:lnTo>
                  <a:lnTo>
                    <a:pt x="8867" y="2998"/>
                  </a:lnTo>
                  <a:lnTo>
                    <a:pt x="8943" y="2846"/>
                  </a:lnTo>
                  <a:lnTo>
                    <a:pt x="8968" y="2693"/>
                  </a:lnTo>
                  <a:lnTo>
                    <a:pt x="8968" y="2541"/>
                  </a:lnTo>
                  <a:lnTo>
                    <a:pt x="8917" y="2389"/>
                  </a:lnTo>
                  <a:lnTo>
                    <a:pt x="8689" y="2007"/>
                  </a:lnTo>
                  <a:lnTo>
                    <a:pt x="8562" y="1804"/>
                  </a:lnTo>
                  <a:lnTo>
                    <a:pt x="8409" y="1601"/>
                  </a:lnTo>
                  <a:lnTo>
                    <a:pt x="8231" y="1398"/>
                  </a:lnTo>
                  <a:lnTo>
                    <a:pt x="8028" y="1195"/>
                  </a:lnTo>
                  <a:lnTo>
                    <a:pt x="7800" y="1017"/>
                  </a:lnTo>
                  <a:lnTo>
                    <a:pt x="7546" y="839"/>
                  </a:lnTo>
                  <a:lnTo>
                    <a:pt x="7266" y="661"/>
                  </a:lnTo>
                  <a:lnTo>
                    <a:pt x="6961" y="509"/>
                  </a:lnTo>
                  <a:lnTo>
                    <a:pt x="6631" y="356"/>
                  </a:lnTo>
                  <a:lnTo>
                    <a:pt x="6275" y="229"/>
                  </a:lnTo>
                  <a:lnTo>
                    <a:pt x="5869" y="153"/>
                  </a:lnTo>
                  <a:lnTo>
                    <a:pt x="5437" y="77"/>
                  </a:lnTo>
                  <a:lnTo>
                    <a:pt x="4980" y="26"/>
                  </a:lnTo>
                  <a:lnTo>
                    <a:pt x="4497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5"/>
            <p:cNvSpPr/>
            <p:nvPr/>
          </p:nvSpPr>
          <p:spPr>
            <a:xfrm>
              <a:off x="2445561" y="2030747"/>
              <a:ext cx="149186" cy="149186"/>
            </a:xfrm>
            <a:custGeom>
              <a:rect b="b" l="l" r="r" t="t"/>
              <a:pathLst>
                <a:path extrusionOk="0" h="5666" w="5666">
                  <a:moveTo>
                    <a:pt x="711" y="0"/>
                  </a:moveTo>
                  <a:lnTo>
                    <a:pt x="559" y="51"/>
                  </a:lnTo>
                  <a:lnTo>
                    <a:pt x="407" y="127"/>
                  </a:lnTo>
                  <a:lnTo>
                    <a:pt x="254" y="254"/>
                  </a:lnTo>
                  <a:lnTo>
                    <a:pt x="152" y="381"/>
                  </a:lnTo>
                  <a:lnTo>
                    <a:pt x="76" y="534"/>
                  </a:lnTo>
                  <a:lnTo>
                    <a:pt x="25" y="711"/>
                  </a:lnTo>
                  <a:lnTo>
                    <a:pt x="0" y="864"/>
                  </a:lnTo>
                  <a:lnTo>
                    <a:pt x="25" y="1042"/>
                  </a:lnTo>
                  <a:lnTo>
                    <a:pt x="76" y="1194"/>
                  </a:lnTo>
                  <a:lnTo>
                    <a:pt x="152" y="1347"/>
                  </a:lnTo>
                  <a:lnTo>
                    <a:pt x="254" y="1474"/>
                  </a:lnTo>
                  <a:lnTo>
                    <a:pt x="4192" y="5411"/>
                  </a:lnTo>
                  <a:lnTo>
                    <a:pt x="4319" y="5513"/>
                  </a:lnTo>
                  <a:lnTo>
                    <a:pt x="4471" y="5615"/>
                  </a:lnTo>
                  <a:lnTo>
                    <a:pt x="4649" y="5640"/>
                  </a:lnTo>
                  <a:lnTo>
                    <a:pt x="4801" y="5665"/>
                  </a:lnTo>
                  <a:lnTo>
                    <a:pt x="4979" y="5640"/>
                  </a:lnTo>
                  <a:lnTo>
                    <a:pt x="5132" y="5615"/>
                  </a:lnTo>
                  <a:lnTo>
                    <a:pt x="5284" y="5513"/>
                  </a:lnTo>
                  <a:lnTo>
                    <a:pt x="5411" y="5411"/>
                  </a:lnTo>
                  <a:lnTo>
                    <a:pt x="5538" y="5284"/>
                  </a:lnTo>
                  <a:lnTo>
                    <a:pt x="5614" y="5132"/>
                  </a:lnTo>
                  <a:lnTo>
                    <a:pt x="5665" y="4954"/>
                  </a:lnTo>
                  <a:lnTo>
                    <a:pt x="5665" y="4802"/>
                  </a:lnTo>
                  <a:lnTo>
                    <a:pt x="5665" y="4624"/>
                  </a:lnTo>
                  <a:lnTo>
                    <a:pt x="5614" y="4471"/>
                  </a:lnTo>
                  <a:lnTo>
                    <a:pt x="5538" y="4319"/>
                  </a:lnTo>
                  <a:lnTo>
                    <a:pt x="5411" y="4192"/>
                  </a:lnTo>
                  <a:lnTo>
                    <a:pt x="1499" y="254"/>
                  </a:lnTo>
                  <a:lnTo>
                    <a:pt x="1346" y="127"/>
                  </a:lnTo>
                  <a:lnTo>
                    <a:pt x="1194" y="51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35"/>
            <p:cNvSpPr/>
            <p:nvPr/>
          </p:nvSpPr>
          <p:spPr>
            <a:xfrm>
              <a:off x="2539191" y="2123718"/>
              <a:ext cx="56215" cy="56215"/>
            </a:xfrm>
            <a:custGeom>
              <a:rect b="b" l="l" r="r" t="t"/>
              <a:pathLst>
                <a:path extrusionOk="0" h="2135" w="2135">
                  <a:moveTo>
                    <a:pt x="1220" y="0"/>
                  </a:moveTo>
                  <a:lnTo>
                    <a:pt x="1322" y="153"/>
                  </a:lnTo>
                  <a:lnTo>
                    <a:pt x="1423" y="305"/>
                  </a:lnTo>
                  <a:lnTo>
                    <a:pt x="1474" y="458"/>
                  </a:lnTo>
                  <a:lnTo>
                    <a:pt x="1474" y="610"/>
                  </a:lnTo>
                  <a:lnTo>
                    <a:pt x="1474" y="788"/>
                  </a:lnTo>
                  <a:lnTo>
                    <a:pt x="1423" y="940"/>
                  </a:lnTo>
                  <a:lnTo>
                    <a:pt x="1322" y="1093"/>
                  </a:lnTo>
                  <a:lnTo>
                    <a:pt x="1220" y="1245"/>
                  </a:lnTo>
                  <a:lnTo>
                    <a:pt x="1093" y="1347"/>
                  </a:lnTo>
                  <a:lnTo>
                    <a:pt x="941" y="1423"/>
                  </a:lnTo>
                  <a:lnTo>
                    <a:pt x="763" y="1474"/>
                  </a:lnTo>
                  <a:lnTo>
                    <a:pt x="610" y="1499"/>
                  </a:lnTo>
                  <a:lnTo>
                    <a:pt x="433" y="1474"/>
                  </a:lnTo>
                  <a:lnTo>
                    <a:pt x="280" y="1423"/>
                  </a:lnTo>
                  <a:lnTo>
                    <a:pt x="128" y="1347"/>
                  </a:lnTo>
                  <a:lnTo>
                    <a:pt x="1" y="1245"/>
                  </a:lnTo>
                  <a:lnTo>
                    <a:pt x="636" y="1880"/>
                  </a:lnTo>
                  <a:lnTo>
                    <a:pt x="763" y="1982"/>
                  </a:lnTo>
                  <a:lnTo>
                    <a:pt x="915" y="2084"/>
                  </a:lnTo>
                  <a:lnTo>
                    <a:pt x="1093" y="2109"/>
                  </a:lnTo>
                  <a:lnTo>
                    <a:pt x="1245" y="2134"/>
                  </a:lnTo>
                  <a:lnTo>
                    <a:pt x="1423" y="2109"/>
                  </a:lnTo>
                  <a:lnTo>
                    <a:pt x="1576" y="2084"/>
                  </a:lnTo>
                  <a:lnTo>
                    <a:pt x="1728" y="1982"/>
                  </a:lnTo>
                  <a:lnTo>
                    <a:pt x="1855" y="1880"/>
                  </a:lnTo>
                  <a:lnTo>
                    <a:pt x="1982" y="1753"/>
                  </a:lnTo>
                  <a:lnTo>
                    <a:pt x="2058" y="1601"/>
                  </a:lnTo>
                  <a:lnTo>
                    <a:pt x="2109" y="1423"/>
                  </a:lnTo>
                  <a:lnTo>
                    <a:pt x="2135" y="1271"/>
                  </a:lnTo>
                  <a:lnTo>
                    <a:pt x="2109" y="1093"/>
                  </a:lnTo>
                  <a:lnTo>
                    <a:pt x="2058" y="940"/>
                  </a:lnTo>
                  <a:lnTo>
                    <a:pt x="1982" y="788"/>
                  </a:lnTo>
                  <a:lnTo>
                    <a:pt x="1855" y="661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5" name="Google Shape;2295;p35"/>
          <p:cNvSpPr txBox="1"/>
          <p:nvPr/>
        </p:nvSpPr>
        <p:spPr>
          <a:xfrm flipH="1">
            <a:off x="661550" y="3668950"/>
            <a:ext cx="1909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Introductions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cxnSp>
        <p:nvCxnSpPr>
          <p:cNvPr id="2296" name="Google Shape;2296;p35"/>
          <p:cNvCxnSpPr>
            <a:endCxn id="2295" idx="0"/>
          </p:cNvCxnSpPr>
          <p:nvPr/>
        </p:nvCxnSpPr>
        <p:spPr>
          <a:xfrm>
            <a:off x="1616150" y="3188050"/>
            <a:ext cx="300" cy="48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5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p71"/>
          <p:cNvSpPr txBox="1"/>
          <p:nvPr/>
        </p:nvSpPr>
        <p:spPr>
          <a:xfrm flipH="1">
            <a:off x="183892" y="2139163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Create POVs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3167" name="Google Shape;3167;p71"/>
          <p:cNvSpPr txBox="1"/>
          <p:nvPr/>
        </p:nvSpPr>
        <p:spPr>
          <a:xfrm flipH="1">
            <a:off x="2108275" y="3532062"/>
            <a:ext cx="22422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Conduct more interviews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cxnSp>
        <p:nvCxnSpPr>
          <p:cNvPr id="3168" name="Google Shape;3168;p71"/>
          <p:cNvCxnSpPr>
            <a:stCxn id="3169" idx="6"/>
            <a:endCxn id="3170" idx="2"/>
          </p:cNvCxnSpPr>
          <p:nvPr/>
        </p:nvCxnSpPr>
        <p:spPr>
          <a:xfrm>
            <a:off x="1546942" y="1641143"/>
            <a:ext cx="1220100" cy="1326000"/>
          </a:xfrm>
          <a:prstGeom prst="curvedConnector3">
            <a:avLst>
              <a:gd fmla="val 50002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70" name="Google Shape;3170;p71"/>
          <p:cNvSpPr/>
          <p:nvPr/>
        </p:nvSpPr>
        <p:spPr>
          <a:xfrm>
            <a:off x="2767079" y="2504868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9" name="Google Shape;3169;p71"/>
          <p:cNvSpPr/>
          <p:nvPr/>
        </p:nvSpPr>
        <p:spPr>
          <a:xfrm>
            <a:off x="622342" y="1178843"/>
            <a:ext cx="924600" cy="9246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1" name="Google Shape;3171;p71"/>
          <p:cNvGrpSpPr/>
          <p:nvPr/>
        </p:nvGrpSpPr>
        <p:grpSpPr>
          <a:xfrm>
            <a:off x="812355" y="1394068"/>
            <a:ext cx="544583" cy="494180"/>
            <a:chOff x="1599393" y="1972531"/>
            <a:chExt cx="421438" cy="422124"/>
          </a:xfrm>
        </p:grpSpPr>
        <p:sp>
          <p:nvSpPr>
            <p:cNvPr id="3172" name="Google Shape;3172;p71"/>
            <p:cNvSpPr/>
            <p:nvPr/>
          </p:nvSpPr>
          <p:spPr>
            <a:xfrm>
              <a:off x="1851556" y="2083591"/>
              <a:ext cx="145868" cy="165221"/>
            </a:xfrm>
            <a:custGeom>
              <a:rect b="b" l="l" r="r" t="t"/>
              <a:pathLst>
                <a:path extrusionOk="0" h="6275" w="5540">
                  <a:moveTo>
                    <a:pt x="5133" y="0"/>
                  </a:moveTo>
                  <a:lnTo>
                    <a:pt x="2008" y="1956"/>
                  </a:lnTo>
                  <a:lnTo>
                    <a:pt x="255" y="4878"/>
                  </a:lnTo>
                  <a:lnTo>
                    <a:pt x="153" y="5005"/>
                  </a:lnTo>
                  <a:lnTo>
                    <a:pt x="77" y="5157"/>
                  </a:lnTo>
                  <a:lnTo>
                    <a:pt x="26" y="5310"/>
                  </a:lnTo>
                  <a:lnTo>
                    <a:pt x="1" y="5462"/>
                  </a:lnTo>
                  <a:lnTo>
                    <a:pt x="26" y="5614"/>
                  </a:lnTo>
                  <a:lnTo>
                    <a:pt x="77" y="5767"/>
                  </a:lnTo>
                  <a:lnTo>
                    <a:pt x="153" y="5919"/>
                  </a:lnTo>
                  <a:lnTo>
                    <a:pt x="255" y="6046"/>
                  </a:lnTo>
                  <a:lnTo>
                    <a:pt x="382" y="6148"/>
                  </a:lnTo>
                  <a:lnTo>
                    <a:pt x="534" y="6224"/>
                  </a:lnTo>
                  <a:lnTo>
                    <a:pt x="687" y="6275"/>
                  </a:lnTo>
                  <a:lnTo>
                    <a:pt x="992" y="6275"/>
                  </a:lnTo>
                  <a:lnTo>
                    <a:pt x="1144" y="6224"/>
                  </a:lnTo>
                  <a:lnTo>
                    <a:pt x="1296" y="6148"/>
                  </a:lnTo>
                  <a:lnTo>
                    <a:pt x="1423" y="6046"/>
                  </a:lnTo>
                  <a:lnTo>
                    <a:pt x="1525" y="5894"/>
                  </a:lnTo>
                  <a:lnTo>
                    <a:pt x="1601" y="5741"/>
                  </a:lnTo>
                  <a:lnTo>
                    <a:pt x="1652" y="5564"/>
                  </a:lnTo>
                  <a:lnTo>
                    <a:pt x="1652" y="5386"/>
                  </a:lnTo>
                  <a:lnTo>
                    <a:pt x="5133" y="1905"/>
                  </a:lnTo>
                  <a:lnTo>
                    <a:pt x="5310" y="1702"/>
                  </a:lnTo>
                  <a:lnTo>
                    <a:pt x="5437" y="1448"/>
                  </a:lnTo>
                  <a:lnTo>
                    <a:pt x="5514" y="1194"/>
                  </a:lnTo>
                  <a:lnTo>
                    <a:pt x="5539" y="940"/>
                  </a:lnTo>
                  <a:lnTo>
                    <a:pt x="5514" y="686"/>
                  </a:lnTo>
                  <a:lnTo>
                    <a:pt x="5437" y="432"/>
                  </a:lnTo>
                  <a:lnTo>
                    <a:pt x="5310" y="203"/>
                  </a:lnTo>
                  <a:lnTo>
                    <a:pt x="5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71"/>
            <p:cNvSpPr/>
            <p:nvPr/>
          </p:nvSpPr>
          <p:spPr>
            <a:xfrm>
              <a:off x="1599393" y="2317692"/>
              <a:ext cx="76278" cy="76963"/>
            </a:xfrm>
            <a:custGeom>
              <a:rect b="b" l="l" r="r" t="t"/>
              <a:pathLst>
                <a:path extrusionOk="0" h="2923" w="2897">
                  <a:moveTo>
                    <a:pt x="1956" y="1"/>
                  </a:moveTo>
                  <a:lnTo>
                    <a:pt x="178" y="1779"/>
                  </a:lnTo>
                  <a:lnTo>
                    <a:pt x="102" y="1881"/>
                  </a:lnTo>
                  <a:lnTo>
                    <a:pt x="26" y="1982"/>
                  </a:lnTo>
                  <a:lnTo>
                    <a:pt x="0" y="2109"/>
                  </a:lnTo>
                  <a:lnTo>
                    <a:pt x="0" y="2236"/>
                  </a:lnTo>
                  <a:lnTo>
                    <a:pt x="0" y="2363"/>
                  </a:lnTo>
                  <a:lnTo>
                    <a:pt x="26" y="2490"/>
                  </a:lnTo>
                  <a:lnTo>
                    <a:pt x="102" y="2617"/>
                  </a:lnTo>
                  <a:lnTo>
                    <a:pt x="178" y="2719"/>
                  </a:lnTo>
                  <a:lnTo>
                    <a:pt x="280" y="2795"/>
                  </a:lnTo>
                  <a:lnTo>
                    <a:pt x="407" y="2871"/>
                  </a:lnTo>
                  <a:lnTo>
                    <a:pt x="534" y="2897"/>
                  </a:lnTo>
                  <a:lnTo>
                    <a:pt x="661" y="2922"/>
                  </a:lnTo>
                  <a:lnTo>
                    <a:pt x="788" y="2897"/>
                  </a:lnTo>
                  <a:lnTo>
                    <a:pt x="915" y="2871"/>
                  </a:lnTo>
                  <a:lnTo>
                    <a:pt x="1017" y="2795"/>
                  </a:lnTo>
                  <a:lnTo>
                    <a:pt x="1144" y="2719"/>
                  </a:lnTo>
                  <a:lnTo>
                    <a:pt x="2896" y="941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FF3B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71"/>
            <p:cNvSpPr/>
            <p:nvPr/>
          </p:nvSpPr>
          <p:spPr>
            <a:xfrm>
              <a:off x="1624802" y="2280224"/>
              <a:ext cx="88337" cy="88337"/>
            </a:xfrm>
            <a:custGeom>
              <a:rect b="b" l="l" r="r" t="t"/>
              <a:pathLst>
                <a:path extrusionOk="0" h="3355" w="3355">
                  <a:moveTo>
                    <a:pt x="1119" y="1"/>
                  </a:moveTo>
                  <a:lnTo>
                    <a:pt x="1" y="2414"/>
                  </a:lnTo>
                  <a:lnTo>
                    <a:pt x="941" y="3354"/>
                  </a:lnTo>
                  <a:lnTo>
                    <a:pt x="3354" y="2237"/>
                  </a:lnTo>
                  <a:lnTo>
                    <a:pt x="3303" y="77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71"/>
            <p:cNvSpPr/>
            <p:nvPr/>
          </p:nvSpPr>
          <p:spPr>
            <a:xfrm>
              <a:off x="1632832" y="2281567"/>
              <a:ext cx="80306" cy="86994"/>
            </a:xfrm>
            <a:custGeom>
              <a:rect b="b" l="l" r="r" t="t"/>
              <a:pathLst>
                <a:path extrusionOk="0" h="3304" w="3050">
                  <a:moveTo>
                    <a:pt x="2363" y="1"/>
                  </a:moveTo>
                  <a:lnTo>
                    <a:pt x="2414" y="1550"/>
                  </a:lnTo>
                  <a:lnTo>
                    <a:pt x="1" y="2668"/>
                  </a:lnTo>
                  <a:lnTo>
                    <a:pt x="636" y="3303"/>
                  </a:lnTo>
                  <a:lnTo>
                    <a:pt x="3049" y="2186"/>
                  </a:lnTo>
                  <a:lnTo>
                    <a:pt x="2998" y="26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71"/>
            <p:cNvSpPr/>
            <p:nvPr/>
          </p:nvSpPr>
          <p:spPr>
            <a:xfrm>
              <a:off x="1910430" y="1972531"/>
              <a:ext cx="110402" cy="111086"/>
            </a:xfrm>
            <a:custGeom>
              <a:rect b="b" l="l" r="r" t="t"/>
              <a:pathLst>
                <a:path extrusionOk="0" h="4219" w="4193">
                  <a:moveTo>
                    <a:pt x="1906" y="1"/>
                  </a:moveTo>
                  <a:lnTo>
                    <a:pt x="1601" y="26"/>
                  </a:lnTo>
                  <a:lnTo>
                    <a:pt x="1321" y="128"/>
                  </a:lnTo>
                  <a:lnTo>
                    <a:pt x="1067" y="255"/>
                  </a:lnTo>
                  <a:lnTo>
                    <a:pt x="940" y="357"/>
                  </a:lnTo>
                  <a:lnTo>
                    <a:pt x="839" y="458"/>
                  </a:lnTo>
                  <a:lnTo>
                    <a:pt x="0" y="1297"/>
                  </a:lnTo>
                  <a:lnTo>
                    <a:pt x="813" y="3380"/>
                  </a:lnTo>
                  <a:lnTo>
                    <a:pt x="2897" y="4218"/>
                  </a:lnTo>
                  <a:lnTo>
                    <a:pt x="3735" y="3354"/>
                  </a:lnTo>
                  <a:lnTo>
                    <a:pt x="3862" y="3253"/>
                  </a:lnTo>
                  <a:lnTo>
                    <a:pt x="3938" y="3126"/>
                  </a:lnTo>
                  <a:lnTo>
                    <a:pt x="4065" y="2872"/>
                  </a:lnTo>
                  <a:lnTo>
                    <a:pt x="4167" y="2592"/>
                  </a:lnTo>
                  <a:lnTo>
                    <a:pt x="4192" y="2287"/>
                  </a:lnTo>
                  <a:lnTo>
                    <a:pt x="4167" y="2008"/>
                  </a:lnTo>
                  <a:lnTo>
                    <a:pt x="4065" y="1728"/>
                  </a:lnTo>
                  <a:lnTo>
                    <a:pt x="3938" y="1474"/>
                  </a:lnTo>
                  <a:lnTo>
                    <a:pt x="3862" y="1347"/>
                  </a:lnTo>
                  <a:lnTo>
                    <a:pt x="3735" y="1246"/>
                  </a:lnTo>
                  <a:lnTo>
                    <a:pt x="2973" y="458"/>
                  </a:lnTo>
                  <a:lnTo>
                    <a:pt x="2846" y="357"/>
                  </a:lnTo>
                  <a:lnTo>
                    <a:pt x="2719" y="255"/>
                  </a:lnTo>
                  <a:lnTo>
                    <a:pt x="2465" y="128"/>
                  </a:lnTo>
                  <a:lnTo>
                    <a:pt x="2185" y="26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71"/>
            <p:cNvSpPr/>
            <p:nvPr/>
          </p:nvSpPr>
          <p:spPr>
            <a:xfrm>
              <a:off x="1927149" y="1987934"/>
              <a:ext cx="93682" cy="95683"/>
            </a:xfrm>
            <a:custGeom>
              <a:rect b="b" l="l" r="r" t="t"/>
              <a:pathLst>
                <a:path extrusionOk="0" h="3634" w="3558">
                  <a:moveTo>
                    <a:pt x="2465" y="0"/>
                  </a:moveTo>
                  <a:lnTo>
                    <a:pt x="2566" y="127"/>
                  </a:lnTo>
                  <a:lnTo>
                    <a:pt x="2668" y="254"/>
                  </a:lnTo>
                  <a:lnTo>
                    <a:pt x="2795" y="508"/>
                  </a:lnTo>
                  <a:lnTo>
                    <a:pt x="2871" y="788"/>
                  </a:lnTo>
                  <a:lnTo>
                    <a:pt x="2897" y="1067"/>
                  </a:lnTo>
                  <a:lnTo>
                    <a:pt x="2871" y="1347"/>
                  </a:lnTo>
                  <a:lnTo>
                    <a:pt x="2795" y="1626"/>
                  </a:lnTo>
                  <a:lnTo>
                    <a:pt x="2668" y="1906"/>
                  </a:lnTo>
                  <a:lnTo>
                    <a:pt x="2566" y="2033"/>
                  </a:lnTo>
                  <a:lnTo>
                    <a:pt x="2465" y="2134"/>
                  </a:lnTo>
                  <a:lnTo>
                    <a:pt x="1626" y="2973"/>
                  </a:lnTo>
                  <a:lnTo>
                    <a:pt x="1" y="2337"/>
                  </a:lnTo>
                  <a:lnTo>
                    <a:pt x="1" y="2337"/>
                  </a:lnTo>
                  <a:lnTo>
                    <a:pt x="178" y="2795"/>
                  </a:lnTo>
                  <a:lnTo>
                    <a:pt x="2262" y="3633"/>
                  </a:lnTo>
                  <a:lnTo>
                    <a:pt x="3100" y="2769"/>
                  </a:lnTo>
                  <a:lnTo>
                    <a:pt x="3227" y="2668"/>
                  </a:lnTo>
                  <a:lnTo>
                    <a:pt x="3303" y="2541"/>
                  </a:lnTo>
                  <a:lnTo>
                    <a:pt x="3430" y="2287"/>
                  </a:lnTo>
                  <a:lnTo>
                    <a:pt x="3532" y="2007"/>
                  </a:lnTo>
                  <a:lnTo>
                    <a:pt x="3557" y="1702"/>
                  </a:lnTo>
                  <a:lnTo>
                    <a:pt x="3532" y="1423"/>
                  </a:lnTo>
                  <a:lnTo>
                    <a:pt x="3430" y="1143"/>
                  </a:lnTo>
                  <a:lnTo>
                    <a:pt x="3303" y="889"/>
                  </a:lnTo>
                  <a:lnTo>
                    <a:pt x="3227" y="762"/>
                  </a:lnTo>
                  <a:lnTo>
                    <a:pt x="3100" y="661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71"/>
            <p:cNvSpPr/>
            <p:nvPr/>
          </p:nvSpPr>
          <p:spPr>
            <a:xfrm>
              <a:off x="1654239" y="2175878"/>
              <a:ext cx="163246" cy="163246"/>
            </a:xfrm>
            <a:custGeom>
              <a:rect b="b" l="l" r="r" t="t"/>
              <a:pathLst>
                <a:path extrusionOk="0" h="6200" w="6200">
                  <a:moveTo>
                    <a:pt x="3964" y="1"/>
                  </a:moveTo>
                  <a:lnTo>
                    <a:pt x="1" y="3964"/>
                  </a:lnTo>
                  <a:lnTo>
                    <a:pt x="2236" y="6200"/>
                  </a:lnTo>
                  <a:lnTo>
                    <a:pt x="6199" y="2236"/>
                  </a:lnTo>
                  <a:lnTo>
                    <a:pt x="3964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71"/>
            <p:cNvSpPr/>
            <p:nvPr/>
          </p:nvSpPr>
          <p:spPr>
            <a:xfrm>
              <a:off x="1696367" y="2218033"/>
              <a:ext cx="121118" cy="121092"/>
            </a:xfrm>
            <a:custGeom>
              <a:rect b="b" l="l" r="r" t="t"/>
              <a:pathLst>
                <a:path extrusionOk="0" h="4599" w="4600">
                  <a:moveTo>
                    <a:pt x="3939" y="0"/>
                  </a:moveTo>
                  <a:lnTo>
                    <a:pt x="1" y="3963"/>
                  </a:lnTo>
                  <a:lnTo>
                    <a:pt x="636" y="4599"/>
                  </a:lnTo>
                  <a:lnTo>
                    <a:pt x="4599" y="635"/>
                  </a:lnTo>
                  <a:lnTo>
                    <a:pt x="393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71"/>
            <p:cNvSpPr/>
            <p:nvPr/>
          </p:nvSpPr>
          <p:spPr>
            <a:xfrm>
              <a:off x="1738521" y="2006655"/>
              <a:ext cx="248187" cy="248187"/>
            </a:xfrm>
            <a:custGeom>
              <a:rect b="b" l="l" r="r" t="t"/>
              <a:pathLst>
                <a:path extrusionOk="0" h="9426" w="9426">
                  <a:moveTo>
                    <a:pt x="6529" y="1"/>
                  </a:moveTo>
                  <a:lnTo>
                    <a:pt x="153" y="6377"/>
                  </a:lnTo>
                  <a:lnTo>
                    <a:pt x="77" y="6453"/>
                  </a:lnTo>
                  <a:lnTo>
                    <a:pt x="51" y="6530"/>
                  </a:lnTo>
                  <a:lnTo>
                    <a:pt x="26" y="6606"/>
                  </a:lnTo>
                  <a:lnTo>
                    <a:pt x="0" y="6707"/>
                  </a:lnTo>
                  <a:lnTo>
                    <a:pt x="26" y="6784"/>
                  </a:lnTo>
                  <a:lnTo>
                    <a:pt x="51" y="6885"/>
                  </a:lnTo>
                  <a:lnTo>
                    <a:pt x="77" y="6961"/>
                  </a:lnTo>
                  <a:lnTo>
                    <a:pt x="153" y="7038"/>
                  </a:lnTo>
                  <a:lnTo>
                    <a:pt x="2388" y="9273"/>
                  </a:lnTo>
                  <a:lnTo>
                    <a:pt x="2465" y="9349"/>
                  </a:lnTo>
                  <a:lnTo>
                    <a:pt x="2541" y="9400"/>
                  </a:lnTo>
                  <a:lnTo>
                    <a:pt x="2643" y="9426"/>
                  </a:lnTo>
                  <a:lnTo>
                    <a:pt x="2820" y="9426"/>
                  </a:lnTo>
                  <a:lnTo>
                    <a:pt x="2897" y="9400"/>
                  </a:lnTo>
                  <a:lnTo>
                    <a:pt x="2998" y="9349"/>
                  </a:lnTo>
                  <a:lnTo>
                    <a:pt x="3049" y="9273"/>
                  </a:lnTo>
                  <a:lnTo>
                    <a:pt x="9426" y="2922"/>
                  </a:lnTo>
                  <a:lnTo>
                    <a:pt x="6529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71"/>
            <p:cNvSpPr/>
            <p:nvPr/>
          </p:nvSpPr>
          <p:spPr>
            <a:xfrm>
              <a:off x="1784678" y="2066187"/>
              <a:ext cx="202030" cy="188654"/>
            </a:xfrm>
            <a:custGeom>
              <a:rect b="b" l="l" r="r" t="t"/>
              <a:pathLst>
                <a:path extrusionOk="0" h="7165" w="7673">
                  <a:moveTo>
                    <a:pt x="7037" y="1"/>
                  </a:moveTo>
                  <a:lnTo>
                    <a:pt x="661" y="6377"/>
                  </a:lnTo>
                  <a:lnTo>
                    <a:pt x="585" y="6428"/>
                  </a:lnTo>
                  <a:lnTo>
                    <a:pt x="508" y="6479"/>
                  </a:lnTo>
                  <a:lnTo>
                    <a:pt x="407" y="6504"/>
                  </a:lnTo>
                  <a:lnTo>
                    <a:pt x="331" y="6529"/>
                  </a:lnTo>
                  <a:lnTo>
                    <a:pt x="229" y="6504"/>
                  </a:lnTo>
                  <a:lnTo>
                    <a:pt x="153" y="6479"/>
                  </a:lnTo>
                  <a:lnTo>
                    <a:pt x="77" y="6428"/>
                  </a:lnTo>
                  <a:lnTo>
                    <a:pt x="0" y="6377"/>
                  </a:lnTo>
                  <a:lnTo>
                    <a:pt x="0" y="6377"/>
                  </a:lnTo>
                  <a:lnTo>
                    <a:pt x="635" y="7012"/>
                  </a:lnTo>
                  <a:lnTo>
                    <a:pt x="712" y="7088"/>
                  </a:lnTo>
                  <a:lnTo>
                    <a:pt x="788" y="7139"/>
                  </a:lnTo>
                  <a:lnTo>
                    <a:pt x="890" y="7165"/>
                  </a:lnTo>
                  <a:lnTo>
                    <a:pt x="1067" y="7165"/>
                  </a:lnTo>
                  <a:lnTo>
                    <a:pt x="1144" y="7139"/>
                  </a:lnTo>
                  <a:lnTo>
                    <a:pt x="1245" y="7088"/>
                  </a:lnTo>
                  <a:lnTo>
                    <a:pt x="1296" y="7012"/>
                  </a:lnTo>
                  <a:lnTo>
                    <a:pt x="7673" y="661"/>
                  </a:lnTo>
                  <a:lnTo>
                    <a:pt x="70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2" name="Google Shape;3182;p71"/>
          <p:cNvGrpSpPr/>
          <p:nvPr/>
        </p:nvGrpSpPr>
        <p:grpSpPr>
          <a:xfrm>
            <a:off x="2938558" y="2649920"/>
            <a:ext cx="581608" cy="634521"/>
            <a:chOff x="3990054" y="4166538"/>
            <a:chExt cx="375255" cy="421413"/>
          </a:xfrm>
        </p:grpSpPr>
        <p:sp>
          <p:nvSpPr>
            <p:cNvPr id="3183" name="Google Shape;3183;p71"/>
            <p:cNvSpPr/>
            <p:nvPr/>
          </p:nvSpPr>
          <p:spPr>
            <a:xfrm>
              <a:off x="4102430" y="4166538"/>
              <a:ext cx="38810" cy="64245"/>
            </a:xfrm>
            <a:custGeom>
              <a:rect b="b" l="l" r="r" t="t"/>
              <a:pathLst>
                <a:path extrusionOk="0" h="2440" w="1474">
                  <a:moveTo>
                    <a:pt x="356" y="0"/>
                  </a:moveTo>
                  <a:lnTo>
                    <a:pt x="279" y="26"/>
                  </a:lnTo>
                  <a:lnTo>
                    <a:pt x="203" y="76"/>
                  </a:lnTo>
                  <a:lnTo>
                    <a:pt x="127" y="153"/>
                  </a:lnTo>
                  <a:lnTo>
                    <a:pt x="51" y="203"/>
                  </a:lnTo>
                  <a:lnTo>
                    <a:pt x="25" y="305"/>
                  </a:lnTo>
                  <a:lnTo>
                    <a:pt x="0" y="381"/>
                  </a:lnTo>
                  <a:lnTo>
                    <a:pt x="0" y="483"/>
                  </a:lnTo>
                  <a:lnTo>
                    <a:pt x="0" y="559"/>
                  </a:lnTo>
                  <a:lnTo>
                    <a:pt x="25" y="661"/>
                  </a:lnTo>
                  <a:lnTo>
                    <a:pt x="76" y="737"/>
                  </a:lnTo>
                  <a:lnTo>
                    <a:pt x="127" y="813"/>
                  </a:lnTo>
                  <a:lnTo>
                    <a:pt x="203" y="915"/>
                  </a:lnTo>
                  <a:lnTo>
                    <a:pt x="279" y="1042"/>
                  </a:lnTo>
                  <a:lnTo>
                    <a:pt x="407" y="1347"/>
                  </a:lnTo>
                  <a:lnTo>
                    <a:pt x="483" y="1677"/>
                  </a:lnTo>
                  <a:lnTo>
                    <a:pt x="508" y="1982"/>
                  </a:lnTo>
                  <a:lnTo>
                    <a:pt x="534" y="2083"/>
                  </a:lnTo>
                  <a:lnTo>
                    <a:pt x="559" y="2160"/>
                  </a:lnTo>
                  <a:lnTo>
                    <a:pt x="610" y="2236"/>
                  </a:lnTo>
                  <a:lnTo>
                    <a:pt x="661" y="2312"/>
                  </a:lnTo>
                  <a:lnTo>
                    <a:pt x="737" y="2363"/>
                  </a:lnTo>
                  <a:lnTo>
                    <a:pt x="813" y="2388"/>
                  </a:lnTo>
                  <a:lnTo>
                    <a:pt x="889" y="2414"/>
                  </a:lnTo>
                  <a:lnTo>
                    <a:pt x="991" y="2439"/>
                  </a:lnTo>
                  <a:lnTo>
                    <a:pt x="1016" y="2439"/>
                  </a:lnTo>
                  <a:lnTo>
                    <a:pt x="1118" y="2414"/>
                  </a:lnTo>
                  <a:lnTo>
                    <a:pt x="1219" y="2388"/>
                  </a:lnTo>
                  <a:lnTo>
                    <a:pt x="1296" y="2337"/>
                  </a:lnTo>
                  <a:lnTo>
                    <a:pt x="1346" y="2261"/>
                  </a:lnTo>
                  <a:lnTo>
                    <a:pt x="1397" y="2185"/>
                  </a:lnTo>
                  <a:lnTo>
                    <a:pt x="1448" y="2109"/>
                  </a:lnTo>
                  <a:lnTo>
                    <a:pt x="1473" y="2007"/>
                  </a:lnTo>
                  <a:lnTo>
                    <a:pt x="1473" y="1931"/>
                  </a:lnTo>
                  <a:lnTo>
                    <a:pt x="1448" y="1728"/>
                  </a:lnTo>
                  <a:lnTo>
                    <a:pt x="1346" y="1270"/>
                  </a:lnTo>
                  <a:lnTo>
                    <a:pt x="1245" y="915"/>
                  </a:lnTo>
                  <a:lnTo>
                    <a:pt x="1118" y="585"/>
                  </a:lnTo>
                  <a:lnTo>
                    <a:pt x="965" y="331"/>
                  </a:lnTo>
                  <a:lnTo>
                    <a:pt x="788" y="127"/>
                  </a:lnTo>
                  <a:lnTo>
                    <a:pt x="711" y="76"/>
                  </a:lnTo>
                  <a:lnTo>
                    <a:pt x="635" y="2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71"/>
            <p:cNvSpPr/>
            <p:nvPr/>
          </p:nvSpPr>
          <p:spPr>
            <a:xfrm>
              <a:off x="4060934" y="4494295"/>
              <a:ext cx="232810" cy="93656"/>
            </a:xfrm>
            <a:custGeom>
              <a:rect b="b" l="l" r="r" t="t"/>
              <a:pathLst>
                <a:path extrusionOk="0" h="3557" w="8842">
                  <a:moveTo>
                    <a:pt x="1779" y="0"/>
                  </a:moveTo>
                  <a:lnTo>
                    <a:pt x="1703" y="51"/>
                  </a:lnTo>
                  <a:lnTo>
                    <a:pt x="1500" y="229"/>
                  </a:lnTo>
                  <a:lnTo>
                    <a:pt x="1220" y="483"/>
                  </a:lnTo>
                  <a:lnTo>
                    <a:pt x="1043" y="661"/>
                  </a:lnTo>
                  <a:lnTo>
                    <a:pt x="890" y="864"/>
                  </a:lnTo>
                  <a:lnTo>
                    <a:pt x="712" y="1118"/>
                  </a:lnTo>
                  <a:lnTo>
                    <a:pt x="560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79" y="2338"/>
                  </a:lnTo>
                  <a:lnTo>
                    <a:pt x="77" y="2719"/>
                  </a:lnTo>
                  <a:lnTo>
                    <a:pt x="26" y="3125"/>
                  </a:lnTo>
                  <a:lnTo>
                    <a:pt x="1" y="3557"/>
                  </a:lnTo>
                  <a:lnTo>
                    <a:pt x="8842" y="3557"/>
                  </a:lnTo>
                  <a:lnTo>
                    <a:pt x="8816" y="3125"/>
                  </a:lnTo>
                  <a:lnTo>
                    <a:pt x="8766" y="2719"/>
                  </a:lnTo>
                  <a:lnTo>
                    <a:pt x="8689" y="2338"/>
                  </a:lnTo>
                  <a:lnTo>
                    <a:pt x="8562" y="1982"/>
                  </a:lnTo>
                  <a:lnTo>
                    <a:pt x="8435" y="1652"/>
                  </a:lnTo>
                  <a:lnTo>
                    <a:pt x="8283" y="1372"/>
                  </a:lnTo>
                  <a:lnTo>
                    <a:pt x="8130" y="1118"/>
                  </a:lnTo>
                  <a:lnTo>
                    <a:pt x="7953" y="864"/>
                  </a:lnTo>
                  <a:lnTo>
                    <a:pt x="7800" y="661"/>
                  </a:lnTo>
                  <a:lnTo>
                    <a:pt x="7648" y="483"/>
                  </a:lnTo>
                  <a:lnTo>
                    <a:pt x="7368" y="229"/>
                  </a:lnTo>
                  <a:lnTo>
                    <a:pt x="7165" y="51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71"/>
            <p:cNvSpPr/>
            <p:nvPr/>
          </p:nvSpPr>
          <p:spPr>
            <a:xfrm>
              <a:off x="4060934" y="4494295"/>
              <a:ext cx="66246" cy="93656"/>
            </a:xfrm>
            <a:custGeom>
              <a:rect b="b" l="l" r="r" t="t"/>
              <a:pathLst>
                <a:path extrusionOk="0" h="3557" w="2516">
                  <a:moveTo>
                    <a:pt x="1779" y="0"/>
                  </a:moveTo>
                  <a:lnTo>
                    <a:pt x="1703" y="51"/>
                  </a:lnTo>
                  <a:lnTo>
                    <a:pt x="1500" y="229"/>
                  </a:lnTo>
                  <a:lnTo>
                    <a:pt x="1220" y="483"/>
                  </a:lnTo>
                  <a:lnTo>
                    <a:pt x="1043" y="661"/>
                  </a:lnTo>
                  <a:lnTo>
                    <a:pt x="890" y="864"/>
                  </a:lnTo>
                  <a:lnTo>
                    <a:pt x="712" y="1118"/>
                  </a:lnTo>
                  <a:lnTo>
                    <a:pt x="560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79" y="2338"/>
                  </a:lnTo>
                  <a:lnTo>
                    <a:pt x="77" y="2719"/>
                  </a:lnTo>
                  <a:lnTo>
                    <a:pt x="26" y="3125"/>
                  </a:lnTo>
                  <a:lnTo>
                    <a:pt x="1" y="3557"/>
                  </a:lnTo>
                  <a:lnTo>
                    <a:pt x="738" y="3557"/>
                  </a:lnTo>
                  <a:lnTo>
                    <a:pt x="763" y="3125"/>
                  </a:lnTo>
                  <a:lnTo>
                    <a:pt x="814" y="2719"/>
                  </a:lnTo>
                  <a:lnTo>
                    <a:pt x="916" y="2338"/>
                  </a:lnTo>
                  <a:lnTo>
                    <a:pt x="1017" y="1982"/>
                  </a:lnTo>
                  <a:lnTo>
                    <a:pt x="1144" y="1652"/>
                  </a:lnTo>
                  <a:lnTo>
                    <a:pt x="1297" y="1372"/>
                  </a:lnTo>
                  <a:lnTo>
                    <a:pt x="1474" y="1118"/>
                  </a:lnTo>
                  <a:lnTo>
                    <a:pt x="1627" y="864"/>
                  </a:lnTo>
                  <a:lnTo>
                    <a:pt x="1779" y="661"/>
                  </a:lnTo>
                  <a:lnTo>
                    <a:pt x="1957" y="483"/>
                  </a:lnTo>
                  <a:lnTo>
                    <a:pt x="2237" y="229"/>
                  </a:lnTo>
                  <a:lnTo>
                    <a:pt x="2440" y="51"/>
                  </a:lnTo>
                  <a:lnTo>
                    <a:pt x="2516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71"/>
            <p:cNvSpPr/>
            <p:nvPr/>
          </p:nvSpPr>
          <p:spPr>
            <a:xfrm>
              <a:off x="4100403" y="4548482"/>
              <a:ext cx="12744" cy="39469"/>
            </a:xfrm>
            <a:custGeom>
              <a:rect b="b" l="l" r="r" t="t"/>
              <a:pathLst>
                <a:path extrusionOk="0" h="1499" w="484">
                  <a:moveTo>
                    <a:pt x="229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3"/>
                  </a:lnTo>
                  <a:lnTo>
                    <a:pt x="1" y="229"/>
                  </a:lnTo>
                  <a:lnTo>
                    <a:pt x="1" y="1499"/>
                  </a:lnTo>
                  <a:lnTo>
                    <a:pt x="484" y="1499"/>
                  </a:lnTo>
                  <a:lnTo>
                    <a:pt x="484" y="229"/>
                  </a:lnTo>
                  <a:lnTo>
                    <a:pt x="458" y="153"/>
                  </a:lnTo>
                  <a:lnTo>
                    <a:pt x="407" y="76"/>
                  </a:lnTo>
                  <a:lnTo>
                    <a:pt x="331" y="2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71"/>
            <p:cNvSpPr/>
            <p:nvPr/>
          </p:nvSpPr>
          <p:spPr>
            <a:xfrm>
              <a:off x="4241558" y="4548482"/>
              <a:ext cx="12717" cy="39469"/>
            </a:xfrm>
            <a:custGeom>
              <a:rect b="b" l="l" r="r" t="t"/>
              <a:pathLst>
                <a:path extrusionOk="0" h="1499" w="483">
                  <a:moveTo>
                    <a:pt x="254" y="0"/>
                  </a:moveTo>
                  <a:lnTo>
                    <a:pt x="153" y="26"/>
                  </a:lnTo>
                  <a:lnTo>
                    <a:pt x="76" y="76"/>
                  </a:lnTo>
                  <a:lnTo>
                    <a:pt x="26" y="153"/>
                  </a:lnTo>
                  <a:lnTo>
                    <a:pt x="0" y="229"/>
                  </a:lnTo>
                  <a:lnTo>
                    <a:pt x="0" y="1499"/>
                  </a:lnTo>
                  <a:lnTo>
                    <a:pt x="483" y="1499"/>
                  </a:lnTo>
                  <a:lnTo>
                    <a:pt x="483" y="229"/>
                  </a:lnTo>
                  <a:lnTo>
                    <a:pt x="483" y="153"/>
                  </a:lnTo>
                  <a:lnTo>
                    <a:pt x="432" y="76"/>
                  </a:lnTo>
                  <a:lnTo>
                    <a:pt x="330" y="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71"/>
            <p:cNvSpPr/>
            <p:nvPr/>
          </p:nvSpPr>
          <p:spPr>
            <a:xfrm>
              <a:off x="4135870" y="4463515"/>
              <a:ext cx="82966" cy="82966"/>
            </a:xfrm>
            <a:custGeom>
              <a:rect b="b" l="l" r="r" t="t"/>
              <a:pathLst>
                <a:path extrusionOk="0" h="3151" w="3151">
                  <a:moveTo>
                    <a:pt x="1423" y="1"/>
                  </a:moveTo>
                  <a:lnTo>
                    <a:pt x="1270" y="26"/>
                  </a:lnTo>
                  <a:lnTo>
                    <a:pt x="1118" y="77"/>
                  </a:lnTo>
                  <a:lnTo>
                    <a:pt x="966" y="128"/>
                  </a:lnTo>
                  <a:lnTo>
                    <a:pt x="712" y="280"/>
                  </a:lnTo>
                  <a:lnTo>
                    <a:pt x="458" y="458"/>
                  </a:lnTo>
                  <a:lnTo>
                    <a:pt x="280" y="687"/>
                  </a:lnTo>
                  <a:lnTo>
                    <a:pt x="127" y="966"/>
                  </a:lnTo>
                  <a:lnTo>
                    <a:pt x="76" y="1119"/>
                  </a:lnTo>
                  <a:lnTo>
                    <a:pt x="51" y="1271"/>
                  </a:lnTo>
                  <a:lnTo>
                    <a:pt x="26" y="1423"/>
                  </a:lnTo>
                  <a:lnTo>
                    <a:pt x="0" y="1576"/>
                  </a:lnTo>
                  <a:lnTo>
                    <a:pt x="26" y="1728"/>
                  </a:lnTo>
                  <a:lnTo>
                    <a:pt x="51" y="1881"/>
                  </a:lnTo>
                  <a:lnTo>
                    <a:pt x="76" y="2033"/>
                  </a:lnTo>
                  <a:lnTo>
                    <a:pt x="127" y="2186"/>
                  </a:lnTo>
                  <a:lnTo>
                    <a:pt x="280" y="2465"/>
                  </a:lnTo>
                  <a:lnTo>
                    <a:pt x="458" y="2694"/>
                  </a:lnTo>
                  <a:lnTo>
                    <a:pt x="712" y="2871"/>
                  </a:lnTo>
                  <a:lnTo>
                    <a:pt x="966" y="3024"/>
                  </a:lnTo>
                  <a:lnTo>
                    <a:pt x="1118" y="3075"/>
                  </a:lnTo>
                  <a:lnTo>
                    <a:pt x="1270" y="3100"/>
                  </a:lnTo>
                  <a:lnTo>
                    <a:pt x="1423" y="3126"/>
                  </a:lnTo>
                  <a:lnTo>
                    <a:pt x="1575" y="3151"/>
                  </a:lnTo>
                  <a:lnTo>
                    <a:pt x="1728" y="3126"/>
                  </a:lnTo>
                  <a:lnTo>
                    <a:pt x="1906" y="3100"/>
                  </a:lnTo>
                  <a:lnTo>
                    <a:pt x="2058" y="3075"/>
                  </a:lnTo>
                  <a:lnTo>
                    <a:pt x="2185" y="3024"/>
                  </a:lnTo>
                  <a:lnTo>
                    <a:pt x="2465" y="2871"/>
                  </a:lnTo>
                  <a:lnTo>
                    <a:pt x="2693" y="2694"/>
                  </a:lnTo>
                  <a:lnTo>
                    <a:pt x="2871" y="2465"/>
                  </a:lnTo>
                  <a:lnTo>
                    <a:pt x="3023" y="2186"/>
                  </a:lnTo>
                  <a:lnTo>
                    <a:pt x="3074" y="2033"/>
                  </a:lnTo>
                  <a:lnTo>
                    <a:pt x="3125" y="1881"/>
                  </a:lnTo>
                  <a:lnTo>
                    <a:pt x="3150" y="1728"/>
                  </a:lnTo>
                  <a:lnTo>
                    <a:pt x="3150" y="1576"/>
                  </a:lnTo>
                  <a:lnTo>
                    <a:pt x="3150" y="1423"/>
                  </a:lnTo>
                  <a:lnTo>
                    <a:pt x="3125" y="1271"/>
                  </a:lnTo>
                  <a:lnTo>
                    <a:pt x="3074" y="1119"/>
                  </a:lnTo>
                  <a:lnTo>
                    <a:pt x="3023" y="966"/>
                  </a:lnTo>
                  <a:lnTo>
                    <a:pt x="2871" y="687"/>
                  </a:lnTo>
                  <a:lnTo>
                    <a:pt x="2693" y="458"/>
                  </a:lnTo>
                  <a:lnTo>
                    <a:pt x="2465" y="280"/>
                  </a:lnTo>
                  <a:lnTo>
                    <a:pt x="2185" y="128"/>
                  </a:lnTo>
                  <a:lnTo>
                    <a:pt x="2058" y="77"/>
                  </a:lnTo>
                  <a:lnTo>
                    <a:pt x="1906" y="26"/>
                  </a:lnTo>
                  <a:lnTo>
                    <a:pt x="1728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71"/>
            <p:cNvSpPr/>
            <p:nvPr/>
          </p:nvSpPr>
          <p:spPr>
            <a:xfrm>
              <a:off x="3997400" y="4249477"/>
              <a:ext cx="359905" cy="112403"/>
            </a:xfrm>
            <a:custGeom>
              <a:rect b="b" l="l" r="r" t="t"/>
              <a:pathLst>
                <a:path extrusionOk="0" h="4269" w="13669">
                  <a:moveTo>
                    <a:pt x="1499" y="0"/>
                  </a:moveTo>
                  <a:lnTo>
                    <a:pt x="1169" y="458"/>
                  </a:lnTo>
                  <a:lnTo>
                    <a:pt x="864" y="940"/>
                  </a:lnTo>
                  <a:lnTo>
                    <a:pt x="610" y="1448"/>
                  </a:lnTo>
                  <a:lnTo>
                    <a:pt x="407" y="1957"/>
                  </a:lnTo>
                  <a:lnTo>
                    <a:pt x="229" y="2515"/>
                  </a:lnTo>
                  <a:lnTo>
                    <a:pt x="102" y="3074"/>
                  </a:lnTo>
                  <a:lnTo>
                    <a:pt x="26" y="3659"/>
                  </a:lnTo>
                  <a:lnTo>
                    <a:pt x="1" y="4268"/>
                  </a:lnTo>
                  <a:lnTo>
                    <a:pt x="13668" y="4268"/>
                  </a:lnTo>
                  <a:lnTo>
                    <a:pt x="13643" y="3659"/>
                  </a:lnTo>
                  <a:lnTo>
                    <a:pt x="13567" y="3074"/>
                  </a:lnTo>
                  <a:lnTo>
                    <a:pt x="13440" y="2515"/>
                  </a:lnTo>
                  <a:lnTo>
                    <a:pt x="13262" y="1957"/>
                  </a:lnTo>
                  <a:lnTo>
                    <a:pt x="13058" y="1448"/>
                  </a:lnTo>
                  <a:lnTo>
                    <a:pt x="12804" y="940"/>
                  </a:lnTo>
                  <a:lnTo>
                    <a:pt x="12500" y="458"/>
                  </a:lnTo>
                  <a:lnTo>
                    <a:pt x="1216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71"/>
            <p:cNvSpPr/>
            <p:nvPr/>
          </p:nvSpPr>
          <p:spPr>
            <a:xfrm>
              <a:off x="3997400" y="4249477"/>
              <a:ext cx="64903" cy="112403"/>
            </a:xfrm>
            <a:custGeom>
              <a:rect b="b" l="l" r="r" t="t"/>
              <a:pathLst>
                <a:path extrusionOk="0" h="4269" w="2465">
                  <a:moveTo>
                    <a:pt x="1499" y="0"/>
                  </a:moveTo>
                  <a:lnTo>
                    <a:pt x="1169" y="458"/>
                  </a:lnTo>
                  <a:lnTo>
                    <a:pt x="864" y="940"/>
                  </a:lnTo>
                  <a:lnTo>
                    <a:pt x="610" y="1448"/>
                  </a:lnTo>
                  <a:lnTo>
                    <a:pt x="407" y="1957"/>
                  </a:lnTo>
                  <a:lnTo>
                    <a:pt x="229" y="2515"/>
                  </a:lnTo>
                  <a:lnTo>
                    <a:pt x="102" y="3074"/>
                  </a:lnTo>
                  <a:lnTo>
                    <a:pt x="26" y="3659"/>
                  </a:lnTo>
                  <a:lnTo>
                    <a:pt x="1" y="4268"/>
                  </a:lnTo>
                  <a:lnTo>
                    <a:pt x="966" y="4268"/>
                  </a:lnTo>
                  <a:lnTo>
                    <a:pt x="991" y="3659"/>
                  </a:lnTo>
                  <a:lnTo>
                    <a:pt x="1068" y="3074"/>
                  </a:lnTo>
                  <a:lnTo>
                    <a:pt x="1195" y="2515"/>
                  </a:lnTo>
                  <a:lnTo>
                    <a:pt x="1372" y="1957"/>
                  </a:lnTo>
                  <a:lnTo>
                    <a:pt x="1576" y="1448"/>
                  </a:lnTo>
                  <a:lnTo>
                    <a:pt x="1830" y="940"/>
                  </a:lnTo>
                  <a:lnTo>
                    <a:pt x="2135" y="45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71"/>
            <p:cNvSpPr/>
            <p:nvPr/>
          </p:nvSpPr>
          <p:spPr>
            <a:xfrm>
              <a:off x="4287030" y="4330416"/>
              <a:ext cx="78279" cy="78964"/>
            </a:xfrm>
            <a:custGeom>
              <a:rect b="b" l="l" r="r" t="t"/>
              <a:pathLst>
                <a:path extrusionOk="0" h="2999" w="2973">
                  <a:moveTo>
                    <a:pt x="1474" y="0"/>
                  </a:moveTo>
                  <a:lnTo>
                    <a:pt x="1322" y="26"/>
                  </a:lnTo>
                  <a:lnTo>
                    <a:pt x="1169" y="51"/>
                  </a:lnTo>
                  <a:lnTo>
                    <a:pt x="890" y="127"/>
                  </a:lnTo>
                  <a:lnTo>
                    <a:pt x="636" y="254"/>
                  </a:lnTo>
                  <a:lnTo>
                    <a:pt x="433" y="458"/>
                  </a:lnTo>
                  <a:lnTo>
                    <a:pt x="255" y="661"/>
                  </a:lnTo>
                  <a:lnTo>
                    <a:pt x="102" y="915"/>
                  </a:lnTo>
                  <a:lnTo>
                    <a:pt x="26" y="1194"/>
                  </a:lnTo>
                  <a:lnTo>
                    <a:pt x="1" y="1347"/>
                  </a:lnTo>
                  <a:lnTo>
                    <a:pt x="1" y="1499"/>
                  </a:lnTo>
                  <a:lnTo>
                    <a:pt x="1" y="1652"/>
                  </a:lnTo>
                  <a:lnTo>
                    <a:pt x="26" y="1804"/>
                  </a:lnTo>
                  <a:lnTo>
                    <a:pt x="102" y="2083"/>
                  </a:lnTo>
                  <a:lnTo>
                    <a:pt x="255" y="2338"/>
                  </a:lnTo>
                  <a:lnTo>
                    <a:pt x="433" y="2541"/>
                  </a:lnTo>
                  <a:lnTo>
                    <a:pt x="636" y="2744"/>
                  </a:lnTo>
                  <a:lnTo>
                    <a:pt x="890" y="2871"/>
                  </a:lnTo>
                  <a:lnTo>
                    <a:pt x="1169" y="2947"/>
                  </a:lnTo>
                  <a:lnTo>
                    <a:pt x="1322" y="2973"/>
                  </a:lnTo>
                  <a:lnTo>
                    <a:pt x="1474" y="2998"/>
                  </a:lnTo>
                  <a:lnTo>
                    <a:pt x="1627" y="2973"/>
                  </a:lnTo>
                  <a:lnTo>
                    <a:pt x="1779" y="2947"/>
                  </a:lnTo>
                  <a:lnTo>
                    <a:pt x="2058" y="2871"/>
                  </a:lnTo>
                  <a:lnTo>
                    <a:pt x="2312" y="2744"/>
                  </a:lnTo>
                  <a:lnTo>
                    <a:pt x="2541" y="2541"/>
                  </a:lnTo>
                  <a:lnTo>
                    <a:pt x="2719" y="2338"/>
                  </a:lnTo>
                  <a:lnTo>
                    <a:pt x="2846" y="2083"/>
                  </a:lnTo>
                  <a:lnTo>
                    <a:pt x="2948" y="1804"/>
                  </a:lnTo>
                  <a:lnTo>
                    <a:pt x="2948" y="1652"/>
                  </a:lnTo>
                  <a:lnTo>
                    <a:pt x="2973" y="1499"/>
                  </a:lnTo>
                  <a:lnTo>
                    <a:pt x="2948" y="1347"/>
                  </a:lnTo>
                  <a:lnTo>
                    <a:pt x="2948" y="1194"/>
                  </a:lnTo>
                  <a:lnTo>
                    <a:pt x="2846" y="915"/>
                  </a:lnTo>
                  <a:lnTo>
                    <a:pt x="2719" y="661"/>
                  </a:lnTo>
                  <a:lnTo>
                    <a:pt x="2541" y="458"/>
                  </a:lnTo>
                  <a:lnTo>
                    <a:pt x="2312" y="254"/>
                  </a:lnTo>
                  <a:lnTo>
                    <a:pt x="2058" y="127"/>
                  </a:lnTo>
                  <a:lnTo>
                    <a:pt x="1779" y="51"/>
                  </a:lnTo>
                  <a:lnTo>
                    <a:pt x="1627" y="26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71"/>
            <p:cNvSpPr/>
            <p:nvPr/>
          </p:nvSpPr>
          <p:spPr>
            <a:xfrm>
              <a:off x="3990054" y="4330416"/>
              <a:ext cx="78279" cy="78964"/>
            </a:xfrm>
            <a:custGeom>
              <a:rect b="b" l="l" r="r" t="t"/>
              <a:pathLst>
                <a:path extrusionOk="0" h="2999" w="2973">
                  <a:moveTo>
                    <a:pt x="1474" y="0"/>
                  </a:moveTo>
                  <a:lnTo>
                    <a:pt x="1321" y="26"/>
                  </a:lnTo>
                  <a:lnTo>
                    <a:pt x="1169" y="51"/>
                  </a:lnTo>
                  <a:lnTo>
                    <a:pt x="889" y="127"/>
                  </a:lnTo>
                  <a:lnTo>
                    <a:pt x="635" y="254"/>
                  </a:lnTo>
                  <a:lnTo>
                    <a:pt x="432" y="458"/>
                  </a:lnTo>
                  <a:lnTo>
                    <a:pt x="254" y="661"/>
                  </a:lnTo>
                  <a:lnTo>
                    <a:pt x="102" y="915"/>
                  </a:lnTo>
                  <a:lnTo>
                    <a:pt x="25" y="1194"/>
                  </a:lnTo>
                  <a:lnTo>
                    <a:pt x="0" y="1347"/>
                  </a:lnTo>
                  <a:lnTo>
                    <a:pt x="0" y="1499"/>
                  </a:lnTo>
                  <a:lnTo>
                    <a:pt x="0" y="1652"/>
                  </a:lnTo>
                  <a:lnTo>
                    <a:pt x="25" y="1804"/>
                  </a:lnTo>
                  <a:lnTo>
                    <a:pt x="102" y="2083"/>
                  </a:lnTo>
                  <a:lnTo>
                    <a:pt x="254" y="2338"/>
                  </a:lnTo>
                  <a:lnTo>
                    <a:pt x="432" y="2541"/>
                  </a:lnTo>
                  <a:lnTo>
                    <a:pt x="635" y="2744"/>
                  </a:lnTo>
                  <a:lnTo>
                    <a:pt x="889" y="2871"/>
                  </a:lnTo>
                  <a:lnTo>
                    <a:pt x="1169" y="2947"/>
                  </a:lnTo>
                  <a:lnTo>
                    <a:pt x="1321" y="2973"/>
                  </a:lnTo>
                  <a:lnTo>
                    <a:pt x="1474" y="2998"/>
                  </a:lnTo>
                  <a:lnTo>
                    <a:pt x="1626" y="2973"/>
                  </a:lnTo>
                  <a:lnTo>
                    <a:pt x="1778" y="2947"/>
                  </a:lnTo>
                  <a:lnTo>
                    <a:pt x="2058" y="2871"/>
                  </a:lnTo>
                  <a:lnTo>
                    <a:pt x="2312" y="2744"/>
                  </a:lnTo>
                  <a:lnTo>
                    <a:pt x="2541" y="2541"/>
                  </a:lnTo>
                  <a:lnTo>
                    <a:pt x="2718" y="2338"/>
                  </a:lnTo>
                  <a:lnTo>
                    <a:pt x="2845" y="2083"/>
                  </a:lnTo>
                  <a:lnTo>
                    <a:pt x="2922" y="1804"/>
                  </a:lnTo>
                  <a:lnTo>
                    <a:pt x="2947" y="1652"/>
                  </a:lnTo>
                  <a:lnTo>
                    <a:pt x="2972" y="1499"/>
                  </a:lnTo>
                  <a:lnTo>
                    <a:pt x="2947" y="1347"/>
                  </a:lnTo>
                  <a:lnTo>
                    <a:pt x="2922" y="1194"/>
                  </a:lnTo>
                  <a:lnTo>
                    <a:pt x="2845" y="915"/>
                  </a:lnTo>
                  <a:lnTo>
                    <a:pt x="2718" y="661"/>
                  </a:lnTo>
                  <a:lnTo>
                    <a:pt x="2541" y="458"/>
                  </a:lnTo>
                  <a:lnTo>
                    <a:pt x="2312" y="254"/>
                  </a:lnTo>
                  <a:lnTo>
                    <a:pt x="2058" y="127"/>
                  </a:lnTo>
                  <a:lnTo>
                    <a:pt x="1778" y="51"/>
                  </a:lnTo>
                  <a:lnTo>
                    <a:pt x="1626" y="26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71"/>
            <p:cNvSpPr/>
            <p:nvPr/>
          </p:nvSpPr>
          <p:spPr>
            <a:xfrm>
              <a:off x="4027495" y="4211352"/>
              <a:ext cx="300373" cy="300346"/>
            </a:xfrm>
            <a:custGeom>
              <a:rect b="b" l="l" r="r" t="t"/>
              <a:pathLst>
                <a:path extrusionOk="0" h="11407" w="11408">
                  <a:moveTo>
                    <a:pt x="5691" y="0"/>
                  </a:moveTo>
                  <a:lnTo>
                    <a:pt x="5107" y="26"/>
                  </a:lnTo>
                  <a:lnTo>
                    <a:pt x="4548" y="127"/>
                  </a:lnTo>
                  <a:lnTo>
                    <a:pt x="3989" y="254"/>
                  </a:lnTo>
                  <a:lnTo>
                    <a:pt x="3481" y="458"/>
                  </a:lnTo>
                  <a:lnTo>
                    <a:pt x="2973" y="686"/>
                  </a:lnTo>
                  <a:lnTo>
                    <a:pt x="2516" y="966"/>
                  </a:lnTo>
                  <a:lnTo>
                    <a:pt x="2058" y="1296"/>
                  </a:lnTo>
                  <a:lnTo>
                    <a:pt x="1652" y="1677"/>
                  </a:lnTo>
                  <a:lnTo>
                    <a:pt x="1296" y="2084"/>
                  </a:lnTo>
                  <a:lnTo>
                    <a:pt x="966" y="2515"/>
                  </a:lnTo>
                  <a:lnTo>
                    <a:pt x="687" y="2998"/>
                  </a:lnTo>
                  <a:lnTo>
                    <a:pt x="433" y="3481"/>
                  </a:lnTo>
                  <a:lnTo>
                    <a:pt x="255" y="4014"/>
                  </a:lnTo>
                  <a:lnTo>
                    <a:pt x="102" y="4548"/>
                  </a:lnTo>
                  <a:lnTo>
                    <a:pt x="26" y="5132"/>
                  </a:lnTo>
                  <a:lnTo>
                    <a:pt x="1" y="5716"/>
                  </a:lnTo>
                  <a:lnTo>
                    <a:pt x="26" y="6301"/>
                  </a:lnTo>
                  <a:lnTo>
                    <a:pt x="102" y="6860"/>
                  </a:lnTo>
                  <a:lnTo>
                    <a:pt x="255" y="7393"/>
                  </a:lnTo>
                  <a:lnTo>
                    <a:pt x="433" y="7927"/>
                  </a:lnTo>
                  <a:lnTo>
                    <a:pt x="687" y="8435"/>
                  </a:lnTo>
                  <a:lnTo>
                    <a:pt x="966" y="8892"/>
                  </a:lnTo>
                  <a:lnTo>
                    <a:pt x="1296" y="9324"/>
                  </a:lnTo>
                  <a:lnTo>
                    <a:pt x="1652" y="9730"/>
                  </a:lnTo>
                  <a:lnTo>
                    <a:pt x="2058" y="10111"/>
                  </a:lnTo>
                  <a:lnTo>
                    <a:pt x="2516" y="10442"/>
                  </a:lnTo>
                  <a:lnTo>
                    <a:pt x="2973" y="10721"/>
                  </a:lnTo>
                  <a:lnTo>
                    <a:pt x="3481" y="10950"/>
                  </a:lnTo>
                  <a:lnTo>
                    <a:pt x="3989" y="11153"/>
                  </a:lnTo>
                  <a:lnTo>
                    <a:pt x="4548" y="11305"/>
                  </a:lnTo>
                  <a:lnTo>
                    <a:pt x="5107" y="11382"/>
                  </a:lnTo>
                  <a:lnTo>
                    <a:pt x="5691" y="11407"/>
                  </a:lnTo>
                  <a:lnTo>
                    <a:pt x="6276" y="11382"/>
                  </a:lnTo>
                  <a:lnTo>
                    <a:pt x="6835" y="11305"/>
                  </a:lnTo>
                  <a:lnTo>
                    <a:pt x="7393" y="11153"/>
                  </a:lnTo>
                  <a:lnTo>
                    <a:pt x="7927" y="10950"/>
                  </a:lnTo>
                  <a:lnTo>
                    <a:pt x="8410" y="10721"/>
                  </a:lnTo>
                  <a:lnTo>
                    <a:pt x="8892" y="10442"/>
                  </a:lnTo>
                  <a:lnTo>
                    <a:pt x="9324" y="10111"/>
                  </a:lnTo>
                  <a:lnTo>
                    <a:pt x="9731" y="9730"/>
                  </a:lnTo>
                  <a:lnTo>
                    <a:pt x="10086" y="9324"/>
                  </a:lnTo>
                  <a:lnTo>
                    <a:pt x="10417" y="8892"/>
                  </a:lnTo>
                  <a:lnTo>
                    <a:pt x="10721" y="8435"/>
                  </a:lnTo>
                  <a:lnTo>
                    <a:pt x="10950" y="7927"/>
                  </a:lnTo>
                  <a:lnTo>
                    <a:pt x="11153" y="7393"/>
                  </a:lnTo>
                  <a:lnTo>
                    <a:pt x="11280" y="6860"/>
                  </a:lnTo>
                  <a:lnTo>
                    <a:pt x="11357" y="6301"/>
                  </a:lnTo>
                  <a:lnTo>
                    <a:pt x="11407" y="5716"/>
                  </a:lnTo>
                  <a:lnTo>
                    <a:pt x="11357" y="5132"/>
                  </a:lnTo>
                  <a:lnTo>
                    <a:pt x="11280" y="4548"/>
                  </a:lnTo>
                  <a:lnTo>
                    <a:pt x="11153" y="4014"/>
                  </a:lnTo>
                  <a:lnTo>
                    <a:pt x="10950" y="3481"/>
                  </a:lnTo>
                  <a:lnTo>
                    <a:pt x="10721" y="2998"/>
                  </a:lnTo>
                  <a:lnTo>
                    <a:pt x="10417" y="2515"/>
                  </a:lnTo>
                  <a:lnTo>
                    <a:pt x="10086" y="2084"/>
                  </a:lnTo>
                  <a:lnTo>
                    <a:pt x="9731" y="1677"/>
                  </a:lnTo>
                  <a:lnTo>
                    <a:pt x="9324" y="1296"/>
                  </a:lnTo>
                  <a:lnTo>
                    <a:pt x="8892" y="966"/>
                  </a:lnTo>
                  <a:lnTo>
                    <a:pt x="8410" y="686"/>
                  </a:lnTo>
                  <a:lnTo>
                    <a:pt x="7927" y="458"/>
                  </a:lnTo>
                  <a:lnTo>
                    <a:pt x="7393" y="254"/>
                  </a:lnTo>
                  <a:lnTo>
                    <a:pt x="6835" y="127"/>
                  </a:lnTo>
                  <a:lnTo>
                    <a:pt x="6276" y="26"/>
                  </a:lnTo>
                  <a:lnTo>
                    <a:pt x="5691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71"/>
            <p:cNvSpPr/>
            <p:nvPr/>
          </p:nvSpPr>
          <p:spPr>
            <a:xfrm>
              <a:off x="4056932" y="4240789"/>
              <a:ext cx="240841" cy="150529"/>
            </a:xfrm>
            <a:custGeom>
              <a:rect b="b" l="l" r="r" t="t"/>
              <a:pathLst>
                <a:path extrusionOk="0" h="5717" w="9147">
                  <a:moveTo>
                    <a:pt x="4573" y="0"/>
                  </a:moveTo>
                  <a:lnTo>
                    <a:pt x="4116" y="26"/>
                  </a:lnTo>
                  <a:lnTo>
                    <a:pt x="3659" y="102"/>
                  </a:lnTo>
                  <a:lnTo>
                    <a:pt x="3227" y="229"/>
                  </a:lnTo>
                  <a:lnTo>
                    <a:pt x="2795" y="381"/>
                  </a:lnTo>
                  <a:lnTo>
                    <a:pt x="2389" y="559"/>
                  </a:lnTo>
                  <a:lnTo>
                    <a:pt x="2007" y="788"/>
                  </a:lnTo>
                  <a:lnTo>
                    <a:pt x="1677" y="1067"/>
                  </a:lnTo>
                  <a:lnTo>
                    <a:pt x="1347" y="1347"/>
                  </a:lnTo>
                  <a:lnTo>
                    <a:pt x="1042" y="1677"/>
                  </a:lnTo>
                  <a:lnTo>
                    <a:pt x="788" y="2032"/>
                  </a:lnTo>
                  <a:lnTo>
                    <a:pt x="559" y="2414"/>
                  </a:lnTo>
                  <a:lnTo>
                    <a:pt x="356" y="2820"/>
                  </a:lnTo>
                  <a:lnTo>
                    <a:pt x="204" y="3226"/>
                  </a:lnTo>
                  <a:lnTo>
                    <a:pt x="102" y="3658"/>
                  </a:lnTo>
                  <a:lnTo>
                    <a:pt x="26" y="4116"/>
                  </a:lnTo>
                  <a:lnTo>
                    <a:pt x="1" y="4598"/>
                  </a:lnTo>
                  <a:lnTo>
                    <a:pt x="1" y="4725"/>
                  </a:lnTo>
                  <a:lnTo>
                    <a:pt x="26" y="4852"/>
                  </a:lnTo>
                  <a:lnTo>
                    <a:pt x="77" y="4979"/>
                  </a:lnTo>
                  <a:lnTo>
                    <a:pt x="128" y="5081"/>
                  </a:lnTo>
                  <a:lnTo>
                    <a:pt x="204" y="5183"/>
                  </a:lnTo>
                  <a:lnTo>
                    <a:pt x="305" y="5284"/>
                  </a:lnTo>
                  <a:lnTo>
                    <a:pt x="382" y="5360"/>
                  </a:lnTo>
                  <a:lnTo>
                    <a:pt x="509" y="5437"/>
                  </a:lnTo>
                  <a:lnTo>
                    <a:pt x="509" y="5462"/>
                  </a:lnTo>
                  <a:lnTo>
                    <a:pt x="763" y="5564"/>
                  </a:lnTo>
                  <a:lnTo>
                    <a:pt x="1017" y="5640"/>
                  </a:lnTo>
                  <a:lnTo>
                    <a:pt x="1271" y="5691"/>
                  </a:lnTo>
                  <a:lnTo>
                    <a:pt x="1525" y="5716"/>
                  </a:lnTo>
                  <a:lnTo>
                    <a:pt x="1779" y="5691"/>
                  </a:lnTo>
                  <a:lnTo>
                    <a:pt x="2058" y="5615"/>
                  </a:lnTo>
                  <a:lnTo>
                    <a:pt x="2287" y="5538"/>
                  </a:lnTo>
                  <a:lnTo>
                    <a:pt x="2541" y="5411"/>
                  </a:lnTo>
                  <a:lnTo>
                    <a:pt x="3024" y="5106"/>
                  </a:lnTo>
                  <a:lnTo>
                    <a:pt x="3557" y="4852"/>
                  </a:lnTo>
                  <a:lnTo>
                    <a:pt x="3811" y="4751"/>
                  </a:lnTo>
                  <a:lnTo>
                    <a:pt x="4091" y="4649"/>
                  </a:lnTo>
                  <a:lnTo>
                    <a:pt x="4345" y="4598"/>
                  </a:lnTo>
                  <a:lnTo>
                    <a:pt x="4827" y="4598"/>
                  </a:lnTo>
                  <a:lnTo>
                    <a:pt x="5081" y="4649"/>
                  </a:lnTo>
                  <a:lnTo>
                    <a:pt x="5335" y="4751"/>
                  </a:lnTo>
                  <a:lnTo>
                    <a:pt x="5615" y="4852"/>
                  </a:lnTo>
                  <a:lnTo>
                    <a:pt x="6123" y="5106"/>
                  </a:lnTo>
                  <a:lnTo>
                    <a:pt x="6631" y="5411"/>
                  </a:lnTo>
                  <a:lnTo>
                    <a:pt x="6860" y="5538"/>
                  </a:lnTo>
                  <a:lnTo>
                    <a:pt x="7114" y="5615"/>
                  </a:lnTo>
                  <a:lnTo>
                    <a:pt x="7368" y="5691"/>
                  </a:lnTo>
                  <a:lnTo>
                    <a:pt x="7622" y="5716"/>
                  </a:lnTo>
                  <a:lnTo>
                    <a:pt x="7876" y="5691"/>
                  </a:lnTo>
                  <a:lnTo>
                    <a:pt x="8155" y="5640"/>
                  </a:lnTo>
                  <a:lnTo>
                    <a:pt x="8409" y="5564"/>
                  </a:lnTo>
                  <a:lnTo>
                    <a:pt x="8638" y="5462"/>
                  </a:lnTo>
                  <a:lnTo>
                    <a:pt x="8663" y="5437"/>
                  </a:lnTo>
                  <a:lnTo>
                    <a:pt x="8765" y="5360"/>
                  </a:lnTo>
                  <a:lnTo>
                    <a:pt x="8867" y="5284"/>
                  </a:lnTo>
                  <a:lnTo>
                    <a:pt x="8943" y="5183"/>
                  </a:lnTo>
                  <a:lnTo>
                    <a:pt x="9019" y="5081"/>
                  </a:lnTo>
                  <a:lnTo>
                    <a:pt x="9070" y="4979"/>
                  </a:lnTo>
                  <a:lnTo>
                    <a:pt x="9121" y="4852"/>
                  </a:lnTo>
                  <a:lnTo>
                    <a:pt x="9146" y="4725"/>
                  </a:lnTo>
                  <a:lnTo>
                    <a:pt x="9146" y="4598"/>
                  </a:lnTo>
                  <a:lnTo>
                    <a:pt x="9121" y="4116"/>
                  </a:lnTo>
                  <a:lnTo>
                    <a:pt x="9070" y="3658"/>
                  </a:lnTo>
                  <a:lnTo>
                    <a:pt x="8943" y="3226"/>
                  </a:lnTo>
                  <a:lnTo>
                    <a:pt x="8790" y="2820"/>
                  </a:lnTo>
                  <a:lnTo>
                    <a:pt x="8587" y="2414"/>
                  </a:lnTo>
                  <a:lnTo>
                    <a:pt x="8359" y="2032"/>
                  </a:lnTo>
                  <a:lnTo>
                    <a:pt x="8105" y="1677"/>
                  </a:lnTo>
                  <a:lnTo>
                    <a:pt x="7800" y="1347"/>
                  </a:lnTo>
                  <a:lnTo>
                    <a:pt x="7495" y="1067"/>
                  </a:lnTo>
                  <a:lnTo>
                    <a:pt x="7139" y="788"/>
                  </a:lnTo>
                  <a:lnTo>
                    <a:pt x="6758" y="559"/>
                  </a:lnTo>
                  <a:lnTo>
                    <a:pt x="6352" y="381"/>
                  </a:lnTo>
                  <a:lnTo>
                    <a:pt x="5945" y="229"/>
                  </a:lnTo>
                  <a:lnTo>
                    <a:pt x="5488" y="102"/>
                  </a:lnTo>
                  <a:lnTo>
                    <a:pt x="5056" y="2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71"/>
            <p:cNvSpPr/>
            <p:nvPr/>
          </p:nvSpPr>
          <p:spPr>
            <a:xfrm>
              <a:off x="4019465" y="4172541"/>
              <a:ext cx="313090" cy="99712"/>
            </a:xfrm>
            <a:custGeom>
              <a:rect b="b" l="l" r="r" t="t"/>
              <a:pathLst>
                <a:path extrusionOk="0" h="3787" w="11891">
                  <a:moveTo>
                    <a:pt x="7775" y="1"/>
                  </a:moveTo>
                  <a:lnTo>
                    <a:pt x="7267" y="52"/>
                  </a:lnTo>
                  <a:lnTo>
                    <a:pt x="6758" y="128"/>
                  </a:lnTo>
                  <a:lnTo>
                    <a:pt x="6276" y="230"/>
                  </a:lnTo>
                  <a:lnTo>
                    <a:pt x="5793" y="357"/>
                  </a:lnTo>
                  <a:lnTo>
                    <a:pt x="5336" y="509"/>
                  </a:lnTo>
                  <a:lnTo>
                    <a:pt x="4447" y="839"/>
                  </a:lnTo>
                  <a:lnTo>
                    <a:pt x="3989" y="1017"/>
                  </a:lnTo>
                  <a:lnTo>
                    <a:pt x="3532" y="1170"/>
                  </a:lnTo>
                  <a:lnTo>
                    <a:pt x="3075" y="1322"/>
                  </a:lnTo>
                  <a:lnTo>
                    <a:pt x="2592" y="1424"/>
                  </a:lnTo>
                  <a:lnTo>
                    <a:pt x="1728" y="1525"/>
                  </a:lnTo>
                  <a:lnTo>
                    <a:pt x="1297" y="1601"/>
                  </a:lnTo>
                  <a:lnTo>
                    <a:pt x="890" y="1703"/>
                  </a:lnTo>
                  <a:lnTo>
                    <a:pt x="712" y="1754"/>
                  </a:lnTo>
                  <a:lnTo>
                    <a:pt x="560" y="1855"/>
                  </a:lnTo>
                  <a:lnTo>
                    <a:pt x="433" y="1932"/>
                  </a:lnTo>
                  <a:lnTo>
                    <a:pt x="331" y="2033"/>
                  </a:lnTo>
                  <a:lnTo>
                    <a:pt x="230" y="2135"/>
                  </a:lnTo>
                  <a:lnTo>
                    <a:pt x="153" y="2262"/>
                  </a:lnTo>
                  <a:lnTo>
                    <a:pt x="102" y="2389"/>
                  </a:lnTo>
                  <a:lnTo>
                    <a:pt x="52" y="2541"/>
                  </a:lnTo>
                  <a:lnTo>
                    <a:pt x="1" y="2821"/>
                  </a:lnTo>
                  <a:lnTo>
                    <a:pt x="1" y="3126"/>
                  </a:lnTo>
                  <a:lnTo>
                    <a:pt x="26" y="3456"/>
                  </a:lnTo>
                  <a:lnTo>
                    <a:pt x="102" y="3786"/>
                  </a:lnTo>
                  <a:lnTo>
                    <a:pt x="11890" y="3786"/>
                  </a:lnTo>
                  <a:lnTo>
                    <a:pt x="11865" y="3303"/>
                  </a:lnTo>
                  <a:lnTo>
                    <a:pt x="11789" y="2821"/>
                  </a:lnTo>
                  <a:lnTo>
                    <a:pt x="11662" y="2364"/>
                  </a:lnTo>
                  <a:lnTo>
                    <a:pt x="11484" y="1906"/>
                  </a:lnTo>
                  <a:lnTo>
                    <a:pt x="11382" y="1703"/>
                  </a:lnTo>
                  <a:lnTo>
                    <a:pt x="11255" y="1500"/>
                  </a:lnTo>
                  <a:lnTo>
                    <a:pt x="11128" y="1322"/>
                  </a:lnTo>
                  <a:lnTo>
                    <a:pt x="10976" y="1119"/>
                  </a:lnTo>
                  <a:lnTo>
                    <a:pt x="10798" y="966"/>
                  </a:lnTo>
                  <a:lnTo>
                    <a:pt x="10620" y="788"/>
                  </a:lnTo>
                  <a:lnTo>
                    <a:pt x="10442" y="636"/>
                  </a:lnTo>
                  <a:lnTo>
                    <a:pt x="10239" y="509"/>
                  </a:lnTo>
                  <a:lnTo>
                    <a:pt x="10010" y="382"/>
                  </a:lnTo>
                  <a:lnTo>
                    <a:pt x="9782" y="280"/>
                  </a:lnTo>
                  <a:lnTo>
                    <a:pt x="9528" y="204"/>
                  </a:lnTo>
                  <a:lnTo>
                    <a:pt x="9299" y="128"/>
                  </a:lnTo>
                  <a:lnTo>
                    <a:pt x="8791" y="26"/>
                  </a:lnTo>
                  <a:lnTo>
                    <a:pt x="8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71"/>
            <p:cNvSpPr/>
            <p:nvPr/>
          </p:nvSpPr>
          <p:spPr>
            <a:xfrm>
              <a:off x="4019465" y="4213353"/>
              <a:ext cx="39495" cy="58900"/>
            </a:xfrm>
            <a:custGeom>
              <a:rect b="b" l="l" r="r" t="t"/>
              <a:pathLst>
                <a:path extrusionOk="0" h="2237" w="1500">
                  <a:moveTo>
                    <a:pt x="1500" y="1"/>
                  </a:moveTo>
                  <a:lnTo>
                    <a:pt x="1195" y="77"/>
                  </a:lnTo>
                  <a:lnTo>
                    <a:pt x="890" y="153"/>
                  </a:lnTo>
                  <a:lnTo>
                    <a:pt x="712" y="204"/>
                  </a:lnTo>
                  <a:lnTo>
                    <a:pt x="560" y="305"/>
                  </a:lnTo>
                  <a:lnTo>
                    <a:pt x="433" y="382"/>
                  </a:lnTo>
                  <a:lnTo>
                    <a:pt x="331" y="483"/>
                  </a:lnTo>
                  <a:lnTo>
                    <a:pt x="230" y="585"/>
                  </a:lnTo>
                  <a:lnTo>
                    <a:pt x="153" y="712"/>
                  </a:lnTo>
                  <a:lnTo>
                    <a:pt x="102" y="839"/>
                  </a:lnTo>
                  <a:lnTo>
                    <a:pt x="52" y="991"/>
                  </a:lnTo>
                  <a:lnTo>
                    <a:pt x="1" y="1271"/>
                  </a:lnTo>
                  <a:lnTo>
                    <a:pt x="1" y="1576"/>
                  </a:lnTo>
                  <a:lnTo>
                    <a:pt x="26" y="1906"/>
                  </a:lnTo>
                  <a:lnTo>
                    <a:pt x="102" y="2236"/>
                  </a:lnTo>
                  <a:lnTo>
                    <a:pt x="1068" y="2236"/>
                  </a:lnTo>
                  <a:lnTo>
                    <a:pt x="1017" y="1931"/>
                  </a:lnTo>
                  <a:lnTo>
                    <a:pt x="966" y="1626"/>
                  </a:lnTo>
                  <a:lnTo>
                    <a:pt x="966" y="1322"/>
                  </a:lnTo>
                  <a:lnTo>
                    <a:pt x="992" y="1017"/>
                  </a:lnTo>
                  <a:lnTo>
                    <a:pt x="1042" y="712"/>
                  </a:lnTo>
                  <a:lnTo>
                    <a:pt x="1144" y="458"/>
                  </a:lnTo>
                  <a:lnTo>
                    <a:pt x="1220" y="331"/>
                  </a:lnTo>
                  <a:lnTo>
                    <a:pt x="1297" y="204"/>
                  </a:lnTo>
                  <a:lnTo>
                    <a:pt x="1398" y="102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71"/>
            <p:cNvSpPr/>
            <p:nvPr/>
          </p:nvSpPr>
          <p:spPr>
            <a:xfrm>
              <a:off x="4103747" y="4328415"/>
              <a:ext cx="12744" cy="27436"/>
            </a:xfrm>
            <a:custGeom>
              <a:rect b="b" l="l" r="r" t="t"/>
              <a:pathLst>
                <a:path extrusionOk="0" h="1042" w="484">
                  <a:moveTo>
                    <a:pt x="229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1" y="813"/>
                  </a:lnTo>
                  <a:lnTo>
                    <a:pt x="26" y="889"/>
                  </a:lnTo>
                  <a:lnTo>
                    <a:pt x="77" y="965"/>
                  </a:lnTo>
                  <a:lnTo>
                    <a:pt x="153" y="1016"/>
                  </a:lnTo>
                  <a:lnTo>
                    <a:pt x="229" y="1042"/>
                  </a:lnTo>
                  <a:lnTo>
                    <a:pt x="331" y="1016"/>
                  </a:lnTo>
                  <a:lnTo>
                    <a:pt x="407" y="965"/>
                  </a:lnTo>
                  <a:lnTo>
                    <a:pt x="458" y="889"/>
                  </a:lnTo>
                  <a:lnTo>
                    <a:pt x="484" y="813"/>
                  </a:lnTo>
                  <a:lnTo>
                    <a:pt x="484" y="254"/>
                  </a:lnTo>
                  <a:lnTo>
                    <a:pt x="458" y="153"/>
                  </a:lnTo>
                  <a:lnTo>
                    <a:pt x="407" y="76"/>
                  </a:lnTo>
                  <a:lnTo>
                    <a:pt x="331" y="2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71"/>
            <p:cNvSpPr/>
            <p:nvPr/>
          </p:nvSpPr>
          <p:spPr>
            <a:xfrm>
              <a:off x="4238214" y="4328415"/>
              <a:ext cx="12717" cy="27436"/>
            </a:xfrm>
            <a:custGeom>
              <a:rect b="b" l="l" r="r" t="t"/>
              <a:pathLst>
                <a:path extrusionOk="0" h="1042" w="483">
                  <a:moveTo>
                    <a:pt x="254" y="0"/>
                  </a:moveTo>
                  <a:lnTo>
                    <a:pt x="153" y="26"/>
                  </a:lnTo>
                  <a:lnTo>
                    <a:pt x="76" y="76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0" y="813"/>
                  </a:lnTo>
                  <a:lnTo>
                    <a:pt x="26" y="889"/>
                  </a:lnTo>
                  <a:lnTo>
                    <a:pt x="76" y="965"/>
                  </a:lnTo>
                  <a:lnTo>
                    <a:pt x="153" y="1016"/>
                  </a:lnTo>
                  <a:lnTo>
                    <a:pt x="254" y="1042"/>
                  </a:lnTo>
                  <a:lnTo>
                    <a:pt x="356" y="1016"/>
                  </a:lnTo>
                  <a:lnTo>
                    <a:pt x="432" y="965"/>
                  </a:lnTo>
                  <a:lnTo>
                    <a:pt x="483" y="889"/>
                  </a:lnTo>
                  <a:lnTo>
                    <a:pt x="483" y="813"/>
                  </a:lnTo>
                  <a:lnTo>
                    <a:pt x="483" y="254"/>
                  </a:lnTo>
                  <a:lnTo>
                    <a:pt x="483" y="153"/>
                  </a:lnTo>
                  <a:lnTo>
                    <a:pt x="432" y="76"/>
                  </a:lnTo>
                  <a:lnTo>
                    <a:pt x="356" y="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71"/>
            <p:cNvSpPr/>
            <p:nvPr/>
          </p:nvSpPr>
          <p:spPr>
            <a:xfrm>
              <a:off x="4153247" y="4385920"/>
              <a:ext cx="48184" cy="20774"/>
            </a:xfrm>
            <a:custGeom>
              <a:rect b="b" l="l" r="r" t="t"/>
              <a:pathLst>
                <a:path extrusionOk="0" h="789" w="1830">
                  <a:moveTo>
                    <a:pt x="255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30"/>
                  </a:lnTo>
                  <a:lnTo>
                    <a:pt x="26" y="331"/>
                  </a:lnTo>
                  <a:lnTo>
                    <a:pt x="52" y="407"/>
                  </a:lnTo>
                  <a:lnTo>
                    <a:pt x="229" y="585"/>
                  </a:lnTo>
                  <a:lnTo>
                    <a:pt x="458" y="687"/>
                  </a:lnTo>
                  <a:lnTo>
                    <a:pt x="687" y="763"/>
                  </a:lnTo>
                  <a:lnTo>
                    <a:pt x="915" y="788"/>
                  </a:lnTo>
                  <a:lnTo>
                    <a:pt x="1169" y="763"/>
                  </a:lnTo>
                  <a:lnTo>
                    <a:pt x="1398" y="687"/>
                  </a:lnTo>
                  <a:lnTo>
                    <a:pt x="1601" y="585"/>
                  </a:lnTo>
                  <a:lnTo>
                    <a:pt x="1779" y="407"/>
                  </a:lnTo>
                  <a:lnTo>
                    <a:pt x="1830" y="331"/>
                  </a:lnTo>
                  <a:lnTo>
                    <a:pt x="1830" y="230"/>
                  </a:lnTo>
                  <a:lnTo>
                    <a:pt x="1805" y="153"/>
                  </a:lnTo>
                  <a:lnTo>
                    <a:pt x="1754" y="77"/>
                  </a:lnTo>
                  <a:lnTo>
                    <a:pt x="1677" y="26"/>
                  </a:lnTo>
                  <a:lnTo>
                    <a:pt x="1576" y="1"/>
                  </a:lnTo>
                  <a:lnTo>
                    <a:pt x="1500" y="26"/>
                  </a:lnTo>
                  <a:lnTo>
                    <a:pt x="1423" y="103"/>
                  </a:lnTo>
                  <a:lnTo>
                    <a:pt x="1296" y="179"/>
                  </a:lnTo>
                  <a:lnTo>
                    <a:pt x="1195" y="255"/>
                  </a:lnTo>
                  <a:lnTo>
                    <a:pt x="1068" y="306"/>
                  </a:lnTo>
                  <a:lnTo>
                    <a:pt x="788" y="306"/>
                  </a:lnTo>
                  <a:lnTo>
                    <a:pt x="636" y="255"/>
                  </a:lnTo>
                  <a:lnTo>
                    <a:pt x="534" y="179"/>
                  </a:lnTo>
                  <a:lnTo>
                    <a:pt x="433" y="103"/>
                  </a:lnTo>
                  <a:lnTo>
                    <a:pt x="356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3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p72"/>
          <p:cNvSpPr txBox="1"/>
          <p:nvPr/>
        </p:nvSpPr>
        <p:spPr>
          <a:xfrm flipH="1">
            <a:off x="183892" y="2139163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Create POVs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3205" name="Google Shape;3205;p72"/>
          <p:cNvSpPr txBox="1"/>
          <p:nvPr/>
        </p:nvSpPr>
        <p:spPr>
          <a:xfrm flipH="1">
            <a:off x="2108275" y="3532062"/>
            <a:ext cx="22422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Conduct more interviews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3206" name="Google Shape;3206;p72"/>
          <p:cNvSpPr txBox="1"/>
          <p:nvPr/>
        </p:nvSpPr>
        <p:spPr>
          <a:xfrm flipH="1">
            <a:off x="4325023" y="2241738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Analyze new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data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cxnSp>
        <p:nvCxnSpPr>
          <p:cNvPr id="3207" name="Google Shape;3207;p72"/>
          <p:cNvCxnSpPr>
            <a:stCxn id="3208" idx="6"/>
            <a:endCxn id="3209" idx="2"/>
          </p:cNvCxnSpPr>
          <p:nvPr/>
        </p:nvCxnSpPr>
        <p:spPr>
          <a:xfrm>
            <a:off x="1546942" y="1641143"/>
            <a:ext cx="1220100" cy="1326000"/>
          </a:xfrm>
          <a:prstGeom prst="curvedConnector3">
            <a:avLst>
              <a:gd fmla="val 50002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210" name="Google Shape;3210;p72"/>
          <p:cNvCxnSpPr>
            <a:stCxn id="3209" idx="6"/>
            <a:endCxn id="3211" idx="2"/>
          </p:cNvCxnSpPr>
          <p:nvPr/>
        </p:nvCxnSpPr>
        <p:spPr>
          <a:xfrm flipH="1" rot="10800000">
            <a:off x="3691679" y="1641168"/>
            <a:ext cx="1071900" cy="13260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09" name="Google Shape;3209;p72"/>
          <p:cNvSpPr/>
          <p:nvPr/>
        </p:nvSpPr>
        <p:spPr>
          <a:xfrm>
            <a:off x="2767079" y="2504868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8" name="Google Shape;3208;p72"/>
          <p:cNvSpPr/>
          <p:nvPr/>
        </p:nvSpPr>
        <p:spPr>
          <a:xfrm>
            <a:off x="622342" y="1178843"/>
            <a:ext cx="924600" cy="9246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1" name="Google Shape;3211;p72"/>
          <p:cNvSpPr/>
          <p:nvPr/>
        </p:nvSpPr>
        <p:spPr>
          <a:xfrm>
            <a:off x="4763458" y="1178843"/>
            <a:ext cx="924600" cy="9246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12" name="Google Shape;3212;p72"/>
          <p:cNvGrpSpPr/>
          <p:nvPr/>
        </p:nvGrpSpPr>
        <p:grpSpPr>
          <a:xfrm>
            <a:off x="812355" y="1394068"/>
            <a:ext cx="544583" cy="494180"/>
            <a:chOff x="1599393" y="1972531"/>
            <a:chExt cx="421438" cy="422124"/>
          </a:xfrm>
        </p:grpSpPr>
        <p:sp>
          <p:nvSpPr>
            <p:cNvPr id="3213" name="Google Shape;3213;p72"/>
            <p:cNvSpPr/>
            <p:nvPr/>
          </p:nvSpPr>
          <p:spPr>
            <a:xfrm>
              <a:off x="1851556" y="2083591"/>
              <a:ext cx="145868" cy="165221"/>
            </a:xfrm>
            <a:custGeom>
              <a:rect b="b" l="l" r="r" t="t"/>
              <a:pathLst>
                <a:path extrusionOk="0" h="6275" w="5540">
                  <a:moveTo>
                    <a:pt x="5133" y="0"/>
                  </a:moveTo>
                  <a:lnTo>
                    <a:pt x="2008" y="1956"/>
                  </a:lnTo>
                  <a:lnTo>
                    <a:pt x="255" y="4878"/>
                  </a:lnTo>
                  <a:lnTo>
                    <a:pt x="153" y="5005"/>
                  </a:lnTo>
                  <a:lnTo>
                    <a:pt x="77" y="5157"/>
                  </a:lnTo>
                  <a:lnTo>
                    <a:pt x="26" y="5310"/>
                  </a:lnTo>
                  <a:lnTo>
                    <a:pt x="1" y="5462"/>
                  </a:lnTo>
                  <a:lnTo>
                    <a:pt x="26" y="5614"/>
                  </a:lnTo>
                  <a:lnTo>
                    <a:pt x="77" y="5767"/>
                  </a:lnTo>
                  <a:lnTo>
                    <a:pt x="153" y="5919"/>
                  </a:lnTo>
                  <a:lnTo>
                    <a:pt x="255" y="6046"/>
                  </a:lnTo>
                  <a:lnTo>
                    <a:pt x="382" y="6148"/>
                  </a:lnTo>
                  <a:lnTo>
                    <a:pt x="534" y="6224"/>
                  </a:lnTo>
                  <a:lnTo>
                    <a:pt x="687" y="6275"/>
                  </a:lnTo>
                  <a:lnTo>
                    <a:pt x="992" y="6275"/>
                  </a:lnTo>
                  <a:lnTo>
                    <a:pt x="1144" y="6224"/>
                  </a:lnTo>
                  <a:lnTo>
                    <a:pt x="1296" y="6148"/>
                  </a:lnTo>
                  <a:lnTo>
                    <a:pt x="1423" y="6046"/>
                  </a:lnTo>
                  <a:lnTo>
                    <a:pt x="1525" y="5894"/>
                  </a:lnTo>
                  <a:lnTo>
                    <a:pt x="1601" y="5741"/>
                  </a:lnTo>
                  <a:lnTo>
                    <a:pt x="1652" y="5564"/>
                  </a:lnTo>
                  <a:lnTo>
                    <a:pt x="1652" y="5386"/>
                  </a:lnTo>
                  <a:lnTo>
                    <a:pt x="5133" y="1905"/>
                  </a:lnTo>
                  <a:lnTo>
                    <a:pt x="5310" y="1702"/>
                  </a:lnTo>
                  <a:lnTo>
                    <a:pt x="5437" y="1448"/>
                  </a:lnTo>
                  <a:lnTo>
                    <a:pt x="5514" y="1194"/>
                  </a:lnTo>
                  <a:lnTo>
                    <a:pt x="5539" y="940"/>
                  </a:lnTo>
                  <a:lnTo>
                    <a:pt x="5514" y="686"/>
                  </a:lnTo>
                  <a:lnTo>
                    <a:pt x="5437" y="432"/>
                  </a:lnTo>
                  <a:lnTo>
                    <a:pt x="5310" y="203"/>
                  </a:lnTo>
                  <a:lnTo>
                    <a:pt x="5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72"/>
            <p:cNvSpPr/>
            <p:nvPr/>
          </p:nvSpPr>
          <p:spPr>
            <a:xfrm>
              <a:off x="1599393" y="2317692"/>
              <a:ext cx="76278" cy="76963"/>
            </a:xfrm>
            <a:custGeom>
              <a:rect b="b" l="l" r="r" t="t"/>
              <a:pathLst>
                <a:path extrusionOk="0" h="2923" w="2897">
                  <a:moveTo>
                    <a:pt x="1956" y="1"/>
                  </a:moveTo>
                  <a:lnTo>
                    <a:pt x="178" y="1779"/>
                  </a:lnTo>
                  <a:lnTo>
                    <a:pt x="102" y="1881"/>
                  </a:lnTo>
                  <a:lnTo>
                    <a:pt x="26" y="1982"/>
                  </a:lnTo>
                  <a:lnTo>
                    <a:pt x="0" y="2109"/>
                  </a:lnTo>
                  <a:lnTo>
                    <a:pt x="0" y="2236"/>
                  </a:lnTo>
                  <a:lnTo>
                    <a:pt x="0" y="2363"/>
                  </a:lnTo>
                  <a:lnTo>
                    <a:pt x="26" y="2490"/>
                  </a:lnTo>
                  <a:lnTo>
                    <a:pt x="102" y="2617"/>
                  </a:lnTo>
                  <a:lnTo>
                    <a:pt x="178" y="2719"/>
                  </a:lnTo>
                  <a:lnTo>
                    <a:pt x="280" y="2795"/>
                  </a:lnTo>
                  <a:lnTo>
                    <a:pt x="407" y="2871"/>
                  </a:lnTo>
                  <a:lnTo>
                    <a:pt x="534" y="2897"/>
                  </a:lnTo>
                  <a:lnTo>
                    <a:pt x="661" y="2922"/>
                  </a:lnTo>
                  <a:lnTo>
                    <a:pt x="788" y="2897"/>
                  </a:lnTo>
                  <a:lnTo>
                    <a:pt x="915" y="2871"/>
                  </a:lnTo>
                  <a:lnTo>
                    <a:pt x="1017" y="2795"/>
                  </a:lnTo>
                  <a:lnTo>
                    <a:pt x="1144" y="2719"/>
                  </a:lnTo>
                  <a:lnTo>
                    <a:pt x="2896" y="941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FF3B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72"/>
            <p:cNvSpPr/>
            <p:nvPr/>
          </p:nvSpPr>
          <p:spPr>
            <a:xfrm>
              <a:off x="1624802" y="2280224"/>
              <a:ext cx="88337" cy="88337"/>
            </a:xfrm>
            <a:custGeom>
              <a:rect b="b" l="l" r="r" t="t"/>
              <a:pathLst>
                <a:path extrusionOk="0" h="3355" w="3355">
                  <a:moveTo>
                    <a:pt x="1119" y="1"/>
                  </a:moveTo>
                  <a:lnTo>
                    <a:pt x="1" y="2414"/>
                  </a:lnTo>
                  <a:lnTo>
                    <a:pt x="941" y="3354"/>
                  </a:lnTo>
                  <a:lnTo>
                    <a:pt x="3354" y="2237"/>
                  </a:lnTo>
                  <a:lnTo>
                    <a:pt x="3303" y="77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72"/>
            <p:cNvSpPr/>
            <p:nvPr/>
          </p:nvSpPr>
          <p:spPr>
            <a:xfrm>
              <a:off x="1632832" y="2281567"/>
              <a:ext cx="80306" cy="86994"/>
            </a:xfrm>
            <a:custGeom>
              <a:rect b="b" l="l" r="r" t="t"/>
              <a:pathLst>
                <a:path extrusionOk="0" h="3304" w="3050">
                  <a:moveTo>
                    <a:pt x="2363" y="1"/>
                  </a:moveTo>
                  <a:lnTo>
                    <a:pt x="2414" y="1550"/>
                  </a:lnTo>
                  <a:lnTo>
                    <a:pt x="1" y="2668"/>
                  </a:lnTo>
                  <a:lnTo>
                    <a:pt x="636" y="3303"/>
                  </a:lnTo>
                  <a:lnTo>
                    <a:pt x="3049" y="2186"/>
                  </a:lnTo>
                  <a:lnTo>
                    <a:pt x="2998" y="26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72"/>
            <p:cNvSpPr/>
            <p:nvPr/>
          </p:nvSpPr>
          <p:spPr>
            <a:xfrm>
              <a:off x="1910430" y="1972531"/>
              <a:ext cx="110402" cy="111086"/>
            </a:xfrm>
            <a:custGeom>
              <a:rect b="b" l="l" r="r" t="t"/>
              <a:pathLst>
                <a:path extrusionOk="0" h="4219" w="4193">
                  <a:moveTo>
                    <a:pt x="1906" y="1"/>
                  </a:moveTo>
                  <a:lnTo>
                    <a:pt x="1601" y="26"/>
                  </a:lnTo>
                  <a:lnTo>
                    <a:pt x="1321" y="128"/>
                  </a:lnTo>
                  <a:lnTo>
                    <a:pt x="1067" y="255"/>
                  </a:lnTo>
                  <a:lnTo>
                    <a:pt x="940" y="357"/>
                  </a:lnTo>
                  <a:lnTo>
                    <a:pt x="839" y="458"/>
                  </a:lnTo>
                  <a:lnTo>
                    <a:pt x="0" y="1297"/>
                  </a:lnTo>
                  <a:lnTo>
                    <a:pt x="813" y="3380"/>
                  </a:lnTo>
                  <a:lnTo>
                    <a:pt x="2897" y="4218"/>
                  </a:lnTo>
                  <a:lnTo>
                    <a:pt x="3735" y="3354"/>
                  </a:lnTo>
                  <a:lnTo>
                    <a:pt x="3862" y="3253"/>
                  </a:lnTo>
                  <a:lnTo>
                    <a:pt x="3938" y="3126"/>
                  </a:lnTo>
                  <a:lnTo>
                    <a:pt x="4065" y="2872"/>
                  </a:lnTo>
                  <a:lnTo>
                    <a:pt x="4167" y="2592"/>
                  </a:lnTo>
                  <a:lnTo>
                    <a:pt x="4192" y="2287"/>
                  </a:lnTo>
                  <a:lnTo>
                    <a:pt x="4167" y="2008"/>
                  </a:lnTo>
                  <a:lnTo>
                    <a:pt x="4065" y="1728"/>
                  </a:lnTo>
                  <a:lnTo>
                    <a:pt x="3938" y="1474"/>
                  </a:lnTo>
                  <a:lnTo>
                    <a:pt x="3862" y="1347"/>
                  </a:lnTo>
                  <a:lnTo>
                    <a:pt x="3735" y="1246"/>
                  </a:lnTo>
                  <a:lnTo>
                    <a:pt x="2973" y="458"/>
                  </a:lnTo>
                  <a:lnTo>
                    <a:pt x="2846" y="357"/>
                  </a:lnTo>
                  <a:lnTo>
                    <a:pt x="2719" y="255"/>
                  </a:lnTo>
                  <a:lnTo>
                    <a:pt x="2465" y="128"/>
                  </a:lnTo>
                  <a:lnTo>
                    <a:pt x="2185" y="26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72"/>
            <p:cNvSpPr/>
            <p:nvPr/>
          </p:nvSpPr>
          <p:spPr>
            <a:xfrm>
              <a:off x="1927149" y="1987934"/>
              <a:ext cx="93682" cy="95683"/>
            </a:xfrm>
            <a:custGeom>
              <a:rect b="b" l="l" r="r" t="t"/>
              <a:pathLst>
                <a:path extrusionOk="0" h="3634" w="3558">
                  <a:moveTo>
                    <a:pt x="2465" y="0"/>
                  </a:moveTo>
                  <a:lnTo>
                    <a:pt x="2566" y="127"/>
                  </a:lnTo>
                  <a:lnTo>
                    <a:pt x="2668" y="254"/>
                  </a:lnTo>
                  <a:lnTo>
                    <a:pt x="2795" y="508"/>
                  </a:lnTo>
                  <a:lnTo>
                    <a:pt x="2871" y="788"/>
                  </a:lnTo>
                  <a:lnTo>
                    <a:pt x="2897" y="1067"/>
                  </a:lnTo>
                  <a:lnTo>
                    <a:pt x="2871" y="1347"/>
                  </a:lnTo>
                  <a:lnTo>
                    <a:pt x="2795" y="1626"/>
                  </a:lnTo>
                  <a:lnTo>
                    <a:pt x="2668" y="1906"/>
                  </a:lnTo>
                  <a:lnTo>
                    <a:pt x="2566" y="2033"/>
                  </a:lnTo>
                  <a:lnTo>
                    <a:pt x="2465" y="2134"/>
                  </a:lnTo>
                  <a:lnTo>
                    <a:pt x="1626" y="2973"/>
                  </a:lnTo>
                  <a:lnTo>
                    <a:pt x="1" y="2337"/>
                  </a:lnTo>
                  <a:lnTo>
                    <a:pt x="1" y="2337"/>
                  </a:lnTo>
                  <a:lnTo>
                    <a:pt x="178" y="2795"/>
                  </a:lnTo>
                  <a:lnTo>
                    <a:pt x="2262" y="3633"/>
                  </a:lnTo>
                  <a:lnTo>
                    <a:pt x="3100" y="2769"/>
                  </a:lnTo>
                  <a:lnTo>
                    <a:pt x="3227" y="2668"/>
                  </a:lnTo>
                  <a:lnTo>
                    <a:pt x="3303" y="2541"/>
                  </a:lnTo>
                  <a:lnTo>
                    <a:pt x="3430" y="2287"/>
                  </a:lnTo>
                  <a:lnTo>
                    <a:pt x="3532" y="2007"/>
                  </a:lnTo>
                  <a:lnTo>
                    <a:pt x="3557" y="1702"/>
                  </a:lnTo>
                  <a:lnTo>
                    <a:pt x="3532" y="1423"/>
                  </a:lnTo>
                  <a:lnTo>
                    <a:pt x="3430" y="1143"/>
                  </a:lnTo>
                  <a:lnTo>
                    <a:pt x="3303" y="889"/>
                  </a:lnTo>
                  <a:lnTo>
                    <a:pt x="3227" y="762"/>
                  </a:lnTo>
                  <a:lnTo>
                    <a:pt x="3100" y="661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72"/>
            <p:cNvSpPr/>
            <p:nvPr/>
          </p:nvSpPr>
          <p:spPr>
            <a:xfrm>
              <a:off x="1654239" y="2175878"/>
              <a:ext cx="163246" cy="163246"/>
            </a:xfrm>
            <a:custGeom>
              <a:rect b="b" l="l" r="r" t="t"/>
              <a:pathLst>
                <a:path extrusionOk="0" h="6200" w="6200">
                  <a:moveTo>
                    <a:pt x="3964" y="1"/>
                  </a:moveTo>
                  <a:lnTo>
                    <a:pt x="1" y="3964"/>
                  </a:lnTo>
                  <a:lnTo>
                    <a:pt x="2236" y="6200"/>
                  </a:lnTo>
                  <a:lnTo>
                    <a:pt x="6199" y="2236"/>
                  </a:lnTo>
                  <a:lnTo>
                    <a:pt x="3964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72"/>
            <p:cNvSpPr/>
            <p:nvPr/>
          </p:nvSpPr>
          <p:spPr>
            <a:xfrm>
              <a:off x="1696367" y="2218033"/>
              <a:ext cx="121118" cy="121092"/>
            </a:xfrm>
            <a:custGeom>
              <a:rect b="b" l="l" r="r" t="t"/>
              <a:pathLst>
                <a:path extrusionOk="0" h="4599" w="4600">
                  <a:moveTo>
                    <a:pt x="3939" y="0"/>
                  </a:moveTo>
                  <a:lnTo>
                    <a:pt x="1" y="3963"/>
                  </a:lnTo>
                  <a:lnTo>
                    <a:pt x="636" y="4599"/>
                  </a:lnTo>
                  <a:lnTo>
                    <a:pt x="4599" y="635"/>
                  </a:lnTo>
                  <a:lnTo>
                    <a:pt x="393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72"/>
            <p:cNvSpPr/>
            <p:nvPr/>
          </p:nvSpPr>
          <p:spPr>
            <a:xfrm>
              <a:off x="1738521" y="2006655"/>
              <a:ext cx="248187" cy="248187"/>
            </a:xfrm>
            <a:custGeom>
              <a:rect b="b" l="l" r="r" t="t"/>
              <a:pathLst>
                <a:path extrusionOk="0" h="9426" w="9426">
                  <a:moveTo>
                    <a:pt x="6529" y="1"/>
                  </a:moveTo>
                  <a:lnTo>
                    <a:pt x="153" y="6377"/>
                  </a:lnTo>
                  <a:lnTo>
                    <a:pt x="77" y="6453"/>
                  </a:lnTo>
                  <a:lnTo>
                    <a:pt x="51" y="6530"/>
                  </a:lnTo>
                  <a:lnTo>
                    <a:pt x="26" y="6606"/>
                  </a:lnTo>
                  <a:lnTo>
                    <a:pt x="0" y="6707"/>
                  </a:lnTo>
                  <a:lnTo>
                    <a:pt x="26" y="6784"/>
                  </a:lnTo>
                  <a:lnTo>
                    <a:pt x="51" y="6885"/>
                  </a:lnTo>
                  <a:lnTo>
                    <a:pt x="77" y="6961"/>
                  </a:lnTo>
                  <a:lnTo>
                    <a:pt x="153" y="7038"/>
                  </a:lnTo>
                  <a:lnTo>
                    <a:pt x="2388" y="9273"/>
                  </a:lnTo>
                  <a:lnTo>
                    <a:pt x="2465" y="9349"/>
                  </a:lnTo>
                  <a:lnTo>
                    <a:pt x="2541" y="9400"/>
                  </a:lnTo>
                  <a:lnTo>
                    <a:pt x="2643" y="9426"/>
                  </a:lnTo>
                  <a:lnTo>
                    <a:pt x="2820" y="9426"/>
                  </a:lnTo>
                  <a:lnTo>
                    <a:pt x="2897" y="9400"/>
                  </a:lnTo>
                  <a:lnTo>
                    <a:pt x="2998" y="9349"/>
                  </a:lnTo>
                  <a:lnTo>
                    <a:pt x="3049" y="9273"/>
                  </a:lnTo>
                  <a:lnTo>
                    <a:pt x="9426" y="2922"/>
                  </a:lnTo>
                  <a:lnTo>
                    <a:pt x="6529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72"/>
            <p:cNvSpPr/>
            <p:nvPr/>
          </p:nvSpPr>
          <p:spPr>
            <a:xfrm>
              <a:off x="1784678" y="2066187"/>
              <a:ext cx="202030" cy="188654"/>
            </a:xfrm>
            <a:custGeom>
              <a:rect b="b" l="l" r="r" t="t"/>
              <a:pathLst>
                <a:path extrusionOk="0" h="7165" w="7673">
                  <a:moveTo>
                    <a:pt x="7037" y="1"/>
                  </a:moveTo>
                  <a:lnTo>
                    <a:pt x="661" y="6377"/>
                  </a:lnTo>
                  <a:lnTo>
                    <a:pt x="585" y="6428"/>
                  </a:lnTo>
                  <a:lnTo>
                    <a:pt x="508" y="6479"/>
                  </a:lnTo>
                  <a:lnTo>
                    <a:pt x="407" y="6504"/>
                  </a:lnTo>
                  <a:lnTo>
                    <a:pt x="331" y="6529"/>
                  </a:lnTo>
                  <a:lnTo>
                    <a:pt x="229" y="6504"/>
                  </a:lnTo>
                  <a:lnTo>
                    <a:pt x="153" y="6479"/>
                  </a:lnTo>
                  <a:lnTo>
                    <a:pt x="77" y="6428"/>
                  </a:lnTo>
                  <a:lnTo>
                    <a:pt x="0" y="6377"/>
                  </a:lnTo>
                  <a:lnTo>
                    <a:pt x="0" y="6377"/>
                  </a:lnTo>
                  <a:lnTo>
                    <a:pt x="635" y="7012"/>
                  </a:lnTo>
                  <a:lnTo>
                    <a:pt x="712" y="7088"/>
                  </a:lnTo>
                  <a:lnTo>
                    <a:pt x="788" y="7139"/>
                  </a:lnTo>
                  <a:lnTo>
                    <a:pt x="890" y="7165"/>
                  </a:lnTo>
                  <a:lnTo>
                    <a:pt x="1067" y="7165"/>
                  </a:lnTo>
                  <a:lnTo>
                    <a:pt x="1144" y="7139"/>
                  </a:lnTo>
                  <a:lnTo>
                    <a:pt x="1245" y="7088"/>
                  </a:lnTo>
                  <a:lnTo>
                    <a:pt x="1296" y="7012"/>
                  </a:lnTo>
                  <a:lnTo>
                    <a:pt x="7673" y="661"/>
                  </a:lnTo>
                  <a:lnTo>
                    <a:pt x="70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3" name="Google Shape;3223;p72"/>
          <p:cNvGrpSpPr/>
          <p:nvPr/>
        </p:nvGrpSpPr>
        <p:grpSpPr>
          <a:xfrm>
            <a:off x="2938558" y="2649920"/>
            <a:ext cx="581608" cy="634521"/>
            <a:chOff x="3990054" y="4166538"/>
            <a:chExt cx="375255" cy="421413"/>
          </a:xfrm>
        </p:grpSpPr>
        <p:sp>
          <p:nvSpPr>
            <p:cNvPr id="3224" name="Google Shape;3224;p72"/>
            <p:cNvSpPr/>
            <p:nvPr/>
          </p:nvSpPr>
          <p:spPr>
            <a:xfrm>
              <a:off x="4102430" y="4166538"/>
              <a:ext cx="38810" cy="64245"/>
            </a:xfrm>
            <a:custGeom>
              <a:rect b="b" l="l" r="r" t="t"/>
              <a:pathLst>
                <a:path extrusionOk="0" h="2440" w="1474">
                  <a:moveTo>
                    <a:pt x="356" y="0"/>
                  </a:moveTo>
                  <a:lnTo>
                    <a:pt x="279" y="26"/>
                  </a:lnTo>
                  <a:lnTo>
                    <a:pt x="203" y="76"/>
                  </a:lnTo>
                  <a:lnTo>
                    <a:pt x="127" y="153"/>
                  </a:lnTo>
                  <a:lnTo>
                    <a:pt x="51" y="203"/>
                  </a:lnTo>
                  <a:lnTo>
                    <a:pt x="25" y="305"/>
                  </a:lnTo>
                  <a:lnTo>
                    <a:pt x="0" y="381"/>
                  </a:lnTo>
                  <a:lnTo>
                    <a:pt x="0" y="483"/>
                  </a:lnTo>
                  <a:lnTo>
                    <a:pt x="0" y="559"/>
                  </a:lnTo>
                  <a:lnTo>
                    <a:pt x="25" y="661"/>
                  </a:lnTo>
                  <a:lnTo>
                    <a:pt x="76" y="737"/>
                  </a:lnTo>
                  <a:lnTo>
                    <a:pt x="127" y="813"/>
                  </a:lnTo>
                  <a:lnTo>
                    <a:pt x="203" y="915"/>
                  </a:lnTo>
                  <a:lnTo>
                    <a:pt x="279" y="1042"/>
                  </a:lnTo>
                  <a:lnTo>
                    <a:pt x="407" y="1347"/>
                  </a:lnTo>
                  <a:lnTo>
                    <a:pt x="483" y="1677"/>
                  </a:lnTo>
                  <a:lnTo>
                    <a:pt x="508" y="1982"/>
                  </a:lnTo>
                  <a:lnTo>
                    <a:pt x="534" y="2083"/>
                  </a:lnTo>
                  <a:lnTo>
                    <a:pt x="559" y="2160"/>
                  </a:lnTo>
                  <a:lnTo>
                    <a:pt x="610" y="2236"/>
                  </a:lnTo>
                  <a:lnTo>
                    <a:pt x="661" y="2312"/>
                  </a:lnTo>
                  <a:lnTo>
                    <a:pt x="737" y="2363"/>
                  </a:lnTo>
                  <a:lnTo>
                    <a:pt x="813" y="2388"/>
                  </a:lnTo>
                  <a:lnTo>
                    <a:pt x="889" y="2414"/>
                  </a:lnTo>
                  <a:lnTo>
                    <a:pt x="991" y="2439"/>
                  </a:lnTo>
                  <a:lnTo>
                    <a:pt x="1016" y="2439"/>
                  </a:lnTo>
                  <a:lnTo>
                    <a:pt x="1118" y="2414"/>
                  </a:lnTo>
                  <a:lnTo>
                    <a:pt x="1219" y="2388"/>
                  </a:lnTo>
                  <a:lnTo>
                    <a:pt x="1296" y="2337"/>
                  </a:lnTo>
                  <a:lnTo>
                    <a:pt x="1346" y="2261"/>
                  </a:lnTo>
                  <a:lnTo>
                    <a:pt x="1397" y="2185"/>
                  </a:lnTo>
                  <a:lnTo>
                    <a:pt x="1448" y="2109"/>
                  </a:lnTo>
                  <a:lnTo>
                    <a:pt x="1473" y="2007"/>
                  </a:lnTo>
                  <a:lnTo>
                    <a:pt x="1473" y="1931"/>
                  </a:lnTo>
                  <a:lnTo>
                    <a:pt x="1448" y="1728"/>
                  </a:lnTo>
                  <a:lnTo>
                    <a:pt x="1346" y="1270"/>
                  </a:lnTo>
                  <a:lnTo>
                    <a:pt x="1245" y="915"/>
                  </a:lnTo>
                  <a:lnTo>
                    <a:pt x="1118" y="585"/>
                  </a:lnTo>
                  <a:lnTo>
                    <a:pt x="965" y="331"/>
                  </a:lnTo>
                  <a:lnTo>
                    <a:pt x="788" y="127"/>
                  </a:lnTo>
                  <a:lnTo>
                    <a:pt x="711" y="76"/>
                  </a:lnTo>
                  <a:lnTo>
                    <a:pt x="635" y="2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72"/>
            <p:cNvSpPr/>
            <p:nvPr/>
          </p:nvSpPr>
          <p:spPr>
            <a:xfrm>
              <a:off x="4060934" y="4494295"/>
              <a:ext cx="232810" cy="93656"/>
            </a:xfrm>
            <a:custGeom>
              <a:rect b="b" l="l" r="r" t="t"/>
              <a:pathLst>
                <a:path extrusionOk="0" h="3557" w="8842">
                  <a:moveTo>
                    <a:pt x="1779" y="0"/>
                  </a:moveTo>
                  <a:lnTo>
                    <a:pt x="1703" y="51"/>
                  </a:lnTo>
                  <a:lnTo>
                    <a:pt x="1500" y="229"/>
                  </a:lnTo>
                  <a:lnTo>
                    <a:pt x="1220" y="483"/>
                  </a:lnTo>
                  <a:lnTo>
                    <a:pt x="1043" y="661"/>
                  </a:lnTo>
                  <a:lnTo>
                    <a:pt x="890" y="864"/>
                  </a:lnTo>
                  <a:lnTo>
                    <a:pt x="712" y="1118"/>
                  </a:lnTo>
                  <a:lnTo>
                    <a:pt x="560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79" y="2338"/>
                  </a:lnTo>
                  <a:lnTo>
                    <a:pt x="77" y="2719"/>
                  </a:lnTo>
                  <a:lnTo>
                    <a:pt x="26" y="3125"/>
                  </a:lnTo>
                  <a:lnTo>
                    <a:pt x="1" y="3557"/>
                  </a:lnTo>
                  <a:lnTo>
                    <a:pt x="8842" y="3557"/>
                  </a:lnTo>
                  <a:lnTo>
                    <a:pt x="8816" y="3125"/>
                  </a:lnTo>
                  <a:lnTo>
                    <a:pt x="8766" y="2719"/>
                  </a:lnTo>
                  <a:lnTo>
                    <a:pt x="8689" y="2338"/>
                  </a:lnTo>
                  <a:lnTo>
                    <a:pt x="8562" y="1982"/>
                  </a:lnTo>
                  <a:lnTo>
                    <a:pt x="8435" y="1652"/>
                  </a:lnTo>
                  <a:lnTo>
                    <a:pt x="8283" y="1372"/>
                  </a:lnTo>
                  <a:lnTo>
                    <a:pt x="8130" y="1118"/>
                  </a:lnTo>
                  <a:lnTo>
                    <a:pt x="7953" y="864"/>
                  </a:lnTo>
                  <a:lnTo>
                    <a:pt x="7800" y="661"/>
                  </a:lnTo>
                  <a:lnTo>
                    <a:pt x="7648" y="483"/>
                  </a:lnTo>
                  <a:lnTo>
                    <a:pt x="7368" y="229"/>
                  </a:lnTo>
                  <a:lnTo>
                    <a:pt x="7165" y="51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72"/>
            <p:cNvSpPr/>
            <p:nvPr/>
          </p:nvSpPr>
          <p:spPr>
            <a:xfrm>
              <a:off x="4060934" y="4494295"/>
              <a:ext cx="66246" cy="93656"/>
            </a:xfrm>
            <a:custGeom>
              <a:rect b="b" l="l" r="r" t="t"/>
              <a:pathLst>
                <a:path extrusionOk="0" h="3557" w="2516">
                  <a:moveTo>
                    <a:pt x="1779" y="0"/>
                  </a:moveTo>
                  <a:lnTo>
                    <a:pt x="1703" y="51"/>
                  </a:lnTo>
                  <a:lnTo>
                    <a:pt x="1500" y="229"/>
                  </a:lnTo>
                  <a:lnTo>
                    <a:pt x="1220" y="483"/>
                  </a:lnTo>
                  <a:lnTo>
                    <a:pt x="1043" y="661"/>
                  </a:lnTo>
                  <a:lnTo>
                    <a:pt x="890" y="864"/>
                  </a:lnTo>
                  <a:lnTo>
                    <a:pt x="712" y="1118"/>
                  </a:lnTo>
                  <a:lnTo>
                    <a:pt x="560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79" y="2338"/>
                  </a:lnTo>
                  <a:lnTo>
                    <a:pt x="77" y="2719"/>
                  </a:lnTo>
                  <a:lnTo>
                    <a:pt x="26" y="3125"/>
                  </a:lnTo>
                  <a:lnTo>
                    <a:pt x="1" y="3557"/>
                  </a:lnTo>
                  <a:lnTo>
                    <a:pt x="738" y="3557"/>
                  </a:lnTo>
                  <a:lnTo>
                    <a:pt x="763" y="3125"/>
                  </a:lnTo>
                  <a:lnTo>
                    <a:pt x="814" y="2719"/>
                  </a:lnTo>
                  <a:lnTo>
                    <a:pt x="916" y="2338"/>
                  </a:lnTo>
                  <a:lnTo>
                    <a:pt x="1017" y="1982"/>
                  </a:lnTo>
                  <a:lnTo>
                    <a:pt x="1144" y="1652"/>
                  </a:lnTo>
                  <a:lnTo>
                    <a:pt x="1297" y="1372"/>
                  </a:lnTo>
                  <a:lnTo>
                    <a:pt x="1474" y="1118"/>
                  </a:lnTo>
                  <a:lnTo>
                    <a:pt x="1627" y="864"/>
                  </a:lnTo>
                  <a:lnTo>
                    <a:pt x="1779" y="661"/>
                  </a:lnTo>
                  <a:lnTo>
                    <a:pt x="1957" y="483"/>
                  </a:lnTo>
                  <a:lnTo>
                    <a:pt x="2237" y="229"/>
                  </a:lnTo>
                  <a:lnTo>
                    <a:pt x="2440" y="51"/>
                  </a:lnTo>
                  <a:lnTo>
                    <a:pt x="2516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72"/>
            <p:cNvSpPr/>
            <p:nvPr/>
          </p:nvSpPr>
          <p:spPr>
            <a:xfrm>
              <a:off x="4100403" y="4548482"/>
              <a:ext cx="12744" cy="39469"/>
            </a:xfrm>
            <a:custGeom>
              <a:rect b="b" l="l" r="r" t="t"/>
              <a:pathLst>
                <a:path extrusionOk="0" h="1499" w="484">
                  <a:moveTo>
                    <a:pt x="229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3"/>
                  </a:lnTo>
                  <a:lnTo>
                    <a:pt x="1" y="229"/>
                  </a:lnTo>
                  <a:lnTo>
                    <a:pt x="1" y="1499"/>
                  </a:lnTo>
                  <a:lnTo>
                    <a:pt x="484" y="1499"/>
                  </a:lnTo>
                  <a:lnTo>
                    <a:pt x="484" y="229"/>
                  </a:lnTo>
                  <a:lnTo>
                    <a:pt x="458" y="153"/>
                  </a:lnTo>
                  <a:lnTo>
                    <a:pt x="407" y="76"/>
                  </a:lnTo>
                  <a:lnTo>
                    <a:pt x="331" y="2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72"/>
            <p:cNvSpPr/>
            <p:nvPr/>
          </p:nvSpPr>
          <p:spPr>
            <a:xfrm>
              <a:off x="4241558" y="4548482"/>
              <a:ext cx="12717" cy="39469"/>
            </a:xfrm>
            <a:custGeom>
              <a:rect b="b" l="l" r="r" t="t"/>
              <a:pathLst>
                <a:path extrusionOk="0" h="1499" w="483">
                  <a:moveTo>
                    <a:pt x="254" y="0"/>
                  </a:moveTo>
                  <a:lnTo>
                    <a:pt x="153" y="26"/>
                  </a:lnTo>
                  <a:lnTo>
                    <a:pt x="76" y="76"/>
                  </a:lnTo>
                  <a:lnTo>
                    <a:pt x="26" y="153"/>
                  </a:lnTo>
                  <a:lnTo>
                    <a:pt x="0" y="229"/>
                  </a:lnTo>
                  <a:lnTo>
                    <a:pt x="0" y="1499"/>
                  </a:lnTo>
                  <a:lnTo>
                    <a:pt x="483" y="1499"/>
                  </a:lnTo>
                  <a:lnTo>
                    <a:pt x="483" y="229"/>
                  </a:lnTo>
                  <a:lnTo>
                    <a:pt x="483" y="153"/>
                  </a:lnTo>
                  <a:lnTo>
                    <a:pt x="432" y="76"/>
                  </a:lnTo>
                  <a:lnTo>
                    <a:pt x="330" y="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72"/>
            <p:cNvSpPr/>
            <p:nvPr/>
          </p:nvSpPr>
          <p:spPr>
            <a:xfrm>
              <a:off x="4135870" y="4463515"/>
              <a:ext cx="82966" cy="82966"/>
            </a:xfrm>
            <a:custGeom>
              <a:rect b="b" l="l" r="r" t="t"/>
              <a:pathLst>
                <a:path extrusionOk="0" h="3151" w="3151">
                  <a:moveTo>
                    <a:pt x="1423" y="1"/>
                  </a:moveTo>
                  <a:lnTo>
                    <a:pt x="1270" y="26"/>
                  </a:lnTo>
                  <a:lnTo>
                    <a:pt x="1118" y="77"/>
                  </a:lnTo>
                  <a:lnTo>
                    <a:pt x="966" y="128"/>
                  </a:lnTo>
                  <a:lnTo>
                    <a:pt x="712" y="280"/>
                  </a:lnTo>
                  <a:lnTo>
                    <a:pt x="458" y="458"/>
                  </a:lnTo>
                  <a:lnTo>
                    <a:pt x="280" y="687"/>
                  </a:lnTo>
                  <a:lnTo>
                    <a:pt x="127" y="966"/>
                  </a:lnTo>
                  <a:lnTo>
                    <a:pt x="76" y="1119"/>
                  </a:lnTo>
                  <a:lnTo>
                    <a:pt x="51" y="1271"/>
                  </a:lnTo>
                  <a:lnTo>
                    <a:pt x="26" y="1423"/>
                  </a:lnTo>
                  <a:lnTo>
                    <a:pt x="0" y="1576"/>
                  </a:lnTo>
                  <a:lnTo>
                    <a:pt x="26" y="1728"/>
                  </a:lnTo>
                  <a:lnTo>
                    <a:pt x="51" y="1881"/>
                  </a:lnTo>
                  <a:lnTo>
                    <a:pt x="76" y="2033"/>
                  </a:lnTo>
                  <a:lnTo>
                    <a:pt x="127" y="2186"/>
                  </a:lnTo>
                  <a:lnTo>
                    <a:pt x="280" y="2465"/>
                  </a:lnTo>
                  <a:lnTo>
                    <a:pt x="458" y="2694"/>
                  </a:lnTo>
                  <a:lnTo>
                    <a:pt x="712" y="2871"/>
                  </a:lnTo>
                  <a:lnTo>
                    <a:pt x="966" y="3024"/>
                  </a:lnTo>
                  <a:lnTo>
                    <a:pt x="1118" y="3075"/>
                  </a:lnTo>
                  <a:lnTo>
                    <a:pt x="1270" y="3100"/>
                  </a:lnTo>
                  <a:lnTo>
                    <a:pt x="1423" y="3126"/>
                  </a:lnTo>
                  <a:lnTo>
                    <a:pt x="1575" y="3151"/>
                  </a:lnTo>
                  <a:lnTo>
                    <a:pt x="1728" y="3126"/>
                  </a:lnTo>
                  <a:lnTo>
                    <a:pt x="1906" y="3100"/>
                  </a:lnTo>
                  <a:lnTo>
                    <a:pt x="2058" y="3075"/>
                  </a:lnTo>
                  <a:lnTo>
                    <a:pt x="2185" y="3024"/>
                  </a:lnTo>
                  <a:lnTo>
                    <a:pt x="2465" y="2871"/>
                  </a:lnTo>
                  <a:lnTo>
                    <a:pt x="2693" y="2694"/>
                  </a:lnTo>
                  <a:lnTo>
                    <a:pt x="2871" y="2465"/>
                  </a:lnTo>
                  <a:lnTo>
                    <a:pt x="3023" y="2186"/>
                  </a:lnTo>
                  <a:lnTo>
                    <a:pt x="3074" y="2033"/>
                  </a:lnTo>
                  <a:lnTo>
                    <a:pt x="3125" y="1881"/>
                  </a:lnTo>
                  <a:lnTo>
                    <a:pt x="3150" y="1728"/>
                  </a:lnTo>
                  <a:lnTo>
                    <a:pt x="3150" y="1576"/>
                  </a:lnTo>
                  <a:lnTo>
                    <a:pt x="3150" y="1423"/>
                  </a:lnTo>
                  <a:lnTo>
                    <a:pt x="3125" y="1271"/>
                  </a:lnTo>
                  <a:lnTo>
                    <a:pt x="3074" y="1119"/>
                  </a:lnTo>
                  <a:lnTo>
                    <a:pt x="3023" y="966"/>
                  </a:lnTo>
                  <a:lnTo>
                    <a:pt x="2871" y="687"/>
                  </a:lnTo>
                  <a:lnTo>
                    <a:pt x="2693" y="458"/>
                  </a:lnTo>
                  <a:lnTo>
                    <a:pt x="2465" y="280"/>
                  </a:lnTo>
                  <a:lnTo>
                    <a:pt x="2185" y="128"/>
                  </a:lnTo>
                  <a:lnTo>
                    <a:pt x="2058" y="77"/>
                  </a:lnTo>
                  <a:lnTo>
                    <a:pt x="1906" y="26"/>
                  </a:lnTo>
                  <a:lnTo>
                    <a:pt x="1728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72"/>
            <p:cNvSpPr/>
            <p:nvPr/>
          </p:nvSpPr>
          <p:spPr>
            <a:xfrm>
              <a:off x="3997400" y="4249477"/>
              <a:ext cx="359905" cy="112403"/>
            </a:xfrm>
            <a:custGeom>
              <a:rect b="b" l="l" r="r" t="t"/>
              <a:pathLst>
                <a:path extrusionOk="0" h="4269" w="13669">
                  <a:moveTo>
                    <a:pt x="1499" y="0"/>
                  </a:moveTo>
                  <a:lnTo>
                    <a:pt x="1169" y="458"/>
                  </a:lnTo>
                  <a:lnTo>
                    <a:pt x="864" y="940"/>
                  </a:lnTo>
                  <a:lnTo>
                    <a:pt x="610" y="1448"/>
                  </a:lnTo>
                  <a:lnTo>
                    <a:pt x="407" y="1957"/>
                  </a:lnTo>
                  <a:lnTo>
                    <a:pt x="229" y="2515"/>
                  </a:lnTo>
                  <a:lnTo>
                    <a:pt x="102" y="3074"/>
                  </a:lnTo>
                  <a:lnTo>
                    <a:pt x="26" y="3659"/>
                  </a:lnTo>
                  <a:lnTo>
                    <a:pt x="1" y="4268"/>
                  </a:lnTo>
                  <a:lnTo>
                    <a:pt x="13668" y="4268"/>
                  </a:lnTo>
                  <a:lnTo>
                    <a:pt x="13643" y="3659"/>
                  </a:lnTo>
                  <a:lnTo>
                    <a:pt x="13567" y="3074"/>
                  </a:lnTo>
                  <a:lnTo>
                    <a:pt x="13440" y="2515"/>
                  </a:lnTo>
                  <a:lnTo>
                    <a:pt x="13262" y="1957"/>
                  </a:lnTo>
                  <a:lnTo>
                    <a:pt x="13058" y="1448"/>
                  </a:lnTo>
                  <a:lnTo>
                    <a:pt x="12804" y="940"/>
                  </a:lnTo>
                  <a:lnTo>
                    <a:pt x="12500" y="458"/>
                  </a:lnTo>
                  <a:lnTo>
                    <a:pt x="1216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72"/>
            <p:cNvSpPr/>
            <p:nvPr/>
          </p:nvSpPr>
          <p:spPr>
            <a:xfrm>
              <a:off x="3997400" y="4249477"/>
              <a:ext cx="64903" cy="112403"/>
            </a:xfrm>
            <a:custGeom>
              <a:rect b="b" l="l" r="r" t="t"/>
              <a:pathLst>
                <a:path extrusionOk="0" h="4269" w="2465">
                  <a:moveTo>
                    <a:pt x="1499" y="0"/>
                  </a:moveTo>
                  <a:lnTo>
                    <a:pt x="1169" y="458"/>
                  </a:lnTo>
                  <a:lnTo>
                    <a:pt x="864" y="940"/>
                  </a:lnTo>
                  <a:lnTo>
                    <a:pt x="610" y="1448"/>
                  </a:lnTo>
                  <a:lnTo>
                    <a:pt x="407" y="1957"/>
                  </a:lnTo>
                  <a:lnTo>
                    <a:pt x="229" y="2515"/>
                  </a:lnTo>
                  <a:lnTo>
                    <a:pt x="102" y="3074"/>
                  </a:lnTo>
                  <a:lnTo>
                    <a:pt x="26" y="3659"/>
                  </a:lnTo>
                  <a:lnTo>
                    <a:pt x="1" y="4268"/>
                  </a:lnTo>
                  <a:lnTo>
                    <a:pt x="966" y="4268"/>
                  </a:lnTo>
                  <a:lnTo>
                    <a:pt x="991" y="3659"/>
                  </a:lnTo>
                  <a:lnTo>
                    <a:pt x="1068" y="3074"/>
                  </a:lnTo>
                  <a:lnTo>
                    <a:pt x="1195" y="2515"/>
                  </a:lnTo>
                  <a:lnTo>
                    <a:pt x="1372" y="1957"/>
                  </a:lnTo>
                  <a:lnTo>
                    <a:pt x="1576" y="1448"/>
                  </a:lnTo>
                  <a:lnTo>
                    <a:pt x="1830" y="940"/>
                  </a:lnTo>
                  <a:lnTo>
                    <a:pt x="2135" y="45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72"/>
            <p:cNvSpPr/>
            <p:nvPr/>
          </p:nvSpPr>
          <p:spPr>
            <a:xfrm>
              <a:off x="4287030" y="4330416"/>
              <a:ext cx="78279" cy="78964"/>
            </a:xfrm>
            <a:custGeom>
              <a:rect b="b" l="l" r="r" t="t"/>
              <a:pathLst>
                <a:path extrusionOk="0" h="2999" w="2973">
                  <a:moveTo>
                    <a:pt x="1474" y="0"/>
                  </a:moveTo>
                  <a:lnTo>
                    <a:pt x="1322" y="26"/>
                  </a:lnTo>
                  <a:lnTo>
                    <a:pt x="1169" y="51"/>
                  </a:lnTo>
                  <a:lnTo>
                    <a:pt x="890" y="127"/>
                  </a:lnTo>
                  <a:lnTo>
                    <a:pt x="636" y="254"/>
                  </a:lnTo>
                  <a:lnTo>
                    <a:pt x="433" y="458"/>
                  </a:lnTo>
                  <a:lnTo>
                    <a:pt x="255" y="661"/>
                  </a:lnTo>
                  <a:lnTo>
                    <a:pt x="102" y="915"/>
                  </a:lnTo>
                  <a:lnTo>
                    <a:pt x="26" y="1194"/>
                  </a:lnTo>
                  <a:lnTo>
                    <a:pt x="1" y="1347"/>
                  </a:lnTo>
                  <a:lnTo>
                    <a:pt x="1" y="1499"/>
                  </a:lnTo>
                  <a:lnTo>
                    <a:pt x="1" y="1652"/>
                  </a:lnTo>
                  <a:lnTo>
                    <a:pt x="26" y="1804"/>
                  </a:lnTo>
                  <a:lnTo>
                    <a:pt x="102" y="2083"/>
                  </a:lnTo>
                  <a:lnTo>
                    <a:pt x="255" y="2338"/>
                  </a:lnTo>
                  <a:lnTo>
                    <a:pt x="433" y="2541"/>
                  </a:lnTo>
                  <a:lnTo>
                    <a:pt x="636" y="2744"/>
                  </a:lnTo>
                  <a:lnTo>
                    <a:pt x="890" y="2871"/>
                  </a:lnTo>
                  <a:lnTo>
                    <a:pt x="1169" y="2947"/>
                  </a:lnTo>
                  <a:lnTo>
                    <a:pt x="1322" y="2973"/>
                  </a:lnTo>
                  <a:lnTo>
                    <a:pt x="1474" y="2998"/>
                  </a:lnTo>
                  <a:lnTo>
                    <a:pt x="1627" y="2973"/>
                  </a:lnTo>
                  <a:lnTo>
                    <a:pt x="1779" y="2947"/>
                  </a:lnTo>
                  <a:lnTo>
                    <a:pt x="2058" y="2871"/>
                  </a:lnTo>
                  <a:lnTo>
                    <a:pt x="2312" y="2744"/>
                  </a:lnTo>
                  <a:lnTo>
                    <a:pt x="2541" y="2541"/>
                  </a:lnTo>
                  <a:lnTo>
                    <a:pt x="2719" y="2338"/>
                  </a:lnTo>
                  <a:lnTo>
                    <a:pt x="2846" y="2083"/>
                  </a:lnTo>
                  <a:lnTo>
                    <a:pt x="2948" y="1804"/>
                  </a:lnTo>
                  <a:lnTo>
                    <a:pt x="2948" y="1652"/>
                  </a:lnTo>
                  <a:lnTo>
                    <a:pt x="2973" y="1499"/>
                  </a:lnTo>
                  <a:lnTo>
                    <a:pt x="2948" y="1347"/>
                  </a:lnTo>
                  <a:lnTo>
                    <a:pt x="2948" y="1194"/>
                  </a:lnTo>
                  <a:lnTo>
                    <a:pt x="2846" y="915"/>
                  </a:lnTo>
                  <a:lnTo>
                    <a:pt x="2719" y="661"/>
                  </a:lnTo>
                  <a:lnTo>
                    <a:pt x="2541" y="458"/>
                  </a:lnTo>
                  <a:lnTo>
                    <a:pt x="2312" y="254"/>
                  </a:lnTo>
                  <a:lnTo>
                    <a:pt x="2058" y="127"/>
                  </a:lnTo>
                  <a:lnTo>
                    <a:pt x="1779" y="51"/>
                  </a:lnTo>
                  <a:lnTo>
                    <a:pt x="1627" y="26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72"/>
            <p:cNvSpPr/>
            <p:nvPr/>
          </p:nvSpPr>
          <p:spPr>
            <a:xfrm>
              <a:off x="3990054" y="4330416"/>
              <a:ext cx="78279" cy="78964"/>
            </a:xfrm>
            <a:custGeom>
              <a:rect b="b" l="l" r="r" t="t"/>
              <a:pathLst>
                <a:path extrusionOk="0" h="2999" w="2973">
                  <a:moveTo>
                    <a:pt x="1474" y="0"/>
                  </a:moveTo>
                  <a:lnTo>
                    <a:pt x="1321" y="26"/>
                  </a:lnTo>
                  <a:lnTo>
                    <a:pt x="1169" y="51"/>
                  </a:lnTo>
                  <a:lnTo>
                    <a:pt x="889" y="127"/>
                  </a:lnTo>
                  <a:lnTo>
                    <a:pt x="635" y="254"/>
                  </a:lnTo>
                  <a:lnTo>
                    <a:pt x="432" y="458"/>
                  </a:lnTo>
                  <a:lnTo>
                    <a:pt x="254" y="661"/>
                  </a:lnTo>
                  <a:lnTo>
                    <a:pt x="102" y="915"/>
                  </a:lnTo>
                  <a:lnTo>
                    <a:pt x="25" y="1194"/>
                  </a:lnTo>
                  <a:lnTo>
                    <a:pt x="0" y="1347"/>
                  </a:lnTo>
                  <a:lnTo>
                    <a:pt x="0" y="1499"/>
                  </a:lnTo>
                  <a:lnTo>
                    <a:pt x="0" y="1652"/>
                  </a:lnTo>
                  <a:lnTo>
                    <a:pt x="25" y="1804"/>
                  </a:lnTo>
                  <a:lnTo>
                    <a:pt x="102" y="2083"/>
                  </a:lnTo>
                  <a:lnTo>
                    <a:pt x="254" y="2338"/>
                  </a:lnTo>
                  <a:lnTo>
                    <a:pt x="432" y="2541"/>
                  </a:lnTo>
                  <a:lnTo>
                    <a:pt x="635" y="2744"/>
                  </a:lnTo>
                  <a:lnTo>
                    <a:pt x="889" y="2871"/>
                  </a:lnTo>
                  <a:lnTo>
                    <a:pt x="1169" y="2947"/>
                  </a:lnTo>
                  <a:lnTo>
                    <a:pt x="1321" y="2973"/>
                  </a:lnTo>
                  <a:lnTo>
                    <a:pt x="1474" y="2998"/>
                  </a:lnTo>
                  <a:lnTo>
                    <a:pt x="1626" y="2973"/>
                  </a:lnTo>
                  <a:lnTo>
                    <a:pt x="1778" y="2947"/>
                  </a:lnTo>
                  <a:lnTo>
                    <a:pt x="2058" y="2871"/>
                  </a:lnTo>
                  <a:lnTo>
                    <a:pt x="2312" y="2744"/>
                  </a:lnTo>
                  <a:lnTo>
                    <a:pt x="2541" y="2541"/>
                  </a:lnTo>
                  <a:lnTo>
                    <a:pt x="2718" y="2338"/>
                  </a:lnTo>
                  <a:lnTo>
                    <a:pt x="2845" y="2083"/>
                  </a:lnTo>
                  <a:lnTo>
                    <a:pt x="2922" y="1804"/>
                  </a:lnTo>
                  <a:lnTo>
                    <a:pt x="2947" y="1652"/>
                  </a:lnTo>
                  <a:lnTo>
                    <a:pt x="2972" y="1499"/>
                  </a:lnTo>
                  <a:lnTo>
                    <a:pt x="2947" y="1347"/>
                  </a:lnTo>
                  <a:lnTo>
                    <a:pt x="2922" y="1194"/>
                  </a:lnTo>
                  <a:lnTo>
                    <a:pt x="2845" y="915"/>
                  </a:lnTo>
                  <a:lnTo>
                    <a:pt x="2718" y="661"/>
                  </a:lnTo>
                  <a:lnTo>
                    <a:pt x="2541" y="458"/>
                  </a:lnTo>
                  <a:lnTo>
                    <a:pt x="2312" y="254"/>
                  </a:lnTo>
                  <a:lnTo>
                    <a:pt x="2058" y="127"/>
                  </a:lnTo>
                  <a:lnTo>
                    <a:pt x="1778" y="51"/>
                  </a:lnTo>
                  <a:lnTo>
                    <a:pt x="1626" y="26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72"/>
            <p:cNvSpPr/>
            <p:nvPr/>
          </p:nvSpPr>
          <p:spPr>
            <a:xfrm>
              <a:off x="4027495" y="4211352"/>
              <a:ext cx="300373" cy="300346"/>
            </a:xfrm>
            <a:custGeom>
              <a:rect b="b" l="l" r="r" t="t"/>
              <a:pathLst>
                <a:path extrusionOk="0" h="11407" w="11408">
                  <a:moveTo>
                    <a:pt x="5691" y="0"/>
                  </a:moveTo>
                  <a:lnTo>
                    <a:pt x="5107" y="26"/>
                  </a:lnTo>
                  <a:lnTo>
                    <a:pt x="4548" y="127"/>
                  </a:lnTo>
                  <a:lnTo>
                    <a:pt x="3989" y="254"/>
                  </a:lnTo>
                  <a:lnTo>
                    <a:pt x="3481" y="458"/>
                  </a:lnTo>
                  <a:lnTo>
                    <a:pt x="2973" y="686"/>
                  </a:lnTo>
                  <a:lnTo>
                    <a:pt x="2516" y="966"/>
                  </a:lnTo>
                  <a:lnTo>
                    <a:pt x="2058" y="1296"/>
                  </a:lnTo>
                  <a:lnTo>
                    <a:pt x="1652" y="1677"/>
                  </a:lnTo>
                  <a:lnTo>
                    <a:pt x="1296" y="2084"/>
                  </a:lnTo>
                  <a:lnTo>
                    <a:pt x="966" y="2515"/>
                  </a:lnTo>
                  <a:lnTo>
                    <a:pt x="687" y="2998"/>
                  </a:lnTo>
                  <a:lnTo>
                    <a:pt x="433" y="3481"/>
                  </a:lnTo>
                  <a:lnTo>
                    <a:pt x="255" y="4014"/>
                  </a:lnTo>
                  <a:lnTo>
                    <a:pt x="102" y="4548"/>
                  </a:lnTo>
                  <a:lnTo>
                    <a:pt x="26" y="5132"/>
                  </a:lnTo>
                  <a:lnTo>
                    <a:pt x="1" y="5716"/>
                  </a:lnTo>
                  <a:lnTo>
                    <a:pt x="26" y="6301"/>
                  </a:lnTo>
                  <a:lnTo>
                    <a:pt x="102" y="6860"/>
                  </a:lnTo>
                  <a:lnTo>
                    <a:pt x="255" y="7393"/>
                  </a:lnTo>
                  <a:lnTo>
                    <a:pt x="433" y="7927"/>
                  </a:lnTo>
                  <a:lnTo>
                    <a:pt x="687" y="8435"/>
                  </a:lnTo>
                  <a:lnTo>
                    <a:pt x="966" y="8892"/>
                  </a:lnTo>
                  <a:lnTo>
                    <a:pt x="1296" y="9324"/>
                  </a:lnTo>
                  <a:lnTo>
                    <a:pt x="1652" y="9730"/>
                  </a:lnTo>
                  <a:lnTo>
                    <a:pt x="2058" y="10111"/>
                  </a:lnTo>
                  <a:lnTo>
                    <a:pt x="2516" y="10442"/>
                  </a:lnTo>
                  <a:lnTo>
                    <a:pt x="2973" y="10721"/>
                  </a:lnTo>
                  <a:lnTo>
                    <a:pt x="3481" y="10950"/>
                  </a:lnTo>
                  <a:lnTo>
                    <a:pt x="3989" y="11153"/>
                  </a:lnTo>
                  <a:lnTo>
                    <a:pt x="4548" y="11305"/>
                  </a:lnTo>
                  <a:lnTo>
                    <a:pt x="5107" y="11382"/>
                  </a:lnTo>
                  <a:lnTo>
                    <a:pt x="5691" y="11407"/>
                  </a:lnTo>
                  <a:lnTo>
                    <a:pt x="6276" y="11382"/>
                  </a:lnTo>
                  <a:lnTo>
                    <a:pt x="6835" y="11305"/>
                  </a:lnTo>
                  <a:lnTo>
                    <a:pt x="7393" y="11153"/>
                  </a:lnTo>
                  <a:lnTo>
                    <a:pt x="7927" y="10950"/>
                  </a:lnTo>
                  <a:lnTo>
                    <a:pt x="8410" y="10721"/>
                  </a:lnTo>
                  <a:lnTo>
                    <a:pt x="8892" y="10442"/>
                  </a:lnTo>
                  <a:lnTo>
                    <a:pt x="9324" y="10111"/>
                  </a:lnTo>
                  <a:lnTo>
                    <a:pt x="9731" y="9730"/>
                  </a:lnTo>
                  <a:lnTo>
                    <a:pt x="10086" y="9324"/>
                  </a:lnTo>
                  <a:lnTo>
                    <a:pt x="10417" y="8892"/>
                  </a:lnTo>
                  <a:lnTo>
                    <a:pt x="10721" y="8435"/>
                  </a:lnTo>
                  <a:lnTo>
                    <a:pt x="10950" y="7927"/>
                  </a:lnTo>
                  <a:lnTo>
                    <a:pt x="11153" y="7393"/>
                  </a:lnTo>
                  <a:lnTo>
                    <a:pt x="11280" y="6860"/>
                  </a:lnTo>
                  <a:lnTo>
                    <a:pt x="11357" y="6301"/>
                  </a:lnTo>
                  <a:lnTo>
                    <a:pt x="11407" y="5716"/>
                  </a:lnTo>
                  <a:lnTo>
                    <a:pt x="11357" y="5132"/>
                  </a:lnTo>
                  <a:lnTo>
                    <a:pt x="11280" y="4548"/>
                  </a:lnTo>
                  <a:lnTo>
                    <a:pt x="11153" y="4014"/>
                  </a:lnTo>
                  <a:lnTo>
                    <a:pt x="10950" y="3481"/>
                  </a:lnTo>
                  <a:lnTo>
                    <a:pt x="10721" y="2998"/>
                  </a:lnTo>
                  <a:lnTo>
                    <a:pt x="10417" y="2515"/>
                  </a:lnTo>
                  <a:lnTo>
                    <a:pt x="10086" y="2084"/>
                  </a:lnTo>
                  <a:lnTo>
                    <a:pt x="9731" y="1677"/>
                  </a:lnTo>
                  <a:lnTo>
                    <a:pt x="9324" y="1296"/>
                  </a:lnTo>
                  <a:lnTo>
                    <a:pt x="8892" y="966"/>
                  </a:lnTo>
                  <a:lnTo>
                    <a:pt x="8410" y="686"/>
                  </a:lnTo>
                  <a:lnTo>
                    <a:pt x="7927" y="458"/>
                  </a:lnTo>
                  <a:lnTo>
                    <a:pt x="7393" y="254"/>
                  </a:lnTo>
                  <a:lnTo>
                    <a:pt x="6835" y="127"/>
                  </a:lnTo>
                  <a:lnTo>
                    <a:pt x="6276" y="26"/>
                  </a:lnTo>
                  <a:lnTo>
                    <a:pt x="5691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72"/>
            <p:cNvSpPr/>
            <p:nvPr/>
          </p:nvSpPr>
          <p:spPr>
            <a:xfrm>
              <a:off x="4056932" y="4240789"/>
              <a:ext cx="240841" cy="150529"/>
            </a:xfrm>
            <a:custGeom>
              <a:rect b="b" l="l" r="r" t="t"/>
              <a:pathLst>
                <a:path extrusionOk="0" h="5717" w="9147">
                  <a:moveTo>
                    <a:pt x="4573" y="0"/>
                  </a:moveTo>
                  <a:lnTo>
                    <a:pt x="4116" y="26"/>
                  </a:lnTo>
                  <a:lnTo>
                    <a:pt x="3659" y="102"/>
                  </a:lnTo>
                  <a:lnTo>
                    <a:pt x="3227" y="229"/>
                  </a:lnTo>
                  <a:lnTo>
                    <a:pt x="2795" y="381"/>
                  </a:lnTo>
                  <a:lnTo>
                    <a:pt x="2389" y="559"/>
                  </a:lnTo>
                  <a:lnTo>
                    <a:pt x="2007" y="788"/>
                  </a:lnTo>
                  <a:lnTo>
                    <a:pt x="1677" y="1067"/>
                  </a:lnTo>
                  <a:lnTo>
                    <a:pt x="1347" y="1347"/>
                  </a:lnTo>
                  <a:lnTo>
                    <a:pt x="1042" y="1677"/>
                  </a:lnTo>
                  <a:lnTo>
                    <a:pt x="788" y="2032"/>
                  </a:lnTo>
                  <a:lnTo>
                    <a:pt x="559" y="2414"/>
                  </a:lnTo>
                  <a:lnTo>
                    <a:pt x="356" y="2820"/>
                  </a:lnTo>
                  <a:lnTo>
                    <a:pt x="204" y="3226"/>
                  </a:lnTo>
                  <a:lnTo>
                    <a:pt x="102" y="3658"/>
                  </a:lnTo>
                  <a:lnTo>
                    <a:pt x="26" y="4116"/>
                  </a:lnTo>
                  <a:lnTo>
                    <a:pt x="1" y="4598"/>
                  </a:lnTo>
                  <a:lnTo>
                    <a:pt x="1" y="4725"/>
                  </a:lnTo>
                  <a:lnTo>
                    <a:pt x="26" y="4852"/>
                  </a:lnTo>
                  <a:lnTo>
                    <a:pt x="77" y="4979"/>
                  </a:lnTo>
                  <a:lnTo>
                    <a:pt x="128" y="5081"/>
                  </a:lnTo>
                  <a:lnTo>
                    <a:pt x="204" y="5183"/>
                  </a:lnTo>
                  <a:lnTo>
                    <a:pt x="305" y="5284"/>
                  </a:lnTo>
                  <a:lnTo>
                    <a:pt x="382" y="5360"/>
                  </a:lnTo>
                  <a:lnTo>
                    <a:pt x="509" y="5437"/>
                  </a:lnTo>
                  <a:lnTo>
                    <a:pt x="509" y="5462"/>
                  </a:lnTo>
                  <a:lnTo>
                    <a:pt x="763" y="5564"/>
                  </a:lnTo>
                  <a:lnTo>
                    <a:pt x="1017" y="5640"/>
                  </a:lnTo>
                  <a:lnTo>
                    <a:pt x="1271" y="5691"/>
                  </a:lnTo>
                  <a:lnTo>
                    <a:pt x="1525" y="5716"/>
                  </a:lnTo>
                  <a:lnTo>
                    <a:pt x="1779" y="5691"/>
                  </a:lnTo>
                  <a:lnTo>
                    <a:pt x="2058" y="5615"/>
                  </a:lnTo>
                  <a:lnTo>
                    <a:pt x="2287" y="5538"/>
                  </a:lnTo>
                  <a:lnTo>
                    <a:pt x="2541" y="5411"/>
                  </a:lnTo>
                  <a:lnTo>
                    <a:pt x="3024" y="5106"/>
                  </a:lnTo>
                  <a:lnTo>
                    <a:pt x="3557" y="4852"/>
                  </a:lnTo>
                  <a:lnTo>
                    <a:pt x="3811" y="4751"/>
                  </a:lnTo>
                  <a:lnTo>
                    <a:pt x="4091" y="4649"/>
                  </a:lnTo>
                  <a:lnTo>
                    <a:pt x="4345" y="4598"/>
                  </a:lnTo>
                  <a:lnTo>
                    <a:pt x="4827" y="4598"/>
                  </a:lnTo>
                  <a:lnTo>
                    <a:pt x="5081" y="4649"/>
                  </a:lnTo>
                  <a:lnTo>
                    <a:pt x="5335" y="4751"/>
                  </a:lnTo>
                  <a:lnTo>
                    <a:pt x="5615" y="4852"/>
                  </a:lnTo>
                  <a:lnTo>
                    <a:pt x="6123" y="5106"/>
                  </a:lnTo>
                  <a:lnTo>
                    <a:pt x="6631" y="5411"/>
                  </a:lnTo>
                  <a:lnTo>
                    <a:pt x="6860" y="5538"/>
                  </a:lnTo>
                  <a:lnTo>
                    <a:pt x="7114" y="5615"/>
                  </a:lnTo>
                  <a:lnTo>
                    <a:pt x="7368" y="5691"/>
                  </a:lnTo>
                  <a:lnTo>
                    <a:pt x="7622" y="5716"/>
                  </a:lnTo>
                  <a:lnTo>
                    <a:pt x="7876" y="5691"/>
                  </a:lnTo>
                  <a:lnTo>
                    <a:pt x="8155" y="5640"/>
                  </a:lnTo>
                  <a:lnTo>
                    <a:pt x="8409" y="5564"/>
                  </a:lnTo>
                  <a:lnTo>
                    <a:pt x="8638" y="5462"/>
                  </a:lnTo>
                  <a:lnTo>
                    <a:pt x="8663" y="5437"/>
                  </a:lnTo>
                  <a:lnTo>
                    <a:pt x="8765" y="5360"/>
                  </a:lnTo>
                  <a:lnTo>
                    <a:pt x="8867" y="5284"/>
                  </a:lnTo>
                  <a:lnTo>
                    <a:pt x="8943" y="5183"/>
                  </a:lnTo>
                  <a:lnTo>
                    <a:pt x="9019" y="5081"/>
                  </a:lnTo>
                  <a:lnTo>
                    <a:pt x="9070" y="4979"/>
                  </a:lnTo>
                  <a:lnTo>
                    <a:pt x="9121" y="4852"/>
                  </a:lnTo>
                  <a:lnTo>
                    <a:pt x="9146" y="4725"/>
                  </a:lnTo>
                  <a:lnTo>
                    <a:pt x="9146" y="4598"/>
                  </a:lnTo>
                  <a:lnTo>
                    <a:pt x="9121" y="4116"/>
                  </a:lnTo>
                  <a:lnTo>
                    <a:pt x="9070" y="3658"/>
                  </a:lnTo>
                  <a:lnTo>
                    <a:pt x="8943" y="3226"/>
                  </a:lnTo>
                  <a:lnTo>
                    <a:pt x="8790" y="2820"/>
                  </a:lnTo>
                  <a:lnTo>
                    <a:pt x="8587" y="2414"/>
                  </a:lnTo>
                  <a:lnTo>
                    <a:pt x="8359" y="2032"/>
                  </a:lnTo>
                  <a:lnTo>
                    <a:pt x="8105" y="1677"/>
                  </a:lnTo>
                  <a:lnTo>
                    <a:pt x="7800" y="1347"/>
                  </a:lnTo>
                  <a:lnTo>
                    <a:pt x="7495" y="1067"/>
                  </a:lnTo>
                  <a:lnTo>
                    <a:pt x="7139" y="788"/>
                  </a:lnTo>
                  <a:lnTo>
                    <a:pt x="6758" y="559"/>
                  </a:lnTo>
                  <a:lnTo>
                    <a:pt x="6352" y="381"/>
                  </a:lnTo>
                  <a:lnTo>
                    <a:pt x="5945" y="229"/>
                  </a:lnTo>
                  <a:lnTo>
                    <a:pt x="5488" y="102"/>
                  </a:lnTo>
                  <a:lnTo>
                    <a:pt x="5056" y="2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72"/>
            <p:cNvSpPr/>
            <p:nvPr/>
          </p:nvSpPr>
          <p:spPr>
            <a:xfrm>
              <a:off x="4019465" y="4172541"/>
              <a:ext cx="313090" cy="99712"/>
            </a:xfrm>
            <a:custGeom>
              <a:rect b="b" l="l" r="r" t="t"/>
              <a:pathLst>
                <a:path extrusionOk="0" h="3787" w="11891">
                  <a:moveTo>
                    <a:pt x="7775" y="1"/>
                  </a:moveTo>
                  <a:lnTo>
                    <a:pt x="7267" y="52"/>
                  </a:lnTo>
                  <a:lnTo>
                    <a:pt x="6758" y="128"/>
                  </a:lnTo>
                  <a:lnTo>
                    <a:pt x="6276" y="230"/>
                  </a:lnTo>
                  <a:lnTo>
                    <a:pt x="5793" y="357"/>
                  </a:lnTo>
                  <a:lnTo>
                    <a:pt x="5336" y="509"/>
                  </a:lnTo>
                  <a:lnTo>
                    <a:pt x="4447" y="839"/>
                  </a:lnTo>
                  <a:lnTo>
                    <a:pt x="3989" y="1017"/>
                  </a:lnTo>
                  <a:lnTo>
                    <a:pt x="3532" y="1170"/>
                  </a:lnTo>
                  <a:lnTo>
                    <a:pt x="3075" y="1322"/>
                  </a:lnTo>
                  <a:lnTo>
                    <a:pt x="2592" y="1424"/>
                  </a:lnTo>
                  <a:lnTo>
                    <a:pt x="1728" y="1525"/>
                  </a:lnTo>
                  <a:lnTo>
                    <a:pt x="1297" y="1601"/>
                  </a:lnTo>
                  <a:lnTo>
                    <a:pt x="890" y="1703"/>
                  </a:lnTo>
                  <a:lnTo>
                    <a:pt x="712" y="1754"/>
                  </a:lnTo>
                  <a:lnTo>
                    <a:pt x="560" y="1855"/>
                  </a:lnTo>
                  <a:lnTo>
                    <a:pt x="433" y="1932"/>
                  </a:lnTo>
                  <a:lnTo>
                    <a:pt x="331" y="2033"/>
                  </a:lnTo>
                  <a:lnTo>
                    <a:pt x="230" y="2135"/>
                  </a:lnTo>
                  <a:lnTo>
                    <a:pt x="153" y="2262"/>
                  </a:lnTo>
                  <a:lnTo>
                    <a:pt x="102" y="2389"/>
                  </a:lnTo>
                  <a:lnTo>
                    <a:pt x="52" y="2541"/>
                  </a:lnTo>
                  <a:lnTo>
                    <a:pt x="1" y="2821"/>
                  </a:lnTo>
                  <a:lnTo>
                    <a:pt x="1" y="3126"/>
                  </a:lnTo>
                  <a:lnTo>
                    <a:pt x="26" y="3456"/>
                  </a:lnTo>
                  <a:lnTo>
                    <a:pt x="102" y="3786"/>
                  </a:lnTo>
                  <a:lnTo>
                    <a:pt x="11890" y="3786"/>
                  </a:lnTo>
                  <a:lnTo>
                    <a:pt x="11865" y="3303"/>
                  </a:lnTo>
                  <a:lnTo>
                    <a:pt x="11789" y="2821"/>
                  </a:lnTo>
                  <a:lnTo>
                    <a:pt x="11662" y="2364"/>
                  </a:lnTo>
                  <a:lnTo>
                    <a:pt x="11484" y="1906"/>
                  </a:lnTo>
                  <a:lnTo>
                    <a:pt x="11382" y="1703"/>
                  </a:lnTo>
                  <a:lnTo>
                    <a:pt x="11255" y="1500"/>
                  </a:lnTo>
                  <a:lnTo>
                    <a:pt x="11128" y="1322"/>
                  </a:lnTo>
                  <a:lnTo>
                    <a:pt x="10976" y="1119"/>
                  </a:lnTo>
                  <a:lnTo>
                    <a:pt x="10798" y="966"/>
                  </a:lnTo>
                  <a:lnTo>
                    <a:pt x="10620" y="788"/>
                  </a:lnTo>
                  <a:lnTo>
                    <a:pt x="10442" y="636"/>
                  </a:lnTo>
                  <a:lnTo>
                    <a:pt x="10239" y="509"/>
                  </a:lnTo>
                  <a:lnTo>
                    <a:pt x="10010" y="382"/>
                  </a:lnTo>
                  <a:lnTo>
                    <a:pt x="9782" y="280"/>
                  </a:lnTo>
                  <a:lnTo>
                    <a:pt x="9528" y="204"/>
                  </a:lnTo>
                  <a:lnTo>
                    <a:pt x="9299" y="128"/>
                  </a:lnTo>
                  <a:lnTo>
                    <a:pt x="8791" y="26"/>
                  </a:lnTo>
                  <a:lnTo>
                    <a:pt x="8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72"/>
            <p:cNvSpPr/>
            <p:nvPr/>
          </p:nvSpPr>
          <p:spPr>
            <a:xfrm>
              <a:off x="4019465" y="4213353"/>
              <a:ext cx="39495" cy="58900"/>
            </a:xfrm>
            <a:custGeom>
              <a:rect b="b" l="l" r="r" t="t"/>
              <a:pathLst>
                <a:path extrusionOk="0" h="2237" w="1500">
                  <a:moveTo>
                    <a:pt x="1500" y="1"/>
                  </a:moveTo>
                  <a:lnTo>
                    <a:pt x="1195" y="77"/>
                  </a:lnTo>
                  <a:lnTo>
                    <a:pt x="890" y="153"/>
                  </a:lnTo>
                  <a:lnTo>
                    <a:pt x="712" y="204"/>
                  </a:lnTo>
                  <a:lnTo>
                    <a:pt x="560" y="305"/>
                  </a:lnTo>
                  <a:lnTo>
                    <a:pt x="433" y="382"/>
                  </a:lnTo>
                  <a:lnTo>
                    <a:pt x="331" y="483"/>
                  </a:lnTo>
                  <a:lnTo>
                    <a:pt x="230" y="585"/>
                  </a:lnTo>
                  <a:lnTo>
                    <a:pt x="153" y="712"/>
                  </a:lnTo>
                  <a:lnTo>
                    <a:pt x="102" y="839"/>
                  </a:lnTo>
                  <a:lnTo>
                    <a:pt x="52" y="991"/>
                  </a:lnTo>
                  <a:lnTo>
                    <a:pt x="1" y="1271"/>
                  </a:lnTo>
                  <a:lnTo>
                    <a:pt x="1" y="1576"/>
                  </a:lnTo>
                  <a:lnTo>
                    <a:pt x="26" y="1906"/>
                  </a:lnTo>
                  <a:lnTo>
                    <a:pt x="102" y="2236"/>
                  </a:lnTo>
                  <a:lnTo>
                    <a:pt x="1068" y="2236"/>
                  </a:lnTo>
                  <a:lnTo>
                    <a:pt x="1017" y="1931"/>
                  </a:lnTo>
                  <a:lnTo>
                    <a:pt x="966" y="1626"/>
                  </a:lnTo>
                  <a:lnTo>
                    <a:pt x="966" y="1322"/>
                  </a:lnTo>
                  <a:lnTo>
                    <a:pt x="992" y="1017"/>
                  </a:lnTo>
                  <a:lnTo>
                    <a:pt x="1042" y="712"/>
                  </a:lnTo>
                  <a:lnTo>
                    <a:pt x="1144" y="458"/>
                  </a:lnTo>
                  <a:lnTo>
                    <a:pt x="1220" y="331"/>
                  </a:lnTo>
                  <a:lnTo>
                    <a:pt x="1297" y="204"/>
                  </a:lnTo>
                  <a:lnTo>
                    <a:pt x="1398" y="102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72"/>
            <p:cNvSpPr/>
            <p:nvPr/>
          </p:nvSpPr>
          <p:spPr>
            <a:xfrm>
              <a:off x="4103747" y="4328415"/>
              <a:ext cx="12744" cy="27436"/>
            </a:xfrm>
            <a:custGeom>
              <a:rect b="b" l="l" r="r" t="t"/>
              <a:pathLst>
                <a:path extrusionOk="0" h="1042" w="484">
                  <a:moveTo>
                    <a:pt x="229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1" y="813"/>
                  </a:lnTo>
                  <a:lnTo>
                    <a:pt x="26" y="889"/>
                  </a:lnTo>
                  <a:lnTo>
                    <a:pt x="77" y="965"/>
                  </a:lnTo>
                  <a:lnTo>
                    <a:pt x="153" y="1016"/>
                  </a:lnTo>
                  <a:lnTo>
                    <a:pt x="229" y="1042"/>
                  </a:lnTo>
                  <a:lnTo>
                    <a:pt x="331" y="1016"/>
                  </a:lnTo>
                  <a:lnTo>
                    <a:pt x="407" y="965"/>
                  </a:lnTo>
                  <a:lnTo>
                    <a:pt x="458" y="889"/>
                  </a:lnTo>
                  <a:lnTo>
                    <a:pt x="484" y="813"/>
                  </a:lnTo>
                  <a:lnTo>
                    <a:pt x="484" y="254"/>
                  </a:lnTo>
                  <a:lnTo>
                    <a:pt x="458" y="153"/>
                  </a:lnTo>
                  <a:lnTo>
                    <a:pt x="407" y="76"/>
                  </a:lnTo>
                  <a:lnTo>
                    <a:pt x="331" y="2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72"/>
            <p:cNvSpPr/>
            <p:nvPr/>
          </p:nvSpPr>
          <p:spPr>
            <a:xfrm>
              <a:off x="4238214" y="4328415"/>
              <a:ext cx="12717" cy="27436"/>
            </a:xfrm>
            <a:custGeom>
              <a:rect b="b" l="l" r="r" t="t"/>
              <a:pathLst>
                <a:path extrusionOk="0" h="1042" w="483">
                  <a:moveTo>
                    <a:pt x="254" y="0"/>
                  </a:moveTo>
                  <a:lnTo>
                    <a:pt x="153" y="26"/>
                  </a:lnTo>
                  <a:lnTo>
                    <a:pt x="76" y="76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0" y="813"/>
                  </a:lnTo>
                  <a:lnTo>
                    <a:pt x="26" y="889"/>
                  </a:lnTo>
                  <a:lnTo>
                    <a:pt x="76" y="965"/>
                  </a:lnTo>
                  <a:lnTo>
                    <a:pt x="153" y="1016"/>
                  </a:lnTo>
                  <a:lnTo>
                    <a:pt x="254" y="1042"/>
                  </a:lnTo>
                  <a:lnTo>
                    <a:pt x="356" y="1016"/>
                  </a:lnTo>
                  <a:lnTo>
                    <a:pt x="432" y="965"/>
                  </a:lnTo>
                  <a:lnTo>
                    <a:pt x="483" y="889"/>
                  </a:lnTo>
                  <a:lnTo>
                    <a:pt x="483" y="813"/>
                  </a:lnTo>
                  <a:lnTo>
                    <a:pt x="483" y="254"/>
                  </a:lnTo>
                  <a:lnTo>
                    <a:pt x="483" y="153"/>
                  </a:lnTo>
                  <a:lnTo>
                    <a:pt x="432" y="76"/>
                  </a:lnTo>
                  <a:lnTo>
                    <a:pt x="356" y="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72"/>
            <p:cNvSpPr/>
            <p:nvPr/>
          </p:nvSpPr>
          <p:spPr>
            <a:xfrm>
              <a:off x="4153247" y="4385920"/>
              <a:ext cx="48184" cy="20774"/>
            </a:xfrm>
            <a:custGeom>
              <a:rect b="b" l="l" r="r" t="t"/>
              <a:pathLst>
                <a:path extrusionOk="0" h="789" w="1830">
                  <a:moveTo>
                    <a:pt x="255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30"/>
                  </a:lnTo>
                  <a:lnTo>
                    <a:pt x="26" y="331"/>
                  </a:lnTo>
                  <a:lnTo>
                    <a:pt x="52" y="407"/>
                  </a:lnTo>
                  <a:lnTo>
                    <a:pt x="229" y="585"/>
                  </a:lnTo>
                  <a:lnTo>
                    <a:pt x="458" y="687"/>
                  </a:lnTo>
                  <a:lnTo>
                    <a:pt x="687" y="763"/>
                  </a:lnTo>
                  <a:lnTo>
                    <a:pt x="915" y="788"/>
                  </a:lnTo>
                  <a:lnTo>
                    <a:pt x="1169" y="763"/>
                  </a:lnTo>
                  <a:lnTo>
                    <a:pt x="1398" y="687"/>
                  </a:lnTo>
                  <a:lnTo>
                    <a:pt x="1601" y="585"/>
                  </a:lnTo>
                  <a:lnTo>
                    <a:pt x="1779" y="407"/>
                  </a:lnTo>
                  <a:lnTo>
                    <a:pt x="1830" y="331"/>
                  </a:lnTo>
                  <a:lnTo>
                    <a:pt x="1830" y="230"/>
                  </a:lnTo>
                  <a:lnTo>
                    <a:pt x="1805" y="153"/>
                  </a:lnTo>
                  <a:lnTo>
                    <a:pt x="1754" y="77"/>
                  </a:lnTo>
                  <a:lnTo>
                    <a:pt x="1677" y="26"/>
                  </a:lnTo>
                  <a:lnTo>
                    <a:pt x="1576" y="1"/>
                  </a:lnTo>
                  <a:lnTo>
                    <a:pt x="1500" y="26"/>
                  </a:lnTo>
                  <a:lnTo>
                    <a:pt x="1423" y="103"/>
                  </a:lnTo>
                  <a:lnTo>
                    <a:pt x="1296" y="179"/>
                  </a:lnTo>
                  <a:lnTo>
                    <a:pt x="1195" y="255"/>
                  </a:lnTo>
                  <a:lnTo>
                    <a:pt x="1068" y="306"/>
                  </a:lnTo>
                  <a:lnTo>
                    <a:pt x="788" y="306"/>
                  </a:lnTo>
                  <a:lnTo>
                    <a:pt x="636" y="255"/>
                  </a:lnTo>
                  <a:lnTo>
                    <a:pt x="534" y="179"/>
                  </a:lnTo>
                  <a:lnTo>
                    <a:pt x="433" y="103"/>
                  </a:lnTo>
                  <a:lnTo>
                    <a:pt x="356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1" name="Google Shape;3241;p72"/>
          <p:cNvGrpSpPr/>
          <p:nvPr/>
        </p:nvGrpSpPr>
        <p:grpSpPr>
          <a:xfrm>
            <a:off x="4953515" y="1394068"/>
            <a:ext cx="544590" cy="494183"/>
            <a:chOff x="7912490" y="2002652"/>
            <a:chExt cx="421412" cy="361880"/>
          </a:xfrm>
        </p:grpSpPr>
        <p:sp>
          <p:nvSpPr>
            <p:cNvPr id="3242" name="Google Shape;3242;p72"/>
            <p:cNvSpPr/>
            <p:nvPr/>
          </p:nvSpPr>
          <p:spPr>
            <a:xfrm>
              <a:off x="7912490" y="2002652"/>
              <a:ext cx="421412" cy="361880"/>
            </a:xfrm>
            <a:custGeom>
              <a:rect b="b" l="l" r="r" t="t"/>
              <a:pathLst>
                <a:path extrusionOk="0" h="13744" w="16005">
                  <a:moveTo>
                    <a:pt x="1931" y="0"/>
                  </a:moveTo>
                  <a:lnTo>
                    <a:pt x="1753" y="26"/>
                  </a:lnTo>
                  <a:lnTo>
                    <a:pt x="1550" y="51"/>
                  </a:lnTo>
                  <a:lnTo>
                    <a:pt x="1372" y="102"/>
                  </a:lnTo>
                  <a:lnTo>
                    <a:pt x="1194" y="153"/>
                  </a:lnTo>
                  <a:lnTo>
                    <a:pt x="1016" y="229"/>
                  </a:lnTo>
                  <a:lnTo>
                    <a:pt x="864" y="330"/>
                  </a:lnTo>
                  <a:lnTo>
                    <a:pt x="711" y="457"/>
                  </a:lnTo>
                  <a:lnTo>
                    <a:pt x="559" y="559"/>
                  </a:lnTo>
                  <a:lnTo>
                    <a:pt x="457" y="711"/>
                  </a:lnTo>
                  <a:lnTo>
                    <a:pt x="330" y="864"/>
                  </a:lnTo>
                  <a:lnTo>
                    <a:pt x="229" y="1016"/>
                  </a:lnTo>
                  <a:lnTo>
                    <a:pt x="153" y="1194"/>
                  </a:lnTo>
                  <a:lnTo>
                    <a:pt x="102" y="1372"/>
                  </a:lnTo>
                  <a:lnTo>
                    <a:pt x="51" y="1550"/>
                  </a:lnTo>
                  <a:lnTo>
                    <a:pt x="0" y="1753"/>
                  </a:lnTo>
                  <a:lnTo>
                    <a:pt x="0" y="1931"/>
                  </a:lnTo>
                  <a:lnTo>
                    <a:pt x="0" y="11788"/>
                  </a:lnTo>
                  <a:lnTo>
                    <a:pt x="0" y="11991"/>
                  </a:lnTo>
                  <a:lnTo>
                    <a:pt x="51" y="12194"/>
                  </a:lnTo>
                  <a:lnTo>
                    <a:pt x="102" y="12372"/>
                  </a:lnTo>
                  <a:lnTo>
                    <a:pt x="153" y="12550"/>
                  </a:lnTo>
                  <a:lnTo>
                    <a:pt x="229" y="12728"/>
                  </a:lnTo>
                  <a:lnTo>
                    <a:pt x="330" y="12880"/>
                  </a:lnTo>
                  <a:lnTo>
                    <a:pt x="457" y="13033"/>
                  </a:lnTo>
                  <a:lnTo>
                    <a:pt x="559" y="13160"/>
                  </a:lnTo>
                  <a:lnTo>
                    <a:pt x="711" y="13287"/>
                  </a:lnTo>
                  <a:lnTo>
                    <a:pt x="864" y="13414"/>
                  </a:lnTo>
                  <a:lnTo>
                    <a:pt x="1016" y="13515"/>
                  </a:lnTo>
                  <a:lnTo>
                    <a:pt x="1194" y="13591"/>
                  </a:lnTo>
                  <a:lnTo>
                    <a:pt x="1372" y="13642"/>
                  </a:lnTo>
                  <a:lnTo>
                    <a:pt x="1550" y="13693"/>
                  </a:lnTo>
                  <a:lnTo>
                    <a:pt x="1753" y="13719"/>
                  </a:lnTo>
                  <a:lnTo>
                    <a:pt x="1931" y="13744"/>
                  </a:lnTo>
                  <a:lnTo>
                    <a:pt x="14074" y="13744"/>
                  </a:lnTo>
                  <a:lnTo>
                    <a:pt x="14278" y="13719"/>
                  </a:lnTo>
                  <a:lnTo>
                    <a:pt x="14455" y="13693"/>
                  </a:lnTo>
                  <a:lnTo>
                    <a:pt x="14659" y="13642"/>
                  </a:lnTo>
                  <a:lnTo>
                    <a:pt x="14836" y="13591"/>
                  </a:lnTo>
                  <a:lnTo>
                    <a:pt x="14989" y="13515"/>
                  </a:lnTo>
                  <a:lnTo>
                    <a:pt x="15167" y="13414"/>
                  </a:lnTo>
                  <a:lnTo>
                    <a:pt x="15319" y="13287"/>
                  </a:lnTo>
                  <a:lnTo>
                    <a:pt x="15446" y="13160"/>
                  </a:lnTo>
                  <a:lnTo>
                    <a:pt x="15573" y="13033"/>
                  </a:lnTo>
                  <a:lnTo>
                    <a:pt x="15675" y="12880"/>
                  </a:lnTo>
                  <a:lnTo>
                    <a:pt x="15776" y="12728"/>
                  </a:lnTo>
                  <a:lnTo>
                    <a:pt x="15853" y="12550"/>
                  </a:lnTo>
                  <a:lnTo>
                    <a:pt x="15929" y="12372"/>
                  </a:lnTo>
                  <a:lnTo>
                    <a:pt x="15980" y="12194"/>
                  </a:lnTo>
                  <a:lnTo>
                    <a:pt x="16005" y="11991"/>
                  </a:lnTo>
                  <a:lnTo>
                    <a:pt x="16005" y="11788"/>
                  </a:lnTo>
                  <a:lnTo>
                    <a:pt x="16005" y="1931"/>
                  </a:lnTo>
                  <a:lnTo>
                    <a:pt x="16005" y="1753"/>
                  </a:lnTo>
                  <a:lnTo>
                    <a:pt x="15980" y="1550"/>
                  </a:lnTo>
                  <a:lnTo>
                    <a:pt x="15929" y="1372"/>
                  </a:lnTo>
                  <a:lnTo>
                    <a:pt x="15853" y="1194"/>
                  </a:lnTo>
                  <a:lnTo>
                    <a:pt x="15776" y="1016"/>
                  </a:lnTo>
                  <a:lnTo>
                    <a:pt x="15675" y="864"/>
                  </a:lnTo>
                  <a:lnTo>
                    <a:pt x="15573" y="711"/>
                  </a:lnTo>
                  <a:lnTo>
                    <a:pt x="15446" y="559"/>
                  </a:lnTo>
                  <a:lnTo>
                    <a:pt x="15319" y="457"/>
                  </a:lnTo>
                  <a:lnTo>
                    <a:pt x="15167" y="330"/>
                  </a:lnTo>
                  <a:lnTo>
                    <a:pt x="14989" y="229"/>
                  </a:lnTo>
                  <a:lnTo>
                    <a:pt x="14836" y="153"/>
                  </a:lnTo>
                  <a:lnTo>
                    <a:pt x="14659" y="102"/>
                  </a:lnTo>
                  <a:lnTo>
                    <a:pt x="14455" y="51"/>
                  </a:lnTo>
                  <a:lnTo>
                    <a:pt x="14278" y="26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72"/>
            <p:cNvSpPr/>
            <p:nvPr/>
          </p:nvSpPr>
          <p:spPr>
            <a:xfrm>
              <a:off x="7912490" y="2002652"/>
              <a:ext cx="107031" cy="361880"/>
            </a:xfrm>
            <a:custGeom>
              <a:rect b="b" l="l" r="r" t="t"/>
              <a:pathLst>
                <a:path extrusionOk="0" h="13744" w="4065">
                  <a:moveTo>
                    <a:pt x="1931" y="0"/>
                  </a:moveTo>
                  <a:lnTo>
                    <a:pt x="1753" y="26"/>
                  </a:lnTo>
                  <a:lnTo>
                    <a:pt x="1550" y="51"/>
                  </a:lnTo>
                  <a:lnTo>
                    <a:pt x="1372" y="102"/>
                  </a:lnTo>
                  <a:lnTo>
                    <a:pt x="1194" y="153"/>
                  </a:lnTo>
                  <a:lnTo>
                    <a:pt x="1016" y="229"/>
                  </a:lnTo>
                  <a:lnTo>
                    <a:pt x="864" y="330"/>
                  </a:lnTo>
                  <a:lnTo>
                    <a:pt x="711" y="457"/>
                  </a:lnTo>
                  <a:lnTo>
                    <a:pt x="559" y="559"/>
                  </a:lnTo>
                  <a:lnTo>
                    <a:pt x="457" y="711"/>
                  </a:lnTo>
                  <a:lnTo>
                    <a:pt x="330" y="864"/>
                  </a:lnTo>
                  <a:lnTo>
                    <a:pt x="229" y="1016"/>
                  </a:lnTo>
                  <a:lnTo>
                    <a:pt x="153" y="1194"/>
                  </a:lnTo>
                  <a:lnTo>
                    <a:pt x="102" y="1372"/>
                  </a:lnTo>
                  <a:lnTo>
                    <a:pt x="51" y="1550"/>
                  </a:lnTo>
                  <a:lnTo>
                    <a:pt x="0" y="1753"/>
                  </a:lnTo>
                  <a:lnTo>
                    <a:pt x="0" y="1931"/>
                  </a:lnTo>
                  <a:lnTo>
                    <a:pt x="0" y="11788"/>
                  </a:lnTo>
                  <a:lnTo>
                    <a:pt x="0" y="11991"/>
                  </a:lnTo>
                  <a:lnTo>
                    <a:pt x="51" y="12194"/>
                  </a:lnTo>
                  <a:lnTo>
                    <a:pt x="102" y="12372"/>
                  </a:lnTo>
                  <a:lnTo>
                    <a:pt x="153" y="12550"/>
                  </a:lnTo>
                  <a:lnTo>
                    <a:pt x="229" y="12728"/>
                  </a:lnTo>
                  <a:lnTo>
                    <a:pt x="330" y="12880"/>
                  </a:lnTo>
                  <a:lnTo>
                    <a:pt x="457" y="13033"/>
                  </a:lnTo>
                  <a:lnTo>
                    <a:pt x="559" y="13160"/>
                  </a:lnTo>
                  <a:lnTo>
                    <a:pt x="711" y="13287"/>
                  </a:lnTo>
                  <a:lnTo>
                    <a:pt x="864" y="13414"/>
                  </a:lnTo>
                  <a:lnTo>
                    <a:pt x="1016" y="13515"/>
                  </a:lnTo>
                  <a:lnTo>
                    <a:pt x="1194" y="13591"/>
                  </a:lnTo>
                  <a:lnTo>
                    <a:pt x="1372" y="13642"/>
                  </a:lnTo>
                  <a:lnTo>
                    <a:pt x="1550" y="13693"/>
                  </a:lnTo>
                  <a:lnTo>
                    <a:pt x="1753" y="13719"/>
                  </a:lnTo>
                  <a:lnTo>
                    <a:pt x="1931" y="13744"/>
                  </a:lnTo>
                  <a:lnTo>
                    <a:pt x="4065" y="13744"/>
                  </a:lnTo>
                  <a:lnTo>
                    <a:pt x="3862" y="13719"/>
                  </a:lnTo>
                  <a:lnTo>
                    <a:pt x="3684" y="13693"/>
                  </a:lnTo>
                  <a:lnTo>
                    <a:pt x="3481" y="13642"/>
                  </a:lnTo>
                  <a:lnTo>
                    <a:pt x="3303" y="13591"/>
                  </a:lnTo>
                  <a:lnTo>
                    <a:pt x="3150" y="13515"/>
                  </a:lnTo>
                  <a:lnTo>
                    <a:pt x="2972" y="13414"/>
                  </a:lnTo>
                  <a:lnTo>
                    <a:pt x="2845" y="13287"/>
                  </a:lnTo>
                  <a:lnTo>
                    <a:pt x="2693" y="13160"/>
                  </a:lnTo>
                  <a:lnTo>
                    <a:pt x="2566" y="13033"/>
                  </a:lnTo>
                  <a:lnTo>
                    <a:pt x="2464" y="12880"/>
                  </a:lnTo>
                  <a:lnTo>
                    <a:pt x="2363" y="12728"/>
                  </a:lnTo>
                  <a:lnTo>
                    <a:pt x="2287" y="12550"/>
                  </a:lnTo>
                  <a:lnTo>
                    <a:pt x="2210" y="12372"/>
                  </a:lnTo>
                  <a:lnTo>
                    <a:pt x="2160" y="12194"/>
                  </a:lnTo>
                  <a:lnTo>
                    <a:pt x="2134" y="11991"/>
                  </a:lnTo>
                  <a:lnTo>
                    <a:pt x="2134" y="11788"/>
                  </a:lnTo>
                  <a:lnTo>
                    <a:pt x="2134" y="1931"/>
                  </a:lnTo>
                  <a:lnTo>
                    <a:pt x="2134" y="1753"/>
                  </a:lnTo>
                  <a:lnTo>
                    <a:pt x="2160" y="1550"/>
                  </a:lnTo>
                  <a:lnTo>
                    <a:pt x="2210" y="1372"/>
                  </a:lnTo>
                  <a:lnTo>
                    <a:pt x="2287" y="1194"/>
                  </a:lnTo>
                  <a:lnTo>
                    <a:pt x="2363" y="1016"/>
                  </a:lnTo>
                  <a:lnTo>
                    <a:pt x="2464" y="864"/>
                  </a:lnTo>
                  <a:lnTo>
                    <a:pt x="2566" y="711"/>
                  </a:lnTo>
                  <a:lnTo>
                    <a:pt x="2693" y="559"/>
                  </a:lnTo>
                  <a:lnTo>
                    <a:pt x="2845" y="457"/>
                  </a:lnTo>
                  <a:lnTo>
                    <a:pt x="2972" y="330"/>
                  </a:lnTo>
                  <a:lnTo>
                    <a:pt x="3150" y="229"/>
                  </a:lnTo>
                  <a:lnTo>
                    <a:pt x="3303" y="153"/>
                  </a:lnTo>
                  <a:lnTo>
                    <a:pt x="3481" y="102"/>
                  </a:lnTo>
                  <a:lnTo>
                    <a:pt x="3684" y="51"/>
                  </a:lnTo>
                  <a:lnTo>
                    <a:pt x="3862" y="26"/>
                  </a:lnTo>
                  <a:lnTo>
                    <a:pt x="4065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72"/>
            <p:cNvSpPr/>
            <p:nvPr/>
          </p:nvSpPr>
          <p:spPr>
            <a:xfrm>
              <a:off x="8039585" y="2045465"/>
              <a:ext cx="252189" cy="276281"/>
            </a:xfrm>
            <a:custGeom>
              <a:rect b="b" l="l" r="r" t="t"/>
              <a:pathLst>
                <a:path extrusionOk="0" h="10493" w="9578">
                  <a:moveTo>
                    <a:pt x="330" y="0"/>
                  </a:moveTo>
                  <a:lnTo>
                    <a:pt x="203" y="25"/>
                  </a:lnTo>
                  <a:lnTo>
                    <a:pt x="102" y="76"/>
                  </a:lnTo>
                  <a:lnTo>
                    <a:pt x="25" y="178"/>
                  </a:lnTo>
                  <a:lnTo>
                    <a:pt x="0" y="305"/>
                  </a:lnTo>
                  <a:lnTo>
                    <a:pt x="0" y="10162"/>
                  </a:lnTo>
                  <a:lnTo>
                    <a:pt x="25" y="10289"/>
                  </a:lnTo>
                  <a:lnTo>
                    <a:pt x="102" y="10416"/>
                  </a:lnTo>
                  <a:lnTo>
                    <a:pt x="203" y="10467"/>
                  </a:lnTo>
                  <a:lnTo>
                    <a:pt x="330" y="10492"/>
                  </a:lnTo>
                  <a:lnTo>
                    <a:pt x="9247" y="10492"/>
                  </a:lnTo>
                  <a:lnTo>
                    <a:pt x="9374" y="10467"/>
                  </a:lnTo>
                  <a:lnTo>
                    <a:pt x="9476" y="10416"/>
                  </a:lnTo>
                  <a:lnTo>
                    <a:pt x="9552" y="10289"/>
                  </a:lnTo>
                  <a:lnTo>
                    <a:pt x="9578" y="10162"/>
                  </a:lnTo>
                  <a:lnTo>
                    <a:pt x="9578" y="305"/>
                  </a:lnTo>
                  <a:lnTo>
                    <a:pt x="9552" y="178"/>
                  </a:lnTo>
                  <a:lnTo>
                    <a:pt x="9476" y="76"/>
                  </a:lnTo>
                  <a:lnTo>
                    <a:pt x="9374" y="25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rgbClr val="FF3B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72"/>
            <p:cNvSpPr/>
            <p:nvPr/>
          </p:nvSpPr>
          <p:spPr>
            <a:xfrm>
              <a:off x="8068996" y="2074218"/>
              <a:ext cx="34808" cy="34808"/>
            </a:xfrm>
            <a:custGeom>
              <a:rect b="b" l="l" r="r" t="t"/>
              <a:pathLst>
                <a:path extrusionOk="0" h="1322" w="1322">
                  <a:moveTo>
                    <a:pt x="255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1" y="1067"/>
                  </a:lnTo>
                  <a:lnTo>
                    <a:pt x="26" y="1169"/>
                  </a:lnTo>
                  <a:lnTo>
                    <a:pt x="77" y="1245"/>
                  </a:lnTo>
                  <a:lnTo>
                    <a:pt x="153" y="1296"/>
                  </a:lnTo>
                  <a:lnTo>
                    <a:pt x="255" y="1321"/>
                  </a:lnTo>
                  <a:lnTo>
                    <a:pt x="331" y="1296"/>
                  </a:lnTo>
                  <a:lnTo>
                    <a:pt x="407" y="1245"/>
                  </a:lnTo>
                  <a:lnTo>
                    <a:pt x="458" y="1169"/>
                  </a:lnTo>
                  <a:lnTo>
                    <a:pt x="484" y="1067"/>
                  </a:lnTo>
                  <a:lnTo>
                    <a:pt x="484" y="483"/>
                  </a:lnTo>
                  <a:lnTo>
                    <a:pt x="1169" y="483"/>
                  </a:lnTo>
                  <a:lnTo>
                    <a:pt x="1246" y="432"/>
                  </a:lnTo>
                  <a:lnTo>
                    <a:pt x="1296" y="356"/>
                  </a:lnTo>
                  <a:lnTo>
                    <a:pt x="1322" y="254"/>
                  </a:lnTo>
                  <a:lnTo>
                    <a:pt x="1296" y="153"/>
                  </a:lnTo>
                  <a:lnTo>
                    <a:pt x="1246" y="77"/>
                  </a:lnTo>
                  <a:lnTo>
                    <a:pt x="1169" y="2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72"/>
            <p:cNvSpPr/>
            <p:nvPr/>
          </p:nvSpPr>
          <p:spPr>
            <a:xfrm>
              <a:off x="8228213" y="2074218"/>
              <a:ext cx="34124" cy="34808"/>
            </a:xfrm>
            <a:custGeom>
              <a:rect b="b" l="l" r="r" t="t"/>
              <a:pathLst>
                <a:path extrusionOk="0" h="1322" w="1296">
                  <a:moveTo>
                    <a:pt x="229" y="0"/>
                  </a:moveTo>
                  <a:lnTo>
                    <a:pt x="127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54"/>
                  </a:lnTo>
                  <a:lnTo>
                    <a:pt x="0" y="356"/>
                  </a:lnTo>
                  <a:lnTo>
                    <a:pt x="51" y="432"/>
                  </a:lnTo>
                  <a:lnTo>
                    <a:pt x="127" y="483"/>
                  </a:lnTo>
                  <a:lnTo>
                    <a:pt x="813" y="483"/>
                  </a:lnTo>
                  <a:lnTo>
                    <a:pt x="813" y="1067"/>
                  </a:lnTo>
                  <a:lnTo>
                    <a:pt x="838" y="1169"/>
                  </a:lnTo>
                  <a:lnTo>
                    <a:pt x="889" y="1245"/>
                  </a:lnTo>
                  <a:lnTo>
                    <a:pt x="965" y="1296"/>
                  </a:lnTo>
                  <a:lnTo>
                    <a:pt x="1067" y="1321"/>
                  </a:lnTo>
                  <a:lnTo>
                    <a:pt x="1143" y="1296"/>
                  </a:lnTo>
                  <a:lnTo>
                    <a:pt x="1220" y="1245"/>
                  </a:lnTo>
                  <a:lnTo>
                    <a:pt x="1270" y="1169"/>
                  </a:lnTo>
                  <a:lnTo>
                    <a:pt x="1296" y="1067"/>
                  </a:lnTo>
                  <a:lnTo>
                    <a:pt x="1296" y="254"/>
                  </a:lnTo>
                  <a:lnTo>
                    <a:pt x="1270" y="153"/>
                  </a:lnTo>
                  <a:lnTo>
                    <a:pt x="1220" y="77"/>
                  </a:lnTo>
                  <a:lnTo>
                    <a:pt x="1143" y="2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72"/>
            <p:cNvSpPr/>
            <p:nvPr/>
          </p:nvSpPr>
          <p:spPr>
            <a:xfrm>
              <a:off x="8068996" y="2258160"/>
              <a:ext cx="34808" cy="34808"/>
            </a:xfrm>
            <a:custGeom>
              <a:rect b="b" l="l" r="r" t="t"/>
              <a:pathLst>
                <a:path extrusionOk="0" h="1322" w="1322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068"/>
                  </a:lnTo>
                  <a:lnTo>
                    <a:pt x="26" y="1169"/>
                  </a:lnTo>
                  <a:lnTo>
                    <a:pt x="77" y="1245"/>
                  </a:lnTo>
                  <a:lnTo>
                    <a:pt x="153" y="1296"/>
                  </a:lnTo>
                  <a:lnTo>
                    <a:pt x="255" y="1322"/>
                  </a:lnTo>
                  <a:lnTo>
                    <a:pt x="1068" y="1322"/>
                  </a:lnTo>
                  <a:lnTo>
                    <a:pt x="1169" y="1296"/>
                  </a:lnTo>
                  <a:lnTo>
                    <a:pt x="1246" y="1245"/>
                  </a:lnTo>
                  <a:lnTo>
                    <a:pt x="1296" y="1169"/>
                  </a:lnTo>
                  <a:lnTo>
                    <a:pt x="1322" y="1068"/>
                  </a:lnTo>
                  <a:lnTo>
                    <a:pt x="1296" y="966"/>
                  </a:lnTo>
                  <a:lnTo>
                    <a:pt x="1246" y="890"/>
                  </a:lnTo>
                  <a:lnTo>
                    <a:pt x="1169" y="839"/>
                  </a:lnTo>
                  <a:lnTo>
                    <a:pt x="484" y="839"/>
                  </a:lnTo>
                  <a:lnTo>
                    <a:pt x="484" y="255"/>
                  </a:lnTo>
                  <a:lnTo>
                    <a:pt x="458" y="153"/>
                  </a:lnTo>
                  <a:lnTo>
                    <a:pt x="407" y="77"/>
                  </a:lnTo>
                  <a:lnTo>
                    <a:pt x="331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72"/>
            <p:cNvSpPr/>
            <p:nvPr/>
          </p:nvSpPr>
          <p:spPr>
            <a:xfrm>
              <a:off x="8228213" y="2258160"/>
              <a:ext cx="34124" cy="34808"/>
            </a:xfrm>
            <a:custGeom>
              <a:rect b="b" l="l" r="r" t="t"/>
              <a:pathLst>
                <a:path extrusionOk="0" h="1322" w="1296">
                  <a:moveTo>
                    <a:pt x="1067" y="1"/>
                  </a:moveTo>
                  <a:lnTo>
                    <a:pt x="965" y="26"/>
                  </a:lnTo>
                  <a:lnTo>
                    <a:pt x="889" y="77"/>
                  </a:lnTo>
                  <a:lnTo>
                    <a:pt x="838" y="153"/>
                  </a:lnTo>
                  <a:lnTo>
                    <a:pt x="813" y="255"/>
                  </a:lnTo>
                  <a:lnTo>
                    <a:pt x="813" y="839"/>
                  </a:lnTo>
                  <a:lnTo>
                    <a:pt x="127" y="839"/>
                  </a:lnTo>
                  <a:lnTo>
                    <a:pt x="51" y="890"/>
                  </a:lnTo>
                  <a:lnTo>
                    <a:pt x="0" y="966"/>
                  </a:lnTo>
                  <a:lnTo>
                    <a:pt x="0" y="1068"/>
                  </a:lnTo>
                  <a:lnTo>
                    <a:pt x="0" y="1169"/>
                  </a:lnTo>
                  <a:lnTo>
                    <a:pt x="51" y="1245"/>
                  </a:lnTo>
                  <a:lnTo>
                    <a:pt x="127" y="1296"/>
                  </a:lnTo>
                  <a:lnTo>
                    <a:pt x="229" y="1322"/>
                  </a:lnTo>
                  <a:lnTo>
                    <a:pt x="1067" y="1322"/>
                  </a:lnTo>
                  <a:lnTo>
                    <a:pt x="1143" y="1296"/>
                  </a:lnTo>
                  <a:lnTo>
                    <a:pt x="1220" y="1245"/>
                  </a:lnTo>
                  <a:lnTo>
                    <a:pt x="1270" y="1169"/>
                  </a:lnTo>
                  <a:lnTo>
                    <a:pt x="1296" y="1068"/>
                  </a:lnTo>
                  <a:lnTo>
                    <a:pt x="1296" y="255"/>
                  </a:lnTo>
                  <a:lnTo>
                    <a:pt x="1270" y="153"/>
                  </a:lnTo>
                  <a:lnTo>
                    <a:pt x="1220" y="77"/>
                  </a:lnTo>
                  <a:lnTo>
                    <a:pt x="1143" y="26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72"/>
            <p:cNvSpPr/>
            <p:nvPr/>
          </p:nvSpPr>
          <p:spPr>
            <a:xfrm>
              <a:off x="7943928" y="2090937"/>
              <a:ext cx="64219" cy="90338"/>
            </a:xfrm>
            <a:custGeom>
              <a:rect b="b" l="l" r="r" t="t"/>
              <a:pathLst>
                <a:path extrusionOk="0" h="3431" w="2439">
                  <a:moveTo>
                    <a:pt x="762" y="1"/>
                  </a:moveTo>
                  <a:lnTo>
                    <a:pt x="610" y="26"/>
                  </a:lnTo>
                  <a:lnTo>
                    <a:pt x="457" y="51"/>
                  </a:lnTo>
                  <a:lnTo>
                    <a:pt x="330" y="128"/>
                  </a:lnTo>
                  <a:lnTo>
                    <a:pt x="229" y="229"/>
                  </a:lnTo>
                  <a:lnTo>
                    <a:pt x="127" y="331"/>
                  </a:lnTo>
                  <a:lnTo>
                    <a:pt x="51" y="458"/>
                  </a:lnTo>
                  <a:lnTo>
                    <a:pt x="26" y="610"/>
                  </a:lnTo>
                  <a:lnTo>
                    <a:pt x="0" y="763"/>
                  </a:lnTo>
                  <a:lnTo>
                    <a:pt x="0" y="2287"/>
                  </a:lnTo>
                  <a:lnTo>
                    <a:pt x="1220" y="3430"/>
                  </a:lnTo>
                  <a:lnTo>
                    <a:pt x="2439" y="2287"/>
                  </a:lnTo>
                  <a:lnTo>
                    <a:pt x="2439" y="763"/>
                  </a:lnTo>
                  <a:lnTo>
                    <a:pt x="2439" y="610"/>
                  </a:lnTo>
                  <a:lnTo>
                    <a:pt x="2388" y="458"/>
                  </a:lnTo>
                  <a:lnTo>
                    <a:pt x="2312" y="331"/>
                  </a:lnTo>
                  <a:lnTo>
                    <a:pt x="2236" y="229"/>
                  </a:lnTo>
                  <a:lnTo>
                    <a:pt x="2109" y="128"/>
                  </a:lnTo>
                  <a:lnTo>
                    <a:pt x="1982" y="51"/>
                  </a:lnTo>
                  <a:lnTo>
                    <a:pt x="1829" y="26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72"/>
            <p:cNvSpPr/>
            <p:nvPr/>
          </p:nvSpPr>
          <p:spPr>
            <a:xfrm>
              <a:off x="7943928" y="2181249"/>
              <a:ext cx="64219" cy="90312"/>
            </a:xfrm>
            <a:custGeom>
              <a:rect b="b" l="l" r="r" t="t"/>
              <a:pathLst>
                <a:path extrusionOk="0" h="3430" w="2439">
                  <a:moveTo>
                    <a:pt x="1220" y="0"/>
                  </a:moveTo>
                  <a:lnTo>
                    <a:pt x="0" y="1143"/>
                  </a:lnTo>
                  <a:lnTo>
                    <a:pt x="0" y="2668"/>
                  </a:lnTo>
                  <a:lnTo>
                    <a:pt x="26" y="2820"/>
                  </a:lnTo>
                  <a:lnTo>
                    <a:pt x="51" y="2947"/>
                  </a:lnTo>
                  <a:lnTo>
                    <a:pt x="127" y="3099"/>
                  </a:lnTo>
                  <a:lnTo>
                    <a:pt x="229" y="3201"/>
                  </a:lnTo>
                  <a:lnTo>
                    <a:pt x="330" y="3303"/>
                  </a:lnTo>
                  <a:lnTo>
                    <a:pt x="457" y="3354"/>
                  </a:lnTo>
                  <a:lnTo>
                    <a:pt x="610" y="3404"/>
                  </a:lnTo>
                  <a:lnTo>
                    <a:pt x="762" y="3430"/>
                  </a:lnTo>
                  <a:lnTo>
                    <a:pt x="1677" y="3430"/>
                  </a:lnTo>
                  <a:lnTo>
                    <a:pt x="1829" y="3404"/>
                  </a:lnTo>
                  <a:lnTo>
                    <a:pt x="1982" y="3354"/>
                  </a:lnTo>
                  <a:lnTo>
                    <a:pt x="2109" y="3303"/>
                  </a:lnTo>
                  <a:lnTo>
                    <a:pt x="2236" y="3201"/>
                  </a:lnTo>
                  <a:lnTo>
                    <a:pt x="2312" y="3099"/>
                  </a:lnTo>
                  <a:lnTo>
                    <a:pt x="2388" y="2947"/>
                  </a:lnTo>
                  <a:lnTo>
                    <a:pt x="2439" y="2820"/>
                  </a:lnTo>
                  <a:lnTo>
                    <a:pt x="2439" y="2668"/>
                  </a:lnTo>
                  <a:lnTo>
                    <a:pt x="2439" y="1143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72"/>
            <p:cNvSpPr/>
            <p:nvPr/>
          </p:nvSpPr>
          <p:spPr>
            <a:xfrm>
              <a:off x="7943928" y="2090937"/>
              <a:ext cx="24777" cy="82966"/>
            </a:xfrm>
            <a:custGeom>
              <a:rect b="b" l="l" r="r" t="t"/>
              <a:pathLst>
                <a:path extrusionOk="0" h="3151" w="941">
                  <a:moveTo>
                    <a:pt x="762" y="1"/>
                  </a:moveTo>
                  <a:lnTo>
                    <a:pt x="610" y="26"/>
                  </a:lnTo>
                  <a:lnTo>
                    <a:pt x="457" y="51"/>
                  </a:lnTo>
                  <a:lnTo>
                    <a:pt x="330" y="128"/>
                  </a:lnTo>
                  <a:lnTo>
                    <a:pt x="229" y="229"/>
                  </a:lnTo>
                  <a:lnTo>
                    <a:pt x="127" y="331"/>
                  </a:lnTo>
                  <a:lnTo>
                    <a:pt x="51" y="458"/>
                  </a:lnTo>
                  <a:lnTo>
                    <a:pt x="26" y="610"/>
                  </a:lnTo>
                  <a:lnTo>
                    <a:pt x="0" y="763"/>
                  </a:lnTo>
                  <a:lnTo>
                    <a:pt x="0" y="2287"/>
                  </a:lnTo>
                  <a:lnTo>
                    <a:pt x="940" y="3151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72"/>
            <p:cNvSpPr/>
            <p:nvPr/>
          </p:nvSpPr>
          <p:spPr>
            <a:xfrm>
              <a:off x="7943928" y="2188596"/>
              <a:ext cx="24777" cy="82966"/>
            </a:xfrm>
            <a:custGeom>
              <a:rect b="b" l="l" r="r" t="t"/>
              <a:pathLst>
                <a:path extrusionOk="0" h="3151" w="941">
                  <a:moveTo>
                    <a:pt x="940" y="1"/>
                  </a:moveTo>
                  <a:lnTo>
                    <a:pt x="0" y="864"/>
                  </a:lnTo>
                  <a:lnTo>
                    <a:pt x="0" y="2389"/>
                  </a:lnTo>
                  <a:lnTo>
                    <a:pt x="26" y="2541"/>
                  </a:lnTo>
                  <a:lnTo>
                    <a:pt x="51" y="2668"/>
                  </a:lnTo>
                  <a:lnTo>
                    <a:pt x="127" y="2820"/>
                  </a:lnTo>
                  <a:lnTo>
                    <a:pt x="229" y="2922"/>
                  </a:lnTo>
                  <a:lnTo>
                    <a:pt x="330" y="3024"/>
                  </a:lnTo>
                  <a:lnTo>
                    <a:pt x="457" y="3075"/>
                  </a:lnTo>
                  <a:lnTo>
                    <a:pt x="610" y="3125"/>
                  </a:lnTo>
                  <a:lnTo>
                    <a:pt x="762" y="3151"/>
                  </a:lnTo>
                  <a:lnTo>
                    <a:pt x="940" y="3151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72"/>
            <p:cNvSpPr/>
            <p:nvPr/>
          </p:nvSpPr>
          <p:spPr>
            <a:xfrm>
              <a:off x="7943928" y="2151128"/>
              <a:ext cx="64219" cy="60243"/>
            </a:xfrm>
            <a:custGeom>
              <a:rect b="b" l="l" r="r" t="t"/>
              <a:pathLst>
                <a:path extrusionOk="0" h="2288" w="2439">
                  <a:moveTo>
                    <a:pt x="0" y="1"/>
                  </a:moveTo>
                  <a:lnTo>
                    <a:pt x="0" y="2287"/>
                  </a:lnTo>
                  <a:lnTo>
                    <a:pt x="2439" y="2287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72"/>
            <p:cNvSpPr/>
            <p:nvPr/>
          </p:nvSpPr>
          <p:spPr>
            <a:xfrm>
              <a:off x="7943928" y="2151128"/>
              <a:ext cx="24777" cy="60243"/>
            </a:xfrm>
            <a:custGeom>
              <a:rect b="b" l="l" r="r" t="t"/>
              <a:pathLst>
                <a:path extrusionOk="0" h="2288" w="941">
                  <a:moveTo>
                    <a:pt x="0" y="1"/>
                  </a:moveTo>
                  <a:lnTo>
                    <a:pt x="0" y="2287"/>
                  </a:lnTo>
                  <a:lnTo>
                    <a:pt x="940" y="2287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8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p73"/>
          <p:cNvSpPr txBox="1"/>
          <p:nvPr/>
        </p:nvSpPr>
        <p:spPr>
          <a:xfrm flipH="1">
            <a:off x="183892" y="2139163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Create POVs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3260" name="Google Shape;3260;p73"/>
          <p:cNvSpPr txBox="1"/>
          <p:nvPr/>
        </p:nvSpPr>
        <p:spPr>
          <a:xfrm flipH="1">
            <a:off x="2108275" y="3532062"/>
            <a:ext cx="22422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Conduct more interviews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3261" name="Google Shape;3261;p73"/>
          <p:cNvSpPr txBox="1"/>
          <p:nvPr/>
        </p:nvSpPr>
        <p:spPr>
          <a:xfrm flipH="1">
            <a:off x="4325023" y="2241738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Analyze new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data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3262" name="Google Shape;3262;p73"/>
          <p:cNvSpPr txBox="1"/>
          <p:nvPr/>
        </p:nvSpPr>
        <p:spPr>
          <a:xfrm flipH="1">
            <a:off x="6434274" y="3532200"/>
            <a:ext cx="2075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Generate HMW statements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cxnSp>
        <p:nvCxnSpPr>
          <p:cNvPr id="3263" name="Google Shape;3263;p73"/>
          <p:cNvCxnSpPr>
            <a:stCxn id="3264" idx="6"/>
            <a:endCxn id="3265" idx="2"/>
          </p:cNvCxnSpPr>
          <p:nvPr/>
        </p:nvCxnSpPr>
        <p:spPr>
          <a:xfrm>
            <a:off x="1546942" y="1641143"/>
            <a:ext cx="1220100" cy="1326000"/>
          </a:xfrm>
          <a:prstGeom prst="curvedConnector3">
            <a:avLst>
              <a:gd fmla="val 50002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266" name="Google Shape;3266;p73"/>
          <p:cNvCxnSpPr>
            <a:stCxn id="3265" idx="6"/>
            <a:endCxn id="3267" idx="2"/>
          </p:cNvCxnSpPr>
          <p:nvPr/>
        </p:nvCxnSpPr>
        <p:spPr>
          <a:xfrm flipH="1" rot="10800000">
            <a:off x="3691679" y="1641168"/>
            <a:ext cx="1071900" cy="13260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268" name="Google Shape;3268;p73"/>
          <p:cNvCxnSpPr>
            <a:stCxn id="3267" idx="6"/>
            <a:endCxn id="3269" idx="2"/>
          </p:cNvCxnSpPr>
          <p:nvPr/>
        </p:nvCxnSpPr>
        <p:spPr>
          <a:xfrm>
            <a:off x="5688058" y="1641143"/>
            <a:ext cx="1321500" cy="1326000"/>
          </a:xfrm>
          <a:prstGeom prst="curvedConnector3">
            <a:avLst>
              <a:gd fmla="val 4999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65" name="Google Shape;3265;p73"/>
          <p:cNvSpPr/>
          <p:nvPr/>
        </p:nvSpPr>
        <p:spPr>
          <a:xfrm>
            <a:off x="2767079" y="2504868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4" name="Google Shape;3264;p73"/>
          <p:cNvSpPr/>
          <p:nvPr/>
        </p:nvSpPr>
        <p:spPr>
          <a:xfrm>
            <a:off x="622342" y="1178843"/>
            <a:ext cx="924600" cy="9246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7" name="Google Shape;3267;p73"/>
          <p:cNvSpPr/>
          <p:nvPr/>
        </p:nvSpPr>
        <p:spPr>
          <a:xfrm>
            <a:off x="4763458" y="1178843"/>
            <a:ext cx="924600" cy="9246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9" name="Google Shape;3269;p73"/>
          <p:cNvSpPr/>
          <p:nvPr/>
        </p:nvSpPr>
        <p:spPr>
          <a:xfrm>
            <a:off x="7009533" y="2504868"/>
            <a:ext cx="924600" cy="9246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70" name="Google Shape;3270;p73"/>
          <p:cNvGrpSpPr/>
          <p:nvPr/>
        </p:nvGrpSpPr>
        <p:grpSpPr>
          <a:xfrm>
            <a:off x="812355" y="1394068"/>
            <a:ext cx="544583" cy="494180"/>
            <a:chOff x="1599393" y="1972531"/>
            <a:chExt cx="421438" cy="422124"/>
          </a:xfrm>
        </p:grpSpPr>
        <p:sp>
          <p:nvSpPr>
            <p:cNvPr id="3271" name="Google Shape;3271;p73"/>
            <p:cNvSpPr/>
            <p:nvPr/>
          </p:nvSpPr>
          <p:spPr>
            <a:xfrm>
              <a:off x="1851556" y="2083591"/>
              <a:ext cx="145868" cy="165221"/>
            </a:xfrm>
            <a:custGeom>
              <a:rect b="b" l="l" r="r" t="t"/>
              <a:pathLst>
                <a:path extrusionOk="0" h="6275" w="5540">
                  <a:moveTo>
                    <a:pt x="5133" y="0"/>
                  </a:moveTo>
                  <a:lnTo>
                    <a:pt x="2008" y="1956"/>
                  </a:lnTo>
                  <a:lnTo>
                    <a:pt x="255" y="4878"/>
                  </a:lnTo>
                  <a:lnTo>
                    <a:pt x="153" y="5005"/>
                  </a:lnTo>
                  <a:lnTo>
                    <a:pt x="77" y="5157"/>
                  </a:lnTo>
                  <a:lnTo>
                    <a:pt x="26" y="5310"/>
                  </a:lnTo>
                  <a:lnTo>
                    <a:pt x="1" y="5462"/>
                  </a:lnTo>
                  <a:lnTo>
                    <a:pt x="26" y="5614"/>
                  </a:lnTo>
                  <a:lnTo>
                    <a:pt x="77" y="5767"/>
                  </a:lnTo>
                  <a:lnTo>
                    <a:pt x="153" y="5919"/>
                  </a:lnTo>
                  <a:lnTo>
                    <a:pt x="255" y="6046"/>
                  </a:lnTo>
                  <a:lnTo>
                    <a:pt x="382" y="6148"/>
                  </a:lnTo>
                  <a:lnTo>
                    <a:pt x="534" y="6224"/>
                  </a:lnTo>
                  <a:lnTo>
                    <a:pt x="687" y="6275"/>
                  </a:lnTo>
                  <a:lnTo>
                    <a:pt x="992" y="6275"/>
                  </a:lnTo>
                  <a:lnTo>
                    <a:pt x="1144" y="6224"/>
                  </a:lnTo>
                  <a:lnTo>
                    <a:pt x="1296" y="6148"/>
                  </a:lnTo>
                  <a:lnTo>
                    <a:pt x="1423" y="6046"/>
                  </a:lnTo>
                  <a:lnTo>
                    <a:pt x="1525" y="5894"/>
                  </a:lnTo>
                  <a:lnTo>
                    <a:pt x="1601" y="5741"/>
                  </a:lnTo>
                  <a:lnTo>
                    <a:pt x="1652" y="5564"/>
                  </a:lnTo>
                  <a:lnTo>
                    <a:pt x="1652" y="5386"/>
                  </a:lnTo>
                  <a:lnTo>
                    <a:pt x="5133" y="1905"/>
                  </a:lnTo>
                  <a:lnTo>
                    <a:pt x="5310" y="1702"/>
                  </a:lnTo>
                  <a:lnTo>
                    <a:pt x="5437" y="1448"/>
                  </a:lnTo>
                  <a:lnTo>
                    <a:pt x="5514" y="1194"/>
                  </a:lnTo>
                  <a:lnTo>
                    <a:pt x="5539" y="940"/>
                  </a:lnTo>
                  <a:lnTo>
                    <a:pt x="5514" y="686"/>
                  </a:lnTo>
                  <a:lnTo>
                    <a:pt x="5437" y="432"/>
                  </a:lnTo>
                  <a:lnTo>
                    <a:pt x="5310" y="203"/>
                  </a:lnTo>
                  <a:lnTo>
                    <a:pt x="5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73"/>
            <p:cNvSpPr/>
            <p:nvPr/>
          </p:nvSpPr>
          <p:spPr>
            <a:xfrm>
              <a:off x="1599393" y="2317692"/>
              <a:ext cx="76278" cy="76963"/>
            </a:xfrm>
            <a:custGeom>
              <a:rect b="b" l="l" r="r" t="t"/>
              <a:pathLst>
                <a:path extrusionOk="0" h="2923" w="2897">
                  <a:moveTo>
                    <a:pt x="1956" y="1"/>
                  </a:moveTo>
                  <a:lnTo>
                    <a:pt x="178" y="1779"/>
                  </a:lnTo>
                  <a:lnTo>
                    <a:pt x="102" y="1881"/>
                  </a:lnTo>
                  <a:lnTo>
                    <a:pt x="26" y="1982"/>
                  </a:lnTo>
                  <a:lnTo>
                    <a:pt x="0" y="2109"/>
                  </a:lnTo>
                  <a:lnTo>
                    <a:pt x="0" y="2236"/>
                  </a:lnTo>
                  <a:lnTo>
                    <a:pt x="0" y="2363"/>
                  </a:lnTo>
                  <a:lnTo>
                    <a:pt x="26" y="2490"/>
                  </a:lnTo>
                  <a:lnTo>
                    <a:pt x="102" y="2617"/>
                  </a:lnTo>
                  <a:lnTo>
                    <a:pt x="178" y="2719"/>
                  </a:lnTo>
                  <a:lnTo>
                    <a:pt x="280" y="2795"/>
                  </a:lnTo>
                  <a:lnTo>
                    <a:pt x="407" y="2871"/>
                  </a:lnTo>
                  <a:lnTo>
                    <a:pt x="534" y="2897"/>
                  </a:lnTo>
                  <a:lnTo>
                    <a:pt x="661" y="2922"/>
                  </a:lnTo>
                  <a:lnTo>
                    <a:pt x="788" y="2897"/>
                  </a:lnTo>
                  <a:lnTo>
                    <a:pt x="915" y="2871"/>
                  </a:lnTo>
                  <a:lnTo>
                    <a:pt x="1017" y="2795"/>
                  </a:lnTo>
                  <a:lnTo>
                    <a:pt x="1144" y="2719"/>
                  </a:lnTo>
                  <a:lnTo>
                    <a:pt x="2896" y="941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FF3B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73"/>
            <p:cNvSpPr/>
            <p:nvPr/>
          </p:nvSpPr>
          <p:spPr>
            <a:xfrm>
              <a:off x="1624802" y="2280224"/>
              <a:ext cx="88337" cy="88337"/>
            </a:xfrm>
            <a:custGeom>
              <a:rect b="b" l="l" r="r" t="t"/>
              <a:pathLst>
                <a:path extrusionOk="0" h="3355" w="3355">
                  <a:moveTo>
                    <a:pt x="1119" y="1"/>
                  </a:moveTo>
                  <a:lnTo>
                    <a:pt x="1" y="2414"/>
                  </a:lnTo>
                  <a:lnTo>
                    <a:pt x="941" y="3354"/>
                  </a:lnTo>
                  <a:lnTo>
                    <a:pt x="3354" y="2237"/>
                  </a:lnTo>
                  <a:lnTo>
                    <a:pt x="3303" y="77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73"/>
            <p:cNvSpPr/>
            <p:nvPr/>
          </p:nvSpPr>
          <p:spPr>
            <a:xfrm>
              <a:off x="1632832" y="2281567"/>
              <a:ext cx="80306" cy="86994"/>
            </a:xfrm>
            <a:custGeom>
              <a:rect b="b" l="l" r="r" t="t"/>
              <a:pathLst>
                <a:path extrusionOk="0" h="3304" w="3050">
                  <a:moveTo>
                    <a:pt x="2363" y="1"/>
                  </a:moveTo>
                  <a:lnTo>
                    <a:pt x="2414" y="1550"/>
                  </a:lnTo>
                  <a:lnTo>
                    <a:pt x="1" y="2668"/>
                  </a:lnTo>
                  <a:lnTo>
                    <a:pt x="636" y="3303"/>
                  </a:lnTo>
                  <a:lnTo>
                    <a:pt x="3049" y="2186"/>
                  </a:lnTo>
                  <a:lnTo>
                    <a:pt x="2998" y="26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73"/>
            <p:cNvSpPr/>
            <p:nvPr/>
          </p:nvSpPr>
          <p:spPr>
            <a:xfrm>
              <a:off x="1910430" y="1972531"/>
              <a:ext cx="110402" cy="111086"/>
            </a:xfrm>
            <a:custGeom>
              <a:rect b="b" l="l" r="r" t="t"/>
              <a:pathLst>
                <a:path extrusionOk="0" h="4219" w="4193">
                  <a:moveTo>
                    <a:pt x="1906" y="1"/>
                  </a:moveTo>
                  <a:lnTo>
                    <a:pt x="1601" y="26"/>
                  </a:lnTo>
                  <a:lnTo>
                    <a:pt x="1321" y="128"/>
                  </a:lnTo>
                  <a:lnTo>
                    <a:pt x="1067" y="255"/>
                  </a:lnTo>
                  <a:lnTo>
                    <a:pt x="940" y="357"/>
                  </a:lnTo>
                  <a:lnTo>
                    <a:pt x="839" y="458"/>
                  </a:lnTo>
                  <a:lnTo>
                    <a:pt x="0" y="1297"/>
                  </a:lnTo>
                  <a:lnTo>
                    <a:pt x="813" y="3380"/>
                  </a:lnTo>
                  <a:lnTo>
                    <a:pt x="2897" y="4218"/>
                  </a:lnTo>
                  <a:lnTo>
                    <a:pt x="3735" y="3354"/>
                  </a:lnTo>
                  <a:lnTo>
                    <a:pt x="3862" y="3253"/>
                  </a:lnTo>
                  <a:lnTo>
                    <a:pt x="3938" y="3126"/>
                  </a:lnTo>
                  <a:lnTo>
                    <a:pt x="4065" y="2872"/>
                  </a:lnTo>
                  <a:lnTo>
                    <a:pt x="4167" y="2592"/>
                  </a:lnTo>
                  <a:lnTo>
                    <a:pt x="4192" y="2287"/>
                  </a:lnTo>
                  <a:lnTo>
                    <a:pt x="4167" y="2008"/>
                  </a:lnTo>
                  <a:lnTo>
                    <a:pt x="4065" y="1728"/>
                  </a:lnTo>
                  <a:lnTo>
                    <a:pt x="3938" y="1474"/>
                  </a:lnTo>
                  <a:lnTo>
                    <a:pt x="3862" y="1347"/>
                  </a:lnTo>
                  <a:lnTo>
                    <a:pt x="3735" y="1246"/>
                  </a:lnTo>
                  <a:lnTo>
                    <a:pt x="2973" y="458"/>
                  </a:lnTo>
                  <a:lnTo>
                    <a:pt x="2846" y="357"/>
                  </a:lnTo>
                  <a:lnTo>
                    <a:pt x="2719" y="255"/>
                  </a:lnTo>
                  <a:lnTo>
                    <a:pt x="2465" y="128"/>
                  </a:lnTo>
                  <a:lnTo>
                    <a:pt x="2185" y="26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73"/>
            <p:cNvSpPr/>
            <p:nvPr/>
          </p:nvSpPr>
          <p:spPr>
            <a:xfrm>
              <a:off x="1927149" y="1987934"/>
              <a:ext cx="93682" cy="95683"/>
            </a:xfrm>
            <a:custGeom>
              <a:rect b="b" l="l" r="r" t="t"/>
              <a:pathLst>
                <a:path extrusionOk="0" h="3634" w="3558">
                  <a:moveTo>
                    <a:pt x="2465" y="0"/>
                  </a:moveTo>
                  <a:lnTo>
                    <a:pt x="2566" y="127"/>
                  </a:lnTo>
                  <a:lnTo>
                    <a:pt x="2668" y="254"/>
                  </a:lnTo>
                  <a:lnTo>
                    <a:pt x="2795" y="508"/>
                  </a:lnTo>
                  <a:lnTo>
                    <a:pt x="2871" y="788"/>
                  </a:lnTo>
                  <a:lnTo>
                    <a:pt x="2897" y="1067"/>
                  </a:lnTo>
                  <a:lnTo>
                    <a:pt x="2871" y="1347"/>
                  </a:lnTo>
                  <a:lnTo>
                    <a:pt x="2795" y="1626"/>
                  </a:lnTo>
                  <a:lnTo>
                    <a:pt x="2668" y="1906"/>
                  </a:lnTo>
                  <a:lnTo>
                    <a:pt x="2566" y="2033"/>
                  </a:lnTo>
                  <a:lnTo>
                    <a:pt x="2465" y="2134"/>
                  </a:lnTo>
                  <a:lnTo>
                    <a:pt x="1626" y="2973"/>
                  </a:lnTo>
                  <a:lnTo>
                    <a:pt x="1" y="2337"/>
                  </a:lnTo>
                  <a:lnTo>
                    <a:pt x="1" y="2337"/>
                  </a:lnTo>
                  <a:lnTo>
                    <a:pt x="178" y="2795"/>
                  </a:lnTo>
                  <a:lnTo>
                    <a:pt x="2262" y="3633"/>
                  </a:lnTo>
                  <a:lnTo>
                    <a:pt x="3100" y="2769"/>
                  </a:lnTo>
                  <a:lnTo>
                    <a:pt x="3227" y="2668"/>
                  </a:lnTo>
                  <a:lnTo>
                    <a:pt x="3303" y="2541"/>
                  </a:lnTo>
                  <a:lnTo>
                    <a:pt x="3430" y="2287"/>
                  </a:lnTo>
                  <a:lnTo>
                    <a:pt x="3532" y="2007"/>
                  </a:lnTo>
                  <a:lnTo>
                    <a:pt x="3557" y="1702"/>
                  </a:lnTo>
                  <a:lnTo>
                    <a:pt x="3532" y="1423"/>
                  </a:lnTo>
                  <a:lnTo>
                    <a:pt x="3430" y="1143"/>
                  </a:lnTo>
                  <a:lnTo>
                    <a:pt x="3303" y="889"/>
                  </a:lnTo>
                  <a:lnTo>
                    <a:pt x="3227" y="762"/>
                  </a:lnTo>
                  <a:lnTo>
                    <a:pt x="3100" y="661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73"/>
            <p:cNvSpPr/>
            <p:nvPr/>
          </p:nvSpPr>
          <p:spPr>
            <a:xfrm>
              <a:off x="1654239" y="2175878"/>
              <a:ext cx="163246" cy="163246"/>
            </a:xfrm>
            <a:custGeom>
              <a:rect b="b" l="l" r="r" t="t"/>
              <a:pathLst>
                <a:path extrusionOk="0" h="6200" w="6200">
                  <a:moveTo>
                    <a:pt x="3964" y="1"/>
                  </a:moveTo>
                  <a:lnTo>
                    <a:pt x="1" y="3964"/>
                  </a:lnTo>
                  <a:lnTo>
                    <a:pt x="2236" y="6200"/>
                  </a:lnTo>
                  <a:lnTo>
                    <a:pt x="6199" y="2236"/>
                  </a:lnTo>
                  <a:lnTo>
                    <a:pt x="3964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73"/>
            <p:cNvSpPr/>
            <p:nvPr/>
          </p:nvSpPr>
          <p:spPr>
            <a:xfrm>
              <a:off x="1696367" y="2218033"/>
              <a:ext cx="121118" cy="121092"/>
            </a:xfrm>
            <a:custGeom>
              <a:rect b="b" l="l" r="r" t="t"/>
              <a:pathLst>
                <a:path extrusionOk="0" h="4599" w="4600">
                  <a:moveTo>
                    <a:pt x="3939" y="0"/>
                  </a:moveTo>
                  <a:lnTo>
                    <a:pt x="1" y="3963"/>
                  </a:lnTo>
                  <a:lnTo>
                    <a:pt x="636" y="4599"/>
                  </a:lnTo>
                  <a:lnTo>
                    <a:pt x="4599" y="635"/>
                  </a:lnTo>
                  <a:lnTo>
                    <a:pt x="393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73"/>
            <p:cNvSpPr/>
            <p:nvPr/>
          </p:nvSpPr>
          <p:spPr>
            <a:xfrm>
              <a:off x="1738521" y="2006655"/>
              <a:ext cx="248187" cy="248187"/>
            </a:xfrm>
            <a:custGeom>
              <a:rect b="b" l="l" r="r" t="t"/>
              <a:pathLst>
                <a:path extrusionOk="0" h="9426" w="9426">
                  <a:moveTo>
                    <a:pt x="6529" y="1"/>
                  </a:moveTo>
                  <a:lnTo>
                    <a:pt x="153" y="6377"/>
                  </a:lnTo>
                  <a:lnTo>
                    <a:pt x="77" y="6453"/>
                  </a:lnTo>
                  <a:lnTo>
                    <a:pt x="51" y="6530"/>
                  </a:lnTo>
                  <a:lnTo>
                    <a:pt x="26" y="6606"/>
                  </a:lnTo>
                  <a:lnTo>
                    <a:pt x="0" y="6707"/>
                  </a:lnTo>
                  <a:lnTo>
                    <a:pt x="26" y="6784"/>
                  </a:lnTo>
                  <a:lnTo>
                    <a:pt x="51" y="6885"/>
                  </a:lnTo>
                  <a:lnTo>
                    <a:pt x="77" y="6961"/>
                  </a:lnTo>
                  <a:lnTo>
                    <a:pt x="153" y="7038"/>
                  </a:lnTo>
                  <a:lnTo>
                    <a:pt x="2388" y="9273"/>
                  </a:lnTo>
                  <a:lnTo>
                    <a:pt x="2465" y="9349"/>
                  </a:lnTo>
                  <a:lnTo>
                    <a:pt x="2541" y="9400"/>
                  </a:lnTo>
                  <a:lnTo>
                    <a:pt x="2643" y="9426"/>
                  </a:lnTo>
                  <a:lnTo>
                    <a:pt x="2820" y="9426"/>
                  </a:lnTo>
                  <a:lnTo>
                    <a:pt x="2897" y="9400"/>
                  </a:lnTo>
                  <a:lnTo>
                    <a:pt x="2998" y="9349"/>
                  </a:lnTo>
                  <a:lnTo>
                    <a:pt x="3049" y="9273"/>
                  </a:lnTo>
                  <a:lnTo>
                    <a:pt x="9426" y="2922"/>
                  </a:lnTo>
                  <a:lnTo>
                    <a:pt x="6529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73"/>
            <p:cNvSpPr/>
            <p:nvPr/>
          </p:nvSpPr>
          <p:spPr>
            <a:xfrm>
              <a:off x="1784678" y="2066187"/>
              <a:ext cx="202030" cy="188654"/>
            </a:xfrm>
            <a:custGeom>
              <a:rect b="b" l="l" r="r" t="t"/>
              <a:pathLst>
                <a:path extrusionOk="0" h="7165" w="7673">
                  <a:moveTo>
                    <a:pt x="7037" y="1"/>
                  </a:moveTo>
                  <a:lnTo>
                    <a:pt x="661" y="6377"/>
                  </a:lnTo>
                  <a:lnTo>
                    <a:pt x="585" y="6428"/>
                  </a:lnTo>
                  <a:lnTo>
                    <a:pt x="508" y="6479"/>
                  </a:lnTo>
                  <a:lnTo>
                    <a:pt x="407" y="6504"/>
                  </a:lnTo>
                  <a:lnTo>
                    <a:pt x="331" y="6529"/>
                  </a:lnTo>
                  <a:lnTo>
                    <a:pt x="229" y="6504"/>
                  </a:lnTo>
                  <a:lnTo>
                    <a:pt x="153" y="6479"/>
                  </a:lnTo>
                  <a:lnTo>
                    <a:pt x="77" y="6428"/>
                  </a:lnTo>
                  <a:lnTo>
                    <a:pt x="0" y="6377"/>
                  </a:lnTo>
                  <a:lnTo>
                    <a:pt x="0" y="6377"/>
                  </a:lnTo>
                  <a:lnTo>
                    <a:pt x="635" y="7012"/>
                  </a:lnTo>
                  <a:lnTo>
                    <a:pt x="712" y="7088"/>
                  </a:lnTo>
                  <a:lnTo>
                    <a:pt x="788" y="7139"/>
                  </a:lnTo>
                  <a:lnTo>
                    <a:pt x="890" y="7165"/>
                  </a:lnTo>
                  <a:lnTo>
                    <a:pt x="1067" y="7165"/>
                  </a:lnTo>
                  <a:lnTo>
                    <a:pt x="1144" y="7139"/>
                  </a:lnTo>
                  <a:lnTo>
                    <a:pt x="1245" y="7088"/>
                  </a:lnTo>
                  <a:lnTo>
                    <a:pt x="1296" y="7012"/>
                  </a:lnTo>
                  <a:lnTo>
                    <a:pt x="7673" y="661"/>
                  </a:lnTo>
                  <a:lnTo>
                    <a:pt x="70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1" name="Google Shape;3281;p73"/>
          <p:cNvGrpSpPr/>
          <p:nvPr/>
        </p:nvGrpSpPr>
        <p:grpSpPr>
          <a:xfrm>
            <a:off x="2938558" y="2649920"/>
            <a:ext cx="581608" cy="634521"/>
            <a:chOff x="3990054" y="4166538"/>
            <a:chExt cx="375255" cy="421413"/>
          </a:xfrm>
        </p:grpSpPr>
        <p:sp>
          <p:nvSpPr>
            <p:cNvPr id="3282" name="Google Shape;3282;p73"/>
            <p:cNvSpPr/>
            <p:nvPr/>
          </p:nvSpPr>
          <p:spPr>
            <a:xfrm>
              <a:off x="4102430" y="4166538"/>
              <a:ext cx="38810" cy="64245"/>
            </a:xfrm>
            <a:custGeom>
              <a:rect b="b" l="l" r="r" t="t"/>
              <a:pathLst>
                <a:path extrusionOk="0" h="2440" w="1474">
                  <a:moveTo>
                    <a:pt x="356" y="0"/>
                  </a:moveTo>
                  <a:lnTo>
                    <a:pt x="279" y="26"/>
                  </a:lnTo>
                  <a:lnTo>
                    <a:pt x="203" y="76"/>
                  </a:lnTo>
                  <a:lnTo>
                    <a:pt x="127" y="153"/>
                  </a:lnTo>
                  <a:lnTo>
                    <a:pt x="51" y="203"/>
                  </a:lnTo>
                  <a:lnTo>
                    <a:pt x="25" y="305"/>
                  </a:lnTo>
                  <a:lnTo>
                    <a:pt x="0" y="381"/>
                  </a:lnTo>
                  <a:lnTo>
                    <a:pt x="0" y="483"/>
                  </a:lnTo>
                  <a:lnTo>
                    <a:pt x="0" y="559"/>
                  </a:lnTo>
                  <a:lnTo>
                    <a:pt x="25" y="661"/>
                  </a:lnTo>
                  <a:lnTo>
                    <a:pt x="76" y="737"/>
                  </a:lnTo>
                  <a:lnTo>
                    <a:pt x="127" y="813"/>
                  </a:lnTo>
                  <a:lnTo>
                    <a:pt x="203" y="915"/>
                  </a:lnTo>
                  <a:lnTo>
                    <a:pt x="279" y="1042"/>
                  </a:lnTo>
                  <a:lnTo>
                    <a:pt x="407" y="1347"/>
                  </a:lnTo>
                  <a:lnTo>
                    <a:pt x="483" y="1677"/>
                  </a:lnTo>
                  <a:lnTo>
                    <a:pt x="508" y="1982"/>
                  </a:lnTo>
                  <a:lnTo>
                    <a:pt x="534" y="2083"/>
                  </a:lnTo>
                  <a:lnTo>
                    <a:pt x="559" y="2160"/>
                  </a:lnTo>
                  <a:lnTo>
                    <a:pt x="610" y="2236"/>
                  </a:lnTo>
                  <a:lnTo>
                    <a:pt x="661" y="2312"/>
                  </a:lnTo>
                  <a:lnTo>
                    <a:pt x="737" y="2363"/>
                  </a:lnTo>
                  <a:lnTo>
                    <a:pt x="813" y="2388"/>
                  </a:lnTo>
                  <a:lnTo>
                    <a:pt x="889" y="2414"/>
                  </a:lnTo>
                  <a:lnTo>
                    <a:pt x="991" y="2439"/>
                  </a:lnTo>
                  <a:lnTo>
                    <a:pt x="1016" y="2439"/>
                  </a:lnTo>
                  <a:lnTo>
                    <a:pt x="1118" y="2414"/>
                  </a:lnTo>
                  <a:lnTo>
                    <a:pt x="1219" y="2388"/>
                  </a:lnTo>
                  <a:lnTo>
                    <a:pt x="1296" y="2337"/>
                  </a:lnTo>
                  <a:lnTo>
                    <a:pt x="1346" y="2261"/>
                  </a:lnTo>
                  <a:lnTo>
                    <a:pt x="1397" y="2185"/>
                  </a:lnTo>
                  <a:lnTo>
                    <a:pt x="1448" y="2109"/>
                  </a:lnTo>
                  <a:lnTo>
                    <a:pt x="1473" y="2007"/>
                  </a:lnTo>
                  <a:lnTo>
                    <a:pt x="1473" y="1931"/>
                  </a:lnTo>
                  <a:lnTo>
                    <a:pt x="1448" y="1728"/>
                  </a:lnTo>
                  <a:lnTo>
                    <a:pt x="1346" y="1270"/>
                  </a:lnTo>
                  <a:lnTo>
                    <a:pt x="1245" y="915"/>
                  </a:lnTo>
                  <a:lnTo>
                    <a:pt x="1118" y="585"/>
                  </a:lnTo>
                  <a:lnTo>
                    <a:pt x="965" y="331"/>
                  </a:lnTo>
                  <a:lnTo>
                    <a:pt x="788" y="127"/>
                  </a:lnTo>
                  <a:lnTo>
                    <a:pt x="711" y="76"/>
                  </a:lnTo>
                  <a:lnTo>
                    <a:pt x="635" y="2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73"/>
            <p:cNvSpPr/>
            <p:nvPr/>
          </p:nvSpPr>
          <p:spPr>
            <a:xfrm>
              <a:off x="4060934" y="4494295"/>
              <a:ext cx="232810" cy="93656"/>
            </a:xfrm>
            <a:custGeom>
              <a:rect b="b" l="l" r="r" t="t"/>
              <a:pathLst>
                <a:path extrusionOk="0" h="3557" w="8842">
                  <a:moveTo>
                    <a:pt x="1779" y="0"/>
                  </a:moveTo>
                  <a:lnTo>
                    <a:pt x="1703" y="51"/>
                  </a:lnTo>
                  <a:lnTo>
                    <a:pt x="1500" y="229"/>
                  </a:lnTo>
                  <a:lnTo>
                    <a:pt x="1220" y="483"/>
                  </a:lnTo>
                  <a:lnTo>
                    <a:pt x="1043" y="661"/>
                  </a:lnTo>
                  <a:lnTo>
                    <a:pt x="890" y="864"/>
                  </a:lnTo>
                  <a:lnTo>
                    <a:pt x="712" y="1118"/>
                  </a:lnTo>
                  <a:lnTo>
                    <a:pt x="560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79" y="2338"/>
                  </a:lnTo>
                  <a:lnTo>
                    <a:pt x="77" y="2719"/>
                  </a:lnTo>
                  <a:lnTo>
                    <a:pt x="26" y="3125"/>
                  </a:lnTo>
                  <a:lnTo>
                    <a:pt x="1" y="3557"/>
                  </a:lnTo>
                  <a:lnTo>
                    <a:pt x="8842" y="3557"/>
                  </a:lnTo>
                  <a:lnTo>
                    <a:pt x="8816" y="3125"/>
                  </a:lnTo>
                  <a:lnTo>
                    <a:pt x="8766" y="2719"/>
                  </a:lnTo>
                  <a:lnTo>
                    <a:pt x="8689" y="2338"/>
                  </a:lnTo>
                  <a:lnTo>
                    <a:pt x="8562" y="1982"/>
                  </a:lnTo>
                  <a:lnTo>
                    <a:pt x="8435" y="1652"/>
                  </a:lnTo>
                  <a:lnTo>
                    <a:pt x="8283" y="1372"/>
                  </a:lnTo>
                  <a:lnTo>
                    <a:pt x="8130" y="1118"/>
                  </a:lnTo>
                  <a:lnTo>
                    <a:pt x="7953" y="864"/>
                  </a:lnTo>
                  <a:lnTo>
                    <a:pt x="7800" y="661"/>
                  </a:lnTo>
                  <a:lnTo>
                    <a:pt x="7648" y="483"/>
                  </a:lnTo>
                  <a:lnTo>
                    <a:pt x="7368" y="229"/>
                  </a:lnTo>
                  <a:lnTo>
                    <a:pt x="7165" y="51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73"/>
            <p:cNvSpPr/>
            <p:nvPr/>
          </p:nvSpPr>
          <p:spPr>
            <a:xfrm>
              <a:off x="4060934" y="4494295"/>
              <a:ext cx="66246" cy="93656"/>
            </a:xfrm>
            <a:custGeom>
              <a:rect b="b" l="l" r="r" t="t"/>
              <a:pathLst>
                <a:path extrusionOk="0" h="3557" w="2516">
                  <a:moveTo>
                    <a:pt x="1779" y="0"/>
                  </a:moveTo>
                  <a:lnTo>
                    <a:pt x="1703" y="51"/>
                  </a:lnTo>
                  <a:lnTo>
                    <a:pt x="1500" y="229"/>
                  </a:lnTo>
                  <a:lnTo>
                    <a:pt x="1220" y="483"/>
                  </a:lnTo>
                  <a:lnTo>
                    <a:pt x="1043" y="661"/>
                  </a:lnTo>
                  <a:lnTo>
                    <a:pt x="890" y="864"/>
                  </a:lnTo>
                  <a:lnTo>
                    <a:pt x="712" y="1118"/>
                  </a:lnTo>
                  <a:lnTo>
                    <a:pt x="560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79" y="2338"/>
                  </a:lnTo>
                  <a:lnTo>
                    <a:pt x="77" y="2719"/>
                  </a:lnTo>
                  <a:lnTo>
                    <a:pt x="26" y="3125"/>
                  </a:lnTo>
                  <a:lnTo>
                    <a:pt x="1" y="3557"/>
                  </a:lnTo>
                  <a:lnTo>
                    <a:pt x="738" y="3557"/>
                  </a:lnTo>
                  <a:lnTo>
                    <a:pt x="763" y="3125"/>
                  </a:lnTo>
                  <a:lnTo>
                    <a:pt x="814" y="2719"/>
                  </a:lnTo>
                  <a:lnTo>
                    <a:pt x="916" y="2338"/>
                  </a:lnTo>
                  <a:lnTo>
                    <a:pt x="1017" y="1982"/>
                  </a:lnTo>
                  <a:lnTo>
                    <a:pt x="1144" y="1652"/>
                  </a:lnTo>
                  <a:lnTo>
                    <a:pt x="1297" y="1372"/>
                  </a:lnTo>
                  <a:lnTo>
                    <a:pt x="1474" y="1118"/>
                  </a:lnTo>
                  <a:lnTo>
                    <a:pt x="1627" y="864"/>
                  </a:lnTo>
                  <a:lnTo>
                    <a:pt x="1779" y="661"/>
                  </a:lnTo>
                  <a:lnTo>
                    <a:pt x="1957" y="483"/>
                  </a:lnTo>
                  <a:lnTo>
                    <a:pt x="2237" y="229"/>
                  </a:lnTo>
                  <a:lnTo>
                    <a:pt x="2440" y="51"/>
                  </a:lnTo>
                  <a:lnTo>
                    <a:pt x="2516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73"/>
            <p:cNvSpPr/>
            <p:nvPr/>
          </p:nvSpPr>
          <p:spPr>
            <a:xfrm>
              <a:off x="4100403" y="4548482"/>
              <a:ext cx="12744" cy="39469"/>
            </a:xfrm>
            <a:custGeom>
              <a:rect b="b" l="l" r="r" t="t"/>
              <a:pathLst>
                <a:path extrusionOk="0" h="1499" w="484">
                  <a:moveTo>
                    <a:pt x="229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3"/>
                  </a:lnTo>
                  <a:lnTo>
                    <a:pt x="1" y="229"/>
                  </a:lnTo>
                  <a:lnTo>
                    <a:pt x="1" y="1499"/>
                  </a:lnTo>
                  <a:lnTo>
                    <a:pt x="484" y="1499"/>
                  </a:lnTo>
                  <a:lnTo>
                    <a:pt x="484" y="229"/>
                  </a:lnTo>
                  <a:lnTo>
                    <a:pt x="458" y="153"/>
                  </a:lnTo>
                  <a:lnTo>
                    <a:pt x="407" y="76"/>
                  </a:lnTo>
                  <a:lnTo>
                    <a:pt x="331" y="2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73"/>
            <p:cNvSpPr/>
            <p:nvPr/>
          </p:nvSpPr>
          <p:spPr>
            <a:xfrm>
              <a:off x="4241558" y="4548482"/>
              <a:ext cx="12717" cy="39469"/>
            </a:xfrm>
            <a:custGeom>
              <a:rect b="b" l="l" r="r" t="t"/>
              <a:pathLst>
                <a:path extrusionOk="0" h="1499" w="483">
                  <a:moveTo>
                    <a:pt x="254" y="0"/>
                  </a:moveTo>
                  <a:lnTo>
                    <a:pt x="153" y="26"/>
                  </a:lnTo>
                  <a:lnTo>
                    <a:pt x="76" y="76"/>
                  </a:lnTo>
                  <a:lnTo>
                    <a:pt x="26" y="153"/>
                  </a:lnTo>
                  <a:lnTo>
                    <a:pt x="0" y="229"/>
                  </a:lnTo>
                  <a:lnTo>
                    <a:pt x="0" y="1499"/>
                  </a:lnTo>
                  <a:lnTo>
                    <a:pt x="483" y="1499"/>
                  </a:lnTo>
                  <a:lnTo>
                    <a:pt x="483" y="229"/>
                  </a:lnTo>
                  <a:lnTo>
                    <a:pt x="483" y="153"/>
                  </a:lnTo>
                  <a:lnTo>
                    <a:pt x="432" y="76"/>
                  </a:lnTo>
                  <a:lnTo>
                    <a:pt x="330" y="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73"/>
            <p:cNvSpPr/>
            <p:nvPr/>
          </p:nvSpPr>
          <p:spPr>
            <a:xfrm>
              <a:off x="4135870" y="4463515"/>
              <a:ext cx="82966" cy="82966"/>
            </a:xfrm>
            <a:custGeom>
              <a:rect b="b" l="l" r="r" t="t"/>
              <a:pathLst>
                <a:path extrusionOk="0" h="3151" w="3151">
                  <a:moveTo>
                    <a:pt x="1423" y="1"/>
                  </a:moveTo>
                  <a:lnTo>
                    <a:pt x="1270" y="26"/>
                  </a:lnTo>
                  <a:lnTo>
                    <a:pt x="1118" y="77"/>
                  </a:lnTo>
                  <a:lnTo>
                    <a:pt x="966" y="128"/>
                  </a:lnTo>
                  <a:lnTo>
                    <a:pt x="712" y="280"/>
                  </a:lnTo>
                  <a:lnTo>
                    <a:pt x="458" y="458"/>
                  </a:lnTo>
                  <a:lnTo>
                    <a:pt x="280" y="687"/>
                  </a:lnTo>
                  <a:lnTo>
                    <a:pt x="127" y="966"/>
                  </a:lnTo>
                  <a:lnTo>
                    <a:pt x="76" y="1119"/>
                  </a:lnTo>
                  <a:lnTo>
                    <a:pt x="51" y="1271"/>
                  </a:lnTo>
                  <a:lnTo>
                    <a:pt x="26" y="1423"/>
                  </a:lnTo>
                  <a:lnTo>
                    <a:pt x="0" y="1576"/>
                  </a:lnTo>
                  <a:lnTo>
                    <a:pt x="26" y="1728"/>
                  </a:lnTo>
                  <a:lnTo>
                    <a:pt x="51" y="1881"/>
                  </a:lnTo>
                  <a:lnTo>
                    <a:pt x="76" y="2033"/>
                  </a:lnTo>
                  <a:lnTo>
                    <a:pt x="127" y="2186"/>
                  </a:lnTo>
                  <a:lnTo>
                    <a:pt x="280" y="2465"/>
                  </a:lnTo>
                  <a:lnTo>
                    <a:pt x="458" y="2694"/>
                  </a:lnTo>
                  <a:lnTo>
                    <a:pt x="712" y="2871"/>
                  </a:lnTo>
                  <a:lnTo>
                    <a:pt x="966" y="3024"/>
                  </a:lnTo>
                  <a:lnTo>
                    <a:pt x="1118" y="3075"/>
                  </a:lnTo>
                  <a:lnTo>
                    <a:pt x="1270" y="3100"/>
                  </a:lnTo>
                  <a:lnTo>
                    <a:pt x="1423" y="3126"/>
                  </a:lnTo>
                  <a:lnTo>
                    <a:pt x="1575" y="3151"/>
                  </a:lnTo>
                  <a:lnTo>
                    <a:pt x="1728" y="3126"/>
                  </a:lnTo>
                  <a:lnTo>
                    <a:pt x="1906" y="3100"/>
                  </a:lnTo>
                  <a:lnTo>
                    <a:pt x="2058" y="3075"/>
                  </a:lnTo>
                  <a:lnTo>
                    <a:pt x="2185" y="3024"/>
                  </a:lnTo>
                  <a:lnTo>
                    <a:pt x="2465" y="2871"/>
                  </a:lnTo>
                  <a:lnTo>
                    <a:pt x="2693" y="2694"/>
                  </a:lnTo>
                  <a:lnTo>
                    <a:pt x="2871" y="2465"/>
                  </a:lnTo>
                  <a:lnTo>
                    <a:pt x="3023" y="2186"/>
                  </a:lnTo>
                  <a:lnTo>
                    <a:pt x="3074" y="2033"/>
                  </a:lnTo>
                  <a:lnTo>
                    <a:pt x="3125" y="1881"/>
                  </a:lnTo>
                  <a:lnTo>
                    <a:pt x="3150" y="1728"/>
                  </a:lnTo>
                  <a:lnTo>
                    <a:pt x="3150" y="1576"/>
                  </a:lnTo>
                  <a:lnTo>
                    <a:pt x="3150" y="1423"/>
                  </a:lnTo>
                  <a:lnTo>
                    <a:pt x="3125" y="1271"/>
                  </a:lnTo>
                  <a:lnTo>
                    <a:pt x="3074" y="1119"/>
                  </a:lnTo>
                  <a:lnTo>
                    <a:pt x="3023" y="966"/>
                  </a:lnTo>
                  <a:lnTo>
                    <a:pt x="2871" y="687"/>
                  </a:lnTo>
                  <a:lnTo>
                    <a:pt x="2693" y="458"/>
                  </a:lnTo>
                  <a:lnTo>
                    <a:pt x="2465" y="280"/>
                  </a:lnTo>
                  <a:lnTo>
                    <a:pt x="2185" y="128"/>
                  </a:lnTo>
                  <a:lnTo>
                    <a:pt x="2058" y="77"/>
                  </a:lnTo>
                  <a:lnTo>
                    <a:pt x="1906" y="26"/>
                  </a:lnTo>
                  <a:lnTo>
                    <a:pt x="1728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73"/>
            <p:cNvSpPr/>
            <p:nvPr/>
          </p:nvSpPr>
          <p:spPr>
            <a:xfrm>
              <a:off x="3997400" y="4249477"/>
              <a:ext cx="359905" cy="112403"/>
            </a:xfrm>
            <a:custGeom>
              <a:rect b="b" l="l" r="r" t="t"/>
              <a:pathLst>
                <a:path extrusionOk="0" h="4269" w="13669">
                  <a:moveTo>
                    <a:pt x="1499" y="0"/>
                  </a:moveTo>
                  <a:lnTo>
                    <a:pt x="1169" y="458"/>
                  </a:lnTo>
                  <a:lnTo>
                    <a:pt x="864" y="940"/>
                  </a:lnTo>
                  <a:lnTo>
                    <a:pt x="610" y="1448"/>
                  </a:lnTo>
                  <a:lnTo>
                    <a:pt x="407" y="1957"/>
                  </a:lnTo>
                  <a:lnTo>
                    <a:pt x="229" y="2515"/>
                  </a:lnTo>
                  <a:lnTo>
                    <a:pt x="102" y="3074"/>
                  </a:lnTo>
                  <a:lnTo>
                    <a:pt x="26" y="3659"/>
                  </a:lnTo>
                  <a:lnTo>
                    <a:pt x="1" y="4268"/>
                  </a:lnTo>
                  <a:lnTo>
                    <a:pt x="13668" y="4268"/>
                  </a:lnTo>
                  <a:lnTo>
                    <a:pt x="13643" y="3659"/>
                  </a:lnTo>
                  <a:lnTo>
                    <a:pt x="13567" y="3074"/>
                  </a:lnTo>
                  <a:lnTo>
                    <a:pt x="13440" y="2515"/>
                  </a:lnTo>
                  <a:lnTo>
                    <a:pt x="13262" y="1957"/>
                  </a:lnTo>
                  <a:lnTo>
                    <a:pt x="13058" y="1448"/>
                  </a:lnTo>
                  <a:lnTo>
                    <a:pt x="12804" y="940"/>
                  </a:lnTo>
                  <a:lnTo>
                    <a:pt x="12500" y="458"/>
                  </a:lnTo>
                  <a:lnTo>
                    <a:pt x="1216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73"/>
            <p:cNvSpPr/>
            <p:nvPr/>
          </p:nvSpPr>
          <p:spPr>
            <a:xfrm>
              <a:off x="3997400" y="4249477"/>
              <a:ext cx="64903" cy="112403"/>
            </a:xfrm>
            <a:custGeom>
              <a:rect b="b" l="l" r="r" t="t"/>
              <a:pathLst>
                <a:path extrusionOk="0" h="4269" w="2465">
                  <a:moveTo>
                    <a:pt x="1499" y="0"/>
                  </a:moveTo>
                  <a:lnTo>
                    <a:pt x="1169" y="458"/>
                  </a:lnTo>
                  <a:lnTo>
                    <a:pt x="864" y="940"/>
                  </a:lnTo>
                  <a:lnTo>
                    <a:pt x="610" y="1448"/>
                  </a:lnTo>
                  <a:lnTo>
                    <a:pt x="407" y="1957"/>
                  </a:lnTo>
                  <a:lnTo>
                    <a:pt x="229" y="2515"/>
                  </a:lnTo>
                  <a:lnTo>
                    <a:pt x="102" y="3074"/>
                  </a:lnTo>
                  <a:lnTo>
                    <a:pt x="26" y="3659"/>
                  </a:lnTo>
                  <a:lnTo>
                    <a:pt x="1" y="4268"/>
                  </a:lnTo>
                  <a:lnTo>
                    <a:pt x="966" y="4268"/>
                  </a:lnTo>
                  <a:lnTo>
                    <a:pt x="991" y="3659"/>
                  </a:lnTo>
                  <a:lnTo>
                    <a:pt x="1068" y="3074"/>
                  </a:lnTo>
                  <a:lnTo>
                    <a:pt x="1195" y="2515"/>
                  </a:lnTo>
                  <a:lnTo>
                    <a:pt x="1372" y="1957"/>
                  </a:lnTo>
                  <a:lnTo>
                    <a:pt x="1576" y="1448"/>
                  </a:lnTo>
                  <a:lnTo>
                    <a:pt x="1830" y="940"/>
                  </a:lnTo>
                  <a:lnTo>
                    <a:pt x="2135" y="45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73"/>
            <p:cNvSpPr/>
            <p:nvPr/>
          </p:nvSpPr>
          <p:spPr>
            <a:xfrm>
              <a:off x="4287030" y="4330416"/>
              <a:ext cx="78279" cy="78964"/>
            </a:xfrm>
            <a:custGeom>
              <a:rect b="b" l="l" r="r" t="t"/>
              <a:pathLst>
                <a:path extrusionOk="0" h="2999" w="2973">
                  <a:moveTo>
                    <a:pt x="1474" y="0"/>
                  </a:moveTo>
                  <a:lnTo>
                    <a:pt x="1322" y="26"/>
                  </a:lnTo>
                  <a:lnTo>
                    <a:pt x="1169" y="51"/>
                  </a:lnTo>
                  <a:lnTo>
                    <a:pt x="890" y="127"/>
                  </a:lnTo>
                  <a:lnTo>
                    <a:pt x="636" y="254"/>
                  </a:lnTo>
                  <a:lnTo>
                    <a:pt x="433" y="458"/>
                  </a:lnTo>
                  <a:lnTo>
                    <a:pt x="255" y="661"/>
                  </a:lnTo>
                  <a:lnTo>
                    <a:pt x="102" y="915"/>
                  </a:lnTo>
                  <a:lnTo>
                    <a:pt x="26" y="1194"/>
                  </a:lnTo>
                  <a:lnTo>
                    <a:pt x="1" y="1347"/>
                  </a:lnTo>
                  <a:lnTo>
                    <a:pt x="1" y="1499"/>
                  </a:lnTo>
                  <a:lnTo>
                    <a:pt x="1" y="1652"/>
                  </a:lnTo>
                  <a:lnTo>
                    <a:pt x="26" y="1804"/>
                  </a:lnTo>
                  <a:lnTo>
                    <a:pt x="102" y="2083"/>
                  </a:lnTo>
                  <a:lnTo>
                    <a:pt x="255" y="2338"/>
                  </a:lnTo>
                  <a:lnTo>
                    <a:pt x="433" y="2541"/>
                  </a:lnTo>
                  <a:lnTo>
                    <a:pt x="636" y="2744"/>
                  </a:lnTo>
                  <a:lnTo>
                    <a:pt x="890" y="2871"/>
                  </a:lnTo>
                  <a:lnTo>
                    <a:pt x="1169" y="2947"/>
                  </a:lnTo>
                  <a:lnTo>
                    <a:pt x="1322" y="2973"/>
                  </a:lnTo>
                  <a:lnTo>
                    <a:pt x="1474" y="2998"/>
                  </a:lnTo>
                  <a:lnTo>
                    <a:pt x="1627" y="2973"/>
                  </a:lnTo>
                  <a:lnTo>
                    <a:pt x="1779" y="2947"/>
                  </a:lnTo>
                  <a:lnTo>
                    <a:pt x="2058" y="2871"/>
                  </a:lnTo>
                  <a:lnTo>
                    <a:pt x="2312" y="2744"/>
                  </a:lnTo>
                  <a:lnTo>
                    <a:pt x="2541" y="2541"/>
                  </a:lnTo>
                  <a:lnTo>
                    <a:pt x="2719" y="2338"/>
                  </a:lnTo>
                  <a:lnTo>
                    <a:pt x="2846" y="2083"/>
                  </a:lnTo>
                  <a:lnTo>
                    <a:pt x="2948" y="1804"/>
                  </a:lnTo>
                  <a:lnTo>
                    <a:pt x="2948" y="1652"/>
                  </a:lnTo>
                  <a:lnTo>
                    <a:pt x="2973" y="1499"/>
                  </a:lnTo>
                  <a:lnTo>
                    <a:pt x="2948" y="1347"/>
                  </a:lnTo>
                  <a:lnTo>
                    <a:pt x="2948" y="1194"/>
                  </a:lnTo>
                  <a:lnTo>
                    <a:pt x="2846" y="915"/>
                  </a:lnTo>
                  <a:lnTo>
                    <a:pt x="2719" y="661"/>
                  </a:lnTo>
                  <a:lnTo>
                    <a:pt x="2541" y="458"/>
                  </a:lnTo>
                  <a:lnTo>
                    <a:pt x="2312" y="254"/>
                  </a:lnTo>
                  <a:lnTo>
                    <a:pt x="2058" y="127"/>
                  </a:lnTo>
                  <a:lnTo>
                    <a:pt x="1779" y="51"/>
                  </a:lnTo>
                  <a:lnTo>
                    <a:pt x="1627" y="26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73"/>
            <p:cNvSpPr/>
            <p:nvPr/>
          </p:nvSpPr>
          <p:spPr>
            <a:xfrm>
              <a:off x="3990054" y="4330416"/>
              <a:ext cx="78279" cy="78964"/>
            </a:xfrm>
            <a:custGeom>
              <a:rect b="b" l="l" r="r" t="t"/>
              <a:pathLst>
                <a:path extrusionOk="0" h="2999" w="2973">
                  <a:moveTo>
                    <a:pt x="1474" y="0"/>
                  </a:moveTo>
                  <a:lnTo>
                    <a:pt x="1321" y="26"/>
                  </a:lnTo>
                  <a:lnTo>
                    <a:pt x="1169" y="51"/>
                  </a:lnTo>
                  <a:lnTo>
                    <a:pt x="889" y="127"/>
                  </a:lnTo>
                  <a:lnTo>
                    <a:pt x="635" y="254"/>
                  </a:lnTo>
                  <a:lnTo>
                    <a:pt x="432" y="458"/>
                  </a:lnTo>
                  <a:lnTo>
                    <a:pt x="254" y="661"/>
                  </a:lnTo>
                  <a:lnTo>
                    <a:pt x="102" y="915"/>
                  </a:lnTo>
                  <a:lnTo>
                    <a:pt x="25" y="1194"/>
                  </a:lnTo>
                  <a:lnTo>
                    <a:pt x="0" y="1347"/>
                  </a:lnTo>
                  <a:lnTo>
                    <a:pt x="0" y="1499"/>
                  </a:lnTo>
                  <a:lnTo>
                    <a:pt x="0" y="1652"/>
                  </a:lnTo>
                  <a:lnTo>
                    <a:pt x="25" y="1804"/>
                  </a:lnTo>
                  <a:lnTo>
                    <a:pt x="102" y="2083"/>
                  </a:lnTo>
                  <a:lnTo>
                    <a:pt x="254" y="2338"/>
                  </a:lnTo>
                  <a:lnTo>
                    <a:pt x="432" y="2541"/>
                  </a:lnTo>
                  <a:lnTo>
                    <a:pt x="635" y="2744"/>
                  </a:lnTo>
                  <a:lnTo>
                    <a:pt x="889" y="2871"/>
                  </a:lnTo>
                  <a:lnTo>
                    <a:pt x="1169" y="2947"/>
                  </a:lnTo>
                  <a:lnTo>
                    <a:pt x="1321" y="2973"/>
                  </a:lnTo>
                  <a:lnTo>
                    <a:pt x="1474" y="2998"/>
                  </a:lnTo>
                  <a:lnTo>
                    <a:pt x="1626" y="2973"/>
                  </a:lnTo>
                  <a:lnTo>
                    <a:pt x="1778" y="2947"/>
                  </a:lnTo>
                  <a:lnTo>
                    <a:pt x="2058" y="2871"/>
                  </a:lnTo>
                  <a:lnTo>
                    <a:pt x="2312" y="2744"/>
                  </a:lnTo>
                  <a:lnTo>
                    <a:pt x="2541" y="2541"/>
                  </a:lnTo>
                  <a:lnTo>
                    <a:pt x="2718" y="2338"/>
                  </a:lnTo>
                  <a:lnTo>
                    <a:pt x="2845" y="2083"/>
                  </a:lnTo>
                  <a:lnTo>
                    <a:pt x="2922" y="1804"/>
                  </a:lnTo>
                  <a:lnTo>
                    <a:pt x="2947" y="1652"/>
                  </a:lnTo>
                  <a:lnTo>
                    <a:pt x="2972" y="1499"/>
                  </a:lnTo>
                  <a:lnTo>
                    <a:pt x="2947" y="1347"/>
                  </a:lnTo>
                  <a:lnTo>
                    <a:pt x="2922" y="1194"/>
                  </a:lnTo>
                  <a:lnTo>
                    <a:pt x="2845" y="915"/>
                  </a:lnTo>
                  <a:lnTo>
                    <a:pt x="2718" y="661"/>
                  </a:lnTo>
                  <a:lnTo>
                    <a:pt x="2541" y="458"/>
                  </a:lnTo>
                  <a:lnTo>
                    <a:pt x="2312" y="254"/>
                  </a:lnTo>
                  <a:lnTo>
                    <a:pt x="2058" y="127"/>
                  </a:lnTo>
                  <a:lnTo>
                    <a:pt x="1778" y="51"/>
                  </a:lnTo>
                  <a:lnTo>
                    <a:pt x="1626" y="26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73"/>
            <p:cNvSpPr/>
            <p:nvPr/>
          </p:nvSpPr>
          <p:spPr>
            <a:xfrm>
              <a:off x="4027495" y="4211352"/>
              <a:ext cx="300373" cy="300346"/>
            </a:xfrm>
            <a:custGeom>
              <a:rect b="b" l="l" r="r" t="t"/>
              <a:pathLst>
                <a:path extrusionOk="0" h="11407" w="11408">
                  <a:moveTo>
                    <a:pt x="5691" y="0"/>
                  </a:moveTo>
                  <a:lnTo>
                    <a:pt x="5107" y="26"/>
                  </a:lnTo>
                  <a:lnTo>
                    <a:pt x="4548" y="127"/>
                  </a:lnTo>
                  <a:lnTo>
                    <a:pt x="3989" y="254"/>
                  </a:lnTo>
                  <a:lnTo>
                    <a:pt x="3481" y="458"/>
                  </a:lnTo>
                  <a:lnTo>
                    <a:pt x="2973" y="686"/>
                  </a:lnTo>
                  <a:lnTo>
                    <a:pt x="2516" y="966"/>
                  </a:lnTo>
                  <a:lnTo>
                    <a:pt x="2058" y="1296"/>
                  </a:lnTo>
                  <a:lnTo>
                    <a:pt x="1652" y="1677"/>
                  </a:lnTo>
                  <a:lnTo>
                    <a:pt x="1296" y="2084"/>
                  </a:lnTo>
                  <a:lnTo>
                    <a:pt x="966" y="2515"/>
                  </a:lnTo>
                  <a:lnTo>
                    <a:pt x="687" y="2998"/>
                  </a:lnTo>
                  <a:lnTo>
                    <a:pt x="433" y="3481"/>
                  </a:lnTo>
                  <a:lnTo>
                    <a:pt x="255" y="4014"/>
                  </a:lnTo>
                  <a:lnTo>
                    <a:pt x="102" y="4548"/>
                  </a:lnTo>
                  <a:lnTo>
                    <a:pt x="26" y="5132"/>
                  </a:lnTo>
                  <a:lnTo>
                    <a:pt x="1" y="5716"/>
                  </a:lnTo>
                  <a:lnTo>
                    <a:pt x="26" y="6301"/>
                  </a:lnTo>
                  <a:lnTo>
                    <a:pt x="102" y="6860"/>
                  </a:lnTo>
                  <a:lnTo>
                    <a:pt x="255" y="7393"/>
                  </a:lnTo>
                  <a:lnTo>
                    <a:pt x="433" y="7927"/>
                  </a:lnTo>
                  <a:lnTo>
                    <a:pt x="687" y="8435"/>
                  </a:lnTo>
                  <a:lnTo>
                    <a:pt x="966" y="8892"/>
                  </a:lnTo>
                  <a:lnTo>
                    <a:pt x="1296" y="9324"/>
                  </a:lnTo>
                  <a:lnTo>
                    <a:pt x="1652" y="9730"/>
                  </a:lnTo>
                  <a:lnTo>
                    <a:pt x="2058" y="10111"/>
                  </a:lnTo>
                  <a:lnTo>
                    <a:pt x="2516" y="10442"/>
                  </a:lnTo>
                  <a:lnTo>
                    <a:pt x="2973" y="10721"/>
                  </a:lnTo>
                  <a:lnTo>
                    <a:pt x="3481" y="10950"/>
                  </a:lnTo>
                  <a:lnTo>
                    <a:pt x="3989" y="11153"/>
                  </a:lnTo>
                  <a:lnTo>
                    <a:pt x="4548" y="11305"/>
                  </a:lnTo>
                  <a:lnTo>
                    <a:pt x="5107" y="11382"/>
                  </a:lnTo>
                  <a:lnTo>
                    <a:pt x="5691" y="11407"/>
                  </a:lnTo>
                  <a:lnTo>
                    <a:pt x="6276" y="11382"/>
                  </a:lnTo>
                  <a:lnTo>
                    <a:pt x="6835" y="11305"/>
                  </a:lnTo>
                  <a:lnTo>
                    <a:pt x="7393" y="11153"/>
                  </a:lnTo>
                  <a:lnTo>
                    <a:pt x="7927" y="10950"/>
                  </a:lnTo>
                  <a:lnTo>
                    <a:pt x="8410" y="10721"/>
                  </a:lnTo>
                  <a:lnTo>
                    <a:pt x="8892" y="10442"/>
                  </a:lnTo>
                  <a:lnTo>
                    <a:pt x="9324" y="10111"/>
                  </a:lnTo>
                  <a:lnTo>
                    <a:pt x="9731" y="9730"/>
                  </a:lnTo>
                  <a:lnTo>
                    <a:pt x="10086" y="9324"/>
                  </a:lnTo>
                  <a:lnTo>
                    <a:pt x="10417" y="8892"/>
                  </a:lnTo>
                  <a:lnTo>
                    <a:pt x="10721" y="8435"/>
                  </a:lnTo>
                  <a:lnTo>
                    <a:pt x="10950" y="7927"/>
                  </a:lnTo>
                  <a:lnTo>
                    <a:pt x="11153" y="7393"/>
                  </a:lnTo>
                  <a:lnTo>
                    <a:pt x="11280" y="6860"/>
                  </a:lnTo>
                  <a:lnTo>
                    <a:pt x="11357" y="6301"/>
                  </a:lnTo>
                  <a:lnTo>
                    <a:pt x="11407" y="5716"/>
                  </a:lnTo>
                  <a:lnTo>
                    <a:pt x="11357" y="5132"/>
                  </a:lnTo>
                  <a:lnTo>
                    <a:pt x="11280" y="4548"/>
                  </a:lnTo>
                  <a:lnTo>
                    <a:pt x="11153" y="4014"/>
                  </a:lnTo>
                  <a:lnTo>
                    <a:pt x="10950" y="3481"/>
                  </a:lnTo>
                  <a:lnTo>
                    <a:pt x="10721" y="2998"/>
                  </a:lnTo>
                  <a:lnTo>
                    <a:pt x="10417" y="2515"/>
                  </a:lnTo>
                  <a:lnTo>
                    <a:pt x="10086" y="2084"/>
                  </a:lnTo>
                  <a:lnTo>
                    <a:pt x="9731" y="1677"/>
                  </a:lnTo>
                  <a:lnTo>
                    <a:pt x="9324" y="1296"/>
                  </a:lnTo>
                  <a:lnTo>
                    <a:pt x="8892" y="966"/>
                  </a:lnTo>
                  <a:lnTo>
                    <a:pt x="8410" y="686"/>
                  </a:lnTo>
                  <a:lnTo>
                    <a:pt x="7927" y="458"/>
                  </a:lnTo>
                  <a:lnTo>
                    <a:pt x="7393" y="254"/>
                  </a:lnTo>
                  <a:lnTo>
                    <a:pt x="6835" y="127"/>
                  </a:lnTo>
                  <a:lnTo>
                    <a:pt x="6276" y="26"/>
                  </a:lnTo>
                  <a:lnTo>
                    <a:pt x="5691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73"/>
            <p:cNvSpPr/>
            <p:nvPr/>
          </p:nvSpPr>
          <p:spPr>
            <a:xfrm>
              <a:off x="4056932" y="4240789"/>
              <a:ext cx="240841" cy="150529"/>
            </a:xfrm>
            <a:custGeom>
              <a:rect b="b" l="l" r="r" t="t"/>
              <a:pathLst>
                <a:path extrusionOk="0" h="5717" w="9147">
                  <a:moveTo>
                    <a:pt x="4573" y="0"/>
                  </a:moveTo>
                  <a:lnTo>
                    <a:pt x="4116" y="26"/>
                  </a:lnTo>
                  <a:lnTo>
                    <a:pt x="3659" y="102"/>
                  </a:lnTo>
                  <a:lnTo>
                    <a:pt x="3227" y="229"/>
                  </a:lnTo>
                  <a:lnTo>
                    <a:pt x="2795" y="381"/>
                  </a:lnTo>
                  <a:lnTo>
                    <a:pt x="2389" y="559"/>
                  </a:lnTo>
                  <a:lnTo>
                    <a:pt x="2007" y="788"/>
                  </a:lnTo>
                  <a:lnTo>
                    <a:pt x="1677" y="1067"/>
                  </a:lnTo>
                  <a:lnTo>
                    <a:pt x="1347" y="1347"/>
                  </a:lnTo>
                  <a:lnTo>
                    <a:pt x="1042" y="1677"/>
                  </a:lnTo>
                  <a:lnTo>
                    <a:pt x="788" y="2032"/>
                  </a:lnTo>
                  <a:lnTo>
                    <a:pt x="559" y="2414"/>
                  </a:lnTo>
                  <a:lnTo>
                    <a:pt x="356" y="2820"/>
                  </a:lnTo>
                  <a:lnTo>
                    <a:pt x="204" y="3226"/>
                  </a:lnTo>
                  <a:lnTo>
                    <a:pt x="102" y="3658"/>
                  </a:lnTo>
                  <a:lnTo>
                    <a:pt x="26" y="4116"/>
                  </a:lnTo>
                  <a:lnTo>
                    <a:pt x="1" y="4598"/>
                  </a:lnTo>
                  <a:lnTo>
                    <a:pt x="1" y="4725"/>
                  </a:lnTo>
                  <a:lnTo>
                    <a:pt x="26" y="4852"/>
                  </a:lnTo>
                  <a:lnTo>
                    <a:pt x="77" y="4979"/>
                  </a:lnTo>
                  <a:lnTo>
                    <a:pt x="128" y="5081"/>
                  </a:lnTo>
                  <a:lnTo>
                    <a:pt x="204" y="5183"/>
                  </a:lnTo>
                  <a:lnTo>
                    <a:pt x="305" y="5284"/>
                  </a:lnTo>
                  <a:lnTo>
                    <a:pt x="382" y="5360"/>
                  </a:lnTo>
                  <a:lnTo>
                    <a:pt x="509" y="5437"/>
                  </a:lnTo>
                  <a:lnTo>
                    <a:pt x="509" y="5462"/>
                  </a:lnTo>
                  <a:lnTo>
                    <a:pt x="763" y="5564"/>
                  </a:lnTo>
                  <a:lnTo>
                    <a:pt x="1017" y="5640"/>
                  </a:lnTo>
                  <a:lnTo>
                    <a:pt x="1271" y="5691"/>
                  </a:lnTo>
                  <a:lnTo>
                    <a:pt x="1525" y="5716"/>
                  </a:lnTo>
                  <a:lnTo>
                    <a:pt x="1779" y="5691"/>
                  </a:lnTo>
                  <a:lnTo>
                    <a:pt x="2058" y="5615"/>
                  </a:lnTo>
                  <a:lnTo>
                    <a:pt x="2287" y="5538"/>
                  </a:lnTo>
                  <a:lnTo>
                    <a:pt x="2541" y="5411"/>
                  </a:lnTo>
                  <a:lnTo>
                    <a:pt x="3024" y="5106"/>
                  </a:lnTo>
                  <a:lnTo>
                    <a:pt x="3557" y="4852"/>
                  </a:lnTo>
                  <a:lnTo>
                    <a:pt x="3811" y="4751"/>
                  </a:lnTo>
                  <a:lnTo>
                    <a:pt x="4091" y="4649"/>
                  </a:lnTo>
                  <a:lnTo>
                    <a:pt x="4345" y="4598"/>
                  </a:lnTo>
                  <a:lnTo>
                    <a:pt x="4827" y="4598"/>
                  </a:lnTo>
                  <a:lnTo>
                    <a:pt x="5081" y="4649"/>
                  </a:lnTo>
                  <a:lnTo>
                    <a:pt x="5335" y="4751"/>
                  </a:lnTo>
                  <a:lnTo>
                    <a:pt x="5615" y="4852"/>
                  </a:lnTo>
                  <a:lnTo>
                    <a:pt x="6123" y="5106"/>
                  </a:lnTo>
                  <a:lnTo>
                    <a:pt x="6631" y="5411"/>
                  </a:lnTo>
                  <a:lnTo>
                    <a:pt x="6860" y="5538"/>
                  </a:lnTo>
                  <a:lnTo>
                    <a:pt x="7114" y="5615"/>
                  </a:lnTo>
                  <a:lnTo>
                    <a:pt x="7368" y="5691"/>
                  </a:lnTo>
                  <a:lnTo>
                    <a:pt x="7622" y="5716"/>
                  </a:lnTo>
                  <a:lnTo>
                    <a:pt x="7876" y="5691"/>
                  </a:lnTo>
                  <a:lnTo>
                    <a:pt x="8155" y="5640"/>
                  </a:lnTo>
                  <a:lnTo>
                    <a:pt x="8409" y="5564"/>
                  </a:lnTo>
                  <a:lnTo>
                    <a:pt x="8638" y="5462"/>
                  </a:lnTo>
                  <a:lnTo>
                    <a:pt x="8663" y="5437"/>
                  </a:lnTo>
                  <a:lnTo>
                    <a:pt x="8765" y="5360"/>
                  </a:lnTo>
                  <a:lnTo>
                    <a:pt x="8867" y="5284"/>
                  </a:lnTo>
                  <a:lnTo>
                    <a:pt x="8943" y="5183"/>
                  </a:lnTo>
                  <a:lnTo>
                    <a:pt x="9019" y="5081"/>
                  </a:lnTo>
                  <a:lnTo>
                    <a:pt x="9070" y="4979"/>
                  </a:lnTo>
                  <a:lnTo>
                    <a:pt x="9121" y="4852"/>
                  </a:lnTo>
                  <a:lnTo>
                    <a:pt x="9146" y="4725"/>
                  </a:lnTo>
                  <a:lnTo>
                    <a:pt x="9146" y="4598"/>
                  </a:lnTo>
                  <a:lnTo>
                    <a:pt x="9121" y="4116"/>
                  </a:lnTo>
                  <a:lnTo>
                    <a:pt x="9070" y="3658"/>
                  </a:lnTo>
                  <a:lnTo>
                    <a:pt x="8943" y="3226"/>
                  </a:lnTo>
                  <a:lnTo>
                    <a:pt x="8790" y="2820"/>
                  </a:lnTo>
                  <a:lnTo>
                    <a:pt x="8587" y="2414"/>
                  </a:lnTo>
                  <a:lnTo>
                    <a:pt x="8359" y="2032"/>
                  </a:lnTo>
                  <a:lnTo>
                    <a:pt x="8105" y="1677"/>
                  </a:lnTo>
                  <a:lnTo>
                    <a:pt x="7800" y="1347"/>
                  </a:lnTo>
                  <a:lnTo>
                    <a:pt x="7495" y="1067"/>
                  </a:lnTo>
                  <a:lnTo>
                    <a:pt x="7139" y="788"/>
                  </a:lnTo>
                  <a:lnTo>
                    <a:pt x="6758" y="559"/>
                  </a:lnTo>
                  <a:lnTo>
                    <a:pt x="6352" y="381"/>
                  </a:lnTo>
                  <a:lnTo>
                    <a:pt x="5945" y="229"/>
                  </a:lnTo>
                  <a:lnTo>
                    <a:pt x="5488" y="102"/>
                  </a:lnTo>
                  <a:lnTo>
                    <a:pt x="5056" y="26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73"/>
            <p:cNvSpPr/>
            <p:nvPr/>
          </p:nvSpPr>
          <p:spPr>
            <a:xfrm>
              <a:off x="4019465" y="4172541"/>
              <a:ext cx="313090" cy="99712"/>
            </a:xfrm>
            <a:custGeom>
              <a:rect b="b" l="l" r="r" t="t"/>
              <a:pathLst>
                <a:path extrusionOk="0" h="3787" w="11891">
                  <a:moveTo>
                    <a:pt x="7775" y="1"/>
                  </a:moveTo>
                  <a:lnTo>
                    <a:pt x="7267" y="52"/>
                  </a:lnTo>
                  <a:lnTo>
                    <a:pt x="6758" y="128"/>
                  </a:lnTo>
                  <a:lnTo>
                    <a:pt x="6276" y="230"/>
                  </a:lnTo>
                  <a:lnTo>
                    <a:pt x="5793" y="357"/>
                  </a:lnTo>
                  <a:lnTo>
                    <a:pt x="5336" y="509"/>
                  </a:lnTo>
                  <a:lnTo>
                    <a:pt x="4447" y="839"/>
                  </a:lnTo>
                  <a:lnTo>
                    <a:pt x="3989" y="1017"/>
                  </a:lnTo>
                  <a:lnTo>
                    <a:pt x="3532" y="1170"/>
                  </a:lnTo>
                  <a:lnTo>
                    <a:pt x="3075" y="1322"/>
                  </a:lnTo>
                  <a:lnTo>
                    <a:pt x="2592" y="1424"/>
                  </a:lnTo>
                  <a:lnTo>
                    <a:pt x="1728" y="1525"/>
                  </a:lnTo>
                  <a:lnTo>
                    <a:pt x="1297" y="1601"/>
                  </a:lnTo>
                  <a:lnTo>
                    <a:pt x="890" y="1703"/>
                  </a:lnTo>
                  <a:lnTo>
                    <a:pt x="712" y="1754"/>
                  </a:lnTo>
                  <a:lnTo>
                    <a:pt x="560" y="1855"/>
                  </a:lnTo>
                  <a:lnTo>
                    <a:pt x="433" y="1932"/>
                  </a:lnTo>
                  <a:lnTo>
                    <a:pt x="331" y="2033"/>
                  </a:lnTo>
                  <a:lnTo>
                    <a:pt x="230" y="2135"/>
                  </a:lnTo>
                  <a:lnTo>
                    <a:pt x="153" y="2262"/>
                  </a:lnTo>
                  <a:lnTo>
                    <a:pt x="102" y="2389"/>
                  </a:lnTo>
                  <a:lnTo>
                    <a:pt x="52" y="2541"/>
                  </a:lnTo>
                  <a:lnTo>
                    <a:pt x="1" y="2821"/>
                  </a:lnTo>
                  <a:lnTo>
                    <a:pt x="1" y="3126"/>
                  </a:lnTo>
                  <a:lnTo>
                    <a:pt x="26" y="3456"/>
                  </a:lnTo>
                  <a:lnTo>
                    <a:pt x="102" y="3786"/>
                  </a:lnTo>
                  <a:lnTo>
                    <a:pt x="11890" y="3786"/>
                  </a:lnTo>
                  <a:lnTo>
                    <a:pt x="11865" y="3303"/>
                  </a:lnTo>
                  <a:lnTo>
                    <a:pt x="11789" y="2821"/>
                  </a:lnTo>
                  <a:lnTo>
                    <a:pt x="11662" y="2364"/>
                  </a:lnTo>
                  <a:lnTo>
                    <a:pt x="11484" y="1906"/>
                  </a:lnTo>
                  <a:lnTo>
                    <a:pt x="11382" y="1703"/>
                  </a:lnTo>
                  <a:lnTo>
                    <a:pt x="11255" y="1500"/>
                  </a:lnTo>
                  <a:lnTo>
                    <a:pt x="11128" y="1322"/>
                  </a:lnTo>
                  <a:lnTo>
                    <a:pt x="10976" y="1119"/>
                  </a:lnTo>
                  <a:lnTo>
                    <a:pt x="10798" y="966"/>
                  </a:lnTo>
                  <a:lnTo>
                    <a:pt x="10620" y="788"/>
                  </a:lnTo>
                  <a:lnTo>
                    <a:pt x="10442" y="636"/>
                  </a:lnTo>
                  <a:lnTo>
                    <a:pt x="10239" y="509"/>
                  </a:lnTo>
                  <a:lnTo>
                    <a:pt x="10010" y="382"/>
                  </a:lnTo>
                  <a:lnTo>
                    <a:pt x="9782" y="280"/>
                  </a:lnTo>
                  <a:lnTo>
                    <a:pt x="9528" y="204"/>
                  </a:lnTo>
                  <a:lnTo>
                    <a:pt x="9299" y="128"/>
                  </a:lnTo>
                  <a:lnTo>
                    <a:pt x="8791" y="26"/>
                  </a:lnTo>
                  <a:lnTo>
                    <a:pt x="8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73"/>
            <p:cNvSpPr/>
            <p:nvPr/>
          </p:nvSpPr>
          <p:spPr>
            <a:xfrm>
              <a:off x="4019465" y="4213353"/>
              <a:ext cx="39495" cy="58900"/>
            </a:xfrm>
            <a:custGeom>
              <a:rect b="b" l="l" r="r" t="t"/>
              <a:pathLst>
                <a:path extrusionOk="0" h="2237" w="1500">
                  <a:moveTo>
                    <a:pt x="1500" y="1"/>
                  </a:moveTo>
                  <a:lnTo>
                    <a:pt x="1195" y="77"/>
                  </a:lnTo>
                  <a:lnTo>
                    <a:pt x="890" y="153"/>
                  </a:lnTo>
                  <a:lnTo>
                    <a:pt x="712" y="204"/>
                  </a:lnTo>
                  <a:lnTo>
                    <a:pt x="560" y="305"/>
                  </a:lnTo>
                  <a:lnTo>
                    <a:pt x="433" y="382"/>
                  </a:lnTo>
                  <a:lnTo>
                    <a:pt x="331" y="483"/>
                  </a:lnTo>
                  <a:lnTo>
                    <a:pt x="230" y="585"/>
                  </a:lnTo>
                  <a:lnTo>
                    <a:pt x="153" y="712"/>
                  </a:lnTo>
                  <a:lnTo>
                    <a:pt x="102" y="839"/>
                  </a:lnTo>
                  <a:lnTo>
                    <a:pt x="52" y="991"/>
                  </a:lnTo>
                  <a:lnTo>
                    <a:pt x="1" y="1271"/>
                  </a:lnTo>
                  <a:lnTo>
                    <a:pt x="1" y="1576"/>
                  </a:lnTo>
                  <a:lnTo>
                    <a:pt x="26" y="1906"/>
                  </a:lnTo>
                  <a:lnTo>
                    <a:pt x="102" y="2236"/>
                  </a:lnTo>
                  <a:lnTo>
                    <a:pt x="1068" y="2236"/>
                  </a:lnTo>
                  <a:lnTo>
                    <a:pt x="1017" y="1931"/>
                  </a:lnTo>
                  <a:lnTo>
                    <a:pt x="966" y="1626"/>
                  </a:lnTo>
                  <a:lnTo>
                    <a:pt x="966" y="1322"/>
                  </a:lnTo>
                  <a:lnTo>
                    <a:pt x="992" y="1017"/>
                  </a:lnTo>
                  <a:lnTo>
                    <a:pt x="1042" y="712"/>
                  </a:lnTo>
                  <a:lnTo>
                    <a:pt x="1144" y="458"/>
                  </a:lnTo>
                  <a:lnTo>
                    <a:pt x="1220" y="331"/>
                  </a:lnTo>
                  <a:lnTo>
                    <a:pt x="1297" y="204"/>
                  </a:lnTo>
                  <a:lnTo>
                    <a:pt x="1398" y="102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73"/>
            <p:cNvSpPr/>
            <p:nvPr/>
          </p:nvSpPr>
          <p:spPr>
            <a:xfrm>
              <a:off x="4103747" y="4328415"/>
              <a:ext cx="12744" cy="27436"/>
            </a:xfrm>
            <a:custGeom>
              <a:rect b="b" l="l" r="r" t="t"/>
              <a:pathLst>
                <a:path extrusionOk="0" h="1042" w="484">
                  <a:moveTo>
                    <a:pt x="229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1" y="813"/>
                  </a:lnTo>
                  <a:lnTo>
                    <a:pt x="26" y="889"/>
                  </a:lnTo>
                  <a:lnTo>
                    <a:pt x="77" y="965"/>
                  </a:lnTo>
                  <a:lnTo>
                    <a:pt x="153" y="1016"/>
                  </a:lnTo>
                  <a:lnTo>
                    <a:pt x="229" y="1042"/>
                  </a:lnTo>
                  <a:lnTo>
                    <a:pt x="331" y="1016"/>
                  </a:lnTo>
                  <a:lnTo>
                    <a:pt x="407" y="965"/>
                  </a:lnTo>
                  <a:lnTo>
                    <a:pt x="458" y="889"/>
                  </a:lnTo>
                  <a:lnTo>
                    <a:pt x="484" y="813"/>
                  </a:lnTo>
                  <a:lnTo>
                    <a:pt x="484" y="254"/>
                  </a:lnTo>
                  <a:lnTo>
                    <a:pt x="458" y="153"/>
                  </a:lnTo>
                  <a:lnTo>
                    <a:pt x="407" y="76"/>
                  </a:lnTo>
                  <a:lnTo>
                    <a:pt x="331" y="2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73"/>
            <p:cNvSpPr/>
            <p:nvPr/>
          </p:nvSpPr>
          <p:spPr>
            <a:xfrm>
              <a:off x="4238214" y="4328415"/>
              <a:ext cx="12717" cy="27436"/>
            </a:xfrm>
            <a:custGeom>
              <a:rect b="b" l="l" r="r" t="t"/>
              <a:pathLst>
                <a:path extrusionOk="0" h="1042" w="483">
                  <a:moveTo>
                    <a:pt x="254" y="0"/>
                  </a:moveTo>
                  <a:lnTo>
                    <a:pt x="153" y="26"/>
                  </a:lnTo>
                  <a:lnTo>
                    <a:pt x="76" y="76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0" y="813"/>
                  </a:lnTo>
                  <a:lnTo>
                    <a:pt x="26" y="889"/>
                  </a:lnTo>
                  <a:lnTo>
                    <a:pt x="76" y="965"/>
                  </a:lnTo>
                  <a:lnTo>
                    <a:pt x="153" y="1016"/>
                  </a:lnTo>
                  <a:lnTo>
                    <a:pt x="254" y="1042"/>
                  </a:lnTo>
                  <a:lnTo>
                    <a:pt x="356" y="1016"/>
                  </a:lnTo>
                  <a:lnTo>
                    <a:pt x="432" y="965"/>
                  </a:lnTo>
                  <a:lnTo>
                    <a:pt x="483" y="889"/>
                  </a:lnTo>
                  <a:lnTo>
                    <a:pt x="483" y="813"/>
                  </a:lnTo>
                  <a:lnTo>
                    <a:pt x="483" y="254"/>
                  </a:lnTo>
                  <a:lnTo>
                    <a:pt x="483" y="153"/>
                  </a:lnTo>
                  <a:lnTo>
                    <a:pt x="432" y="76"/>
                  </a:lnTo>
                  <a:lnTo>
                    <a:pt x="356" y="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73"/>
            <p:cNvSpPr/>
            <p:nvPr/>
          </p:nvSpPr>
          <p:spPr>
            <a:xfrm>
              <a:off x="4153247" y="4385920"/>
              <a:ext cx="48184" cy="20774"/>
            </a:xfrm>
            <a:custGeom>
              <a:rect b="b" l="l" r="r" t="t"/>
              <a:pathLst>
                <a:path extrusionOk="0" h="789" w="1830">
                  <a:moveTo>
                    <a:pt x="255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30"/>
                  </a:lnTo>
                  <a:lnTo>
                    <a:pt x="26" y="331"/>
                  </a:lnTo>
                  <a:lnTo>
                    <a:pt x="52" y="407"/>
                  </a:lnTo>
                  <a:lnTo>
                    <a:pt x="229" y="585"/>
                  </a:lnTo>
                  <a:lnTo>
                    <a:pt x="458" y="687"/>
                  </a:lnTo>
                  <a:lnTo>
                    <a:pt x="687" y="763"/>
                  </a:lnTo>
                  <a:lnTo>
                    <a:pt x="915" y="788"/>
                  </a:lnTo>
                  <a:lnTo>
                    <a:pt x="1169" y="763"/>
                  </a:lnTo>
                  <a:lnTo>
                    <a:pt x="1398" y="687"/>
                  </a:lnTo>
                  <a:lnTo>
                    <a:pt x="1601" y="585"/>
                  </a:lnTo>
                  <a:lnTo>
                    <a:pt x="1779" y="407"/>
                  </a:lnTo>
                  <a:lnTo>
                    <a:pt x="1830" y="331"/>
                  </a:lnTo>
                  <a:lnTo>
                    <a:pt x="1830" y="230"/>
                  </a:lnTo>
                  <a:lnTo>
                    <a:pt x="1805" y="153"/>
                  </a:lnTo>
                  <a:lnTo>
                    <a:pt x="1754" y="77"/>
                  </a:lnTo>
                  <a:lnTo>
                    <a:pt x="1677" y="26"/>
                  </a:lnTo>
                  <a:lnTo>
                    <a:pt x="1576" y="1"/>
                  </a:lnTo>
                  <a:lnTo>
                    <a:pt x="1500" y="26"/>
                  </a:lnTo>
                  <a:lnTo>
                    <a:pt x="1423" y="103"/>
                  </a:lnTo>
                  <a:lnTo>
                    <a:pt x="1296" y="179"/>
                  </a:lnTo>
                  <a:lnTo>
                    <a:pt x="1195" y="255"/>
                  </a:lnTo>
                  <a:lnTo>
                    <a:pt x="1068" y="306"/>
                  </a:lnTo>
                  <a:lnTo>
                    <a:pt x="788" y="306"/>
                  </a:lnTo>
                  <a:lnTo>
                    <a:pt x="636" y="255"/>
                  </a:lnTo>
                  <a:lnTo>
                    <a:pt x="534" y="179"/>
                  </a:lnTo>
                  <a:lnTo>
                    <a:pt x="433" y="103"/>
                  </a:lnTo>
                  <a:lnTo>
                    <a:pt x="356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9" name="Google Shape;3299;p73"/>
          <p:cNvGrpSpPr/>
          <p:nvPr/>
        </p:nvGrpSpPr>
        <p:grpSpPr>
          <a:xfrm>
            <a:off x="4953515" y="1394068"/>
            <a:ext cx="544590" cy="494183"/>
            <a:chOff x="7912490" y="2002652"/>
            <a:chExt cx="421412" cy="361880"/>
          </a:xfrm>
        </p:grpSpPr>
        <p:sp>
          <p:nvSpPr>
            <p:cNvPr id="3300" name="Google Shape;3300;p73"/>
            <p:cNvSpPr/>
            <p:nvPr/>
          </p:nvSpPr>
          <p:spPr>
            <a:xfrm>
              <a:off x="7912490" y="2002652"/>
              <a:ext cx="421412" cy="361880"/>
            </a:xfrm>
            <a:custGeom>
              <a:rect b="b" l="l" r="r" t="t"/>
              <a:pathLst>
                <a:path extrusionOk="0" h="13744" w="16005">
                  <a:moveTo>
                    <a:pt x="1931" y="0"/>
                  </a:moveTo>
                  <a:lnTo>
                    <a:pt x="1753" y="26"/>
                  </a:lnTo>
                  <a:lnTo>
                    <a:pt x="1550" y="51"/>
                  </a:lnTo>
                  <a:lnTo>
                    <a:pt x="1372" y="102"/>
                  </a:lnTo>
                  <a:lnTo>
                    <a:pt x="1194" y="153"/>
                  </a:lnTo>
                  <a:lnTo>
                    <a:pt x="1016" y="229"/>
                  </a:lnTo>
                  <a:lnTo>
                    <a:pt x="864" y="330"/>
                  </a:lnTo>
                  <a:lnTo>
                    <a:pt x="711" y="457"/>
                  </a:lnTo>
                  <a:lnTo>
                    <a:pt x="559" y="559"/>
                  </a:lnTo>
                  <a:lnTo>
                    <a:pt x="457" y="711"/>
                  </a:lnTo>
                  <a:lnTo>
                    <a:pt x="330" y="864"/>
                  </a:lnTo>
                  <a:lnTo>
                    <a:pt x="229" y="1016"/>
                  </a:lnTo>
                  <a:lnTo>
                    <a:pt x="153" y="1194"/>
                  </a:lnTo>
                  <a:lnTo>
                    <a:pt x="102" y="1372"/>
                  </a:lnTo>
                  <a:lnTo>
                    <a:pt x="51" y="1550"/>
                  </a:lnTo>
                  <a:lnTo>
                    <a:pt x="0" y="1753"/>
                  </a:lnTo>
                  <a:lnTo>
                    <a:pt x="0" y="1931"/>
                  </a:lnTo>
                  <a:lnTo>
                    <a:pt x="0" y="11788"/>
                  </a:lnTo>
                  <a:lnTo>
                    <a:pt x="0" y="11991"/>
                  </a:lnTo>
                  <a:lnTo>
                    <a:pt x="51" y="12194"/>
                  </a:lnTo>
                  <a:lnTo>
                    <a:pt x="102" y="12372"/>
                  </a:lnTo>
                  <a:lnTo>
                    <a:pt x="153" y="12550"/>
                  </a:lnTo>
                  <a:lnTo>
                    <a:pt x="229" y="12728"/>
                  </a:lnTo>
                  <a:lnTo>
                    <a:pt x="330" y="12880"/>
                  </a:lnTo>
                  <a:lnTo>
                    <a:pt x="457" y="13033"/>
                  </a:lnTo>
                  <a:lnTo>
                    <a:pt x="559" y="13160"/>
                  </a:lnTo>
                  <a:lnTo>
                    <a:pt x="711" y="13287"/>
                  </a:lnTo>
                  <a:lnTo>
                    <a:pt x="864" y="13414"/>
                  </a:lnTo>
                  <a:lnTo>
                    <a:pt x="1016" y="13515"/>
                  </a:lnTo>
                  <a:lnTo>
                    <a:pt x="1194" y="13591"/>
                  </a:lnTo>
                  <a:lnTo>
                    <a:pt x="1372" y="13642"/>
                  </a:lnTo>
                  <a:lnTo>
                    <a:pt x="1550" y="13693"/>
                  </a:lnTo>
                  <a:lnTo>
                    <a:pt x="1753" y="13719"/>
                  </a:lnTo>
                  <a:lnTo>
                    <a:pt x="1931" y="13744"/>
                  </a:lnTo>
                  <a:lnTo>
                    <a:pt x="14074" y="13744"/>
                  </a:lnTo>
                  <a:lnTo>
                    <a:pt x="14278" y="13719"/>
                  </a:lnTo>
                  <a:lnTo>
                    <a:pt x="14455" y="13693"/>
                  </a:lnTo>
                  <a:lnTo>
                    <a:pt x="14659" y="13642"/>
                  </a:lnTo>
                  <a:lnTo>
                    <a:pt x="14836" y="13591"/>
                  </a:lnTo>
                  <a:lnTo>
                    <a:pt x="14989" y="13515"/>
                  </a:lnTo>
                  <a:lnTo>
                    <a:pt x="15167" y="13414"/>
                  </a:lnTo>
                  <a:lnTo>
                    <a:pt x="15319" y="13287"/>
                  </a:lnTo>
                  <a:lnTo>
                    <a:pt x="15446" y="13160"/>
                  </a:lnTo>
                  <a:lnTo>
                    <a:pt x="15573" y="13033"/>
                  </a:lnTo>
                  <a:lnTo>
                    <a:pt x="15675" y="12880"/>
                  </a:lnTo>
                  <a:lnTo>
                    <a:pt x="15776" y="12728"/>
                  </a:lnTo>
                  <a:lnTo>
                    <a:pt x="15853" y="12550"/>
                  </a:lnTo>
                  <a:lnTo>
                    <a:pt x="15929" y="12372"/>
                  </a:lnTo>
                  <a:lnTo>
                    <a:pt x="15980" y="12194"/>
                  </a:lnTo>
                  <a:lnTo>
                    <a:pt x="16005" y="11991"/>
                  </a:lnTo>
                  <a:lnTo>
                    <a:pt x="16005" y="11788"/>
                  </a:lnTo>
                  <a:lnTo>
                    <a:pt x="16005" y="1931"/>
                  </a:lnTo>
                  <a:lnTo>
                    <a:pt x="16005" y="1753"/>
                  </a:lnTo>
                  <a:lnTo>
                    <a:pt x="15980" y="1550"/>
                  </a:lnTo>
                  <a:lnTo>
                    <a:pt x="15929" y="1372"/>
                  </a:lnTo>
                  <a:lnTo>
                    <a:pt x="15853" y="1194"/>
                  </a:lnTo>
                  <a:lnTo>
                    <a:pt x="15776" y="1016"/>
                  </a:lnTo>
                  <a:lnTo>
                    <a:pt x="15675" y="864"/>
                  </a:lnTo>
                  <a:lnTo>
                    <a:pt x="15573" y="711"/>
                  </a:lnTo>
                  <a:lnTo>
                    <a:pt x="15446" y="559"/>
                  </a:lnTo>
                  <a:lnTo>
                    <a:pt x="15319" y="457"/>
                  </a:lnTo>
                  <a:lnTo>
                    <a:pt x="15167" y="330"/>
                  </a:lnTo>
                  <a:lnTo>
                    <a:pt x="14989" y="229"/>
                  </a:lnTo>
                  <a:lnTo>
                    <a:pt x="14836" y="153"/>
                  </a:lnTo>
                  <a:lnTo>
                    <a:pt x="14659" y="102"/>
                  </a:lnTo>
                  <a:lnTo>
                    <a:pt x="14455" y="51"/>
                  </a:lnTo>
                  <a:lnTo>
                    <a:pt x="14278" y="26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73"/>
            <p:cNvSpPr/>
            <p:nvPr/>
          </p:nvSpPr>
          <p:spPr>
            <a:xfrm>
              <a:off x="7912490" y="2002652"/>
              <a:ext cx="107031" cy="361880"/>
            </a:xfrm>
            <a:custGeom>
              <a:rect b="b" l="l" r="r" t="t"/>
              <a:pathLst>
                <a:path extrusionOk="0" h="13744" w="4065">
                  <a:moveTo>
                    <a:pt x="1931" y="0"/>
                  </a:moveTo>
                  <a:lnTo>
                    <a:pt x="1753" y="26"/>
                  </a:lnTo>
                  <a:lnTo>
                    <a:pt x="1550" y="51"/>
                  </a:lnTo>
                  <a:lnTo>
                    <a:pt x="1372" y="102"/>
                  </a:lnTo>
                  <a:lnTo>
                    <a:pt x="1194" y="153"/>
                  </a:lnTo>
                  <a:lnTo>
                    <a:pt x="1016" y="229"/>
                  </a:lnTo>
                  <a:lnTo>
                    <a:pt x="864" y="330"/>
                  </a:lnTo>
                  <a:lnTo>
                    <a:pt x="711" y="457"/>
                  </a:lnTo>
                  <a:lnTo>
                    <a:pt x="559" y="559"/>
                  </a:lnTo>
                  <a:lnTo>
                    <a:pt x="457" y="711"/>
                  </a:lnTo>
                  <a:lnTo>
                    <a:pt x="330" y="864"/>
                  </a:lnTo>
                  <a:lnTo>
                    <a:pt x="229" y="1016"/>
                  </a:lnTo>
                  <a:lnTo>
                    <a:pt x="153" y="1194"/>
                  </a:lnTo>
                  <a:lnTo>
                    <a:pt x="102" y="1372"/>
                  </a:lnTo>
                  <a:lnTo>
                    <a:pt x="51" y="1550"/>
                  </a:lnTo>
                  <a:lnTo>
                    <a:pt x="0" y="1753"/>
                  </a:lnTo>
                  <a:lnTo>
                    <a:pt x="0" y="1931"/>
                  </a:lnTo>
                  <a:lnTo>
                    <a:pt x="0" y="11788"/>
                  </a:lnTo>
                  <a:lnTo>
                    <a:pt x="0" y="11991"/>
                  </a:lnTo>
                  <a:lnTo>
                    <a:pt x="51" y="12194"/>
                  </a:lnTo>
                  <a:lnTo>
                    <a:pt x="102" y="12372"/>
                  </a:lnTo>
                  <a:lnTo>
                    <a:pt x="153" y="12550"/>
                  </a:lnTo>
                  <a:lnTo>
                    <a:pt x="229" y="12728"/>
                  </a:lnTo>
                  <a:lnTo>
                    <a:pt x="330" y="12880"/>
                  </a:lnTo>
                  <a:lnTo>
                    <a:pt x="457" y="13033"/>
                  </a:lnTo>
                  <a:lnTo>
                    <a:pt x="559" y="13160"/>
                  </a:lnTo>
                  <a:lnTo>
                    <a:pt x="711" y="13287"/>
                  </a:lnTo>
                  <a:lnTo>
                    <a:pt x="864" y="13414"/>
                  </a:lnTo>
                  <a:lnTo>
                    <a:pt x="1016" y="13515"/>
                  </a:lnTo>
                  <a:lnTo>
                    <a:pt x="1194" y="13591"/>
                  </a:lnTo>
                  <a:lnTo>
                    <a:pt x="1372" y="13642"/>
                  </a:lnTo>
                  <a:lnTo>
                    <a:pt x="1550" y="13693"/>
                  </a:lnTo>
                  <a:lnTo>
                    <a:pt x="1753" y="13719"/>
                  </a:lnTo>
                  <a:lnTo>
                    <a:pt x="1931" y="13744"/>
                  </a:lnTo>
                  <a:lnTo>
                    <a:pt x="4065" y="13744"/>
                  </a:lnTo>
                  <a:lnTo>
                    <a:pt x="3862" y="13719"/>
                  </a:lnTo>
                  <a:lnTo>
                    <a:pt x="3684" y="13693"/>
                  </a:lnTo>
                  <a:lnTo>
                    <a:pt x="3481" y="13642"/>
                  </a:lnTo>
                  <a:lnTo>
                    <a:pt x="3303" y="13591"/>
                  </a:lnTo>
                  <a:lnTo>
                    <a:pt x="3150" y="13515"/>
                  </a:lnTo>
                  <a:lnTo>
                    <a:pt x="2972" y="13414"/>
                  </a:lnTo>
                  <a:lnTo>
                    <a:pt x="2845" y="13287"/>
                  </a:lnTo>
                  <a:lnTo>
                    <a:pt x="2693" y="13160"/>
                  </a:lnTo>
                  <a:lnTo>
                    <a:pt x="2566" y="13033"/>
                  </a:lnTo>
                  <a:lnTo>
                    <a:pt x="2464" y="12880"/>
                  </a:lnTo>
                  <a:lnTo>
                    <a:pt x="2363" y="12728"/>
                  </a:lnTo>
                  <a:lnTo>
                    <a:pt x="2287" y="12550"/>
                  </a:lnTo>
                  <a:lnTo>
                    <a:pt x="2210" y="12372"/>
                  </a:lnTo>
                  <a:lnTo>
                    <a:pt x="2160" y="12194"/>
                  </a:lnTo>
                  <a:lnTo>
                    <a:pt x="2134" y="11991"/>
                  </a:lnTo>
                  <a:lnTo>
                    <a:pt x="2134" y="11788"/>
                  </a:lnTo>
                  <a:lnTo>
                    <a:pt x="2134" y="1931"/>
                  </a:lnTo>
                  <a:lnTo>
                    <a:pt x="2134" y="1753"/>
                  </a:lnTo>
                  <a:lnTo>
                    <a:pt x="2160" y="1550"/>
                  </a:lnTo>
                  <a:lnTo>
                    <a:pt x="2210" y="1372"/>
                  </a:lnTo>
                  <a:lnTo>
                    <a:pt x="2287" y="1194"/>
                  </a:lnTo>
                  <a:lnTo>
                    <a:pt x="2363" y="1016"/>
                  </a:lnTo>
                  <a:lnTo>
                    <a:pt x="2464" y="864"/>
                  </a:lnTo>
                  <a:lnTo>
                    <a:pt x="2566" y="711"/>
                  </a:lnTo>
                  <a:lnTo>
                    <a:pt x="2693" y="559"/>
                  </a:lnTo>
                  <a:lnTo>
                    <a:pt x="2845" y="457"/>
                  </a:lnTo>
                  <a:lnTo>
                    <a:pt x="2972" y="330"/>
                  </a:lnTo>
                  <a:lnTo>
                    <a:pt x="3150" y="229"/>
                  </a:lnTo>
                  <a:lnTo>
                    <a:pt x="3303" y="153"/>
                  </a:lnTo>
                  <a:lnTo>
                    <a:pt x="3481" y="102"/>
                  </a:lnTo>
                  <a:lnTo>
                    <a:pt x="3684" y="51"/>
                  </a:lnTo>
                  <a:lnTo>
                    <a:pt x="3862" y="26"/>
                  </a:lnTo>
                  <a:lnTo>
                    <a:pt x="4065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73"/>
            <p:cNvSpPr/>
            <p:nvPr/>
          </p:nvSpPr>
          <p:spPr>
            <a:xfrm>
              <a:off x="8039585" y="2045465"/>
              <a:ext cx="252189" cy="276281"/>
            </a:xfrm>
            <a:custGeom>
              <a:rect b="b" l="l" r="r" t="t"/>
              <a:pathLst>
                <a:path extrusionOk="0" h="10493" w="9578">
                  <a:moveTo>
                    <a:pt x="330" y="0"/>
                  </a:moveTo>
                  <a:lnTo>
                    <a:pt x="203" y="25"/>
                  </a:lnTo>
                  <a:lnTo>
                    <a:pt x="102" y="76"/>
                  </a:lnTo>
                  <a:lnTo>
                    <a:pt x="25" y="178"/>
                  </a:lnTo>
                  <a:lnTo>
                    <a:pt x="0" y="305"/>
                  </a:lnTo>
                  <a:lnTo>
                    <a:pt x="0" y="10162"/>
                  </a:lnTo>
                  <a:lnTo>
                    <a:pt x="25" y="10289"/>
                  </a:lnTo>
                  <a:lnTo>
                    <a:pt x="102" y="10416"/>
                  </a:lnTo>
                  <a:lnTo>
                    <a:pt x="203" y="10467"/>
                  </a:lnTo>
                  <a:lnTo>
                    <a:pt x="330" y="10492"/>
                  </a:lnTo>
                  <a:lnTo>
                    <a:pt x="9247" y="10492"/>
                  </a:lnTo>
                  <a:lnTo>
                    <a:pt x="9374" y="10467"/>
                  </a:lnTo>
                  <a:lnTo>
                    <a:pt x="9476" y="10416"/>
                  </a:lnTo>
                  <a:lnTo>
                    <a:pt x="9552" y="10289"/>
                  </a:lnTo>
                  <a:lnTo>
                    <a:pt x="9578" y="10162"/>
                  </a:lnTo>
                  <a:lnTo>
                    <a:pt x="9578" y="305"/>
                  </a:lnTo>
                  <a:lnTo>
                    <a:pt x="9552" y="178"/>
                  </a:lnTo>
                  <a:lnTo>
                    <a:pt x="9476" y="76"/>
                  </a:lnTo>
                  <a:lnTo>
                    <a:pt x="9374" y="25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rgbClr val="FF3B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73"/>
            <p:cNvSpPr/>
            <p:nvPr/>
          </p:nvSpPr>
          <p:spPr>
            <a:xfrm>
              <a:off x="8068996" y="2074218"/>
              <a:ext cx="34808" cy="34808"/>
            </a:xfrm>
            <a:custGeom>
              <a:rect b="b" l="l" r="r" t="t"/>
              <a:pathLst>
                <a:path extrusionOk="0" h="1322" w="1322">
                  <a:moveTo>
                    <a:pt x="255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1" y="1067"/>
                  </a:lnTo>
                  <a:lnTo>
                    <a:pt x="26" y="1169"/>
                  </a:lnTo>
                  <a:lnTo>
                    <a:pt x="77" y="1245"/>
                  </a:lnTo>
                  <a:lnTo>
                    <a:pt x="153" y="1296"/>
                  </a:lnTo>
                  <a:lnTo>
                    <a:pt x="255" y="1321"/>
                  </a:lnTo>
                  <a:lnTo>
                    <a:pt x="331" y="1296"/>
                  </a:lnTo>
                  <a:lnTo>
                    <a:pt x="407" y="1245"/>
                  </a:lnTo>
                  <a:lnTo>
                    <a:pt x="458" y="1169"/>
                  </a:lnTo>
                  <a:lnTo>
                    <a:pt x="484" y="1067"/>
                  </a:lnTo>
                  <a:lnTo>
                    <a:pt x="484" y="483"/>
                  </a:lnTo>
                  <a:lnTo>
                    <a:pt x="1169" y="483"/>
                  </a:lnTo>
                  <a:lnTo>
                    <a:pt x="1246" y="432"/>
                  </a:lnTo>
                  <a:lnTo>
                    <a:pt x="1296" y="356"/>
                  </a:lnTo>
                  <a:lnTo>
                    <a:pt x="1322" y="254"/>
                  </a:lnTo>
                  <a:lnTo>
                    <a:pt x="1296" y="153"/>
                  </a:lnTo>
                  <a:lnTo>
                    <a:pt x="1246" y="77"/>
                  </a:lnTo>
                  <a:lnTo>
                    <a:pt x="1169" y="2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73"/>
            <p:cNvSpPr/>
            <p:nvPr/>
          </p:nvSpPr>
          <p:spPr>
            <a:xfrm>
              <a:off x="8228213" y="2074218"/>
              <a:ext cx="34124" cy="34808"/>
            </a:xfrm>
            <a:custGeom>
              <a:rect b="b" l="l" r="r" t="t"/>
              <a:pathLst>
                <a:path extrusionOk="0" h="1322" w="1296">
                  <a:moveTo>
                    <a:pt x="229" y="0"/>
                  </a:moveTo>
                  <a:lnTo>
                    <a:pt x="127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54"/>
                  </a:lnTo>
                  <a:lnTo>
                    <a:pt x="0" y="356"/>
                  </a:lnTo>
                  <a:lnTo>
                    <a:pt x="51" y="432"/>
                  </a:lnTo>
                  <a:lnTo>
                    <a:pt x="127" y="483"/>
                  </a:lnTo>
                  <a:lnTo>
                    <a:pt x="813" y="483"/>
                  </a:lnTo>
                  <a:lnTo>
                    <a:pt x="813" y="1067"/>
                  </a:lnTo>
                  <a:lnTo>
                    <a:pt x="838" y="1169"/>
                  </a:lnTo>
                  <a:lnTo>
                    <a:pt x="889" y="1245"/>
                  </a:lnTo>
                  <a:lnTo>
                    <a:pt x="965" y="1296"/>
                  </a:lnTo>
                  <a:lnTo>
                    <a:pt x="1067" y="1321"/>
                  </a:lnTo>
                  <a:lnTo>
                    <a:pt x="1143" y="1296"/>
                  </a:lnTo>
                  <a:lnTo>
                    <a:pt x="1220" y="1245"/>
                  </a:lnTo>
                  <a:lnTo>
                    <a:pt x="1270" y="1169"/>
                  </a:lnTo>
                  <a:lnTo>
                    <a:pt x="1296" y="1067"/>
                  </a:lnTo>
                  <a:lnTo>
                    <a:pt x="1296" y="254"/>
                  </a:lnTo>
                  <a:lnTo>
                    <a:pt x="1270" y="153"/>
                  </a:lnTo>
                  <a:lnTo>
                    <a:pt x="1220" y="77"/>
                  </a:lnTo>
                  <a:lnTo>
                    <a:pt x="1143" y="2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73"/>
            <p:cNvSpPr/>
            <p:nvPr/>
          </p:nvSpPr>
          <p:spPr>
            <a:xfrm>
              <a:off x="8068996" y="2258160"/>
              <a:ext cx="34808" cy="34808"/>
            </a:xfrm>
            <a:custGeom>
              <a:rect b="b" l="l" r="r" t="t"/>
              <a:pathLst>
                <a:path extrusionOk="0" h="1322" w="1322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068"/>
                  </a:lnTo>
                  <a:lnTo>
                    <a:pt x="26" y="1169"/>
                  </a:lnTo>
                  <a:lnTo>
                    <a:pt x="77" y="1245"/>
                  </a:lnTo>
                  <a:lnTo>
                    <a:pt x="153" y="1296"/>
                  </a:lnTo>
                  <a:lnTo>
                    <a:pt x="255" y="1322"/>
                  </a:lnTo>
                  <a:lnTo>
                    <a:pt x="1068" y="1322"/>
                  </a:lnTo>
                  <a:lnTo>
                    <a:pt x="1169" y="1296"/>
                  </a:lnTo>
                  <a:lnTo>
                    <a:pt x="1246" y="1245"/>
                  </a:lnTo>
                  <a:lnTo>
                    <a:pt x="1296" y="1169"/>
                  </a:lnTo>
                  <a:lnTo>
                    <a:pt x="1322" y="1068"/>
                  </a:lnTo>
                  <a:lnTo>
                    <a:pt x="1296" y="966"/>
                  </a:lnTo>
                  <a:lnTo>
                    <a:pt x="1246" y="890"/>
                  </a:lnTo>
                  <a:lnTo>
                    <a:pt x="1169" y="839"/>
                  </a:lnTo>
                  <a:lnTo>
                    <a:pt x="484" y="839"/>
                  </a:lnTo>
                  <a:lnTo>
                    <a:pt x="484" y="255"/>
                  </a:lnTo>
                  <a:lnTo>
                    <a:pt x="458" y="153"/>
                  </a:lnTo>
                  <a:lnTo>
                    <a:pt x="407" y="77"/>
                  </a:lnTo>
                  <a:lnTo>
                    <a:pt x="331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73"/>
            <p:cNvSpPr/>
            <p:nvPr/>
          </p:nvSpPr>
          <p:spPr>
            <a:xfrm>
              <a:off x="8228213" y="2258160"/>
              <a:ext cx="34124" cy="34808"/>
            </a:xfrm>
            <a:custGeom>
              <a:rect b="b" l="l" r="r" t="t"/>
              <a:pathLst>
                <a:path extrusionOk="0" h="1322" w="1296">
                  <a:moveTo>
                    <a:pt x="1067" y="1"/>
                  </a:moveTo>
                  <a:lnTo>
                    <a:pt x="965" y="26"/>
                  </a:lnTo>
                  <a:lnTo>
                    <a:pt x="889" y="77"/>
                  </a:lnTo>
                  <a:lnTo>
                    <a:pt x="838" y="153"/>
                  </a:lnTo>
                  <a:lnTo>
                    <a:pt x="813" y="255"/>
                  </a:lnTo>
                  <a:lnTo>
                    <a:pt x="813" y="839"/>
                  </a:lnTo>
                  <a:lnTo>
                    <a:pt x="127" y="839"/>
                  </a:lnTo>
                  <a:lnTo>
                    <a:pt x="51" y="890"/>
                  </a:lnTo>
                  <a:lnTo>
                    <a:pt x="0" y="966"/>
                  </a:lnTo>
                  <a:lnTo>
                    <a:pt x="0" y="1068"/>
                  </a:lnTo>
                  <a:lnTo>
                    <a:pt x="0" y="1169"/>
                  </a:lnTo>
                  <a:lnTo>
                    <a:pt x="51" y="1245"/>
                  </a:lnTo>
                  <a:lnTo>
                    <a:pt x="127" y="1296"/>
                  </a:lnTo>
                  <a:lnTo>
                    <a:pt x="229" y="1322"/>
                  </a:lnTo>
                  <a:lnTo>
                    <a:pt x="1067" y="1322"/>
                  </a:lnTo>
                  <a:lnTo>
                    <a:pt x="1143" y="1296"/>
                  </a:lnTo>
                  <a:lnTo>
                    <a:pt x="1220" y="1245"/>
                  </a:lnTo>
                  <a:lnTo>
                    <a:pt x="1270" y="1169"/>
                  </a:lnTo>
                  <a:lnTo>
                    <a:pt x="1296" y="1068"/>
                  </a:lnTo>
                  <a:lnTo>
                    <a:pt x="1296" y="255"/>
                  </a:lnTo>
                  <a:lnTo>
                    <a:pt x="1270" y="153"/>
                  </a:lnTo>
                  <a:lnTo>
                    <a:pt x="1220" y="77"/>
                  </a:lnTo>
                  <a:lnTo>
                    <a:pt x="1143" y="26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73"/>
            <p:cNvSpPr/>
            <p:nvPr/>
          </p:nvSpPr>
          <p:spPr>
            <a:xfrm>
              <a:off x="7943928" y="2090937"/>
              <a:ext cx="64219" cy="90338"/>
            </a:xfrm>
            <a:custGeom>
              <a:rect b="b" l="l" r="r" t="t"/>
              <a:pathLst>
                <a:path extrusionOk="0" h="3431" w="2439">
                  <a:moveTo>
                    <a:pt x="762" y="1"/>
                  </a:moveTo>
                  <a:lnTo>
                    <a:pt x="610" y="26"/>
                  </a:lnTo>
                  <a:lnTo>
                    <a:pt x="457" y="51"/>
                  </a:lnTo>
                  <a:lnTo>
                    <a:pt x="330" y="128"/>
                  </a:lnTo>
                  <a:lnTo>
                    <a:pt x="229" y="229"/>
                  </a:lnTo>
                  <a:lnTo>
                    <a:pt x="127" y="331"/>
                  </a:lnTo>
                  <a:lnTo>
                    <a:pt x="51" y="458"/>
                  </a:lnTo>
                  <a:lnTo>
                    <a:pt x="26" y="610"/>
                  </a:lnTo>
                  <a:lnTo>
                    <a:pt x="0" y="763"/>
                  </a:lnTo>
                  <a:lnTo>
                    <a:pt x="0" y="2287"/>
                  </a:lnTo>
                  <a:lnTo>
                    <a:pt x="1220" y="3430"/>
                  </a:lnTo>
                  <a:lnTo>
                    <a:pt x="2439" y="2287"/>
                  </a:lnTo>
                  <a:lnTo>
                    <a:pt x="2439" y="763"/>
                  </a:lnTo>
                  <a:lnTo>
                    <a:pt x="2439" y="610"/>
                  </a:lnTo>
                  <a:lnTo>
                    <a:pt x="2388" y="458"/>
                  </a:lnTo>
                  <a:lnTo>
                    <a:pt x="2312" y="331"/>
                  </a:lnTo>
                  <a:lnTo>
                    <a:pt x="2236" y="229"/>
                  </a:lnTo>
                  <a:lnTo>
                    <a:pt x="2109" y="128"/>
                  </a:lnTo>
                  <a:lnTo>
                    <a:pt x="1982" y="51"/>
                  </a:lnTo>
                  <a:lnTo>
                    <a:pt x="1829" y="26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73"/>
            <p:cNvSpPr/>
            <p:nvPr/>
          </p:nvSpPr>
          <p:spPr>
            <a:xfrm>
              <a:off x="7943928" y="2181249"/>
              <a:ext cx="64219" cy="90312"/>
            </a:xfrm>
            <a:custGeom>
              <a:rect b="b" l="l" r="r" t="t"/>
              <a:pathLst>
                <a:path extrusionOk="0" h="3430" w="2439">
                  <a:moveTo>
                    <a:pt x="1220" y="0"/>
                  </a:moveTo>
                  <a:lnTo>
                    <a:pt x="0" y="1143"/>
                  </a:lnTo>
                  <a:lnTo>
                    <a:pt x="0" y="2668"/>
                  </a:lnTo>
                  <a:lnTo>
                    <a:pt x="26" y="2820"/>
                  </a:lnTo>
                  <a:lnTo>
                    <a:pt x="51" y="2947"/>
                  </a:lnTo>
                  <a:lnTo>
                    <a:pt x="127" y="3099"/>
                  </a:lnTo>
                  <a:lnTo>
                    <a:pt x="229" y="3201"/>
                  </a:lnTo>
                  <a:lnTo>
                    <a:pt x="330" y="3303"/>
                  </a:lnTo>
                  <a:lnTo>
                    <a:pt x="457" y="3354"/>
                  </a:lnTo>
                  <a:lnTo>
                    <a:pt x="610" y="3404"/>
                  </a:lnTo>
                  <a:lnTo>
                    <a:pt x="762" y="3430"/>
                  </a:lnTo>
                  <a:lnTo>
                    <a:pt x="1677" y="3430"/>
                  </a:lnTo>
                  <a:lnTo>
                    <a:pt x="1829" y="3404"/>
                  </a:lnTo>
                  <a:lnTo>
                    <a:pt x="1982" y="3354"/>
                  </a:lnTo>
                  <a:lnTo>
                    <a:pt x="2109" y="3303"/>
                  </a:lnTo>
                  <a:lnTo>
                    <a:pt x="2236" y="3201"/>
                  </a:lnTo>
                  <a:lnTo>
                    <a:pt x="2312" y="3099"/>
                  </a:lnTo>
                  <a:lnTo>
                    <a:pt x="2388" y="2947"/>
                  </a:lnTo>
                  <a:lnTo>
                    <a:pt x="2439" y="2820"/>
                  </a:lnTo>
                  <a:lnTo>
                    <a:pt x="2439" y="2668"/>
                  </a:lnTo>
                  <a:lnTo>
                    <a:pt x="2439" y="1143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73"/>
            <p:cNvSpPr/>
            <p:nvPr/>
          </p:nvSpPr>
          <p:spPr>
            <a:xfrm>
              <a:off x="7943928" y="2090937"/>
              <a:ext cx="24777" cy="82966"/>
            </a:xfrm>
            <a:custGeom>
              <a:rect b="b" l="l" r="r" t="t"/>
              <a:pathLst>
                <a:path extrusionOk="0" h="3151" w="941">
                  <a:moveTo>
                    <a:pt x="762" y="1"/>
                  </a:moveTo>
                  <a:lnTo>
                    <a:pt x="610" y="26"/>
                  </a:lnTo>
                  <a:lnTo>
                    <a:pt x="457" y="51"/>
                  </a:lnTo>
                  <a:lnTo>
                    <a:pt x="330" y="128"/>
                  </a:lnTo>
                  <a:lnTo>
                    <a:pt x="229" y="229"/>
                  </a:lnTo>
                  <a:lnTo>
                    <a:pt x="127" y="331"/>
                  </a:lnTo>
                  <a:lnTo>
                    <a:pt x="51" y="458"/>
                  </a:lnTo>
                  <a:lnTo>
                    <a:pt x="26" y="610"/>
                  </a:lnTo>
                  <a:lnTo>
                    <a:pt x="0" y="763"/>
                  </a:lnTo>
                  <a:lnTo>
                    <a:pt x="0" y="2287"/>
                  </a:lnTo>
                  <a:lnTo>
                    <a:pt x="940" y="3151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73"/>
            <p:cNvSpPr/>
            <p:nvPr/>
          </p:nvSpPr>
          <p:spPr>
            <a:xfrm>
              <a:off x="7943928" y="2188596"/>
              <a:ext cx="24777" cy="82966"/>
            </a:xfrm>
            <a:custGeom>
              <a:rect b="b" l="l" r="r" t="t"/>
              <a:pathLst>
                <a:path extrusionOk="0" h="3151" w="941">
                  <a:moveTo>
                    <a:pt x="940" y="1"/>
                  </a:moveTo>
                  <a:lnTo>
                    <a:pt x="0" y="864"/>
                  </a:lnTo>
                  <a:lnTo>
                    <a:pt x="0" y="2389"/>
                  </a:lnTo>
                  <a:lnTo>
                    <a:pt x="26" y="2541"/>
                  </a:lnTo>
                  <a:lnTo>
                    <a:pt x="51" y="2668"/>
                  </a:lnTo>
                  <a:lnTo>
                    <a:pt x="127" y="2820"/>
                  </a:lnTo>
                  <a:lnTo>
                    <a:pt x="229" y="2922"/>
                  </a:lnTo>
                  <a:lnTo>
                    <a:pt x="330" y="3024"/>
                  </a:lnTo>
                  <a:lnTo>
                    <a:pt x="457" y="3075"/>
                  </a:lnTo>
                  <a:lnTo>
                    <a:pt x="610" y="3125"/>
                  </a:lnTo>
                  <a:lnTo>
                    <a:pt x="762" y="3151"/>
                  </a:lnTo>
                  <a:lnTo>
                    <a:pt x="940" y="3151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73"/>
            <p:cNvSpPr/>
            <p:nvPr/>
          </p:nvSpPr>
          <p:spPr>
            <a:xfrm>
              <a:off x="7943928" y="2151128"/>
              <a:ext cx="64219" cy="60243"/>
            </a:xfrm>
            <a:custGeom>
              <a:rect b="b" l="l" r="r" t="t"/>
              <a:pathLst>
                <a:path extrusionOk="0" h="2288" w="2439">
                  <a:moveTo>
                    <a:pt x="0" y="1"/>
                  </a:moveTo>
                  <a:lnTo>
                    <a:pt x="0" y="2287"/>
                  </a:lnTo>
                  <a:lnTo>
                    <a:pt x="2439" y="2287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73"/>
            <p:cNvSpPr/>
            <p:nvPr/>
          </p:nvSpPr>
          <p:spPr>
            <a:xfrm>
              <a:off x="7943928" y="2151128"/>
              <a:ext cx="24777" cy="60243"/>
            </a:xfrm>
            <a:custGeom>
              <a:rect b="b" l="l" r="r" t="t"/>
              <a:pathLst>
                <a:path extrusionOk="0" h="2288" w="941">
                  <a:moveTo>
                    <a:pt x="0" y="1"/>
                  </a:moveTo>
                  <a:lnTo>
                    <a:pt x="0" y="2287"/>
                  </a:lnTo>
                  <a:lnTo>
                    <a:pt x="940" y="2287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3" name="Google Shape;3313;p73"/>
          <p:cNvGrpSpPr/>
          <p:nvPr/>
        </p:nvGrpSpPr>
        <p:grpSpPr>
          <a:xfrm>
            <a:off x="7199537" y="2703431"/>
            <a:ext cx="544589" cy="527523"/>
            <a:chOff x="4776005" y="4166538"/>
            <a:chExt cx="381285" cy="421412"/>
          </a:xfrm>
        </p:grpSpPr>
        <p:sp>
          <p:nvSpPr>
            <p:cNvPr id="3314" name="Google Shape;3314;p73"/>
            <p:cNvSpPr/>
            <p:nvPr/>
          </p:nvSpPr>
          <p:spPr>
            <a:xfrm>
              <a:off x="4844911" y="4248135"/>
              <a:ext cx="312379" cy="339815"/>
            </a:xfrm>
            <a:custGeom>
              <a:rect b="b" l="l" r="r" t="t"/>
              <a:pathLst>
                <a:path extrusionOk="0" h="12906" w="11864">
                  <a:moveTo>
                    <a:pt x="6072" y="1"/>
                  </a:moveTo>
                  <a:lnTo>
                    <a:pt x="0" y="915"/>
                  </a:lnTo>
                  <a:lnTo>
                    <a:pt x="0" y="11687"/>
                  </a:lnTo>
                  <a:lnTo>
                    <a:pt x="25" y="11915"/>
                  </a:lnTo>
                  <a:lnTo>
                    <a:pt x="102" y="12144"/>
                  </a:lnTo>
                  <a:lnTo>
                    <a:pt x="203" y="12373"/>
                  </a:lnTo>
                  <a:lnTo>
                    <a:pt x="356" y="12550"/>
                  </a:lnTo>
                  <a:lnTo>
                    <a:pt x="534" y="12703"/>
                  </a:lnTo>
                  <a:lnTo>
                    <a:pt x="737" y="12804"/>
                  </a:lnTo>
                  <a:lnTo>
                    <a:pt x="965" y="12881"/>
                  </a:lnTo>
                  <a:lnTo>
                    <a:pt x="1219" y="12906"/>
                  </a:lnTo>
                  <a:lnTo>
                    <a:pt x="10619" y="12906"/>
                  </a:lnTo>
                  <a:lnTo>
                    <a:pt x="10873" y="12881"/>
                  </a:lnTo>
                  <a:lnTo>
                    <a:pt x="11102" y="12804"/>
                  </a:lnTo>
                  <a:lnTo>
                    <a:pt x="11305" y="12703"/>
                  </a:lnTo>
                  <a:lnTo>
                    <a:pt x="11508" y="12550"/>
                  </a:lnTo>
                  <a:lnTo>
                    <a:pt x="11661" y="12373"/>
                  </a:lnTo>
                  <a:lnTo>
                    <a:pt x="11762" y="12144"/>
                  </a:lnTo>
                  <a:lnTo>
                    <a:pt x="11839" y="11915"/>
                  </a:lnTo>
                  <a:lnTo>
                    <a:pt x="11864" y="11687"/>
                  </a:lnTo>
                  <a:lnTo>
                    <a:pt x="11864" y="915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73"/>
            <p:cNvSpPr/>
            <p:nvPr/>
          </p:nvSpPr>
          <p:spPr>
            <a:xfrm>
              <a:off x="4844911" y="4248135"/>
              <a:ext cx="312379" cy="317092"/>
            </a:xfrm>
            <a:custGeom>
              <a:rect b="b" l="l" r="r" t="t"/>
              <a:pathLst>
                <a:path extrusionOk="0" h="12043" w="11864">
                  <a:moveTo>
                    <a:pt x="6072" y="1"/>
                  </a:moveTo>
                  <a:lnTo>
                    <a:pt x="0" y="915"/>
                  </a:lnTo>
                  <a:lnTo>
                    <a:pt x="0" y="11687"/>
                  </a:lnTo>
                  <a:lnTo>
                    <a:pt x="0" y="11864"/>
                  </a:lnTo>
                  <a:lnTo>
                    <a:pt x="51" y="12042"/>
                  </a:lnTo>
                  <a:lnTo>
                    <a:pt x="7240" y="12042"/>
                  </a:lnTo>
                  <a:lnTo>
                    <a:pt x="7672" y="12017"/>
                  </a:lnTo>
                  <a:lnTo>
                    <a:pt x="8104" y="11941"/>
                  </a:lnTo>
                  <a:lnTo>
                    <a:pt x="8511" y="11814"/>
                  </a:lnTo>
                  <a:lnTo>
                    <a:pt x="8892" y="11636"/>
                  </a:lnTo>
                  <a:lnTo>
                    <a:pt x="9247" y="11407"/>
                  </a:lnTo>
                  <a:lnTo>
                    <a:pt x="9578" y="11128"/>
                  </a:lnTo>
                  <a:lnTo>
                    <a:pt x="9882" y="10823"/>
                  </a:lnTo>
                  <a:lnTo>
                    <a:pt x="10136" y="10467"/>
                  </a:lnTo>
                  <a:lnTo>
                    <a:pt x="10416" y="10061"/>
                  </a:lnTo>
                  <a:lnTo>
                    <a:pt x="10645" y="9654"/>
                  </a:lnTo>
                  <a:lnTo>
                    <a:pt x="10899" y="9222"/>
                  </a:lnTo>
                  <a:lnTo>
                    <a:pt x="11102" y="8791"/>
                  </a:lnTo>
                  <a:lnTo>
                    <a:pt x="11305" y="8333"/>
                  </a:lnTo>
                  <a:lnTo>
                    <a:pt x="11508" y="7901"/>
                  </a:lnTo>
                  <a:lnTo>
                    <a:pt x="11864" y="6961"/>
                  </a:lnTo>
                  <a:lnTo>
                    <a:pt x="11864" y="915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73"/>
            <p:cNvSpPr/>
            <p:nvPr/>
          </p:nvSpPr>
          <p:spPr>
            <a:xfrm>
              <a:off x="4776005" y="4248135"/>
              <a:ext cx="381285" cy="291657"/>
            </a:xfrm>
            <a:custGeom>
              <a:rect b="b" l="l" r="r" t="t"/>
              <a:pathLst>
                <a:path extrusionOk="0" h="11077" w="14481">
                  <a:moveTo>
                    <a:pt x="8689" y="1"/>
                  </a:moveTo>
                  <a:lnTo>
                    <a:pt x="2617" y="915"/>
                  </a:lnTo>
                  <a:lnTo>
                    <a:pt x="2592" y="1728"/>
                  </a:lnTo>
                  <a:lnTo>
                    <a:pt x="2541" y="2516"/>
                  </a:lnTo>
                  <a:lnTo>
                    <a:pt x="2465" y="3278"/>
                  </a:lnTo>
                  <a:lnTo>
                    <a:pt x="2363" y="3989"/>
                  </a:lnTo>
                  <a:lnTo>
                    <a:pt x="2236" y="4675"/>
                  </a:lnTo>
                  <a:lnTo>
                    <a:pt x="2084" y="5310"/>
                  </a:lnTo>
                  <a:lnTo>
                    <a:pt x="1931" y="5920"/>
                  </a:lnTo>
                  <a:lnTo>
                    <a:pt x="1753" y="6504"/>
                  </a:lnTo>
                  <a:lnTo>
                    <a:pt x="1550" y="7038"/>
                  </a:lnTo>
                  <a:lnTo>
                    <a:pt x="1347" y="7546"/>
                  </a:lnTo>
                  <a:lnTo>
                    <a:pt x="1144" y="8028"/>
                  </a:lnTo>
                  <a:lnTo>
                    <a:pt x="940" y="8460"/>
                  </a:lnTo>
                  <a:lnTo>
                    <a:pt x="534" y="9248"/>
                  </a:lnTo>
                  <a:lnTo>
                    <a:pt x="127" y="9883"/>
                  </a:lnTo>
                  <a:lnTo>
                    <a:pt x="77" y="9985"/>
                  </a:lnTo>
                  <a:lnTo>
                    <a:pt x="26" y="10086"/>
                  </a:lnTo>
                  <a:lnTo>
                    <a:pt x="0" y="10289"/>
                  </a:lnTo>
                  <a:lnTo>
                    <a:pt x="26" y="10493"/>
                  </a:lnTo>
                  <a:lnTo>
                    <a:pt x="102" y="10670"/>
                  </a:lnTo>
                  <a:lnTo>
                    <a:pt x="204" y="10823"/>
                  </a:lnTo>
                  <a:lnTo>
                    <a:pt x="356" y="10950"/>
                  </a:lnTo>
                  <a:lnTo>
                    <a:pt x="559" y="11051"/>
                  </a:lnTo>
                  <a:lnTo>
                    <a:pt x="661" y="11077"/>
                  </a:lnTo>
                  <a:lnTo>
                    <a:pt x="9857" y="11077"/>
                  </a:lnTo>
                  <a:lnTo>
                    <a:pt x="10162" y="11051"/>
                  </a:lnTo>
                  <a:lnTo>
                    <a:pt x="10467" y="11001"/>
                  </a:lnTo>
                  <a:lnTo>
                    <a:pt x="10772" y="10899"/>
                  </a:lnTo>
                  <a:lnTo>
                    <a:pt x="11051" y="10772"/>
                  </a:lnTo>
                  <a:lnTo>
                    <a:pt x="11305" y="10620"/>
                  </a:lnTo>
                  <a:lnTo>
                    <a:pt x="11559" y="10416"/>
                  </a:lnTo>
                  <a:lnTo>
                    <a:pt x="11763" y="10188"/>
                  </a:lnTo>
                  <a:lnTo>
                    <a:pt x="11966" y="9934"/>
                  </a:lnTo>
                  <a:lnTo>
                    <a:pt x="12347" y="9299"/>
                  </a:lnTo>
                  <a:lnTo>
                    <a:pt x="12779" y="8536"/>
                  </a:lnTo>
                  <a:lnTo>
                    <a:pt x="12982" y="8079"/>
                  </a:lnTo>
                  <a:lnTo>
                    <a:pt x="13185" y="7622"/>
                  </a:lnTo>
                  <a:lnTo>
                    <a:pt x="13389" y="7114"/>
                  </a:lnTo>
                  <a:lnTo>
                    <a:pt x="13592" y="6555"/>
                  </a:lnTo>
                  <a:lnTo>
                    <a:pt x="13770" y="5971"/>
                  </a:lnTo>
                  <a:lnTo>
                    <a:pt x="13947" y="5361"/>
                  </a:lnTo>
                  <a:lnTo>
                    <a:pt x="14100" y="4700"/>
                  </a:lnTo>
                  <a:lnTo>
                    <a:pt x="14227" y="4014"/>
                  </a:lnTo>
                  <a:lnTo>
                    <a:pt x="14329" y="3303"/>
                  </a:lnTo>
                  <a:lnTo>
                    <a:pt x="14405" y="2541"/>
                  </a:lnTo>
                  <a:lnTo>
                    <a:pt x="14456" y="1753"/>
                  </a:lnTo>
                  <a:lnTo>
                    <a:pt x="14481" y="915"/>
                  </a:lnTo>
                  <a:lnTo>
                    <a:pt x="86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73"/>
            <p:cNvSpPr/>
            <p:nvPr/>
          </p:nvSpPr>
          <p:spPr>
            <a:xfrm>
              <a:off x="4776005" y="4272227"/>
              <a:ext cx="94340" cy="267565"/>
            </a:xfrm>
            <a:custGeom>
              <a:rect b="b" l="l" r="r" t="t"/>
              <a:pathLst>
                <a:path extrusionOk="0" h="10162" w="3583">
                  <a:moveTo>
                    <a:pt x="2617" y="0"/>
                  </a:moveTo>
                  <a:lnTo>
                    <a:pt x="2592" y="813"/>
                  </a:lnTo>
                  <a:lnTo>
                    <a:pt x="2541" y="1601"/>
                  </a:lnTo>
                  <a:lnTo>
                    <a:pt x="2465" y="2363"/>
                  </a:lnTo>
                  <a:lnTo>
                    <a:pt x="2363" y="3074"/>
                  </a:lnTo>
                  <a:lnTo>
                    <a:pt x="2236" y="3760"/>
                  </a:lnTo>
                  <a:lnTo>
                    <a:pt x="2084" y="4395"/>
                  </a:lnTo>
                  <a:lnTo>
                    <a:pt x="1931" y="5005"/>
                  </a:lnTo>
                  <a:lnTo>
                    <a:pt x="1753" y="5589"/>
                  </a:lnTo>
                  <a:lnTo>
                    <a:pt x="1550" y="6123"/>
                  </a:lnTo>
                  <a:lnTo>
                    <a:pt x="1347" y="6631"/>
                  </a:lnTo>
                  <a:lnTo>
                    <a:pt x="1144" y="7113"/>
                  </a:lnTo>
                  <a:lnTo>
                    <a:pt x="940" y="7545"/>
                  </a:lnTo>
                  <a:lnTo>
                    <a:pt x="534" y="8333"/>
                  </a:lnTo>
                  <a:lnTo>
                    <a:pt x="127" y="8968"/>
                  </a:lnTo>
                  <a:lnTo>
                    <a:pt x="77" y="9070"/>
                  </a:lnTo>
                  <a:lnTo>
                    <a:pt x="26" y="9171"/>
                  </a:lnTo>
                  <a:lnTo>
                    <a:pt x="0" y="9374"/>
                  </a:lnTo>
                  <a:lnTo>
                    <a:pt x="26" y="9578"/>
                  </a:lnTo>
                  <a:lnTo>
                    <a:pt x="102" y="9755"/>
                  </a:lnTo>
                  <a:lnTo>
                    <a:pt x="204" y="9908"/>
                  </a:lnTo>
                  <a:lnTo>
                    <a:pt x="356" y="10035"/>
                  </a:lnTo>
                  <a:lnTo>
                    <a:pt x="559" y="10136"/>
                  </a:lnTo>
                  <a:lnTo>
                    <a:pt x="661" y="10162"/>
                  </a:lnTo>
                  <a:lnTo>
                    <a:pt x="1626" y="10162"/>
                  </a:lnTo>
                  <a:lnTo>
                    <a:pt x="1525" y="10136"/>
                  </a:lnTo>
                  <a:lnTo>
                    <a:pt x="1347" y="10035"/>
                  </a:lnTo>
                  <a:lnTo>
                    <a:pt x="1169" y="9908"/>
                  </a:lnTo>
                  <a:lnTo>
                    <a:pt x="1067" y="9755"/>
                  </a:lnTo>
                  <a:lnTo>
                    <a:pt x="991" y="9578"/>
                  </a:lnTo>
                  <a:lnTo>
                    <a:pt x="966" y="9374"/>
                  </a:lnTo>
                  <a:lnTo>
                    <a:pt x="991" y="9171"/>
                  </a:lnTo>
                  <a:lnTo>
                    <a:pt x="1042" y="9070"/>
                  </a:lnTo>
                  <a:lnTo>
                    <a:pt x="1093" y="8968"/>
                  </a:lnTo>
                  <a:lnTo>
                    <a:pt x="1499" y="8333"/>
                  </a:lnTo>
                  <a:lnTo>
                    <a:pt x="1906" y="7545"/>
                  </a:lnTo>
                  <a:lnTo>
                    <a:pt x="2109" y="7113"/>
                  </a:lnTo>
                  <a:lnTo>
                    <a:pt x="2312" y="6631"/>
                  </a:lnTo>
                  <a:lnTo>
                    <a:pt x="2515" y="6123"/>
                  </a:lnTo>
                  <a:lnTo>
                    <a:pt x="2719" y="5589"/>
                  </a:lnTo>
                  <a:lnTo>
                    <a:pt x="2897" y="5005"/>
                  </a:lnTo>
                  <a:lnTo>
                    <a:pt x="3049" y="4395"/>
                  </a:lnTo>
                  <a:lnTo>
                    <a:pt x="3201" y="3760"/>
                  </a:lnTo>
                  <a:lnTo>
                    <a:pt x="3328" y="3074"/>
                  </a:lnTo>
                  <a:lnTo>
                    <a:pt x="3430" y="2363"/>
                  </a:lnTo>
                  <a:lnTo>
                    <a:pt x="3506" y="1601"/>
                  </a:lnTo>
                  <a:lnTo>
                    <a:pt x="3557" y="813"/>
                  </a:lnTo>
                  <a:lnTo>
                    <a:pt x="3582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73"/>
            <p:cNvSpPr/>
            <p:nvPr/>
          </p:nvSpPr>
          <p:spPr>
            <a:xfrm>
              <a:off x="4844911" y="4166538"/>
              <a:ext cx="312379" cy="105715"/>
            </a:xfrm>
            <a:custGeom>
              <a:rect b="b" l="l" r="r" t="t"/>
              <a:pathLst>
                <a:path extrusionOk="0" h="4015" w="11864">
                  <a:moveTo>
                    <a:pt x="1905" y="0"/>
                  </a:moveTo>
                  <a:lnTo>
                    <a:pt x="1702" y="51"/>
                  </a:lnTo>
                  <a:lnTo>
                    <a:pt x="1499" y="102"/>
                  </a:lnTo>
                  <a:lnTo>
                    <a:pt x="1296" y="153"/>
                  </a:lnTo>
                  <a:lnTo>
                    <a:pt x="1118" y="254"/>
                  </a:lnTo>
                  <a:lnTo>
                    <a:pt x="940" y="356"/>
                  </a:lnTo>
                  <a:lnTo>
                    <a:pt x="762" y="483"/>
                  </a:lnTo>
                  <a:lnTo>
                    <a:pt x="610" y="610"/>
                  </a:lnTo>
                  <a:lnTo>
                    <a:pt x="483" y="762"/>
                  </a:lnTo>
                  <a:lnTo>
                    <a:pt x="356" y="940"/>
                  </a:lnTo>
                  <a:lnTo>
                    <a:pt x="254" y="1118"/>
                  </a:lnTo>
                  <a:lnTo>
                    <a:pt x="152" y="1296"/>
                  </a:lnTo>
                  <a:lnTo>
                    <a:pt x="76" y="1499"/>
                  </a:lnTo>
                  <a:lnTo>
                    <a:pt x="25" y="1702"/>
                  </a:lnTo>
                  <a:lnTo>
                    <a:pt x="0" y="1906"/>
                  </a:lnTo>
                  <a:lnTo>
                    <a:pt x="0" y="2134"/>
                  </a:lnTo>
                  <a:lnTo>
                    <a:pt x="0" y="4014"/>
                  </a:lnTo>
                  <a:lnTo>
                    <a:pt x="11864" y="4014"/>
                  </a:lnTo>
                  <a:lnTo>
                    <a:pt x="11864" y="2134"/>
                  </a:lnTo>
                  <a:lnTo>
                    <a:pt x="11839" y="1906"/>
                  </a:lnTo>
                  <a:lnTo>
                    <a:pt x="11813" y="1702"/>
                  </a:lnTo>
                  <a:lnTo>
                    <a:pt x="11762" y="1499"/>
                  </a:lnTo>
                  <a:lnTo>
                    <a:pt x="11686" y="1296"/>
                  </a:lnTo>
                  <a:lnTo>
                    <a:pt x="11610" y="1118"/>
                  </a:lnTo>
                  <a:lnTo>
                    <a:pt x="11483" y="940"/>
                  </a:lnTo>
                  <a:lnTo>
                    <a:pt x="11381" y="762"/>
                  </a:lnTo>
                  <a:lnTo>
                    <a:pt x="11229" y="610"/>
                  </a:lnTo>
                  <a:lnTo>
                    <a:pt x="11076" y="483"/>
                  </a:lnTo>
                  <a:lnTo>
                    <a:pt x="10924" y="356"/>
                  </a:lnTo>
                  <a:lnTo>
                    <a:pt x="10746" y="254"/>
                  </a:lnTo>
                  <a:lnTo>
                    <a:pt x="10568" y="153"/>
                  </a:lnTo>
                  <a:lnTo>
                    <a:pt x="10365" y="102"/>
                  </a:lnTo>
                  <a:lnTo>
                    <a:pt x="10162" y="51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73"/>
            <p:cNvSpPr/>
            <p:nvPr/>
          </p:nvSpPr>
          <p:spPr>
            <a:xfrm>
              <a:off x="4844911" y="4166538"/>
              <a:ext cx="75593" cy="105715"/>
            </a:xfrm>
            <a:custGeom>
              <a:rect b="b" l="l" r="r" t="t"/>
              <a:pathLst>
                <a:path extrusionOk="0" h="4015" w="2871">
                  <a:moveTo>
                    <a:pt x="1905" y="0"/>
                  </a:moveTo>
                  <a:lnTo>
                    <a:pt x="1702" y="51"/>
                  </a:lnTo>
                  <a:lnTo>
                    <a:pt x="1499" y="102"/>
                  </a:lnTo>
                  <a:lnTo>
                    <a:pt x="1296" y="153"/>
                  </a:lnTo>
                  <a:lnTo>
                    <a:pt x="1118" y="254"/>
                  </a:lnTo>
                  <a:lnTo>
                    <a:pt x="940" y="356"/>
                  </a:lnTo>
                  <a:lnTo>
                    <a:pt x="762" y="483"/>
                  </a:lnTo>
                  <a:lnTo>
                    <a:pt x="610" y="610"/>
                  </a:lnTo>
                  <a:lnTo>
                    <a:pt x="483" y="762"/>
                  </a:lnTo>
                  <a:lnTo>
                    <a:pt x="356" y="940"/>
                  </a:lnTo>
                  <a:lnTo>
                    <a:pt x="254" y="1118"/>
                  </a:lnTo>
                  <a:lnTo>
                    <a:pt x="152" y="1296"/>
                  </a:lnTo>
                  <a:lnTo>
                    <a:pt x="76" y="1499"/>
                  </a:lnTo>
                  <a:lnTo>
                    <a:pt x="25" y="1702"/>
                  </a:lnTo>
                  <a:lnTo>
                    <a:pt x="0" y="1906"/>
                  </a:lnTo>
                  <a:lnTo>
                    <a:pt x="0" y="2134"/>
                  </a:lnTo>
                  <a:lnTo>
                    <a:pt x="0" y="4014"/>
                  </a:lnTo>
                  <a:lnTo>
                    <a:pt x="965" y="4014"/>
                  </a:lnTo>
                  <a:lnTo>
                    <a:pt x="965" y="2134"/>
                  </a:lnTo>
                  <a:lnTo>
                    <a:pt x="965" y="1906"/>
                  </a:lnTo>
                  <a:lnTo>
                    <a:pt x="991" y="1702"/>
                  </a:lnTo>
                  <a:lnTo>
                    <a:pt x="1067" y="1499"/>
                  </a:lnTo>
                  <a:lnTo>
                    <a:pt x="1118" y="1296"/>
                  </a:lnTo>
                  <a:lnTo>
                    <a:pt x="1219" y="1118"/>
                  </a:lnTo>
                  <a:lnTo>
                    <a:pt x="1321" y="940"/>
                  </a:lnTo>
                  <a:lnTo>
                    <a:pt x="1448" y="762"/>
                  </a:lnTo>
                  <a:lnTo>
                    <a:pt x="1575" y="610"/>
                  </a:lnTo>
                  <a:lnTo>
                    <a:pt x="1728" y="483"/>
                  </a:lnTo>
                  <a:lnTo>
                    <a:pt x="1905" y="356"/>
                  </a:lnTo>
                  <a:lnTo>
                    <a:pt x="2083" y="254"/>
                  </a:lnTo>
                  <a:lnTo>
                    <a:pt x="2261" y="153"/>
                  </a:lnTo>
                  <a:lnTo>
                    <a:pt x="2464" y="102"/>
                  </a:lnTo>
                  <a:lnTo>
                    <a:pt x="2668" y="51"/>
                  </a:lnTo>
                  <a:lnTo>
                    <a:pt x="2871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3" name="Shape 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Google Shape;3324;p74"/>
          <p:cNvSpPr txBox="1"/>
          <p:nvPr>
            <p:ph idx="1" type="subTitle"/>
          </p:nvPr>
        </p:nvSpPr>
        <p:spPr>
          <a:xfrm>
            <a:off x="1226400" y="1832541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latin typeface="Elsie Swash Caps"/>
                <a:ea typeface="Elsie Swash Caps"/>
                <a:cs typeface="Elsie Swash Caps"/>
                <a:sym typeface="Elsie Swash Caps"/>
              </a:rPr>
              <a:t>Questions?</a:t>
            </a:r>
            <a:endParaRPr b="1" sz="5100"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8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p75"/>
          <p:cNvSpPr txBox="1"/>
          <p:nvPr>
            <p:ph type="title"/>
          </p:nvPr>
        </p:nvSpPr>
        <p:spPr>
          <a:xfrm>
            <a:off x="1999350" y="1615288"/>
            <a:ext cx="5145300" cy="19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0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1" name="Google Shape;2301;p36"/>
          <p:cNvCxnSpPr>
            <a:stCxn id="2302" idx="4"/>
            <a:endCxn id="2303" idx="0"/>
          </p:cNvCxnSpPr>
          <p:nvPr/>
        </p:nvCxnSpPr>
        <p:spPr>
          <a:xfrm flipH="1" rot="-5400000">
            <a:off x="1468242" y="2114965"/>
            <a:ext cx="2964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04" name="Google Shape;2304;p36"/>
          <p:cNvCxnSpPr>
            <a:stCxn id="2305" idx="4"/>
            <a:endCxn id="2306" idx="0"/>
          </p:cNvCxnSpPr>
          <p:nvPr/>
        </p:nvCxnSpPr>
        <p:spPr>
          <a:xfrm flipH="1" rot="-5400000">
            <a:off x="3442754" y="2114965"/>
            <a:ext cx="2964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07" name="Google Shape;2307;p36"/>
          <p:cNvCxnSpPr>
            <a:stCxn id="2308" idx="4"/>
            <a:endCxn id="2309" idx="0"/>
          </p:cNvCxnSpPr>
          <p:nvPr/>
        </p:nvCxnSpPr>
        <p:spPr>
          <a:xfrm flipH="1" rot="-5400000">
            <a:off x="5408446" y="2114965"/>
            <a:ext cx="2964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10" name="Google Shape;2310;p36"/>
          <p:cNvCxnSpPr>
            <a:stCxn id="2311" idx="4"/>
            <a:endCxn id="2312" idx="0"/>
          </p:cNvCxnSpPr>
          <p:nvPr/>
        </p:nvCxnSpPr>
        <p:spPr>
          <a:xfrm flipH="1" rot="-5400000">
            <a:off x="7381008" y="2114965"/>
            <a:ext cx="296400" cy="600"/>
          </a:xfrm>
          <a:prstGeom prst="curvedConnector3">
            <a:avLst>
              <a:gd fmla="val 50009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13" name="Google Shape;2313;p3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 Overview</a:t>
            </a:r>
            <a:endParaRPr/>
          </a:p>
        </p:txBody>
      </p:sp>
      <p:sp>
        <p:nvSpPr>
          <p:cNvPr id="2314" name="Google Shape;2314;p36"/>
          <p:cNvSpPr txBox="1"/>
          <p:nvPr/>
        </p:nvSpPr>
        <p:spPr>
          <a:xfrm flipH="1">
            <a:off x="661550" y="3668950"/>
            <a:ext cx="1909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Introductions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315" name="Google Shape;2315;p36"/>
          <p:cNvSpPr txBox="1"/>
          <p:nvPr/>
        </p:nvSpPr>
        <p:spPr>
          <a:xfrm flipH="1">
            <a:off x="2465150" y="3635500"/>
            <a:ext cx="22422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Needfinding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316" name="Google Shape;2316;p36"/>
          <p:cNvSpPr txBox="1"/>
          <p:nvPr/>
        </p:nvSpPr>
        <p:spPr>
          <a:xfrm flipH="1">
            <a:off x="4657236" y="3668938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Results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317" name="Google Shape;2317;p36"/>
          <p:cNvSpPr txBox="1"/>
          <p:nvPr/>
        </p:nvSpPr>
        <p:spPr>
          <a:xfrm flipH="1">
            <a:off x="6628158" y="3668938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Analysis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cxnSp>
        <p:nvCxnSpPr>
          <p:cNvPr id="2318" name="Google Shape;2318;p36"/>
          <p:cNvCxnSpPr/>
          <p:nvPr/>
        </p:nvCxnSpPr>
        <p:spPr>
          <a:xfrm rot="10800000">
            <a:off x="3668550" y="1062375"/>
            <a:ext cx="1806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9" name="Google Shape;2319;p36"/>
          <p:cNvCxnSpPr>
            <a:stCxn id="2303" idx="4"/>
            <a:endCxn id="2314" idx="0"/>
          </p:cNvCxnSpPr>
          <p:nvPr/>
        </p:nvCxnSpPr>
        <p:spPr>
          <a:xfrm>
            <a:off x="1616142" y="3188118"/>
            <a:ext cx="300" cy="48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2320" name="Google Shape;2320;p36"/>
          <p:cNvCxnSpPr>
            <a:stCxn id="2306" idx="4"/>
            <a:endCxn id="2315" idx="0"/>
          </p:cNvCxnSpPr>
          <p:nvPr/>
        </p:nvCxnSpPr>
        <p:spPr>
          <a:xfrm flipH="1">
            <a:off x="3586154" y="3188118"/>
            <a:ext cx="4500" cy="44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2321" name="Google Shape;2321;p36"/>
          <p:cNvCxnSpPr>
            <a:stCxn id="2309" idx="4"/>
            <a:endCxn id="2316" idx="0"/>
          </p:cNvCxnSpPr>
          <p:nvPr/>
        </p:nvCxnSpPr>
        <p:spPr>
          <a:xfrm>
            <a:off x="5556346" y="3188118"/>
            <a:ext cx="1500" cy="48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2322" name="Google Shape;2322;p36"/>
          <p:cNvCxnSpPr>
            <a:stCxn id="2312" idx="4"/>
            <a:endCxn id="2317" idx="0"/>
          </p:cNvCxnSpPr>
          <p:nvPr/>
        </p:nvCxnSpPr>
        <p:spPr>
          <a:xfrm>
            <a:off x="7528908" y="3188118"/>
            <a:ext cx="0" cy="48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2303" name="Google Shape;2303;p36"/>
          <p:cNvSpPr/>
          <p:nvPr/>
        </p:nvSpPr>
        <p:spPr>
          <a:xfrm>
            <a:off x="1153842" y="2263518"/>
            <a:ext cx="924600" cy="9246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6" name="Google Shape;2306;p36"/>
          <p:cNvSpPr/>
          <p:nvPr/>
        </p:nvSpPr>
        <p:spPr>
          <a:xfrm>
            <a:off x="3128354" y="2263518"/>
            <a:ext cx="924600" cy="92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9" name="Google Shape;2309;p36"/>
          <p:cNvSpPr/>
          <p:nvPr/>
        </p:nvSpPr>
        <p:spPr>
          <a:xfrm>
            <a:off x="5094046" y="2263518"/>
            <a:ext cx="924600" cy="9246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2" name="Google Shape;2312;p36"/>
          <p:cNvSpPr/>
          <p:nvPr/>
        </p:nvSpPr>
        <p:spPr>
          <a:xfrm>
            <a:off x="7066608" y="2263518"/>
            <a:ext cx="924600" cy="9246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23" name="Google Shape;2323;p36"/>
          <p:cNvCxnSpPr>
            <a:stCxn id="2302" idx="0"/>
            <a:endCxn id="2305" idx="0"/>
          </p:cNvCxnSpPr>
          <p:nvPr/>
        </p:nvCxnSpPr>
        <p:spPr>
          <a:xfrm flipH="1" rot="-5400000">
            <a:off x="2603142" y="522565"/>
            <a:ext cx="600" cy="19746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24" name="Google Shape;2324;p36"/>
          <p:cNvCxnSpPr>
            <a:stCxn id="2305" idx="0"/>
            <a:endCxn id="2308" idx="0"/>
          </p:cNvCxnSpPr>
          <p:nvPr/>
        </p:nvCxnSpPr>
        <p:spPr>
          <a:xfrm flipH="1" rot="-5400000">
            <a:off x="4573154" y="527065"/>
            <a:ext cx="600" cy="19656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25" name="Google Shape;2325;p36"/>
          <p:cNvCxnSpPr>
            <a:stCxn id="2308" idx="0"/>
            <a:endCxn id="2311" idx="0"/>
          </p:cNvCxnSpPr>
          <p:nvPr/>
        </p:nvCxnSpPr>
        <p:spPr>
          <a:xfrm flipH="1" rot="-5400000">
            <a:off x="6542296" y="523615"/>
            <a:ext cx="600" cy="19725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02" name="Google Shape;2302;p36"/>
          <p:cNvSpPr/>
          <p:nvPr/>
        </p:nvSpPr>
        <p:spPr>
          <a:xfrm>
            <a:off x="1387392" y="1509565"/>
            <a:ext cx="457500" cy="4575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1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305" name="Google Shape;2305;p36"/>
          <p:cNvSpPr/>
          <p:nvPr/>
        </p:nvSpPr>
        <p:spPr>
          <a:xfrm>
            <a:off x="3361904" y="1509565"/>
            <a:ext cx="457500" cy="4575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2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308" name="Google Shape;2308;p36"/>
          <p:cNvSpPr/>
          <p:nvPr/>
        </p:nvSpPr>
        <p:spPr>
          <a:xfrm>
            <a:off x="5327596" y="1509565"/>
            <a:ext cx="457500" cy="4575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3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sp>
        <p:nvSpPr>
          <p:cNvPr id="2311" name="Google Shape;2311;p36"/>
          <p:cNvSpPr/>
          <p:nvPr/>
        </p:nvSpPr>
        <p:spPr>
          <a:xfrm>
            <a:off x="7300158" y="1509565"/>
            <a:ext cx="457500" cy="4575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rPr>
              <a:t>4</a:t>
            </a:r>
            <a:endParaRPr b="1" sz="2000">
              <a:solidFill>
                <a:schemeClr val="lt1"/>
              </a:solidFill>
              <a:latin typeface="Elsie Swash Caps"/>
              <a:ea typeface="Elsie Swash Caps"/>
              <a:cs typeface="Elsie Swash Caps"/>
              <a:sym typeface="Elsie Swash Caps"/>
            </a:endParaRPr>
          </a:p>
        </p:txBody>
      </p:sp>
      <p:grpSp>
        <p:nvGrpSpPr>
          <p:cNvPr id="2326" name="Google Shape;2326;p36"/>
          <p:cNvGrpSpPr/>
          <p:nvPr/>
        </p:nvGrpSpPr>
        <p:grpSpPr>
          <a:xfrm>
            <a:off x="1396551" y="2502162"/>
            <a:ext cx="439187" cy="447282"/>
            <a:chOff x="4767974" y="2703638"/>
            <a:chExt cx="397346" cy="422124"/>
          </a:xfrm>
        </p:grpSpPr>
        <p:sp>
          <p:nvSpPr>
            <p:cNvPr id="2327" name="Google Shape;2327;p36"/>
            <p:cNvSpPr/>
            <p:nvPr/>
          </p:nvSpPr>
          <p:spPr>
            <a:xfrm>
              <a:off x="4850256" y="3032080"/>
              <a:ext cx="232810" cy="93682"/>
            </a:xfrm>
            <a:custGeom>
              <a:rect b="b" l="l" r="r" t="t"/>
              <a:pathLst>
                <a:path extrusionOk="0" h="3558" w="8842">
                  <a:moveTo>
                    <a:pt x="1753" y="0"/>
                  </a:moveTo>
                  <a:lnTo>
                    <a:pt x="1677" y="51"/>
                  </a:lnTo>
                  <a:lnTo>
                    <a:pt x="1499" y="204"/>
                  </a:lnTo>
                  <a:lnTo>
                    <a:pt x="1194" y="483"/>
                  </a:lnTo>
                  <a:lnTo>
                    <a:pt x="1042" y="661"/>
                  </a:lnTo>
                  <a:lnTo>
                    <a:pt x="889" y="864"/>
                  </a:lnTo>
                  <a:lnTo>
                    <a:pt x="712" y="1093"/>
                  </a:lnTo>
                  <a:lnTo>
                    <a:pt x="559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53" y="2312"/>
                  </a:lnTo>
                  <a:lnTo>
                    <a:pt x="77" y="2693"/>
                  </a:lnTo>
                  <a:lnTo>
                    <a:pt x="26" y="3100"/>
                  </a:lnTo>
                  <a:lnTo>
                    <a:pt x="0" y="3557"/>
                  </a:lnTo>
                  <a:lnTo>
                    <a:pt x="8841" y="3557"/>
                  </a:lnTo>
                  <a:lnTo>
                    <a:pt x="8816" y="3100"/>
                  </a:lnTo>
                  <a:lnTo>
                    <a:pt x="8765" y="2693"/>
                  </a:lnTo>
                  <a:lnTo>
                    <a:pt x="8689" y="2312"/>
                  </a:lnTo>
                  <a:lnTo>
                    <a:pt x="8562" y="1982"/>
                  </a:lnTo>
                  <a:lnTo>
                    <a:pt x="8435" y="1652"/>
                  </a:lnTo>
                  <a:lnTo>
                    <a:pt x="8282" y="1372"/>
                  </a:lnTo>
                  <a:lnTo>
                    <a:pt x="8130" y="1093"/>
                  </a:lnTo>
                  <a:lnTo>
                    <a:pt x="7952" y="864"/>
                  </a:lnTo>
                  <a:lnTo>
                    <a:pt x="7799" y="661"/>
                  </a:lnTo>
                  <a:lnTo>
                    <a:pt x="7647" y="483"/>
                  </a:lnTo>
                  <a:lnTo>
                    <a:pt x="7342" y="204"/>
                  </a:lnTo>
                  <a:lnTo>
                    <a:pt x="7164" y="51"/>
                  </a:lnTo>
                  <a:lnTo>
                    <a:pt x="7088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4850256" y="3032080"/>
              <a:ext cx="68247" cy="93682"/>
            </a:xfrm>
            <a:custGeom>
              <a:rect b="b" l="l" r="r" t="t"/>
              <a:pathLst>
                <a:path extrusionOk="0" h="3558" w="2592">
                  <a:moveTo>
                    <a:pt x="1753" y="0"/>
                  </a:moveTo>
                  <a:lnTo>
                    <a:pt x="1677" y="51"/>
                  </a:lnTo>
                  <a:lnTo>
                    <a:pt x="1499" y="204"/>
                  </a:lnTo>
                  <a:lnTo>
                    <a:pt x="1194" y="483"/>
                  </a:lnTo>
                  <a:lnTo>
                    <a:pt x="1042" y="661"/>
                  </a:lnTo>
                  <a:lnTo>
                    <a:pt x="889" y="864"/>
                  </a:lnTo>
                  <a:lnTo>
                    <a:pt x="712" y="1093"/>
                  </a:lnTo>
                  <a:lnTo>
                    <a:pt x="559" y="1372"/>
                  </a:lnTo>
                  <a:lnTo>
                    <a:pt x="407" y="1652"/>
                  </a:lnTo>
                  <a:lnTo>
                    <a:pt x="280" y="1982"/>
                  </a:lnTo>
                  <a:lnTo>
                    <a:pt x="153" y="2312"/>
                  </a:lnTo>
                  <a:lnTo>
                    <a:pt x="77" y="2693"/>
                  </a:lnTo>
                  <a:lnTo>
                    <a:pt x="26" y="3100"/>
                  </a:lnTo>
                  <a:lnTo>
                    <a:pt x="0" y="3557"/>
                  </a:lnTo>
                  <a:lnTo>
                    <a:pt x="839" y="3557"/>
                  </a:lnTo>
                  <a:lnTo>
                    <a:pt x="864" y="3100"/>
                  </a:lnTo>
                  <a:lnTo>
                    <a:pt x="915" y="2693"/>
                  </a:lnTo>
                  <a:lnTo>
                    <a:pt x="991" y="2312"/>
                  </a:lnTo>
                  <a:lnTo>
                    <a:pt x="1118" y="1982"/>
                  </a:lnTo>
                  <a:lnTo>
                    <a:pt x="1245" y="1652"/>
                  </a:lnTo>
                  <a:lnTo>
                    <a:pt x="1398" y="1372"/>
                  </a:lnTo>
                  <a:lnTo>
                    <a:pt x="1550" y="1093"/>
                  </a:lnTo>
                  <a:lnTo>
                    <a:pt x="1728" y="864"/>
                  </a:lnTo>
                  <a:lnTo>
                    <a:pt x="1880" y="661"/>
                  </a:lnTo>
                  <a:lnTo>
                    <a:pt x="2033" y="483"/>
                  </a:lnTo>
                  <a:lnTo>
                    <a:pt x="2312" y="204"/>
                  </a:lnTo>
                  <a:lnTo>
                    <a:pt x="2515" y="51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4909788" y="3024049"/>
              <a:ext cx="113746" cy="60901"/>
            </a:xfrm>
            <a:custGeom>
              <a:rect b="b" l="l" r="r" t="t"/>
              <a:pathLst>
                <a:path extrusionOk="0" h="2313" w="4320">
                  <a:moveTo>
                    <a:pt x="1169" y="1"/>
                  </a:moveTo>
                  <a:lnTo>
                    <a:pt x="940" y="26"/>
                  </a:lnTo>
                  <a:lnTo>
                    <a:pt x="712" y="77"/>
                  </a:lnTo>
                  <a:lnTo>
                    <a:pt x="508" y="204"/>
                  </a:lnTo>
                  <a:lnTo>
                    <a:pt x="356" y="331"/>
                  </a:lnTo>
                  <a:lnTo>
                    <a:pt x="204" y="509"/>
                  </a:lnTo>
                  <a:lnTo>
                    <a:pt x="102" y="712"/>
                  </a:lnTo>
                  <a:lnTo>
                    <a:pt x="26" y="915"/>
                  </a:lnTo>
                  <a:lnTo>
                    <a:pt x="0" y="1144"/>
                  </a:lnTo>
                  <a:lnTo>
                    <a:pt x="26" y="1372"/>
                  </a:lnTo>
                  <a:lnTo>
                    <a:pt x="102" y="1601"/>
                  </a:lnTo>
                  <a:lnTo>
                    <a:pt x="204" y="1804"/>
                  </a:lnTo>
                  <a:lnTo>
                    <a:pt x="356" y="1957"/>
                  </a:lnTo>
                  <a:lnTo>
                    <a:pt x="508" y="2109"/>
                  </a:lnTo>
                  <a:lnTo>
                    <a:pt x="712" y="2211"/>
                  </a:lnTo>
                  <a:lnTo>
                    <a:pt x="940" y="2287"/>
                  </a:lnTo>
                  <a:lnTo>
                    <a:pt x="1169" y="2312"/>
                  </a:lnTo>
                  <a:lnTo>
                    <a:pt x="1321" y="2287"/>
                  </a:lnTo>
                  <a:lnTo>
                    <a:pt x="1474" y="2262"/>
                  </a:lnTo>
                  <a:lnTo>
                    <a:pt x="1601" y="2211"/>
                  </a:lnTo>
                  <a:lnTo>
                    <a:pt x="1753" y="2135"/>
                  </a:lnTo>
                  <a:lnTo>
                    <a:pt x="1855" y="2058"/>
                  </a:lnTo>
                  <a:lnTo>
                    <a:pt x="1982" y="1957"/>
                  </a:lnTo>
                  <a:lnTo>
                    <a:pt x="2083" y="1855"/>
                  </a:lnTo>
                  <a:lnTo>
                    <a:pt x="2160" y="1728"/>
                  </a:lnTo>
                  <a:lnTo>
                    <a:pt x="2236" y="1855"/>
                  </a:lnTo>
                  <a:lnTo>
                    <a:pt x="2338" y="1957"/>
                  </a:lnTo>
                  <a:lnTo>
                    <a:pt x="2439" y="2058"/>
                  </a:lnTo>
                  <a:lnTo>
                    <a:pt x="2566" y="2135"/>
                  </a:lnTo>
                  <a:lnTo>
                    <a:pt x="2719" y="2211"/>
                  </a:lnTo>
                  <a:lnTo>
                    <a:pt x="2846" y="2262"/>
                  </a:lnTo>
                  <a:lnTo>
                    <a:pt x="2998" y="2287"/>
                  </a:lnTo>
                  <a:lnTo>
                    <a:pt x="3150" y="2312"/>
                  </a:lnTo>
                  <a:lnTo>
                    <a:pt x="3379" y="2287"/>
                  </a:lnTo>
                  <a:lnTo>
                    <a:pt x="3608" y="2211"/>
                  </a:lnTo>
                  <a:lnTo>
                    <a:pt x="3811" y="2109"/>
                  </a:lnTo>
                  <a:lnTo>
                    <a:pt x="3963" y="1957"/>
                  </a:lnTo>
                  <a:lnTo>
                    <a:pt x="4116" y="1804"/>
                  </a:lnTo>
                  <a:lnTo>
                    <a:pt x="4217" y="1601"/>
                  </a:lnTo>
                  <a:lnTo>
                    <a:pt x="4294" y="1372"/>
                  </a:lnTo>
                  <a:lnTo>
                    <a:pt x="4319" y="1144"/>
                  </a:lnTo>
                  <a:lnTo>
                    <a:pt x="4294" y="915"/>
                  </a:lnTo>
                  <a:lnTo>
                    <a:pt x="4217" y="712"/>
                  </a:lnTo>
                  <a:lnTo>
                    <a:pt x="4116" y="509"/>
                  </a:lnTo>
                  <a:lnTo>
                    <a:pt x="3963" y="331"/>
                  </a:lnTo>
                  <a:lnTo>
                    <a:pt x="3811" y="204"/>
                  </a:lnTo>
                  <a:lnTo>
                    <a:pt x="3608" y="77"/>
                  </a:lnTo>
                  <a:lnTo>
                    <a:pt x="3379" y="26"/>
                  </a:lnTo>
                  <a:lnTo>
                    <a:pt x="3150" y="1"/>
                  </a:lnTo>
                  <a:lnTo>
                    <a:pt x="2998" y="1"/>
                  </a:lnTo>
                  <a:lnTo>
                    <a:pt x="2846" y="26"/>
                  </a:lnTo>
                  <a:lnTo>
                    <a:pt x="2719" y="77"/>
                  </a:lnTo>
                  <a:lnTo>
                    <a:pt x="2566" y="153"/>
                  </a:lnTo>
                  <a:lnTo>
                    <a:pt x="2439" y="229"/>
                  </a:lnTo>
                  <a:lnTo>
                    <a:pt x="2338" y="331"/>
                  </a:lnTo>
                  <a:lnTo>
                    <a:pt x="2236" y="432"/>
                  </a:lnTo>
                  <a:lnTo>
                    <a:pt x="2160" y="560"/>
                  </a:lnTo>
                  <a:lnTo>
                    <a:pt x="2083" y="432"/>
                  </a:lnTo>
                  <a:lnTo>
                    <a:pt x="1982" y="331"/>
                  </a:lnTo>
                  <a:lnTo>
                    <a:pt x="1855" y="229"/>
                  </a:lnTo>
                  <a:lnTo>
                    <a:pt x="1753" y="153"/>
                  </a:lnTo>
                  <a:lnTo>
                    <a:pt x="1601" y="77"/>
                  </a:lnTo>
                  <a:lnTo>
                    <a:pt x="1474" y="2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4889724" y="3085582"/>
              <a:ext cx="12717" cy="40180"/>
            </a:xfrm>
            <a:custGeom>
              <a:rect b="b" l="l" r="r" t="t"/>
              <a:pathLst>
                <a:path extrusionOk="0" h="1526" w="483">
                  <a:moveTo>
                    <a:pt x="229" y="1"/>
                  </a:moveTo>
                  <a:lnTo>
                    <a:pt x="153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1525"/>
                  </a:lnTo>
                  <a:lnTo>
                    <a:pt x="483" y="1525"/>
                  </a:lnTo>
                  <a:lnTo>
                    <a:pt x="483" y="255"/>
                  </a:lnTo>
                  <a:lnTo>
                    <a:pt x="457" y="153"/>
                  </a:lnTo>
                  <a:lnTo>
                    <a:pt x="407" y="77"/>
                  </a:lnTo>
                  <a:lnTo>
                    <a:pt x="330" y="26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030853" y="3085582"/>
              <a:ext cx="12744" cy="40180"/>
            </a:xfrm>
            <a:custGeom>
              <a:rect b="b" l="l" r="r" t="t"/>
              <a:pathLst>
                <a:path extrusionOk="0" h="1526" w="484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525"/>
                  </a:lnTo>
                  <a:lnTo>
                    <a:pt x="483" y="1525"/>
                  </a:lnTo>
                  <a:lnTo>
                    <a:pt x="483" y="255"/>
                  </a:lnTo>
                  <a:lnTo>
                    <a:pt x="458" y="153"/>
                  </a:lnTo>
                  <a:lnTo>
                    <a:pt x="407" y="77"/>
                  </a:lnTo>
                  <a:lnTo>
                    <a:pt x="331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4891041" y="2703638"/>
              <a:ext cx="38837" cy="64245"/>
            </a:xfrm>
            <a:custGeom>
              <a:rect b="b" l="l" r="r" t="t"/>
              <a:pathLst>
                <a:path extrusionOk="0" h="2440" w="1475">
                  <a:moveTo>
                    <a:pt x="484" y="1"/>
                  </a:moveTo>
                  <a:lnTo>
                    <a:pt x="382" y="26"/>
                  </a:lnTo>
                  <a:lnTo>
                    <a:pt x="306" y="52"/>
                  </a:lnTo>
                  <a:lnTo>
                    <a:pt x="204" y="103"/>
                  </a:lnTo>
                  <a:lnTo>
                    <a:pt x="153" y="153"/>
                  </a:lnTo>
                  <a:lnTo>
                    <a:pt x="77" y="230"/>
                  </a:lnTo>
                  <a:lnTo>
                    <a:pt x="52" y="306"/>
                  </a:lnTo>
                  <a:lnTo>
                    <a:pt x="26" y="407"/>
                  </a:lnTo>
                  <a:lnTo>
                    <a:pt x="1" y="484"/>
                  </a:lnTo>
                  <a:lnTo>
                    <a:pt x="26" y="585"/>
                  </a:lnTo>
                  <a:lnTo>
                    <a:pt x="52" y="661"/>
                  </a:lnTo>
                  <a:lnTo>
                    <a:pt x="103" y="763"/>
                  </a:lnTo>
                  <a:lnTo>
                    <a:pt x="153" y="814"/>
                  </a:lnTo>
                  <a:lnTo>
                    <a:pt x="230" y="915"/>
                  </a:lnTo>
                  <a:lnTo>
                    <a:pt x="306" y="1043"/>
                  </a:lnTo>
                  <a:lnTo>
                    <a:pt x="407" y="1373"/>
                  </a:lnTo>
                  <a:lnTo>
                    <a:pt x="509" y="1703"/>
                  </a:lnTo>
                  <a:lnTo>
                    <a:pt x="534" y="2008"/>
                  </a:lnTo>
                  <a:lnTo>
                    <a:pt x="560" y="2109"/>
                  </a:lnTo>
                  <a:lnTo>
                    <a:pt x="585" y="2186"/>
                  </a:lnTo>
                  <a:lnTo>
                    <a:pt x="636" y="2262"/>
                  </a:lnTo>
                  <a:lnTo>
                    <a:pt x="687" y="2313"/>
                  </a:lnTo>
                  <a:lnTo>
                    <a:pt x="763" y="2364"/>
                  </a:lnTo>
                  <a:lnTo>
                    <a:pt x="839" y="2414"/>
                  </a:lnTo>
                  <a:lnTo>
                    <a:pt x="916" y="2440"/>
                  </a:lnTo>
                  <a:lnTo>
                    <a:pt x="1144" y="2440"/>
                  </a:lnTo>
                  <a:lnTo>
                    <a:pt x="1220" y="2389"/>
                  </a:lnTo>
                  <a:lnTo>
                    <a:pt x="1297" y="2338"/>
                  </a:lnTo>
                  <a:lnTo>
                    <a:pt x="1373" y="2287"/>
                  </a:lnTo>
                  <a:lnTo>
                    <a:pt x="1424" y="2211"/>
                  </a:lnTo>
                  <a:lnTo>
                    <a:pt x="1474" y="2135"/>
                  </a:lnTo>
                  <a:lnTo>
                    <a:pt x="1474" y="2033"/>
                  </a:lnTo>
                  <a:lnTo>
                    <a:pt x="1474" y="1932"/>
                  </a:lnTo>
                  <a:lnTo>
                    <a:pt x="1474" y="1728"/>
                  </a:lnTo>
                  <a:lnTo>
                    <a:pt x="1373" y="1271"/>
                  </a:lnTo>
                  <a:lnTo>
                    <a:pt x="1271" y="915"/>
                  </a:lnTo>
                  <a:lnTo>
                    <a:pt x="1144" y="611"/>
                  </a:lnTo>
                  <a:lnTo>
                    <a:pt x="992" y="357"/>
                  </a:lnTo>
                  <a:lnTo>
                    <a:pt x="814" y="153"/>
                  </a:lnTo>
                  <a:lnTo>
                    <a:pt x="738" y="77"/>
                  </a:lnTo>
                  <a:lnTo>
                    <a:pt x="661" y="52"/>
                  </a:lnTo>
                  <a:lnTo>
                    <a:pt x="560" y="2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4808786" y="2709668"/>
              <a:ext cx="313064" cy="126437"/>
            </a:xfrm>
            <a:custGeom>
              <a:rect b="b" l="l" r="r" t="t"/>
              <a:pathLst>
                <a:path extrusionOk="0" h="4802" w="11890">
                  <a:moveTo>
                    <a:pt x="7774" y="1"/>
                  </a:moveTo>
                  <a:lnTo>
                    <a:pt x="7266" y="51"/>
                  </a:lnTo>
                  <a:lnTo>
                    <a:pt x="6758" y="128"/>
                  </a:lnTo>
                  <a:lnTo>
                    <a:pt x="6250" y="229"/>
                  </a:lnTo>
                  <a:lnTo>
                    <a:pt x="5792" y="356"/>
                  </a:lnTo>
                  <a:lnTo>
                    <a:pt x="5335" y="509"/>
                  </a:lnTo>
                  <a:lnTo>
                    <a:pt x="4446" y="864"/>
                  </a:lnTo>
                  <a:lnTo>
                    <a:pt x="3989" y="1042"/>
                  </a:lnTo>
                  <a:lnTo>
                    <a:pt x="3531" y="1195"/>
                  </a:lnTo>
                  <a:lnTo>
                    <a:pt x="3074" y="1322"/>
                  </a:lnTo>
                  <a:lnTo>
                    <a:pt x="2591" y="1423"/>
                  </a:lnTo>
                  <a:lnTo>
                    <a:pt x="1728" y="1550"/>
                  </a:lnTo>
                  <a:lnTo>
                    <a:pt x="1296" y="1601"/>
                  </a:lnTo>
                  <a:lnTo>
                    <a:pt x="864" y="1728"/>
                  </a:lnTo>
                  <a:lnTo>
                    <a:pt x="712" y="1779"/>
                  </a:lnTo>
                  <a:lnTo>
                    <a:pt x="559" y="1855"/>
                  </a:lnTo>
                  <a:lnTo>
                    <a:pt x="432" y="1957"/>
                  </a:lnTo>
                  <a:lnTo>
                    <a:pt x="305" y="2058"/>
                  </a:lnTo>
                  <a:lnTo>
                    <a:pt x="229" y="2160"/>
                  </a:lnTo>
                  <a:lnTo>
                    <a:pt x="153" y="2287"/>
                  </a:lnTo>
                  <a:lnTo>
                    <a:pt x="76" y="2414"/>
                  </a:lnTo>
                  <a:lnTo>
                    <a:pt x="51" y="2541"/>
                  </a:lnTo>
                  <a:lnTo>
                    <a:pt x="0" y="2846"/>
                  </a:lnTo>
                  <a:lnTo>
                    <a:pt x="0" y="3151"/>
                  </a:lnTo>
                  <a:lnTo>
                    <a:pt x="26" y="3456"/>
                  </a:lnTo>
                  <a:lnTo>
                    <a:pt x="102" y="3786"/>
                  </a:lnTo>
                  <a:lnTo>
                    <a:pt x="5996" y="4802"/>
                  </a:lnTo>
                  <a:lnTo>
                    <a:pt x="11890" y="3786"/>
                  </a:lnTo>
                  <a:lnTo>
                    <a:pt x="11864" y="3303"/>
                  </a:lnTo>
                  <a:lnTo>
                    <a:pt x="11762" y="2846"/>
                  </a:lnTo>
                  <a:lnTo>
                    <a:pt x="11635" y="2363"/>
                  </a:lnTo>
                  <a:lnTo>
                    <a:pt x="11483" y="1931"/>
                  </a:lnTo>
                  <a:lnTo>
                    <a:pt x="11356" y="1728"/>
                  </a:lnTo>
                  <a:lnTo>
                    <a:pt x="11254" y="1525"/>
                  </a:lnTo>
                  <a:lnTo>
                    <a:pt x="11102" y="1322"/>
                  </a:lnTo>
                  <a:lnTo>
                    <a:pt x="10975" y="1144"/>
                  </a:lnTo>
                  <a:lnTo>
                    <a:pt x="10797" y="966"/>
                  </a:lnTo>
                  <a:lnTo>
                    <a:pt x="10619" y="814"/>
                  </a:lnTo>
                  <a:lnTo>
                    <a:pt x="10441" y="661"/>
                  </a:lnTo>
                  <a:lnTo>
                    <a:pt x="10213" y="534"/>
                  </a:lnTo>
                  <a:lnTo>
                    <a:pt x="10010" y="407"/>
                  </a:lnTo>
                  <a:lnTo>
                    <a:pt x="9756" y="305"/>
                  </a:lnTo>
                  <a:lnTo>
                    <a:pt x="9527" y="229"/>
                  </a:lnTo>
                  <a:lnTo>
                    <a:pt x="9273" y="153"/>
                  </a:lnTo>
                  <a:lnTo>
                    <a:pt x="8790" y="51"/>
                  </a:lnTo>
                  <a:lnTo>
                    <a:pt x="8282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4808786" y="2751138"/>
              <a:ext cx="40811" cy="58216"/>
            </a:xfrm>
            <a:custGeom>
              <a:rect b="b" l="l" r="r" t="t"/>
              <a:pathLst>
                <a:path extrusionOk="0" h="2211" w="1550">
                  <a:moveTo>
                    <a:pt x="1550" y="1"/>
                  </a:moveTo>
                  <a:lnTo>
                    <a:pt x="1220" y="51"/>
                  </a:lnTo>
                  <a:lnTo>
                    <a:pt x="864" y="153"/>
                  </a:lnTo>
                  <a:lnTo>
                    <a:pt x="712" y="204"/>
                  </a:lnTo>
                  <a:lnTo>
                    <a:pt x="559" y="280"/>
                  </a:lnTo>
                  <a:lnTo>
                    <a:pt x="432" y="382"/>
                  </a:lnTo>
                  <a:lnTo>
                    <a:pt x="305" y="483"/>
                  </a:lnTo>
                  <a:lnTo>
                    <a:pt x="229" y="585"/>
                  </a:lnTo>
                  <a:lnTo>
                    <a:pt x="153" y="712"/>
                  </a:lnTo>
                  <a:lnTo>
                    <a:pt x="76" y="839"/>
                  </a:lnTo>
                  <a:lnTo>
                    <a:pt x="51" y="966"/>
                  </a:lnTo>
                  <a:lnTo>
                    <a:pt x="0" y="1271"/>
                  </a:lnTo>
                  <a:lnTo>
                    <a:pt x="0" y="1576"/>
                  </a:lnTo>
                  <a:lnTo>
                    <a:pt x="26" y="1881"/>
                  </a:lnTo>
                  <a:lnTo>
                    <a:pt x="102" y="2211"/>
                  </a:lnTo>
                  <a:lnTo>
                    <a:pt x="1067" y="2211"/>
                  </a:lnTo>
                  <a:lnTo>
                    <a:pt x="991" y="1906"/>
                  </a:lnTo>
                  <a:lnTo>
                    <a:pt x="966" y="1576"/>
                  </a:lnTo>
                  <a:lnTo>
                    <a:pt x="966" y="1245"/>
                  </a:lnTo>
                  <a:lnTo>
                    <a:pt x="991" y="941"/>
                  </a:lnTo>
                  <a:lnTo>
                    <a:pt x="1042" y="661"/>
                  </a:lnTo>
                  <a:lnTo>
                    <a:pt x="1169" y="407"/>
                  </a:lnTo>
                  <a:lnTo>
                    <a:pt x="1245" y="280"/>
                  </a:lnTo>
                  <a:lnTo>
                    <a:pt x="1321" y="178"/>
                  </a:lnTo>
                  <a:lnTo>
                    <a:pt x="1423" y="77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4787380" y="2809327"/>
              <a:ext cx="358562" cy="89654"/>
            </a:xfrm>
            <a:custGeom>
              <a:rect b="b" l="l" r="r" t="t"/>
              <a:pathLst>
                <a:path extrusionOk="0" h="3405" w="13618">
                  <a:moveTo>
                    <a:pt x="915" y="1"/>
                  </a:moveTo>
                  <a:lnTo>
                    <a:pt x="712" y="407"/>
                  </a:lnTo>
                  <a:lnTo>
                    <a:pt x="508" y="788"/>
                  </a:lnTo>
                  <a:lnTo>
                    <a:pt x="356" y="1220"/>
                  </a:lnTo>
                  <a:lnTo>
                    <a:pt x="229" y="1627"/>
                  </a:lnTo>
                  <a:lnTo>
                    <a:pt x="127" y="2059"/>
                  </a:lnTo>
                  <a:lnTo>
                    <a:pt x="51" y="2516"/>
                  </a:lnTo>
                  <a:lnTo>
                    <a:pt x="26" y="2948"/>
                  </a:lnTo>
                  <a:lnTo>
                    <a:pt x="0" y="3405"/>
                  </a:lnTo>
                  <a:lnTo>
                    <a:pt x="13617" y="3405"/>
                  </a:lnTo>
                  <a:lnTo>
                    <a:pt x="13592" y="2948"/>
                  </a:lnTo>
                  <a:lnTo>
                    <a:pt x="13566" y="2516"/>
                  </a:lnTo>
                  <a:lnTo>
                    <a:pt x="13490" y="2059"/>
                  </a:lnTo>
                  <a:lnTo>
                    <a:pt x="13388" y="1627"/>
                  </a:lnTo>
                  <a:lnTo>
                    <a:pt x="13261" y="1220"/>
                  </a:lnTo>
                  <a:lnTo>
                    <a:pt x="13109" y="788"/>
                  </a:lnTo>
                  <a:lnTo>
                    <a:pt x="12906" y="407"/>
                  </a:lnTo>
                  <a:lnTo>
                    <a:pt x="12703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4787380" y="2809327"/>
              <a:ext cx="49527" cy="89654"/>
            </a:xfrm>
            <a:custGeom>
              <a:rect b="b" l="l" r="r" t="t"/>
              <a:pathLst>
                <a:path extrusionOk="0" h="3405" w="1881">
                  <a:moveTo>
                    <a:pt x="915" y="1"/>
                  </a:moveTo>
                  <a:lnTo>
                    <a:pt x="712" y="407"/>
                  </a:lnTo>
                  <a:lnTo>
                    <a:pt x="508" y="788"/>
                  </a:lnTo>
                  <a:lnTo>
                    <a:pt x="356" y="1220"/>
                  </a:lnTo>
                  <a:lnTo>
                    <a:pt x="229" y="1627"/>
                  </a:lnTo>
                  <a:lnTo>
                    <a:pt x="127" y="2059"/>
                  </a:lnTo>
                  <a:lnTo>
                    <a:pt x="51" y="2516"/>
                  </a:lnTo>
                  <a:lnTo>
                    <a:pt x="26" y="2948"/>
                  </a:lnTo>
                  <a:lnTo>
                    <a:pt x="0" y="3405"/>
                  </a:lnTo>
                  <a:lnTo>
                    <a:pt x="966" y="3405"/>
                  </a:lnTo>
                  <a:lnTo>
                    <a:pt x="991" y="2948"/>
                  </a:lnTo>
                  <a:lnTo>
                    <a:pt x="1016" y="2516"/>
                  </a:lnTo>
                  <a:lnTo>
                    <a:pt x="1093" y="2059"/>
                  </a:lnTo>
                  <a:lnTo>
                    <a:pt x="1194" y="1627"/>
                  </a:lnTo>
                  <a:lnTo>
                    <a:pt x="1321" y="1220"/>
                  </a:lnTo>
                  <a:lnTo>
                    <a:pt x="1474" y="788"/>
                  </a:lnTo>
                  <a:lnTo>
                    <a:pt x="1677" y="407"/>
                  </a:lnTo>
                  <a:lnTo>
                    <a:pt x="1880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4767974" y="2898981"/>
              <a:ext cx="397346" cy="97684"/>
            </a:xfrm>
            <a:custGeom>
              <a:rect b="b" l="l" r="r" t="t"/>
              <a:pathLst>
                <a:path extrusionOk="0" h="3710" w="15091">
                  <a:moveTo>
                    <a:pt x="737" y="0"/>
                  </a:moveTo>
                  <a:lnTo>
                    <a:pt x="712" y="406"/>
                  </a:lnTo>
                  <a:lnTo>
                    <a:pt x="686" y="762"/>
                  </a:lnTo>
                  <a:lnTo>
                    <a:pt x="610" y="1092"/>
                  </a:lnTo>
                  <a:lnTo>
                    <a:pt x="534" y="1372"/>
                  </a:lnTo>
                  <a:lnTo>
                    <a:pt x="432" y="1626"/>
                  </a:lnTo>
                  <a:lnTo>
                    <a:pt x="331" y="1829"/>
                  </a:lnTo>
                  <a:lnTo>
                    <a:pt x="204" y="2007"/>
                  </a:lnTo>
                  <a:lnTo>
                    <a:pt x="102" y="2159"/>
                  </a:lnTo>
                  <a:lnTo>
                    <a:pt x="51" y="2236"/>
                  </a:lnTo>
                  <a:lnTo>
                    <a:pt x="26" y="2312"/>
                  </a:lnTo>
                  <a:lnTo>
                    <a:pt x="1" y="2413"/>
                  </a:lnTo>
                  <a:lnTo>
                    <a:pt x="26" y="2515"/>
                  </a:lnTo>
                  <a:lnTo>
                    <a:pt x="51" y="2591"/>
                  </a:lnTo>
                  <a:lnTo>
                    <a:pt x="102" y="2667"/>
                  </a:lnTo>
                  <a:lnTo>
                    <a:pt x="153" y="2744"/>
                  </a:lnTo>
                  <a:lnTo>
                    <a:pt x="255" y="2794"/>
                  </a:lnTo>
                  <a:lnTo>
                    <a:pt x="636" y="2947"/>
                  </a:lnTo>
                  <a:lnTo>
                    <a:pt x="1144" y="3125"/>
                  </a:lnTo>
                  <a:lnTo>
                    <a:pt x="1779" y="3303"/>
                  </a:lnTo>
                  <a:lnTo>
                    <a:pt x="2592" y="3455"/>
                  </a:lnTo>
                  <a:lnTo>
                    <a:pt x="3557" y="3607"/>
                  </a:lnTo>
                  <a:lnTo>
                    <a:pt x="4091" y="3658"/>
                  </a:lnTo>
                  <a:lnTo>
                    <a:pt x="4700" y="3684"/>
                  </a:lnTo>
                  <a:lnTo>
                    <a:pt x="5335" y="3709"/>
                  </a:lnTo>
                  <a:lnTo>
                    <a:pt x="6758" y="3709"/>
                  </a:lnTo>
                  <a:lnTo>
                    <a:pt x="7546" y="3684"/>
                  </a:lnTo>
                  <a:lnTo>
                    <a:pt x="8333" y="3709"/>
                  </a:lnTo>
                  <a:lnTo>
                    <a:pt x="9756" y="3709"/>
                  </a:lnTo>
                  <a:lnTo>
                    <a:pt x="10391" y="3684"/>
                  </a:lnTo>
                  <a:lnTo>
                    <a:pt x="10975" y="3658"/>
                  </a:lnTo>
                  <a:lnTo>
                    <a:pt x="11534" y="3607"/>
                  </a:lnTo>
                  <a:lnTo>
                    <a:pt x="12500" y="3455"/>
                  </a:lnTo>
                  <a:lnTo>
                    <a:pt x="13312" y="3303"/>
                  </a:lnTo>
                  <a:lnTo>
                    <a:pt x="13948" y="3125"/>
                  </a:lnTo>
                  <a:lnTo>
                    <a:pt x="14456" y="2947"/>
                  </a:lnTo>
                  <a:lnTo>
                    <a:pt x="14837" y="2794"/>
                  </a:lnTo>
                  <a:lnTo>
                    <a:pt x="14938" y="2744"/>
                  </a:lnTo>
                  <a:lnTo>
                    <a:pt x="14989" y="2667"/>
                  </a:lnTo>
                  <a:lnTo>
                    <a:pt x="15040" y="2591"/>
                  </a:lnTo>
                  <a:lnTo>
                    <a:pt x="15065" y="2515"/>
                  </a:lnTo>
                  <a:lnTo>
                    <a:pt x="15091" y="2413"/>
                  </a:lnTo>
                  <a:lnTo>
                    <a:pt x="15065" y="2312"/>
                  </a:lnTo>
                  <a:lnTo>
                    <a:pt x="15040" y="2236"/>
                  </a:lnTo>
                  <a:lnTo>
                    <a:pt x="14989" y="2159"/>
                  </a:lnTo>
                  <a:lnTo>
                    <a:pt x="14888" y="2007"/>
                  </a:lnTo>
                  <a:lnTo>
                    <a:pt x="14761" y="1829"/>
                  </a:lnTo>
                  <a:lnTo>
                    <a:pt x="14659" y="1626"/>
                  </a:lnTo>
                  <a:lnTo>
                    <a:pt x="14557" y="1372"/>
                  </a:lnTo>
                  <a:lnTo>
                    <a:pt x="14481" y="1092"/>
                  </a:lnTo>
                  <a:lnTo>
                    <a:pt x="14405" y="762"/>
                  </a:lnTo>
                  <a:lnTo>
                    <a:pt x="14379" y="406"/>
                  </a:lnTo>
                  <a:lnTo>
                    <a:pt x="14354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4767974" y="2898981"/>
              <a:ext cx="36151" cy="79622"/>
            </a:xfrm>
            <a:custGeom>
              <a:rect b="b" l="l" r="r" t="t"/>
              <a:pathLst>
                <a:path extrusionOk="0" h="3024" w="1373">
                  <a:moveTo>
                    <a:pt x="737" y="0"/>
                  </a:moveTo>
                  <a:lnTo>
                    <a:pt x="712" y="406"/>
                  </a:lnTo>
                  <a:lnTo>
                    <a:pt x="686" y="762"/>
                  </a:lnTo>
                  <a:lnTo>
                    <a:pt x="610" y="1092"/>
                  </a:lnTo>
                  <a:lnTo>
                    <a:pt x="534" y="1372"/>
                  </a:lnTo>
                  <a:lnTo>
                    <a:pt x="432" y="1626"/>
                  </a:lnTo>
                  <a:lnTo>
                    <a:pt x="331" y="1829"/>
                  </a:lnTo>
                  <a:lnTo>
                    <a:pt x="204" y="2007"/>
                  </a:lnTo>
                  <a:lnTo>
                    <a:pt x="102" y="2159"/>
                  </a:lnTo>
                  <a:lnTo>
                    <a:pt x="51" y="2236"/>
                  </a:lnTo>
                  <a:lnTo>
                    <a:pt x="26" y="2312"/>
                  </a:lnTo>
                  <a:lnTo>
                    <a:pt x="1" y="2413"/>
                  </a:lnTo>
                  <a:lnTo>
                    <a:pt x="26" y="2515"/>
                  </a:lnTo>
                  <a:lnTo>
                    <a:pt x="51" y="2591"/>
                  </a:lnTo>
                  <a:lnTo>
                    <a:pt x="102" y="2667"/>
                  </a:lnTo>
                  <a:lnTo>
                    <a:pt x="153" y="2744"/>
                  </a:lnTo>
                  <a:lnTo>
                    <a:pt x="255" y="2794"/>
                  </a:lnTo>
                  <a:lnTo>
                    <a:pt x="509" y="2896"/>
                  </a:lnTo>
                  <a:lnTo>
                    <a:pt x="813" y="3023"/>
                  </a:lnTo>
                  <a:lnTo>
                    <a:pt x="915" y="2871"/>
                  </a:lnTo>
                  <a:lnTo>
                    <a:pt x="1017" y="2693"/>
                  </a:lnTo>
                  <a:lnTo>
                    <a:pt x="1118" y="2490"/>
                  </a:lnTo>
                  <a:lnTo>
                    <a:pt x="1195" y="2261"/>
                  </a:lnTo>
                  <a:lnTo>
                    <a:pt x="1271" y="1982"/>
                  </a:lnTo>
                  <a:lnTo>
                    <a:pt x="1322" y="1677"/>
                  </a:lnTo>
                  <a:lnTo>
                    <a:pt x="1372" y="1346"/>
                  </a:lnTo>
                  <a:lnTo>
                    <a:pt x="1372" y="96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075667" y="2868201"/>
              <a:ext cx="78964" cy="78279"/>
            </a:xfrm>
            <a:custGeom>
              <a:rect b="b" l="l" r="r" t="t"/>
              <a:pathLst>
                <a:path extrusionOk="0" h="2973" w="2999">
                  <a:moveTo>
                    <a:pt x="1347" y="0"/>
                  </a:moveTo>
                  <a:lnTo>
                    <a:pt x="1195" y="26"/>
                  </a:lnTo>
                  <a:lnTo>
                    <a:pt x="915" y="127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5" y="661"/>
                  </a:lnTo>
                  <a:lnTo>
                    <a:pt x="128" y="915"/>
                  </a:lnTo>
                  <a:lnTo>
                    <a:pt x="51" y="1194"/>
                  </a:lnTo>
                  <a:lnTo>
                    <a:pt x="26" y="1347"/>
                  </a:lnTo>
                  <a:lnTo>
                    <a:pt x="1" y="1499"/>
                  </a:lnTo>
                  <a:lnTo>
                    <a:pt x="26" y="1652"/>
                  </a:lnTo>
                  <a:lnTo>
                    <a:pt x="51" y="1779"/>
                  </a:lnTo>
                  <a:lnTo>
                    <a:pt x="128" y="2058"/>
                  </a:lnTo>
                  <a:lnTo>
                    <a:pt x="255" y="2312"/>
                  </a:lnTo>
                  <a:lnTo>
                    <a:pt x="458" y="2541"/>
                  </a:lnTo>
                  <a:lnTo>
                    <a:pt x="661" y="2719"/>
                  </a:lnTo>
                  <a:lnTo>
                    <a:pt x="915" y="2871"/>
                  </a:lnTo>
                  <a:lnTo>
                    <a:pt x="1195" y="2947"/>
                  </a:lnTo>
                  <a:lnTo>
                    <a:pt x="1347" y="2973"/>
                  </a:lnTo>
                  <a:lnTo>
                    <a:pt x="1652" y="2973"/>
                  </a:lnTo>
                  <a:lnTo>
                    <a:pt x="1804" y="2947"/>
                  </a:lnTo>
                  <a:lnTo>
                    <a:pt x="2084" y="2871"/>
                  </a:lnTo>
                  <a:lnTo>
                    <a:pt x="2338" y="2719"/>
                  </a:lnTo>
                  <a:lnTo>
                    <a:pt x="2541" y="2541"/>
                  </a:lnTo>
                  <a:lnTo>
                    <a:pt x="2744" y="2312"/>
                  </a:lnTo>
                  <a:lnTo>
                    <a:pt x="2871" y="2058"/>
                  </a:lnTo>
                  <a:lnTo>
                    <a:pt x="2948" y="1779"/>
                  </a:lnTo>
                  <a:lnTo>
                    <a:pt x="2973" y="1652"/>
                  </a:lnTo>
                  <a:lnTo>
                    <a:pt x="2998" y="1499"/>
                  </a:lnTo>
                  <a:lnTo>
                    <a:pt x="2973" y="1347"/>
                  </a:lnTo>
                  <a:lnTo>
                    <a:pt x="2948" y="1194"/>
                  </a:lnTo>
                  <a:lnTo>
                    <a:pt x="2871" y="915"/>
                  </a:lnTo>
                  <a:lnTo>
                    <a:pt x="2744" y="661"/>
                  </a:lnTo>
                  <a:lnTo>
                    <a:pt x="2541" y="432"/>
                  </a:lnTo>
                  <a:lnTo>
                    <a:pt x="2338" y="254"/>
                  </a:lnTo>
                  <a:lnTo>
                    <a:pt x="2084" y="127"/>
                  </a:lnTo>
                  <a:lnTo>
                    <a:pt x="1804" y="26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4816132" y="2836079"/>
              <a:ext cx="300373" cy="213405"/>
            </a:xfrm>
            <a:custGeom>
              <a:rect b="b" l="l" r="r" t="t"/>
              <a:pathLst>
                <a:path extrusionOk="0" h="8105" w="11408">
                  <a:moveTo>
                    <a:pt x="5717" y="1"/>
                  </a:moveTo>
                  <a:lnTo>
                    <a:pt x="5259" y="255"/>
                  </a:lnTo>
                  <a:lnTo>
                    <a:pt x="4802" y="458"/>
                  </a:lnTo>
                  <a:lnTo>
                    <a:pt x="4319" y="662"/>
                  </a:lnTo>
                  <a:lnTo>
                    <a:pt x="3837" y="814"/>
                  </a:lnTo>
                  <a:lnTo>
                    <a:pt x="3379" y="916"/>
                  </a:lnTo>
                  <a:lnTo>
                    <a:pt x="2897" y="1017"/>
                  </a:lnTo>
                  <a:lnTo>
                    <a:pt x="2465" y="1093"/>
                  </a:lnTo>
                  <a:lnTo>
                    <a:pt x="2033" y="1144"/>
                  </a:lnTo>
                  <a:lnTo>
                    <a:pt x="1271" y="1220"/>
                  </a:lnTo>
                  <a:lnTo>
                    <a:pt x="661" y="1246"/>
                  </a:lnTo>
                  <a:lnTo>
                    <a:pt x="128" y="1220"/>
                  </a:lnTo>
                  <a:lnTo>
                    <a:pt x="51" y="1805"/>
                  </a:lnTo>
                  <a:lnTo>
                    <a:pt x="26" y="2084"/>
                  </a:lnTo>
                  <a:lnTo>
                    <a:pt x="1" y="2389"/>
                  </a:lnTo>
                  <a:lnTo>
                    <a:pt x="51" y="2973"/>
                  </a:lnTo>
                  <a:lnTo>
                    <a:pt x="128" y="3532"/>
                  </a:lnTo>
                  <a:lnTo>
                    <a:pt x="280" y="4091"/>
                  </a:lnTo>
                  <a:lnTo>
                    <a:pt x="458" y="4625"/>
                  </a:lnTo>
                  <a:lnTo>
                    <a:pt x="712" y="5107"/>
                  </a:lnTo>
                  <a:lnTo>
                    <a:pt x="991" y="5590"/>
                  </a:lnTo>
                  <a:lnTo>
                    <a:pt x="1322" y="6022"/>
                  </a:lnTo>
                  <a:lnTo>
                    <a:pt x="1677" y="6428"/>
                  </a:lnTo>
                  <a:lnTo>
                    <a:pt x="2084" y="6784"/>
                  </a:lnTo>
                  <a:lnTo>
                    <a:pt x="2516" y="7114"/>
                  </a:lnTo>
                  <a:lnTo>
                    <a:pt x="2998" y="7419"/>
                  </a:lnTo>
                  <a:lnTo>
                    <a:pt x="3506" y="7648"/>
                  </a:lnTo>
                  <a:lnTo>
                    <a:pt x="4015" y="7851"/>
                  </a:lnTo>
                  <a:lnTo>
                    <a:pt x="4573" y="7978"/>
                  </a:lnTo>
                  <a:lnTo>
                    <a:pt x="5132" y="8080"/>
                  </a:lnTo>
                  <a:lnTo>
                    <a:pt x="5717" y="8105"/>
                  </a:lnTo>
                  <a:lnTo>
                    <a:pt x="6301" y="8080"/>
                  </a:lnTo>
                  <a:lnTo>
                    <a:pt x="6860" y="7978"/>
                  </a:lnTo>
                  <a:lnTo>
                    <a:pt x="7419" y="7851"/>
                  </a:lnTo>
                  <a:lnTo>
                    <a:pt x="7927" y="7648"/>
                  </a:lnTo>
                  <a:lnTo>
                    <a:pt x="8435" y="7419"/>
                  </a:lnTo>
                  <a:lnTo>
                    <a:pt x="8892" y="7114"/>
                  </a:lnTo>
                  <a:lnTo>
                    <a:pt x="9350" y="6784"/>
                  </a:lnTo>
                  <a:lnTo>
                    <a:pt x="9756" y="6428"/>
                  </a:lnTo>
                  <a:lnTo>
                    <a:pt x="10112" y="6022"/>
                  </a:lnTo>
                  <a:lnTo>
                    <a:pt x="10442" y="5590"/>
                  </a:lnTo>
                  <a:lnTo>
                    <a:pt x="10721" y="5107"/>
                  </a:lnTo>
                  <a:lnTo>
                    <a:pt x="10975" y="4625"/>
                  </a:lnTo>
                  <a:lnTo>
                    <a:pt x="11153" y="4091"/>
                  </a:lnTo>
                  <a:lnTo>
                    <a:pt x="11306" y="3532"/>
                  </a:lnTo>
                  <a:lnTo>
                    <a:pt x="11382" y="2973"/>
                  </a:lnTo>
                  <a:lnTo>
                    <a:pt x="11407" y="2389"/>
                  </a:lnTo>
                  <a:lnTo>
                    <a:pt x="11407" y="2084"/>
                  </a:lnTo>
                  <a:lnTo>
                    <a:pt x="11382" y="1805"/>
                  </a:lnTo>
                  <a:lnTo>
                    <a:pt x="11306" y="1220"/>
                  </a:lnTo>
                  <a:lnTo>
                    <a:pt x="10772" y="1246"/>
                  </a:lnTo>
                  <a:lnTo>
                    <a:pt x="10162" y="1220"/>
                  </a:lnTo>
                  <a:lnTo>
                    <a:pt x="9400" y="1144"/>
                  </a:lnTo>
                  <a:lnTo>
                    <a:pt x="8968" y="1093"/>
                  </a:lnTo>
                  <a:lnTo>
                    <a:pt x="8537" y="1017"/>
                  </a:lnTo>
                  <a:lnTo>
                    <a:pt x="8054" y="916"/>
                  </a:lnTo>
                  <a:lnTo>
                    <a:pt x="7597" y="814"/>
                  </a:lnTo>
                  <a:lnTo>
                    <a:pt x="7114" y="662"/>
                  </a:lnTo>
                  <a:lnTo>
                    <a:pt x="6631" y="458"/>
                  </a:lnTo>
                  <a:lnTo>
                    <a:pt x="6174" y="255"/>
                  </a:lnTo>
                  <a:lnTo>
                    <a:pt x="571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112450" y="2868201"/>
              <a:ext cx="1369" cy="26"/>
            </a:xfrm>
            <a:custGeom>
              <a:rect b="b" l="l" r="r" t="t"/>
              <a:pathLst>
                <a:path extrusionOk="0" h="1" w="52">
                  <a:moveTo>
                    <a:pt x="52" y="0"/>
                  </a:moveTo>
                  <a:lnTo>
                    <a:pt x="5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4778691" y="2868201"/>
              <a:ext cx="200687" cy="181282"/>
            </a:xfrm>
            <a:custGeom>
              <a:rect b="b" l="l" r="r" t="t"/>
              <a:pathLst>
                <a:path extrusionOk="0" h="6885" w="7622">
                  <a:moveTo>
                    <a:pt x="1346" y="0"/>
                  </a:moveTo>
                  <a:lnTo>
                    <a:pt x="1194" y="26"/>
                  </a:lnTo>
                  <a:lnTo>
                    <a:pt x="915" y="127"/>
                  </a:lnTo>
                  <a:lnTo>
                    <a:pt x="661" y="254"/>
                  </a:lnTo>
                  <a:lnTo>
                    <a:pt x="457" y="432"/>
                  </a:lnTo>
                  <a:lnTo>
                    <a:pt x="254" y="661"/>
                  </a:lnTo>
                  <a:lnTo>
                    <a:pt x="127" y="915"/>
                  </a:lnTo>
                  <a:lnTo>
                    <a:pt x="51" y="1194"/>
                  </a:lnTo>
                  <a:lnTo>
                    <a:pt x="25" y="1347"/>
                  </a:lnTo>
                  <a:lnTo>
                    <a:pt x="0" y="1499"/>
                  </a:lnTo>
                  <a:lnTo>
                    <a:pt x="25" y="1652"/>
                  </a:lnTo>
                  <a:lnTo>
                    <a:pt x="51" y="1779"/>
                  </a:lnTo>
                  <a:lnTo>
                    <a:pt x="127" y="2058"/>
                  </a:lnTo>
                  <a:lnTo>
                    <a:pt x="254" y="2312"/>
                  </a:lnTo>
                  <a:lnTo>
                    <a:pt x="457" y="2541"/>
                  </a:lnTo>
                  <a:lnTo>
                    <a:pt x="661" y="2719"/>
                  </a:lnTo>
                  <a:lnTo>
                    <a:pt x="915" y="2871"/>
                  </a:lnTo>
                  <a:lnTo>
                    <a:pt x="1194" y="2947"/>
                  </a:lnTo>
                  <a:lnTo>
                    <a:pt x="1346" y="2973"/>
                  </a:lnTo>
                  <a:lnTo>
                    <a:pt x="1499" y="2973"/>
                  </a:lnTo>
                  <a:lnTo>
                    <a:pt x="1728" y="2947"/>
                  </a:lnTo>
                  <a:lnTo>
                    <a:pt x="1880" y="3379"/>
                  </a:lnTo>
                  <a:lnTo>
                    <a:pt x="2058" y="3786"/>
                  </a:lnTo>
                  <a:lnTo>
                    <a:pt x="2286" y="4167"/>
                  </a:lnTo>
                  <a:lnTo>
                    <a:pt x="2515" y="4522"/>
                  </a:lnTo>
                  <a:lnTo>
                    <a:pt x="2795" y="4878"/>
                  </a:lnTo>
                  <a:lnTo>
                    <a:pt x="3099" y="5208"/>
                  </a:lnTo>
                  <a:lnTo>
                    <a:pt x="3430" y="5488"/>
                  </a:lnTo>
                  <a:lnTo>
                    <a:pt x="3760" y="5767"/>
                  </a:lnTo>
                  <a:lnTo>
                    <a:pt x="4116" y="6021"/>
                  </a:lnTo>
                  <a:lnTo>
                    <a:pt x="4522" y="6250"/>
                  </a:lnTo>
                  <a:lnTo>
                    <a:pt x="4903" y="6428"/>
                  </a:lnTo>
                  <a:lnTo>
                    <a:pt x="5335" y="6580"/>
                  </a:lnTo>
                  <a:lnTo>
                    <a:pt x="5767" y="6707"/>
                  </a:lnTo>
                  <a:lnTo>
                    <a:pt x="6199" y="6809"/>
                  </a:lnTo>
                  <a:lnTo>
                    <a:pt x="6656" y="6860"/>
                  </a:lnTo>
                  <a:lnTo>
                    <a:pt x="7139" y="6885"/>
                  </a:lnTo>
                  <a:lnTo>
                    <a:pt x="7621" y="6860"/>
                  </a:lnTo>
                  <a:lnTo>
                    <a:pt x="7088" y="6783"/>
                  </a:lnTo>
                  <a:lnTo>
                    <a:pt x="6554" y="6656"/>
                  </a:lnTo>
                  <a:lnTo>
                    <a:pt x="6046" y="6504"/>
                  </a:lnTo>
                  <a:lnTo>
                    <a:pt x="5564" y="6275"/>
                  </a:lnTo>
                  <a:lnTo>
                    <a:pt x="5106" y="6021"/>
                  </a:lnTo>
                  <a:lnTo>
                    <a:pt x="4674" y="5742"/>
                  </a:lnTo>
                  <a:lnTo>
                    <a:pt x="4293" y="5412"/>
                  </a:lnTo>
                  <a:lnTo>
                    <a:pt x="3912" y="5056"/>
                  </a:lnTo>
                  <a:lnTo>
                    <a:pt x="3582" y="4649"/>
                  </a:lnTo>
                  <a:lnTo>
                    <a:pt x="3277" y="4218"/>
                  </a:lnTo>
                  <a:lnTo>
                    <a:pt x="3023" y="3760"/>
                  </a:lnTo>
                  <a:lnTo>
                    <a:pt x="2795" y="3278"/>
                  </a:lnTo>
                  <a:lnTo>
                    <a:pt x="2642" y="2795"/>
                  </a:lnTo>
                  <a:lnTo>
                    <a:pt x="2515" y="2261"/>
                  </a:lnTo>
                  <a:lnTo>
                    <a:pt x="2439" y="1728"/>
                  </a:lnTo>
                  <a:lnTo>
                    <a:pt x="2388" y="1169"/>
                  </a:lnTo>
                  <a:lnTo>
                    <a:pt x="2413" y="890"/>
                  </a:lnTo>
                  <a:lnTo>
                    <a:pt x="2439" y="585"/>
                  </a:lnTo>
                  <a:lnTo>
                    <a:pt x="2515" y="0"/>
                  </a:lnTo>
                  <a:lnTo>
                    <a:pt x="2515" y="0"/>
                  </a:lnTo>
                  <a:lnTo>
                    <a:pt x="1905" y="26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4857602" y="2907670"/>
              <a:ext cx="58900" cy="46841"/>
            </a:xfrm>
            <a:custGeom>
              <a:rect b="b" l="l" r="r" t="t"/>
              <a:pathLst>
                <a:path extrusionOk="0" h="1779" w="2237">
                  <a:moveTo>
                    <a:pt x="1119" y="0"/>
                  </a:moveTo>
                  <a:lnTo>
                    <a:pt x="890" y="26"/>
                  </a:lnTo>
                  <a:lnTo>
                    <a:pt x="661" y="76"/>
                  </a:lnTo>
                  <a:lnTo>
                    <a:pt x="483" y="153"/>
                  </a:lnTo>
                  <a:lnTo>
                    <a:pt x="306" y="254"/>
                  </a:lnTo>
                  <a:lnTo>
                    <a:pt x="179" y="381"/>
                  </a:lnTo>
                  <a:lnTo>
                    <a:pt x="77" y="534"/>
                  </a:lnTo>
                  <a:lnTo>
                    <a:pt x="1" y="712"/>
                  </a:lnTo>
                  <a:lnTo>
                    <a:pt x="1" y="889"/>
                  </a:lnTo>
                  <a:lnTo>
                    <a:pt x="1" y="1067"/>
                  </a:lnTo>
                  <a:lnTo>
                    <a:pt x="77" y="1245"/>
                  </a:lnTo>
                  <a:lnTo>
                    <a:pt x="179" y="1397"/>
                  </a:lnTo>
                  <a:lnTo>
                    <a:pt x="306" y="1525"/>
                  </a:lnTo>
                  <a:lnTo>
                    <a:pt x="483" y="1626"/>
                  </a:lnTo>
                  <a:lnTo>
                    <a:pt x="661" y="1702"/>
                  </a:lnTo>
                  <a:lnTo>
                    <a:pt x="890" y="1753"/>
                  </a:lnTo>
                  <a:lnTo>
                    <a:pt x="1119" y="1779"/>
                  </a:lnTo>
                  <a:lnTo>
                    <a:pt x="1322" y="1753"/>
                  </a:lnTo>
                  <a:lnTo>
                    <a:pt x="1550" y="1702"/>
                  </a:lnTo>
                  <a:lnTo>
                    <a:pt x="1728" y="1626"/>
                  </a:lnTo>
                  <a:lnTo>
                    <a:pt x="1906" y="1525"/>
                  </a:lnTo>
                  <a:lnTo>
                    <a:pt x="2033" y="1397"/>
                  </a:lnTo>
                  <a:lnTo>
                    <a:pt x="2135" y="1245"/>
                  </a:lnTo>
                  <a:lnTo>
                    <a:pt x="2211" y="1067"/>
                  </a:lnTo>
                  <a:lnTo>
                    <a:pt x="2236" y="889"/>
                  </a:lnTo>
                  <a:lnTo>
                    <a:pt x="2211" y="712"/>
                  </a:lnTo>
                  <a:lnTo>
                    <a:pt x="2135" y="534"/>
                  </a:lnTo>
                  <a:lnTo>
                    <a:pt x="2033" y="381"/>
                  </a:lnTo>
                  <a:lnTo>
                    <a:pt x="1906" y="254"/>
                  </a:lnTo>
                  <a:lnTo>
                    <a:pt x="1728" y="153"/>
                  </a:lnTo>
                  <a:lnTo>
                    <a:pt x="1550" y="76"/>
                  </a:lnTo>
                  <a:lnTo>
                    <a:pt x="1322" y="26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016819" y="2907670"/>
              <a:ext cx="58874" cy="46841"/>
            </a:xfrm>
            <a:custGeom>
              <a:rect b="b" l="l" r="r" t="t"/>
              <a:pathLst>
                <a:path extrusionOk="0" h="1779" w="2236">
                  <a:moveTo>
                    <a:pt x="1118" y="0"/>
                  </a:moveTo>
                  <a:lnTo>
                    <a:pt x="889" y="26"/>
                  </a:lnTo>
                  <a:lnTo>
                    <a:pt x="686" y="76"/>
                  </a:lnTo>
                  <a:lnTo>
                    <a:pt x="508" y="153"/>
                  </a:lnTo>
                  <a:lnTo>
                    <a:pt x="330" y="254"/>
                  </a:lnTo>
                  <a:lnTo>
                    <a:pt x="203" y="381"/>
                  </a:lnTo>
                  <a:lnTo>
                    <a:pt x="102" y="534"/>
                  </a:lnTo>
                  <a:lnTo>
                    <a:pt x="25" y="712"/>
                  </a:lnTo>
                  <a:lnTo>
                    <a:pt x="0" y="889"/>
                  </a:lnTo>
                  <a:lnTo>
                    <a:pt x="25" y="1067"/>
                  </a:lnTo>
                  <a:lnTo>
                    <a:pt x="102" y="1245"/>
                  </a:lnTo>
                  <a:lnTo>
                    <a:pt x="203" y="1397"/>
                  </a:lnTo>
                  <a:lnTo>
                    <a:pt x="330" y="1525"/>
                  </a:lnTo>
                  <a:lnTo>
                    <a:pt x="508" y="1626"/>
                  </a:lnTo>
                  <a:lnTo>
                    <a:pt x="686" y="1702"/>
                  </a:lnTo>
                  <a:lnTo>
                    <a:pt x="889" y="1753"/>
                  </a:lnTo>
                  <a:lnTo>
                    <a:pt x="1118" y="1779"/>
                  </a:lnTo>
                  <a:lnTo>
                    <a:pt x="1346" y="1753"/>
                  </a:lnTo>
                  <a:lnTo>
                    <a:pt x="1550" y="1702"/>
                  </a:lnTo>
                  <a:lnTo>
                    <a:pt x="1753" y="1626"/>
                  </a:lnTo>
                  <a:lnTo>
                    <a:pt x="1931" y="1525"/>
                  </a:lnTo>
                  <a:lnTo>
                    <a:pt x="2058" y="1397"/>
                  </a:lnTo>
                  <a:lnTo>
                    <a:pt x="2159" y="1245"/>
                  </a:lnTo>
                  <a:lnTo>
                    <a:pt x="2236" y="1067"/>
                  </a:lnTo>
                  <a:lnTo>
                    <a:pt x="2236" y="889"/>
                  </a:lnTo>
                  <a:lnTo>
                    <a:pt x="2236" y="712"/>
                  </a:lnTo>
                  <a:lnTo>
                    <a:pt x="2159" y="534"/>
                  </a:lnTo>
                  <a:lnTo>
                    <a:pt x="2058" y="381"/>
                  </a:lnTo>
                  <a:lnTo>
                    <a:pt x="1931" y="254"/>
                  </a:lnTo>
                  <a:lnTo>
                    <a:pt x="1753" y="153"/>
                  </a:lnTo>
                  <a:lnTo>
                    <a:pt x="1550" y="76"/>
                  </a:lnTo>
                  <a:lnTo>
                    <a:pt x="1346" y="26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E86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4883695" y="2884921"/>
              <a:ext cx="40838" cy="26778"/>
            </a:xfrm>
            <a:custGeom>
              <a:rect b="b" l="l" r="r" t="t"/>
              <a:pathLst>
                <a:path extrusionOk="0" h="1017" w="1551">
                  <a:moveTo>
                    <a:pt x="763" y="1"/>
                  </a:moveTo>
                  <a:lnTo>
                    <a:pt x="610" y="26"/>
                  </a:lnTo>
                  <a:lnTo>
                    <a:pt x="458" y="77"/>
                  </a:lnTo>
                  <a:lnTo>
                    <a:pt x="331" y="153"/>
                  </a:lnTo>
                  <a:lnTo>
                    <a:pt x="229" y="229"/>
                  </a:lnTo>
                  <a:lnTo>
                    <a:pt x="128" y="356"/>
                  </a:lnTo>
                  <a:lnTo>
                    <a:pt x="51" y="483"/>
                  </a:lnTo>
                  <a:lnTo>
                    <a:pt x="1" y="636"/>
                  </a:lnTo>
                  <a:lnTo>
                    <a:pt x="1" y="788"/>
                  </a:lnTo>
                  <a:lnTo>
                    <a:pt x="1" y="890"/>
                  </a:lnTo>
                  <a:lnTo>
                    <a:pt x="77" y="966"/>
                  </a:lnTo>
                  <a:lnTo>
                    <a:pt x="153" y="1017"/>
                  </a:lnTo>
                  <a:lnTo>
                    <a:pt x="331" y="1017"/>
                  </a:lnTo>
                  <a:lnTo>
                    <a:pt x="407" y="966"/>
                  </a:lnTo>
                  <a:lnTo>
                    <a:pt x="458" y="890"/>
                  </a:lnTo>
                  <a:lnTo>
                    <a:pt x="483" y="788"/>
                  </a:lnTo>
                  <a:lnTo>
                    <a:pt x="509" y="661"/>
                  </a:lnTo>
                  <a:lnTo>
                    <a:pt x="559" y="585"/>
                  </a:lnTo>
                  <a:lnTo>
                    <a:pt x="661" y="509"/>
                  </a:lnTo>
                  <a:lnTo>
                    <a:pt x="763" y="483"/>
                  </a:lnTo>
                  <a:lnTo>
                    <a:pt x="890" y="509"/>
                  </a:lnTo>
                  <a:lnTo>
                    <a:pt x="966" y="585"/>
                  </a:lnTo>
                  <a:lnTo>
                    <a:pt x="1042" y="661"/>
                  </a:lnTo>
                  <a:lnTo>
                    <a:pt x="1068" y="788"/>
                  </a:lnTo>
                  <a:lnTo>
                    <a:pt x="1068" y="890"/>
                  </a:lnTo>
                  <a:lnTo>
                    <a:pt x="1118" y="966"/>
                  </a:lnTo>
                  <a:lnTo>
                    <a:pt x="1195" y="1017"/>
                  </a:lnTo>
                  <a:lnTo>
                    <a:pt x="1398" y="1017"/>
                  </a:lnTo>
                  <a:lnTo>
                    <a:pt x="1474" y="966"/>
                  </a:lnTo>
                  <a:lnTo>
                    <a:pt x="1525" y="890"/>
                  </a:lnTo>
                  <a:lnTo>
                    <a:pt x="1550" y="788"/>
                  </a:lnTo>
                  <a:lnTo>
                    <a:pt x="1525" y="636"/>
                  </a:lnTo>
                  <a:lnTo>
                    <a:pt x="1474" y="483"/>
                  </a:lnTo>
                  <a:lnTo>
                    <a:pt x="1398" y="356"/>
                  </a:lnTo>
                  <a:lnTo>
                    <a:pt x="1322" y="229"/>
                  </a:lnTo>
                  <a:lnTo>
                    <a:pt x="1195" y="153"/>
                  </a:lnTo>
                  <a:lnTo>
                    <a:pt x="1068" y="77"/>
                  </a:lnTo>
                  <a:lnTo>
                    <a:pt x="915" y="26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5008789" y="2884921"/>
              <a:ext cx="40811" cy="26778"/>
            </a:xfrm>
            <a:custGeom>
              <a:rect b="b" l="l" r="r" t="t"/>
              <a:pathLst>
                <a:path extrusionOk="0" h="1017" w="1550">
                  <a:moveTo>
                    <a:pt x="788" y="1"/>
                  </a:moveTo>
                  <a:lnTo>
                    <a:pt x="635" y="26"/>
                  </a:lnTo>
                  <a:lnTo>
                    <a:pt x="483" y="77"/>
                  </a:lnTo>
                  <a:lnTo>
                    <a:pt x="356" y="153"/>
                  </a:lnTo>
                  <a:lnTo>
                    <a:pt x="229" y="229"/>
                  </a:lnTo>
                  <a:lnTo>
                    <a:pt x="127" y="356"/>
                  </a:lnTo>
                  <a:lnTo>
                    <a:pt x="76" y="483"/>
                  </a:lnTo>
                  <a:lnTo>
                    <a:pt x="26" y="636"/>
                  </a:lnTo>
                  <a:lnTo>
                    <a:pt x="0" y="788"/>
                  </a:lnTo>
                  <a:lnTo>
                    <a:pt x="26" y="890"/>
                  </a:lnTo>
                  <a:lnTo>
                    <a:pt x="76" y="966"/>
                  </a:lnTo>
                  <a:lnTo>
                    <a:pt x="153" y="1017"/>
                  </a:lnTo>
                  <a:lnTo>
                    <a:pt x="330" y="1017"/>
                  </a:lnTo>
                  <a:lnTo>
                    <a:pt x="407" y="966"/>
                  </a:lnTo>
                  <a:lnTo>
                    <a:pt x="457" y="890"/>
                  </a:lnTo>
                  <a:lnTo>
                    <a:pt x="483" y="788"/>
                  </a:lnTo>
                  <a:lnTo>
                    <a:pt x="508" y="661"/>
                  </a:lnTo>
                  <a:lnTo>
                    <a:pt x="584" y="585"/>
                  </a:lnTo>
                  <a:lnTo>
                    <a:pt x="661" y="509"/>
                  </a:lnTo>
                  <a:lnTo>
                    <a:pt x="788" y="483"/>
                  </a:lnTo>
                  <a:lnTo>
                    <a:pt x="889" y="509"/>
                  </a:lnTo>
                  <a:lnTo>
                    <a:pt x="991" y="585"/>
                  </a:lnTo>
                  <a:lnTo>
                    <a:pt x="1042" y="661"/>
                  </a:lnTo>
                  <a:lnTo>
                    <a:pt x="1067" y="788"/>
                  </a:lnTo>
                  <a:lnTo>
                    <a:pt x="1093" y="890"/>
                  </a:lnTo>
                  <a:lnTo>
                    <a:pt x="1143" y="966"/>
                  </a:lnTo>
                  <a:lnTo>
                    <a:pt x="1220" y="1017"/>
                  </a:lnTo>
                  <a:lnTo>
                    <a:pt x="1397" y="1017"/>
                  </a:lnTo>
                  <a:lnTo>
                    <a:pt x="1474" y="966"/>
                  </a:lnTo>
                  <a:lnTo>
                    <a:pt x="1524" y="890"/>
                  </a:lnTo>
                  <a:lnTo>
                    <a:pt x="1550" y="788"/>
                  </a:lnTo>
                  <a:lnTo>
                    <a:pt x="1550" y="636"/>
                  </a:lnTo>
                  <a:lnTo>
                    <a:pt x="1499" y="483"/>
                  </a:lnTo>
                  <a:lnTo>
                    <a:pt x="1423" y="356"/>
                  </a:lnTo>
                  <a:lnTo>
                    <a:pt x="1321" y="229"/>
                  </a:lnTo>
                  <a:lnTo>
                    <a:pt x="1220" y="153"/>
                  </a:lnTo>
                  <a:lnTo>
                    <a:pt x="1093" y="77"/>
                  </a:lnTo>
                  <a:lnTo>
                    <a:pt x="940" y="26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4945228" y="2915701"/>
              <a:ext cx="42839" cy="19405"/>
            </a:xfrm>
            <a:custGeom>
              <a:rect b="b" l="l" r="r" t="t"/>
              <a:pathLst>
                <a:path extrusionOk="0" h="737" w="1627">
                  <a:moveTo>
                    <a:pt x="179" y="0"/>
                  </a:moveTo>
                  <a:lnTo>
                    <a:pt x="77" y="51"/>
                  </a:lnTo>
                  <a:lnTo>
                    <a:pt x="26" y="127"/>
                  </a:lnTo>
                  <a:lnTo>
                    <a:pt x="1" y="229"/>
                  </a:lnTo>
                  <a:lnTo>
                    <a:pt x="26" y="305"/>
                  </a:lnTo>
                  <a:lnTo>
                    <a:pt x="77" y="407"/>
                  </a:lnTo>
                  <a:lnTo>
                    <a:pt x="229" y="534"/>
                  </a:lnTo>
                  <a:lnTo>
                    <a:pt x="407" y="661"/>
                  </a:lnTo>
                  <a:lnTo>
                    <a:pt x="610" y="711"/>
                  </a:lnTo>
                  <a:lnTo>
                    <a:pt x="814" y="737"/>
                  </a:lnTo>
                  <a:lnTo>
                    <a:pt x="1017" y="711"/>
                  </a:lnTo>
                  <a:lnTo>
                    <a:pt x="1220" y="661"/>
                  </a:lnTo>
                  <a:lnTo>
                    <a:pt x="1398" y="534"/>
                  </a:lnTo>
                  <a:lnTo>
                    <a:pt x="1550" y="407"/>
                  </a:lnTo>
                  <a:lnTo>
                    <a:pt x="1601" y="305"/>
                  </a:lnTo>
                  <a:lnTo>
                    <a:pt x="1627" y="229"/>
                  </a:lnTo>
                  <a:lnTo>
                    <a:pt x="1601" y="127"/>
                  </a:lnTo>
                  <a:lnTo>
                    <a:pt x="1525" y="51"/>
                  </a:lnTo>
                  <a:lnTo>
                    <a:pt x="1449" y="0"/>
                  </a:lnTo>
                  <a:lnTo>
                    <a:pt x="1373" y="0"/>
                  </a:lnTo>
                  <a:lnTo>
                    <a:pt x="1271" y="26"/>
                  </a:lnTo>
                  <a:lnTo>
                    <a:pt x="1195" y="76"/>
                  </a:lnTo>
                  <a:lnTo>
                    <a:pt x="1119" y="153"/>
                  </a:lnTo>
                  <a:lnTo>
                    <a:pt x="1017" y="203"/>
                  </a:lnTo>
                  <a:lnTo>
                    <a:pt x="915" y="254"/>
                  </a:lnTo>
                  <a:lnTo>
                    <a:pt x="712" y="254"/>
                  </a:lnTo>
                  <a:lnTo>
                    <a:pt x="610" y="203"/>
                  </a:lnTo>
                  <a:lnTo>
                    <a:pt x="509" y="153"/>
                  </a:lnTo>
                  <a:lnTo>
                    <a:pt x="433" y="76"/>
                  </a:lnTo>
                  <a:lnTo>
                    <a:pt x="356" y="2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8" name="Google Shape;2348;p36"/>
          <p:cNvGrpSpPr/>
          <p:nvPr/>
        </p:nvGrpSpPr>
        <p:grpSpPr>
          <a:xfrm>
            <a:off x="3412096" y="2533099"/>
            <a:ext cx="348298" cy="447315"/>
            <a:chOff x="4035526" y="3435430"/>
            <a:chExt cx="283653" cy="421439"/>
          </a:xfrm>
        </p:grpSpPr>
        <p:sp>
          <p:nvSpPr>
            <p:cNvPr id="2349" name="Google Shape;2349;p36"/>
            <p:cNvSpPr/>
            <p:nvPr/>
          </p:nvSpPr>
          <p:spPr>
            <a:xfrm>
              <a:off x="4035526" y="3679563"/>
              <a:ext cx="104372" cy="177306"/>
            </a:xfrm>
            <a:custGeom>
              <a:rect b="b" l="l" r="r" t="t"/>
              <a:pathLst>
                <a:path extrusionOk="0" h="6734" w="3964">
                  <a:moveTo>
                    <a:pt x="2287" y="1"/>
                  </a:moveTo>
                  <a:lnTo>
                    <a:pt x="26" y="6200"/>
                  </a:lnTo>
                  <a:lnTo>
                    <a:pt x="1" y="6301"/>
                  </a:lnTo>
                  <a:lnTo>
                    <a:pt x="1" y="6403"/>
                  </a:lnTo>
                  <a:lnTo>
                    <a:pt x="26" y="6479"/>
                  </a:lnTo>
                  <a:lnTo>
                    <a:pt x="77" y="6555"/>
                  </a:lnTo>
                  <a:lnTo>
                    <a:pt x="128" y="6631"/>
                  </a:lnTo>
                  <a:lnTo>
                    <a:pt x="204" y="6682"/>
                  </a:lnTo>
                  <a:lnTo>
                    <a:pt x="305" y="6708"/>
                  </a:lnTo>
                  <a:lnTo>
                    <a:pt x="407" y="6733"/>
                  </a:lnTo>
                  <a:lnTo>
                    <a:pt x="1322" y="6733"/>
                  </a:lnTo>
                  <a:lnTo>
                    <a:pt x="1423" y="6708"/>
                  </a:lnTo>
                  <a:lnTo>
                    <a:pt x="1550" y="6657"/>
                  </a:lnTo>
                  <a:lnTo>
                    <a:pt x="1626" y="6606"/>
                  </a:lnTo>
                  <a:lnTo>
                    <a:pt x="1728" y="6530"/>
                  </a:lnTo>
                  <a:lnTo>
                    <a:pt x="1804" y="6428"/>
                  </a:lnTo>
                  <a:lnTo>
                    <a:pt x="1855" y="6352"/>
                  </a:lnTo>
                  <a:lnTo>
                    <a:pt x="1906" y="6225"/>
                  </a:lnTo>
                  <a:lnTo>
                    <a:pt x="3964" y="611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6"/>
            <p:cNvSpPr/>
            <p:nvPr/>
          </p:nvSpPr>
          <p:spPr>
            <a:xfrm>
              <a:off x="4205433" y="3679563"/>
              <a:ext cx="103714" cy="177306"/>
            </a:xfrm>
            <a:custGeom>
              <a:rect b="b" l="l" r="r" t="t"/>
              <a:pathLst>
                <a:path extrusionOk="0" h="6734" w="3939">
                  <a:moveTo>
                    <a:pt x="1677" y="1"/>
                  </a:moveTo>
                  <a:lnTo>
                    <a:pt x="0" y="611"/>
                  </a:lnTo>
                  <a:lnTo>
                    <a:pt x="2033" y="6225"/>
                  </a:lnTo>
                  <a:lnTo>
                    <a:pt x="2084" y="6352"/>
                  </a:lnTo>
                  <a:lnTo>
                    <a:pt x="2134" y="6428"/>
                  </a:lnTo>
                  <a:lnTo>
                    <a:pt x="2236" y="6530"/>
                  </a:lnTo>
                  <a:lnTo>
                    <a:pt x="2312" y="6606"/>
                  </a:lnTo>
                  <a:lnTo>
                    <a:pt x="2414" y="6657"/>
                  </a:lnTo>
                  <a:lnTo>
                    <a:pt x="2515" y="6708"/>
                  </a:lnTo>
                  <a:lnTo>
                    <a:pt x="2617" y="6733"/>
                  </a:lnTo>
                  <a:lnTo>
                    <a:pt x="3557" y="6733"/>
                  </a:lnTo>
                  <a:lnTo>
                    <a:pt x="3659" y="6708"/>
                  </a:lnTo>
                  <a:lnTo>
                    <a:pt x="3735" y="6682"/>
                  </a:lnTo>
                  <a:lnTo>
                    <a:pt x="3811" y="6631"/>
                  </a:lnTo>
                  <a:lnTo>
                    <a:pt x="3862" y="6555"/>
                  </a:lnTo>
                  <a:lnTo>
                    <a:pt x="3913" y="6479"/>
                  </a:lnTo>
                  <a:lnTo>
                    <a:pt x="3938" y="6403"/>
                  </a:lnTo>
                  <a:lnTo>
                    <a:pt x="3938" y="6301"/>
                  </a:lnTo>
                  <a:lnTo>
                    <a:pt x="3913" y="6200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6"/>
            <p:cNvSpPr/>
            <p:nvPr/>
          </p:nvSpPr>
          <p:spPr>
            <a:xfrm>
              <a:off x="4149245" y="3692280"/>
              <a:ext cx="46841" cy="164589"/>
            </a:xfrm>
            <a:custGeom>
              <a:rect b="b" l="l" r="r" t="t"/>
              <a:pathLst>
                <a:path extrusionOk="0" h="6251" w="1779">
                  <a:moveTo>
                    <a:pt x="0" y="1"/>
                  </a:moveTo>
                  <a:lnTo>
                    <a:pt x="0" y="5666"/>
                  </a:lnTo>
                  <a:lnTo>
                    <a:pt x="0" y="5793"/>
                  </a:lnTo>
                  <a:lnTo>
                    <a:pt x="26" y="5894"/>
                  </a:lnTo>
                  <a:lnTo>
                    <a:pt x="77" y="5996"/>
                  </a:lnTo>
                  <a:lnTo>
                    <a:pt x="153" y="6072"/>
                  </a:lnTo>
                  <a:lnTo>
                    <a:pt x="254" y="6148"/>
                  </a:lnTo>
                  <a:lnTo>
                    <a:pt x="331" y="6199"/>
                  </a:lnTo>
                  <a:lnTo>
                    <a:pt x="458" y="6225"/>
                  </a:lnTo>
                  <a:lnTo>
                    <a:pt x="559" y="6250"/>
                  </a:lnTo>
                  <a:lnTo>
                    <a:pt x="1194" y="6250"/>
                  </a:lnTo>
                  <a:lnTo>
                    <a:pt x="1321" y="6225"/>
                  </a:lnTo>
                  <a:lnTo>
                    <a:pt x="1423" y="6199"/>
                  </a:lnTo>
                  <a:lnTo>
                    <a:pt x="1525" y="6148"/>
                  </a:lnTo>
                  <a:lnTo>
                    <a:pt x="1601" y="6072"/>
                  </a:lnTo>
                  <a:lnTo>
                    <a:pt x="1677" y="5996"/>
                  </a:lnTo>
                  <a:lnTo>
                    <a:pt x="1728" y="5894"/>
                  </a:lnTo>
                  <a:lnTo>
                    <a:pt x="1753" y="5793"/>
                  </a:lnTo>
                  <a:lnTo>
                    <a:pt x="1779" y="5666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6"/>
            <p:cNvSpPr/>
            <p:nvPr/>
          </p:nvSpPr>
          <p:spPr>
            <a:xfrm>
              <a:off x="4205433" y="3679563"/>
              <a:ext cx="64903" cy="68274"/>
            </a:xfrm>
            <a:custGeom>
              <a:rect b="b" l="l" r="r" t="t"/>
              <a:pathLst>
                <a:path extrusionOk="0" h="2593" w="2465">
                  <a:moveTo>
                    <a:pt x="1677" y="1"/>
                  </a:moveTo>
                  <a:lnTo>
                    <a:pt x="0" y="611"/>
                  </a:lnTo>
                  <a:lnTo>
                    <a:pt x="712" y="2592"/>
                  </a:lnTo>
                  <a:lnTo>
                    <a:pt x="1067" y="2592"/>
                  </a:lnTo>
                  <a:lnTo>
                    <a:pt x="1448" y="2567"/>
                  </a:lnTo>
                  <a:lnTo>
                    <a:pt x="1804" y="2491"/>
                  </a:lnTo>
                  <a:lnTo>
                    <a:pt x="2160" y="2389"/>
                  </a:lnTo>
                  <a:lnTo>
                    <a:pt x="2465" y="221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6"/>
            <p:cNvSpPr/>
            <p:nvPr/>
          </p:nvSpPr>
          <p:spPr>
            <a:xfrm>
              <a:off x="4149245" y="3692280"/>
              <a:ext cx="46841" cy="55556"/>
            </a:xfrm>
            <a:custGeom>
              <a:rect b="b" l="l" r="r" t="t"/>
              <a:pathLst>
                <a:path extrusionOk="0" h="2110" w="1779">
                  <a:moveTo>
                    <a:pt x="0" y="1"/>
                  </a:moveTo>
                  <a:lnTo>
                    <a:pt x="0" y="2109"/>
                  </a:lnTo>
                  <a:lnTo>
                    <a:pt x="1779" y="2109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6"/>
            <p:cNvSpPr/>
            <p:nvPr/>
          </p:nvSpPr>
          <p:spPr>
            <a:xfrm>
              <a:off x="4076337" y="3679563"/>
              <a:ext cx="63561" cy="68274"/>
            </a:xfrm>
            <a:custGeom>
              <a:rect b="b" l="l" r="r" t="t"/>
              <a:pathLst>
                <a:path extrusionOk="0" h="2593" w="2414">
                  <a:moveTo>
                    <a:pt x="737" y="1"/>
                  </a:moveTo>
                  <a:lnTo>
                    <a:pt x="0" y="1982"/>
                  </a:lnTo>
                  <a:lnTo>
                    <a:pt x="178" y="2135"/>
                  </a:lnTo>
                  <a:lnTo>
                    <a:pt x="381" y="2236"/>
                  </a:lnTo>
                  <a:lnTo>
                    <a:pt x="559" y="2338"/>
                  </a:lnTo>
                  <a:lnTo>
                    <a:pt x="788" y="2440"/>
                  </a:lnTo>
                  <a:lnTo>
                    <a:pt x="991" y="2491"/>
                  </a:lnTo>
                  <a:lnTo>
                    <a:pt x="1220" y="2541"/>
                  </a:lnTo>
                  <a:lnTo>
                    <a:pt x="1448" y="2592"/>
                  </a:lnTo>
                  <a:lnTo>
                    <a:pt x="1677" y="2592"/>
                  </a:lnTo>
                  <a:lnTo>
                    <a:pt x="2414" y="611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6"/>
            <p:cNvSpPr/>
            <p:nvPr/>
          </p:nvSpPr>
          <p:spPr>
            <a:xfrm>
              <a:off x="4074336" y="3654813"/>
              <a:ext cx="206717" cy="67589"/>
            </a:xfrm>
            <a:custGeom>
              <a:rect b="b" l="l" r="r" t="t"/>
              <a:pathLst>
                <a:path extrusionOk="0" h="2567" w="785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6250" y="2567"/>
                  </a:lnTo>
                  <a:lnTo>
                    <a:pt x="6427" y="2541"/>
                  </a:lnTo>
                  <a:lnTo>
                    <a:pt x="6580" y="2491"/>
                  </a:lnTo>
                  <a:lnTo>
                    <a:pt x="6758" y="2440"/>
                  </a:lnTo>
                  <a:lnTo>
                    <a:pt x="6910" y="2364"/>
                  </a:lnTo>
                  <a:lnTo>
                    <a:pt x="7063" y="2262"/>
                  </a:lnTo>
                  <a:lnTo>
                    <a:pt x="7190" y="2160"/>
                  </a:lnTo>
                  <a:lnTo>
                    <a:pt x="7317" y="2059"/>
                  </a:lnTo>
                  <a:lnTo>
                    <a:pt x="7444" y="1906"/>
                  </a:lnTo>
                  <a:lnTo>
                    <a:pt x="7545" y="1779"/>
                  </a:lnTo>
                  <a:lnTo>
                    <a:pt x="7647" y="1627"/>
                  </a:lnTo>
                  <a:lnTo>
                    <a:pt x="7723" y="1474"/>
                  </a:lnTo>
                  <a:lnTo>
                    <a:pt x="7774" y="1297"/>
                  </a:lnTo>
                  <a:lnTo>
                    <a:pt x="7825" y="1144"/>
                  </a:lnTo>
                  <a:lnTo>
                    <a:pt x="7850" y="966"/>
                  </a:lnTo>
                  <a:lnTo>
                    <a:pt x="7850" y="76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6"/>
            <p:cNvSpPr/>
            <p:nvPr/>
          </p:nvSpPr>
          <p:spPr>
            <a:xfrm>
              <a:off x="4074336" y="3654813"/>
              <a:ext cx="116405" cy="67589"/>
            </a:xfrm>
            <a:custGeom>
              <a:rect b="b" l="l" r="r" t="t"/>
              <a:pathLst>
                <a:path extrusionOk="0" h="2567" w="4421">
                  <a:moveTo>
                    <a:pt x="3938" y="1"/>
                  </a:moveTo>
                  <a:lnTo>
                    <a:pt x="0" y="763"/>
                  </a:lnTo>
                  <a:lnTo>
                    <a:pt x="25" y="966"/>
                  </a:lnTo>
                  <a:lnTo>
                    <a:pt x="51" y="1144"/>
                  </a:lnTo>
                  <a:lnTo>
                    <a:pt x="76" y="1297"/>
                  </a:lnTo>
                  <a:lnTo>
                    <a:pt x="152" y="1474"/>
                  </a:lnTo>
                  <a:lnTo>
                    <a:pt x="229" y="1627"/>
                  </a:lnTo>
                  <a:lnTo>
                    <a:pt x="305" y="1779"/>
                  </a:lnTo>
                  <a:lnTo>
                    <a:pt x="407" y="1906"/>
                  </a:lnTo>
                  <a:lnTo>
                    <a:pt x="534" y="2059"/>
                  </a:lnTo>
                  <a:lnTo>
                    <a:pt x="661" y="2160"/>
                  </a:lnTo>
                  <a:lnTo>
                    <a:pt x="813" y="2262"/>
                  </a:lnTo>
                  <a:lnTo>
                    <a:pt x="940" y="2364"/>
                  </a:lnTo>
                  <a:lnTo>
                    <a:pt x="1118" y="2440"/>
                  </a:lnTo>
                  <a:lnTo>
                    <a:pt x="1270" y="2491"/>
                  </a:lnTo>
                  <a:lnTo>
                    <a:pt x="1448" y="2541"/>
                  </a:lnTo>
                  <a:lnTo>
                    <a:pt x="1626" y="2567"/>
                  </a:lnTo>
                  <a:lnTo>
                    <a:pt x="2591" y="2567"/>
                  </a:lnTo>
                  <a:lnTo>
                    <a:pt x="2413" y="2541"/>
                  </a:lnTo>
                  <a:lnTo>
                    <a:pt x="2236" y="2491"/>
                  </a:lnTo>
                  <a:lnTo>
                    <a:pt x="2083" y="2440"/>
                  </a:lnTo>
                  <a:lnTo>
                    <a:pt x="1905" y="2364"/>
                  </a:lnTo>
                  <a:lnTo>
                    <a:pt x="1778" y="2262"/>
                  </a:lnTo>
                  <a:lnTo>
                    <a:pt x="1626" y="2160"/>
                  </a:lnTo>
                  <a:lnTo>
                    <a:pt x="1499" y="2059"/>
                  </a:lnTo>
                  <a:lnTo>
                    <a:pt x="1397" y="1906"/>
                  </a:lnTo>
                  <a:lnTo>
                    <a:pt x="1270" y="1779"/>
                  </a:lnTo>
                  <a:lnTo>
                    <a:pt x="1194" y="1627"/>
                  </a:lnTo>
                  <a:lnTo>
                    <a:pt x="1118" y="1474"/>
                  </a:lnTo>
                  <a:lnTo>
                    <a:pt x="1067" y="1297"/>
                  </a:lnTo>
                  <a:lnTo>
                    <a:pt x="1016" y="1144"/>
                  </a:lnTo>
                  <a:lnTo>
                    <a:pt x="991" y="966"/>
                  </a:lnTo>
                  <a:lnTo>
                    <a:pt x="965" y="763"/>
                  </a:lnTo>
                  <a:lnTo>
                    <a:pt x="4420" y="103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D8D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6"/>
            <p:cNvSpPr/>
            <p:nvPr/>
          </p:nvSpPr>
          <p:spPr>
            <a:xfrm>
              <a:off x="4036869" y="3435430"/>
              <a:ext cx="282310" cy="239498"/>
            </a:xfrm>
            <a:custGeom>
              <a:rect b="b" l="l" r="r" t="t"/>
              <a:pathLst>
                <a:path extrusionOk="0" h="9096" w="10722">
                  <a:moveTo>
                    <a:pt x="4091" y="0"/>
                  </a:moveTo>
                  <a:lnTo>
                    <a:pt x="3887" y="51"/>
                  </a:lnTo>
                  <a:lnTo>
                    <a:pt x="3684" y="153"/>
                  </a:lnTo>
                  <a:lnTo>
                    <a:pt x="3506" y="254"/>
                  </a:lnTo>
                  <a:lnTo>
                    <a:pt x="3354" y="407"/>
                  </a:lnTo>
                  <a:lnTo>
                    <a:pt x="3201" y="559"/>
                  </a:lnTo>
                  <a:lnTo>
                    <a:pt x="3100" y="762"/>
                  </a:lnTo>
                  <a:lnTo>
                    <a:pt x="3024" y="966"/>
                  </a:lnTo>
                  <a:lnTo>
                    <a:pt x="2973" y="1093"/>
                  </a:lnTo>
                  <a:lnTo>
                    <a:pt x="2922" y="1220"/>
                  </a:lnTo>
                  <a:lnTo>
                    <a:pt x="2846" y="1321"/>
                  </a:lnTo>
                  <a:lnTo>
                    <a:pt x="2744" y="1398"/>
                  </a:lnTo>
                  <a:lnTo>
                    <a:pt x="2617" y="1474"/>
                  </a:lnTo>
                  <a:lnTo>
                    <a:pt x="2515" y="1525"/>
                  </a:lnTo>
                  <a:lnTo>
                    <a:pt x="2363" y="1550"/>
                  </a:lnTo>
                  <a:lnTo>
                    <a:pt x="2236" y="1575"/>
                  </a:lnTo>
                  <a:lnTo>
                    <a:pt x="1423" y="1575"/>
                  </a:lnTo>
                  <a:lnTo>
                    <a:pt x="1144" y="1601"/>
                  </a:lnTo>
                  <a:lnTo>
                    <a:pt x="864" y="1677"/>
                  </a:lnTo>
                  <a:lnTo>
                    <a:pt x="636" y="1804"/>
                  </a:lnTo>
                  <a:lnTo>
                    <a:pt x="407" y="1982"/>
                  </a:lnTo>
                  <a:lnTo>
                    <a:pt x="229" y="2210"/>
                  </a:lnTo>
                  <a:lnTo>
                    <a:pt x="102" y="2439"/>
                  </a:lnTo>
                  <a:lnTo>
                    <a:pt x="26" y="2719"/>
                  </a:lnTo>
                  <a:lnTo>
                    <a:pt x="0" y="2998"/>
                  </a:lnTo>
                  <a:lnTo>
                    <a:pt x="0" y="7672"/>
                  </a:lnTo>
                  <a:lnTo>
                    <a:pt x="26" y="7952"/>
                  </a:lnTo>
                  <a:lnTo>
                    <a:pt x="102" y="8231"/>
                  </a:lnTo>
                  <a:lnTo>
                    <a:pt x="229" y="8460"/>
                  </a:lnTo>
                  <a:lnTo>
                    <a:pt x="407" y="8689"/>
                  </a:lnTo>
                  <a:lnTo>
                    <a:pt x="636" y="8866"/>
                  </a:lnTo>
                  <a:lnTo>
                    <a:pt x="864" y="8993"/>
                  </a:lnTo>
                  <a:lnTo>
                    <a:pt x="1144" y="9070"/>
                  </a:lnTo>
                  <a:lnTo>
                    <a:pt x="1423" y="9095"/>
                  </a:lnTo>
                  <a:lnTo>
                    <a:pt x="9273" y="9095"/>
                  </a:lnTo>
                  <a:lnTo>
                    <a:pt x="9552" y="9070"/>
                  </a:lnTo>
                  <a:lnTo>
                    <a:pt x="9832" y="8993"/>
                  </a:lnTo>
                  <a:lnTo>
                    <a:pt x="10061" y="8866"/>
                  </a:lnTo>
                  <a:lnTo>
                    <a:pt x="10289" y="8689"/>
                  </a:lnTo>
                  <a:lnTo>
                    <a:pt x="10467" y="8485"/>
                  </a:lnTo>
                  <a:lnTo>
                    <a:pt x="10594" y="8257"/>
                  </a:lnTo>
                  <a:lnTo>
                    <a:pt x="10696" y="8003"/>
                  </a:lnTo>
                  <a:lnTo>
                    <a:pt x="10721" y="7723"/>
                  </a:lnTo>
                  <a:lnTo>
                    <a:pt x="9527" y="5335"/>
                  </a:lnTo>
                  <a:lnTo>
                    <a:pt x="10721" y="2947"/>
                  </a:lnTo>
                  <a:lnTo>
                    <a:pt x="10696" y="2668"/>
                  </a:lnTo>
                  <a:lnTo>
                    <a:pt x="10594" y="2414"/>
                  </a:lnTo>
                  <a:lnTo>
                    <a:pt x="10467" y="2185"/>
                  </a:lnTo>
                  <a:lnTo>
                    <a:pt x="10289" y="1982"/>
                  </a:lnTo>
                  <a:lnTo>
                    <a:pt x="10061" y="1804"/>
                  </a:lnTo>
                  <a:lnTo>
                    <a:pt x="9832" y="1677"/>
                  </a:lnTo>
                  <a:lnTo>
                    <a:pt x="9552" y="1601"/>
                  </a:lnTo>
                  <a:lnTo>
                    <a:pt x="9273" y="1575"/>
                  </a:lnTo>
                  <a:lnTo>
                    <a:pt x="8054" y="1575"/>
                  </a:lnTo>
                  <a:lnTo>
                    <a:pt x="7927" y="1550"/>
                  </a:lnTo>
                  <a:lnTo>
                    <a:pt x="7800" y="1525"/>
                  </a:lnTo>
                  <a:lnTo>
                    <a:pt x="7673" y="1474"/>
                  </a:lnTo>
                  <a:lnTo>
                    <a:pt x="7571" y="1398"/>
                  </a:lnTo>
                  <a:lnTo>
                    <a:pt x="7469" y="1321"/>
                  </a:lnTo>
                  <a:lnTo>
                    <a:pt x="7393" y="1220"/>
                  </a:lnTo>
                  <a:lnTo>
                    <a:pt x="7317" y="1093"/>
                  </a:lnTo>
                  <a:lnTo>
                    <a:pt x="7266" y="966"/>
                  </a:lnTo>
                  <a:lnTo>
                    <a:pt x="7190" y="762"/>
                  </a:lnTo>
                  <a:lnTo>
                    <a:pt x="7088" y="559"/>
                  </a:lnTo>
                  <a:lnTo>
                    <a:pt x="6961" y="407"/>
                  </a:lnTo>
                  <a:lnTo>
                    <a:pt x="6783" y="254"/>
                  </a:lnTo>
                  <a:lnTo>
                    <a:pt x="6606" y="153"/>
                  </a:lnTo>
                  <a:lnTo>
                    <a:pt x="6428" y="51"/>
                  </a:lnTo>
                  <a:lnTo>
                    <a:pt x="6199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6"/>
            <p:cNvSpPr/>
            <p:nvPr/>
          </p:nvSpPr>
          <p:spPr>
            <a:xfrm>
              <a:off x="4036869" y="3476900"/>
              <a:ext cx="62902" cy="198028"/>
            </a:xfrm>
            <a:custGeom>
              <a:rect b="b" l="l" r="r" t="t"/>
              <a:pathLst>
                <a:path extrusionOk="0" h="7521" w="2389">
                  <a:moveTo>
                    <a:pt x="1423" y="0"/>
                  </a:moveTo>
                  <a:lnTo>
                    <a:pt x="1144" y="26"/>
                  </a:lnTo>
                  <a:lnTo>
                    <a:pt x="864" y="102"/>
                  </a:lnTo>
                  <a:lnTo>
                    <a:pt x="636" y="229"/>
                  </a:lnTo>
                  <a:lnTo>
                    <a:pt x="407" y="407"/>
                  </a:lnTo>
                  <a:lnTo>
                    <a:pt x="229" y="635"/>
                  </a:lnTo>
                  <a:lnTo>
                    <a:pt x="102" y="864"/>
                  </a:lnTo>
                  <a:lnTo>
                    <a:pt x="26" y="1144"/>
                  </a:lnTo>
                  <a:lnTo>
                    <a:pt x="0" y="1423"/>
                  </a:lnTo>
                  <a:lnTo>
                    <a:pt x="0" y="6097"/>
                  </a:lnTo>
                  <a:lnTo>
                    <a:pt x="0" y="6148"/>
                  </a:lnTo>
                  <a:lnTo>
                    <a:pt x="0" y="6301"/>
                  </a:lnTo>
                  <a:lnTo>
                    <a:pt x="51" y="6478"/>
                  </a:lnTo>
                  <a:lnTo>
                    <a:pt x="127" y="6707"/>
                  </a:lnTo>
                  <a:lnTo>
                    <a:pt x="254" y="6936"/>
                  </a:lnTo>
                  <a:lnTo>
                    <a:pt x="356" y="7037"/>
                  </a:lnTo>
                  <a:lnTo>
                    <a:pt x="458" y="7139"/>
                  </a:lnTo>
                  <a:lnTo>
                    <a:pt x="559" y="7241"/>
                  </a:lnTo>
                  <a:lnTo>
                    <a:pt x="686" y="7342"/>
                  </a:lnTo>
                  <a:lnTo>
                    <a:pt x="839" y="7393"/>
                  </a:lnTo>
                  <a:lnTo>
                    <a:pt x="1017" y="7469"/>
                  </a:lnTo>
                  <a:lnTo>
                    <a:pt x="1220" y="7495"/>
                  </a:lnTo>
                  <a:lnTo>
                    <a:pt x="1423" y="7520"/>
                  </a:lnTo>
                  <a:lnTo>
                    <a:pt x="2388" y="7520"/>
                  </a:lnTo>
                  <a:lnTo>
                    <a:pt x="2109" y="7495"/>
                  </a:lnTo>
                  <a:lnTo>
                    <a:pt x="1830" y="7418"/>
                  </a:lnTo>
                  <a:lnTo>
                    <a:pt x="1601" y="7291"/>
                  </a:lnTo>
                  <a:lnTo>
                    <a:pt x="1372" y="7114"/>
                  </a:lnTo>
                  <a:lnTo>
                    <a:pt x="1194" y="6885"/>
                  </a:lnTo>
                  <a:lnTo>
                    <a:pt x="1067" y="6656"/>
                  </a:lnTo>
                  <a:lnTo>
                    <a:pt x="991" y="6377"/>
                  </a:lnTo>
                  <a:lnTo>
                    <a:pt x="966" y="6097"/>
                  </a:lnTo>
                  <a:lnTo>
                    <a:pt x="966" y="1118"/>
                  </a:lnTo>
                  <a:lnTo>
                    <a:pt x="966" y="940"/>
                  </a:lnTo>
                  <a:lnTo>
                    <a:pt x="991" y="788"/>
                  </a:lnTo>
                  <a:lnTo>
                    <a:pt x="1042" y="635"/>
                  </a:lnTo>
                  <a:lnTo>
                    <a:pt x="1093" y="483"/>
                  </a:lnTo>
                  <a:lnTo>
                    <a:pt x="1169" y="331"/>
                  </a:lnTo>
                  <a:lnTo>
                    <a:pt x="1271" y="204"/>
                  </a:lnTo>
                  <a:lnTo>
                    <a:pt x="1372" y="10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6"/>
            <p:cNvSpPr/>
            <p:nvPr/>
          </p:nvSpPr>
          <p:spPr>
            <a:xfrm>
              <a:off x="4256935" y="3513025"/>
              <a:ext cx="62244" cy="125778"/>
            </a:xfrm>
            <a:custGeom>
              <a:rect b="b" l="l" r="r" t="t"/>
              <a:pathLst>
                <a:path extrusionOk="0" h="4777" w="2364">
                  <a:moveTo>
                    <a:pt x="2363" y="0"/>
                  </a:moveTo>
                  <a:lnTo>
                    <a:pt x="940" y="432"/>
                  </a:lnTo>
                  <a:lnTo>
                    <a:pt x="737" y="508"/>
                  </a:lnTo>
                  <a:lnTo>
                    <a:pt x="559" y="610"/>
                  </a:lnTo>
                  <a:lnTo>
                    <a:pt x="382" y="737"/>
                  </a:lnTo>
                  <a:lnTo>
                    <a:pt x="255" y="915"/>
                  </a:lnTo>
                  <a:lnTo>
                    <a:pt x="153" y="1093"/>
                  </a:lnTo>
                  <a:lnTo>
                    <a:pt x="51" y="1270"/>
                  </a:lnTo>
                  <a:lnTo>
                    <a:pt x="0" y="1474"/>
                  </a:lnTo>
                  <a:lnTo>
                    <a:pt x="0" y="1702"/>
                  </a:lnTo>
                  <a:lnTo>
                    <a:pt x="0" y="3074"/>
                  </a:lnTo>
                  <a:lnTo>
                    <a:pt x="0" y="3303"/>
                  </a:lnTo>
                  <a:lnTo>
                    <a:pt x="51" y="3506"/>
                  </a:lnTo>
                  <a:lnTo>
                    <a:pt x="153" y="3684"/>
                  </a:lnTo>
                  <a:lnTo>
                    <a:pt x="255" y="3862"/>
                  </a:lnTo>
                  <a:lnTo>
                    <a:pt x="382" y="4014"/>
                  </a:lnTo>
                  <a:lnTo>
                    <a:pt x="559" y="4167"/>
                  </a:lnTo>
                  <a:lnTo>
                    <a:pt x="737" y="4268"/>
                  </a:lnTo>
                  <a:lnTo>
                    <a:pt x="940" y="4344"/>
                  </a:lnTo>
                  <a:lnTo>
                    <a:pt x="2363" y="4776"/>
                  </a:lnTo>
                  <a:lnTo>
                    <a:pt x="2363" y="4725"/>
                  </a:lnTo>
                  <a:lnTo>
                    <a:pt x="2363" y="51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6"/>
            <p:cNvSpPr/>
            <p:nvPr/>
          </p:nvSpPr>
          <p:spPr>
            <a:xfrm>
              <a:off x="4079681" y="3508997"/>
              <a:ext cx="133809" cy="133809"/>
            </a:xfrm>
            <a:custGeom>
              <a:rect b="b" l="l" r="r" t="t"/>
              <a:pathLst>
                <a:path extrusionOk="0" h="5082" w="5082">
                  <a:moveTo>
                    <a:pt x="2287" y="1"/>
                  </a:moveTo>
                  <a:lnTo>
                    <a:pt x="2033" y="52"/>
                  </a:lnTo>
                  <a:lnTo>
                    <a:pt x="1779" y="102"/>
                  </a:lnTo>
                  <a:lnTo>
                    <a:pt x="1550" y="204"/>
                  </a:lnTo>
                  <a:lnTo>
                    <a:pt x="1321" y="306"/>
                  </a:lnTo>
                  <a:lnTo>
                    <a:pt x="1118" y="433"/>
                  </a:lnTo>
                  <a:lnTo>
                    <a:pt x="940" y="585"/>
                  </a:lnTo>
                  <a:lnTo>
                    <a:pt x="737" y="738"/>
                  </a:lnTo>
                  <a:lnTo>
                    <a:pt x="585" y="915"/>
                  </a:lnTo>
                  <a:lnTo>
                    <a:pt x="432" y="1119"/>
                  </a:lnTo>
                  <a:lnTo>
                    <a:pt x="305" y="1322"/>
                  </a:lnTo>
                  <a:lnTo>
                    <a:pt x="204" y="1550"/>
                  </a:lnTo>
                  <a:lnTo>
                    <a:pt x="127" y="1779"/>
                  </a:lnTo>
                  <a:lnTo>
                    <a:pt x="51" y="2033"/>
                  </a:lnTo>
                  <a:lnTo>
                    <a:pt x="26" y="2287"/>
                  </a:lnTo>
                  <a:lnTo>
                    <a:pt x="0" y="2541"/>
                  </a:lnTo>
                  <a:lnTo>
                    <a:pt x="26" y="2795"/>
                  </a:lnTo>
                  <a:lnTo>
                    <a:pt x="51" y="3049"/>
                  </a:lnTo>
                  <a:lnTo>
                    <a:pt x="127" y="3303"/>
                  </a:lnTo>
                  <a:lnTo>
                    <a:pt x="204" y="3532"/>
                  </a:lnTo>
                  <a:lnTo>
                    <a:pt x="305" y="3761"/>
                  </a:lnTo>
                  <a:lnTo>
                    <a:pt x="432" y="3964"/>
                  </a:lnTo>
                  <a:lnTo>
                    <a:pt x="585" y="4167"/>
                  </a:lnTo>
                  <a:lnTo>
                    <a:pt x="737" y="4345"/>
                  </a:lnTo>
                  <a:lnTo>
                    <a:pt x="940" y="4497"/>
                  </a:lnTo>
                  <a:lnTo>
                    <a:pt x="1118" y="4650"/>
                  </a:lnTo>
                  <a:lnTo>
                    <a:pt x="1321" y="4777"/>
                  </a:lnTo>
                  <a:lnTo>
                    <a:pt x="1550" y="4878"/>
                  </a:lnTo>
                  <a:lnTo>
                    <a:pt x="1779" y="4980"/>
                  </a:lnTo>
                  <a:lnTo>
                    <a:pt x="2033" y="5031"/>
                  </a:lnTo>
                  <a:lnTo>
                    <a:pt x="2287" y="5082"/>
                  </a:lnTo>
                  <a:lnTo>
                    <a:pt x="2795" y="5082"/>
                  </a:lnTo>
                  <a:lnTo>
                    <a:pt x="3049" y="5031"/>
                  </a:lnTo>
                  <a:lnTo>
                    <a:pt x="3303" y="4980"/>
                  </a:lnTo>
                  <a:lnTo>
                    <a:pt x="3532" y="4878"/>
                  </a:lnTo>
                  <a:lnTo>
                    <a:pt x="3760" y="4777"/>
                  </a:lnTo>
                  <a:lnTo>
                    <a:pt x="3963" y="4650"/>
                  </a:lnTo>
                  <a:lnTo>
                    <a:pt x="4167" y="4497"/>
                  </a:lnTo>
                  <a:lnTo>
                    <a:pt x="4344" y="4345"/>
                  </a:lnTo>
                  <a:lnTo>
                    <a:pt x="4497" y="4167"/>
                  </a:lnTo>
                  <a:lnTo>
                    <a:pt x="4649" y="3964"/>
                  </a:lnTo>
                  <a:lnTo>
                    <a:pt x="4776" y="3761"/>
                  </a:lnTo>
                  <a:lnTo>
                    <a:pt x="4878" y="3532"/>
                  </a:lnTo>
                  <a:lnTo>
                    <a:pt x="4980" y="3303"/>
                  </a:lnTo>
                  <a:lnTo>
                    <a:pt x="5030" y="3049"/>
                  </a:lnTo>
                  <a:lnTo>
                    <a:pt x="5081" y="2795"/>
                  </a:lnTo>
                  <a:lnTo>
                    <a:pt x="5081" y="2541"/>
                  </a:lnTo>
                  <a:lnTo>
                    <a:pt x="5081" y="2287"/>
                  </a:lnTo>
                  <a:lnTo>
                    <a:pt x="5030" y="2033"/>
                  </a:lnTo>
                  <a:lnTo>
                    <a:pt x="4980" y="1779"/>
                  </a:lnTo>
                  <a:lnTo>
                    <a:pt x="4878" y="1550"/>
                  </a:lnTo>
                  <a:lnTo>
                    <a:pt x="4776" y="1322"/>
                  </a:lnTo>
                  <a:lnTo>
                    <a:pt x="4649" y="1119"/>
                  </a:lnTo>
                  <a:lnTo>
                    <a:pt x="4497" y="915"/>
                  </a:lnTo>
                  <a:lnTo>
                    <a:pt x="4344" y="738"/>
                  </a:lnTo>
                  <a:lnTo>
                    <a:pt x="4167" y="585"/>
                  </a:lnTo>
                  <a:lnTo>
                    <a:pt x="3963" y="433"/>
                  </a:lnTo>
                  <a:lnTo>
                    <a:pt x="3760" y="306"/>
                  </a:lnTo>
                  <a:lnTo>
                    <a:pt x="3532" y="204"/>
                  </a:lnTo>
                  <a:lnTo>
                    <a:pt x="3303" y="102"/>
                  </a:lnTo>
                  <a:lnTo>
                    <a:pt x="3049" y="52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6"/>
            <p:cNvSpPr/>
            <p:nvPr/>
          </p:nvSpPr>
          <p:spPr>
            <a:xfrm>
              <a:off x="4113779" y="3543120"/>
              <a:ext cx="65588" cy="65588"/>
            </a:xfrm>
            <a:custGeom>
              <a:rect b="b" l="l" r="r" t="t"/>
              <a:pathLst>
                <a:path extrusionOk="0" h="2491" w="2491">
                  <a:moveTo>
                    <a:pt x="1246" y="0"/>
                  </a:moveTo>
                  <a:lnTo>
                    <a:pt x="992" y="26"/>
                  </a:lnTo>
                  <a:lnTo>
                    <a:pt x="763" y="102"/>
                  </a:lnTo>
                  <a:lnTo>
                    <a:pt x="560" y="204"/>
                  </a:lnTo>
                  <a:lnTo>
                    <a:pt x="357" y="356"/>
                  </a:lnTo>
                  <a:lnTo>
                    <a:pt x="204" y="534"/>
                  </a:lnTo>
                  <a:lnTo>
                    <a:pt x="103" y="763"/>
                  </a:lnTo>
                  <a:lnTo>
                    <a:pt x="26" y="991"/>
                  </a:lnTo>
                  <a:lnTo>
                    <a:pt x="1" y="1245"/>
                  </a:lnTo>
                  <a:lnTo>
                    <a:pt x="26" y="1499"/>
                  </a:lnTo>
                  <a:lnTo>
                    <a:pt x="103" y="1728"/>
                  </a:lnTo>
                  <a:lnTo>
                    <a:pt x="204" y="1931"/>
                  </a:lnTo>
                  <a:lnTo>
                    <a:pt x="357" y="2134"/>
                  </a:lnTo>
                  <a:lnTo>
                    <a:pt x="560" y="2287"/>
                  </a:lnTo>
                  <a:lnTo>
                    <a:pt x="763" y="2388"/>
                  </a:lnTo>
                  <a:lnTo>
                    <a:pt x="992" y="2465"/>
                  </a:lnTo>
                  <a:lnTo>
                    <a:pt x="1246" y="2490"/>
                  </a:lnTo>
                  <a:lnTo>
                    <a:pt x="1500" y="2465"/>
                  </a:lnTo>
                  <a:lnTo>
                    <a:pt x="1728" y="2388"/>
                  </a:lnTo>
                  <a:lnTo>
                    <a:pt x="1957" y="2287"/>
                  </a:lnTo>
                  <a:lnTo>
                    <a:pt x="2135" y="2134"/>
                  </a:lnTo>
                  <a:lnTo>
                    <a:pt x="2287" y="1931"/>
                  </a:lnTo>
                  <a:lnTo>
                    <a:pt x="2389" y="1728"/>
                  </a:lnTo>
                  <a:lnTo>
                    <a:pt x="2465" y="1499"/>
                  </a:lnTo>
                  <a:lnTo>
                    <a:pt x="2491" y="1245"/>
                  </a:lnTo>
                  <a:lnTo>
                    <a:pt x="2465" y="991"/>
                  </a:lnTo>
                  <a:lnTo>
                    <a:pt x="2389" y="763"/>
                  </a:lnTo>
                  <a:lnTo>
                    <a:pt x="2287" y="534"/>
                  </a:lnTo>
                  <a:lnTo>
                    <a:pt x="2135" y="356"/>
                  </a:lnTo>
                  <a:lnTo>
                    <a:pt x="1957" y="204"/>
                  </a:lnTo>
                  <a:lnTo>
                    <a:pt x="1728" y="102"/>
                  </a:lnTo>
                  <a:lnTo>
                    <a:pt x="1500" y="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6"/>
            <p:cNvSpPr/>
            <p:nvPr/>
          </p:nvSpPr>
          <p:spPr>
            <a:xfrm>
              <a:off x="4147902" y="3460839"/>
              <a:ext cx="48868" cy="28120"/>
            </a:xfrm>
            <a:custGeom>
              <a:rect b="b" l="l" r="r" t="t"/>
              <a:pathLst>
                <a:path extrusionOk="0" h="1068" w="1856">
                  <a:moveTo>
                    <a:pt x="432" y="1"/>
                  </a:moveTo>
                  <a:lnTo>
                    <a:pt x="331" y="26"/>
                  </a:lnTo>
                  <a:lnTo>
                    <a:pt x="255" y="77"/>
                  </a:lnTo>
                  <a:lnTo>
                    <a:pt x="178" y="153"/>
                  </a:lnTo>
                  <a:lnTo>
                    <a:pt x="102" y="229"/>
                  </a:lnTo>
                  <a:lnTo>
                    <a:pt x="51" y="306"/>
                  </a:lnTo>
                  <a:lnTo>
                    <a:pt x="26" y="407"/>
                  </a:lnTo>
                  <a:lnTo>
                    <a:pt x="1" y="534"/>
                  </a:lnTo>
                  <a:lnTo>
                    <a:pt x="26" y="636"/>
                  </a:lnTo>
                  <a:lnTo>
                    <a:pt x="51" y="737"/>
                  </a:lnTo>
                  <a:lnTo>
                    <a:pt x="102" y="814"/>
                  </a:lnTo>
                  <a:lnTo>
                    <a:pt x="178" y="890"/>
                  </a:lnTo>
                  <a:lnTo>
                    <a:pt x="255" y="966"/>
                  </a:lnTo>
                  <a:lnTo>
                    <a:pt x="331" y="1017"/>
                  </a:lnTo>
                  <a:lnTo>
                    <a:pt x="432" y="1042"/>
                  </a:lnTo>
                  <a:lnTo>
                    <a:pt x="534" y="1068"/>
                  </a:lnTo>
                  <a:lnTo>
                    <a:pt x="1322" y="1068"/>
                  </a:lnTo>
                  <a:lnTo>
                    <a:pt x="1423" y="1042"/>
                  </a:lnTo>
                  <a:lnTo>
                    <a:pt x="1525" y="1017"/>
                  </a:lnTo>
                  <a:lnTo>
                    <a:pt x="1626" y="966"/>
                  </a:lnTo>
                  <a:lnTo>
                    <a:pt x="1703" y="890"/>
                  </a:lnTo>
                  <a:lnTo>
                    <a:pt x="1753" y="814"/>
                  </a:lnTo>
                  <a:lnTo>
                    <a:pt x="1804" y="737"/>
                  </a:lnTo>
                  <a:lnTo>
                    <a:pt x="1855" y="636"/>
                  </a:lnTo>
                  <a:lnTo>
                    <a:pt x="1855" y="534"/>
                  </a:lnTo>
                  <a:lnTo>
                    <a:pt x="1855" y="407"/>
                  </a:lnTo>
                  <a:lnTo>
                    <a:pt x="1804" y="306"/>
                  </a:lnTo>
                  <a:lnTo>
                    <a:pt x="1753" y="229"/>
                  </a:lnTo>
                  <a:lnTo>
                    <a:pt x="1703" y="153"/>
                  </a:lnTo>
                  <a:lnTo>
                    <a:pt x="1626" y="77"/>
                  </a:lnTo>
                  <a:lnTo>
                    <a:pt x="1525" y="26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3" name="Google Shape;2363;p36"/>
          <p:cNvGrpSpPr/>
          <p:nvPr/>
        </p:nvGrpSpPr>
        <p:grpSpPr>
          <a:xfrm>
            <a:off x="5385621" y="2468559"/>
            <a:ext cx="348300" cy="480883"/>
            <a:chOff x="2445561" y="1972531"/>
            <a:chExt cx="307034" cy="422124"/>
          </a:xfrm>
        </p:grpSpPr>
        <p:sp>
          <p:nvSpPr>
            <p:cNvPr id="2364" name="Google Shape;2364;p36"/>
            <p:cNvSpPr/>
            <p:nvPr/>
          </p:nvSpPr>
          <p:spPr>
            <a:xfrm>
              <a:off x="2597380" y="1972531"/>
              <a:ext cx="55556" cy="55556"/>
            </a:xfrm>
            <a:custGeom>
              <a:rect b="b" l="l" r="r" t="t"/>
              <a:pathLst>
                <a:path extrusionOk="0" h="2110" w="2110">
                  <a:moveTo>
                    <a:pt x="1551" y="1"/>
                  </a:moveTo>
                  <a:lnTo>
                    <a:pt x="1449" y="26"/>
                  </a:lnTo>
                  <a:lnTo>
                    <a:pt x="1347" y="52"/>
                  </a:lnTo>
                  <a:lnTo>
                    <a:pt x="1246" y="103"/>
                  </a:lnTo>
                  <a:lnTo>
                    <a:pt x="1169" y="179"/>
                  </a:lnTo>
                  <a:lnTo>
                    <a:pt x="179" y="1170"/>
                  </a:lnTo>
                  <a:lnTo>
                    <a:pt x="102" y="1246"/>
                  </a:lnTo>
                  <a:lnTo>
                    <a:pt x="52" y="1347"/>
                  </a:lnTo>
                  <a:lnTo>
                    <a:pt x="26" y="1449"/>
                  </a:lnTo>
                  <a:lnTo>
                    <a:pt x="1" y="1551"/>
                  </a:lnTo>
                  <a:lnTo>
                    <a:pt x="26" y="1652"/>
                  </a:lnTo>
                  <a:lnTo>
                    <a:pt x="52" y="1754"/>
                  </a:lnTo>
                  <a:lnTo>
                    <a:pt x="102" y="1855"/>
                  </a:lnTo>
                  <a:lnTo>
                    <a:pt x="179" y="1957"/>
                  </a:lnTo>
                  <a:lnTo>
                    <a:pt x="255" y="2008"/>
                  </a:lnTo>
                  <a:lnTo>
                    <a:pt x="357" y="2059"/>
                  </a:lnTo>
                  <a:lnTo>
                    <a:pt x="458" y="2110"/>
                  </a:lnTo>
                  <a:lnTo>
                    <a:pt x="661" y="2110"/>
                  </a:lnTo>
                  <a:lnTo>
                    <a:pt x="788" y="2059"/>
                  </a:lnTo>
                  <a:lnTo>
                    <a:pt x="865" y="2008"/>
                  </a:lnTo>
                  <a:lnTo>
                    <a:pt x="966" y="1957"/>
                  </a:lnTo>
                  <a:lnTo>
                    <a:pt x="1957" y="966"/>
                  </a:lnTo>
                  <a:lnTo>
                    <a:pt x="2008" y="865"/>
                  </a:lnTo>
                  <a:lnTo>
                    <a:pt x="2059" y="763"/>
                  </a:lnTo>
                  <a:lnTo>
                    <a:pt x="2109" y="661"/>
                  </a:lnTo>
                  <a:lnTo>
                    <a:pt x="2109" y="560"/>
                  </a:lnTo>
                  <a:lnTo>
                    <a:pt x="2109" y="458"/>
                  </a:lnTo>
                  <a:lnTo>
                    <a:pt x="2059" y="357"/>
                  </a:lnTo>
                  <a:lnTo>
                    <a:pt x="2008" y="255"/>
                  </a:lnTo>
                  <a:lnTo>
                    <a:pt x="1957" y="179"/>
                  </a:lnTo>
                  <a:lnTo>
                    <a:pt x="1855" y="103"/>
                  </a:lnTo>
                  <a:lnTo>
                    <a:pt x="1754" y="52"/>
                  </a:lnTo>
                  <a:lnTo>
                    <a:pt x="1652" y="26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6"/>
            <p:cNvSpPr/>
            <p:nvPr/>
          </p:nvSpPr>
          <p:spPr>
            <a:xfrm>
              <a:off x="2465625" y="2064186"/>
              <a:ext cx="96341" cy="96341"/>
            </a:xfrm>
            <a:custGeom>
              <a:rect b="b" l="l" r="r" t="t"/>
              <a:pathLst>
                <a:path extrusionOk="0" h="3659" w="3659">
                  <a:moveTo>
                    <a:pt x="1626" y="0"/>
                  </a:moveTo>
                  <a:lnTo>
                    <a:pt x="1448" y="26"/>
                  </a:lnTo>
                  <a:lnTo>
                    <a:pt x="1270" y="77"/>
                  </a:lnTo>
                  <a:lnTo>
                    <a:pt x="1118" y="127"/>
                  </a:lnTo>
                  <a:lnTo>
                    <a:pt x="940" y="204"/>
                  </a:lnTo>
                  <a:lnTo>
                    <a:pt x="788" y="305"/>
                  </a:lnTo>
                  <a:lnTo>
                    <a:pt x="661" y="407"/>
                  </a:lnTo>
                  <a:lnTo>
                    <a:pt x="534" y="534"/>
                  </a:lnTo>
                  <a:lnTo>
                    <a:pt x="407" y="661"/>
                  </a:lnTo>
                  <a:lnTo>
                    <a:pt x="305" y="788"/>
                  </a:lnTo>
                  <a:lnTo>
                    <a:pt x="203" y="940"/>
                  </a:lnTo>
                  <a:lnTo>
                    <a:pt x="127" y="1118"/>
                  </a:lnTo>
                  <a:lnTo>
                    <a:pt x="76" y="1271"/>
                  </a:lnTo>
                  <a:lnTo>
                    <a:pt x="26" y="1448"/>
                  </a:lnTo>
                  <a:lnTo>
                    <a:pt x="0" y="1626"/>
                  </a:lnTo>
                  <a:lnTo>
                    <a:pt x="0" y="1829"/>
                  </a:lnTo>
                  <a:lnTo>
                    <a:pt x="0" y="2007"/>
                  </a:lnTo>
                  <a:lnTo>
                    <a:pt x="26" y="2185"/>
                  </a:lnTo>
                  <a:lnTo>
                    <a:pt x="76" y="2363"/>
                  </a:lnTo>
                  <a:lnTo>
                    <a:pt x="127" y="2541"/>
                  </a:lnTo>
                  <a:lnTo>
                    <a:pt x="203" y="2693"/>
                  </a:lnTo>
                  <a:lnTo>
                    <a:pt x="305" y="2846"/>
                  </a:lnTo>
                  <a:lnTo>
                    <a:pt x="407" y="2973"/>
                  </a:lnTo>
                  <a:lnTo>
                    <a:pt x="534" y="3125"/>
                  </a:lnTo>
                  <a:lnTo>
                    <a:pt x="661" y="3227"/>
                  </a:lnTo>
                  <a:lnTo>
                    <a:pt x="788" y="3328"/>
                  </a:lnTo>
                  <a:lnTo>
                    <a:pt x="940" y="3430"/>
                  </a:lnTo>
                  <a:lnTo>
                    <a:pt x="1118" y="3506"/>
                  </a:lnTo>
                  <a:lnTo>
                    <a:pt x="1270" y="3557"/>
                  </a:lnTo>
                  <a:lnTo>
                    <a:pt x="1448" y="3608"/>
                  </a:lnTo>
                  <a:lnTo>
                    <a:pt x="1626" y="3633"/>
                  </a:lnTo>
                  <a:lnTo>
                    <a:pt x="1829" y="3659"/>
                  </a:lnTo>
                  <a:lnTo>
                    <a:pt x="2007" y="3633"/>
                  </a:lnTo>
                  <a:lnTo>
                    <a:pt x="2185" y="3608"/>
                  </a:lnTo>
                  <a:lnTo>
                    <a:pt x="2363" y="3557"/>
                  </a:lnTo>
                  <a:lnTo>
                    <a:pt x="2541" y="3506"/>
                  </a:lnTo>
                  <a:lnTo>
                    <a:pt x="2693" y="3430"/>
                  </a:lnTo>
                  <a:lnTo>
                    <a:pt x="2845" y="3328"/>
                  </a:lnTo>
                  <a:lnTo>
                    <a:pt x="2973" y="3227"/>
                  </a:lnTo>
                  <a:lnTo>
                    <a:pt x="3125" y="3125"/>
                  </a:lnTo>
                  <a:lnTo>
                    <a:pt x="3227" y="2973"/>
                  </a:lnTo>
                  <a:lnTo>
                    <a:pt x="3328" y="2846"/>
                  </a:lnTo>
                  <a:lnTo>
                    <a:pt x="3430" y="2693"/>
                  </a:lnTo>
                  <a:lnTo>
                    <a:pt x="3506" y="2541"/>
                  </a:lnTo>
                  <a:lnTo>
                    <a:pt x="3557" y="2363"/>
                  </a:lnTo>
                  <a:lnTo>
                    <a:pt x="3608" y="2185"/>
                  </a:lnTo>
                  <a:lnTo>
                    <a:pt x="3633" y="2007"/>
                  </a:lnTo>
                  <a:lnTo>
                    <a:pt x="3658" y="1829"/>
                  </a:lnTo>
                  <a:lnTo>
                    <a:pt x="3633" y="1626"/>
                  </a:lnTo>
                  <a:lnTo>
                    <a:pt x="3608" y="1448"/>
                  </a:lnTo>
                  <a:lnTo>
                    <a:pt x="3557" y="1271"/>
                  </a:lnTo>
                  <a:lnTo>
                    <a:pt x="3506" y="1118"/>
                  </a:lnTo>
                  <a:lnTo>
                    <a:pt x="3430" y="940"/>
                  </a:lnTo>
                  <a:lnTo>
                    <a:pt x="3328" y="788"/>
                  </a:lnTo>
                  <a:lnTo>
                    <a:pt x="3227" y="661"/>
                  </a:lnTo>
                  <a:lnTo>
                    <a:pt x="3125" y="534"/>
                  </a:lnTo>
                  <a:lnTo>
                    <a:pt x="2973" y="407"/>
                  </a:lnTo>
                  <a:lnTo>
                    <a:pt x="2845" y="305"/>
                  </a:lnTo>
                  <a:lnTo>
                    <a:pt x="2693" y="204"/>
                  </a:lnTo>
                  <a:lnTo>
                    <a:pt x="2541" y="127"/>
                  </a:lnTo>
                  <a:lnTo>
                    <a:pt x="2363" y="77"/>
                  </a:lnTo>
                  <a:lnTo>
                    <a:pt x="2185" y="26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>
              <a:off x="2472312" y="2070874"/>
              <a:ext cx="89654" cy="89654"/>
            </a:xfrm>
            <a:custGeom>
              <a:rect b="b" l="l" r="r" t="t"/>
              <a:pathLst>
                <a:path extrusionOk="0" h="3405" w="3405">
                  <a:moveTo>
                    <a:pt x="2490" y="0"/>
                  </a:moveTo>
                  <a:lnTo>
                    <a:pt x="2617" y="254"/>
                  </a:lnTo>
                  <a:lnTo>
                    <a:pt x="2719" y="559"/>
                  </a:lnTo>
                  <a:lnTo>
                    <a:pt x="2744" y="839"/>
                  </a:lnTo>
                  <a:lnTo>
                    <a:pt x="2744" y="1144"/>
                  </a:lnTo>
                  <a:lnTo>
                    <a:pt x="2668" y="1423"/>
                  </a:lnTo>
                  <a:lnTo>
                    <a:pt x="2566" y="1702"/>
                  </a:lnTo>
                  <a:lnTo>
                    <a:pt x="2414" y="1982"/>
                  </a:lnTo>
                  <a:lnTo>
                    <a:pt x="2210" y="2211"/>
                  </a:lnTo>
                  <a:lnTo>
                    <a:pt x="1982" y="2414"/>
                  </a:lnTo>
                  <a:lnTo>
                    <a:pt x="1702" y="2566"/>
                  </a:lnTo>
                  <a:lnTo>
                    <a:pt x="1423" y="2668"/>
                  </a:lnTo>
                  <a:lnTo>
                    <a:pt x="1143" y="2744"/>
                  </a:lnTo>
                  <a:lnTo>
                    <a:pt x="839" y="2744"/>
                  </a:lnTo>
                  <a:lnTo>
                    <a:pt x="559" y="2719"/>
                  </a:lnTo>
                  <a:lnTo>
                    <a:pt x="254" y="2617"/>
                  </a:lnTo>
                  <a:lnTo>
                    <a:pt x="0" y="2490"/>
                  </a:lnTo>
                  <a:lnTo>
                    <a:pt x="127" y="2693"/>
                  </a:lnTo>
                  <a:lnTo>
                    <a:pt x="280" y="2871"/>
                  </a:lnTo>
                  <a:lnTo>
                    <a:pt x="407" y="2998"/>
                  </a:lnTo>
                  <a:lnTo>
                    <a:pt x="559" y="3100"/>
                  </a:lnTo>
                  <a:lnTo>
                    <a:pt x="712" y="3176"/>
                  </a:lnTo>
                  <a:lnTo>
                    <a:pt x="889" y="3252"/>
                  </a:lnTo>
                  <a:lnTo>
                    <a:pt x="1042" y="3328"/>
                  </a:lnTo>
                  <a:lnTo>
                    <a:pt x="1220" y="3354"/>
                  </a:lnTo>
                  <a:lnTo>
                    <a:pt x="1397" y="3379"/>
                  </a:lnTo>
                  <a:lnTo>
                    <a:pt x="1575" y="3405"/>
                  </a:lnTo>
                  <a:lnTo>
                    <a:pt x="1753" y="3379"/>
                  </a:lnTo>
                  <a:lnTo>
                    <a:pt x="1906" y="3354"/>
                  </a:lnTo>
                  <a:lnTo>
                    <a:pt x="2083" y="3328"/>
                  </a:lnTo>
                  <a:lnTo>
                    <a:pt x="2261" y="3252"/>
                  </a:lnTo>
                  <a:lnTo>
                    <a:pt x="2414" y="3176"/>
                  </a:lnTo>
                  <a:lnTo>
                    <a:pt x="2566" y="3100"/>
                  </a:lnTo>
                  <a:lnTo>
                    <a:pt x="2719" y="2998"/>
                  </a:lnTo>
                  <a:lnTo>
                    <a:pt x="2871" y="2871"/>
                  </a:lnTo>
                  <a:lnTo>
                    <a:pt x="2973" y="2719"/>
                  </a:lnTo>
                  <a:lnTo>
                    <a:pt x="3100" y="2566"/>
                  </a:lnTo>
                  <a:lnTo>
                    <a:pt x="3176" y="2414"/>
                  </a:lnTo>
                  <a:lnTo>
                    <a:pt x="3252" y="2261"/>
                  </a:lnTo>
                  <a:lnTo>
                    <a:pt x="3328" y="2084"/>
                  </a:lnTo>
                  <a:lnTo>
                    <a:pt x="3354" y="1906"/>
                  </a:lnTo>
                  <a:lnTo>
                    <a:pt x="3379" y="1753"/>
                  </a:lnTo>
                  <a:lnTo>
                    <a:pt x="3404" y="1575"/>
                  </a:lnTo>
                  <a:lnTo>
                    <a:pt x="3379" y="1398"/>
                  </a:lnTo>
                  <a:lnTo>
                    <a:pt x="3354" y="1220"/>
                  </a:lnTo>
                  <a:lnTo>
                    <a:pt x="3328" y="1042"/>
                  </a:lnTo>
                  <a:lnTo>
                    <a:pt x="3252" y="890"/>
                  </a:lnTo>
                  <a:lnTo>
                    <a:pt x="3176" y="712"/>
                  </a:lnTo>
                  <a:lnTo>
                    <a:pt x="3100" y="559"/>
                  </a:lnTo>
                  <a:lnTo>
                    <a:pt x="2973" y="407"/>
                  </a:lnTo>
                  <a:lnTo>
                    <a:pt x="2871" y="280"/>
                  </a:lnTo>
                  <a:lnTo>
                    <a:pt x="2693" y="127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EAAD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2584689" y="2047466"/>
              <a:ext cx="157216" cy="316408"/>
            </a:xfrm>
            <a:custGeom>
              <a:rect b="b" l="l" r="r" t="t"/>
              <a:pathLst>
                <a:path extrusionOk="0" h="12017" w="5971">
                  <a:moveTo>
                    <a:pt x="1448" y="0"/>
                  </a:moveTo>
                  <a:lnTo>
                    <a:pt x="0" y="1245"/>
                  </a:lnTo>
                  <a:lnTo>
                    <a:pt x="3887" y="5792"/>
                  </a:lnTo>
                  <a:lnTo>
                    <a:pt x="1194" y="11153"/>
                  </a:lnTo>
                  <a:lnTo>
                    <a:pt x="2896" y="12017"/>
                  </a:lnTo>
                  <a:lnTo>
                    <a:pt x="5869" y="6097"/>
                  </a:lnTo>
                  <a:lnTo>
                    <a:pt x="5919" y="5945"/>
                  </a:lnTo>
                  <a:lnTo>
                    <a:pt x="5970" y="5818"/>
                  </a:lnTo>
                  <a:lnTo>
                    <a:pt x="5970" y="5691"/>
                  </a:lnTo>
                  <a:lnTo>
                    <a:pt x="5970" y="5538"/>
                  </a:lnTo>
                  <a:lnTo>
                    <a:pt x="5945" y="5411"/>
                  </a:lnTo>
                  <a:lnTo>
                    <a:pt x="5894" y="5284"/>
                  </a:lnTo>
                  <a:lnTo>
                    <a:pt x="5818" y="5157"/>
                  </a:lnTo>
                  <a:lnTo>
                    <a:pt x="5742" y="5030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6"/>
            <p:cNvSpPr/>
            <p:nvPr/>
          </p:nvSpPr>
          <p:spPr>
            <a:xfrm>
              <a:off x="2584689" y="2047466"/>
              <a:ext cx="73592" cy="83624"/>
            </a:xfrm>
            <a:custGeom>
              <a:rect b="b" l="l" r="r" t="t"/>
              <a:pathLst>
                <a:path extrusionOk="0" h="3176" w="2795">
                  <a:moveTo>
                    <a:pt x="1448" y="0"/>
                  </a:moveTo>
                  <a:lnTo>
                    <a:pt x="0" y="1245"/>
                  </a:lnTo>
                  <a:lnTo>
                    <a:pt x="1626" y="3176"/>
                  </a:lnTo>
                  <a:lnTo>
                    <a:pt x="2541" y="2007"/>
                  </a:lnTo>
                  <a:lnTo>
                    <a:pt x="2668" y="1804"/>
                  </a:lnTo>
                  <a:lnTo>
                    <a:pt x="2795" y="1601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6"/>
            <p:cNvSpPr/>
            <p:nvPr/>
          </p:nvSpPr>
          <p:spPr>
            <a:xfrm>
              <a:off x="2485003" y="1981246"/>
              <a:ext cx="159244" cy="159876"/>
            </a:xfrm>
            <a:custGeom>
              <a:rect b="b" l="l" r="r" t="t"/>
              <a:pathLst>
                <a:path extrusionOk="0" h="6072" w="6048">
                  <a:moveTo>
                    <a:pt x="3558" y="0"/>
                  </a:moveTo>
                  <a:lnTo>
                    <a:pt x="3329" y="26"/>
                  </a:lnTo>
                  <a:lnTo>
                    <a:pt x="3126" y="51"/>
                  </a:lnTo>
                  <a:lnTo>
                    <a:pt x="2922" y="102"/>
                  </a:lnTo>
                  <a:lnTo>
                    <a:pt x="2694" y="178"/>
                  </a:lnTo>
                  <a:lnTo>
                    <a:pt x="2491" y="254"/>
                  </a:lnTo>
                  <a:lnTo>
                    <a:pt x="2313" y="381"/>
                  </a:lnTo>
                  <a:lnTo>
                    <a:pt x="2109" y="508"/>
                  </a:lnTo>
                  <a:lnTo>
                    <a:pt x="1" y="2134"/>
                  </a:lnTo>
                  <a:lnTo>
                    <a:pt x="1347" y="4700"/>
                  </a:lnTo>
                  <a:lnTo>
                    <a:pt x="3913" y="6072"/>
                  </a:lnTo>
                  <a:lnTo>
                    <a:pt x="5539" y="3938"/>
                  </a:lnTo>
                  <a:lnTo>
                    <a:pt x="5692" y="3760"/>
                  </a:lnTo>
                  <a:lnTo>
                    <a:pt x="5793" y="3557"/>
                  </a:lnTo>
                  <a:lnTo>
                    <a:pt x="5895" y="3354"/>
                  </a:lnTo>
                  <a:lnTo>
                    <a:pt x="5946" y="3150"/>
                  </a:lnTo>
                  <a:lnTo>
                    <a:pt x="5996" y="2922"/>
                  </a:lnTo>
                  <a:lnTo>
                    <a:pt x="6047" y="2718"/>
                  </a:lnTo>
                  <a:lnTo>
                    <a:pt x="6047" y="2490"/>
                  </a:lnTo>
                  <a:lnTo>
                    <a:pt x="6047" y="2287"/>
                  </a:lnTo>
                  <a:lnTo>
                    <a:pt x="6022" y="2083"/>
                  </a:lnTo>
                  <a:lnTo>
                    <a:pt x="5996" y="1855"/>
                  </a:lnTo>
                  <a:lnTo>
                    <a:pt x="5920" y="1652"/>
                  </a:lnTo>
                  <a:lnTo>
                    <a:pt x="5844" y="1448"/>
                  </a:lnTo>
                  <a:lnTo>
                    <a:pt x="5742" y="1245"/>
                  </a:lnTo>
                  <a:lnTo>
                    <a:pt x="5615" y="1067"/>
                  </a:lnTo>
                  <a:lnTo>
                    <a:pt x="5488" y="889"/>
                  </a:lnTo>
                  <a:lnTo>
                    <a:pt x="5336" y="712"/>
                  </a:lnTo>
                  <a:lnTo>
                    <a:pt x="5158" y="559"/>
                  </a:lnTo>
                  <a:lnTo>
                    <a:pt x="4980" y="432"/>
                  </a:lnTo>
                  <a:lnTo>
                    <a:pt x="4802" y="305"/>
                  </a:lnTo>
                  <a:lnTo>
                    <a:pt x="4599" y="203"/>
                  </a:lnTo>
                  <a:lnTo>
                    <a:pt x="4396" y="127"/>
                  </a:lnTo>
                  <a:lnTo>
                    <a:pt x="4193" y="76"/>
                  </a:lnTo>
                  <a:lnTo>
                    <a:pt x="3989" y="26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6"/>
            <p:cNvSpPr/>
            <p:nvPr/>
          </p:nvSpPr>
          <p:spPr>
            <a:xfrm>
              <a:off x="2650909" y="2129063"/>
              <a:ext cx="90996" cy="136495"/>
            </a:xfrm>
            <a:custGeom>
              <a:rect b="b" l="l" r="r" t="t"/>
              <a:pathLst>
                <a:path extrusionOk="0" h="5184" w="3456">
                  <a:moveTo>
                    <a:pt x="1575" y="1"/>
                  </a:moveTo>
                  <a:lnTo>
                    <a:pt x="1321" y="77"/>
                  </a:lnTo>
                  <a:lnTo>
                    <a:pt x="1093" y="153"/>
                  </a:lnTo>
                  <a:lnTo>
                    <a:pt x="889" y="280"/>
                  </a:lnTo>
                  <a:lnTo>
                    <a:pt x="661" y="407"/>
                  </a:lnTo>
                  <a:lnTo>
                    <a:pt x="483" y="559"/>
                  </a:lnTo>
                  <a:lnTo>
                    <a:pt x="305" y="712"/>
                  </a:lnTo>
                  <a:lnTo>
                    <a:pt x="153" y="890"/>
                  </a:lnTo>
                  <a:lnTo>
                    <a:pt x="0" y="1093"/>
                  </a:lnTo>
                  <a:lnTo>
                    <a:pt x="1372" y="2693"/>
                  </a:lnTo>
                  <a:lnTo>
                    <a:pt x="458" y="4548"/>
                  </a:lnTo>
                  <a:lnTo>
                    <a:pt x="635" y="4675"/>
                  </a:lnTo>
                  <a:lnTo>
                    <a:pt x="813" y="4802"/>
                  </a:lnTo>
                  <a:lnTo>
                    <a:pt x="1016" y="4929"/>
                  </a:lnTo>
                  <a:lnTo>
                    <a:pt x="1245" y="5031"/>
                  </a:lnTo>
                  <a:lnTo>
                    <a:pt x="1474" y="5081"/>
                  </a:lnTo>
                  <a:lnTo>
                    <a:pt x="1702" y="5158"/>
                  </a:lnTo>
                  <a:lnTo>
                    <a:pt x="1931" y="5183"/>
                  </a:lnTo>
                  <a:lnTo>
                    <a:pt x="2261" y="5183"/>
                  </a:lnTo>
                  <a:lnTo>
                    <a:pt x="3354" y="2998"/>
                  </a:lnTo>
                  <a:lnTo>
                    <a:pt x="3404" y="2846"/>
                  </a:lnTo>
                  <a:lnTo>
                    <a:pt x="3455" y="2719"/>
                  </a:lnTo>
                  <a:lnTo>
                    <a:pt x="3455" y="2592"/>
                  </a:lnTo>
                  <a:lnTo>
                    <a:pt x="3455" y="2439"/>
                  </a:lnTo>
                  <a:lnTo>
                    <a:pt x="3430" y="2312"/>
                  </a:lnTo>
                  <a:lnTo>
                    <a:pt x="3379" y="2185"/>
                  </a:lnTo>
                  <a:lnTo>
                    <a:pt x="3303" y="2058"/>
                  </a:lnTo>
                  <a:lnTo>
                    <a:pt x="3227" y="1931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6"/>
            <p:cNvSpPr/>
            <p:nvPr/>
          </p:nvSpPr>
          <p:spPr>
            <a:xfrm>
              <a:off x="2664285" y="2152471"/>
              <a:ext cx="88311" cy="87653"/>
            </a:xfrm>
            <a:custGeom>
              <a:rect b="b" l="l" r="r" t="t"/>
              <a:pathLst>
                <a:path extrusionOk="0" h="3329" w="3354">
                  <a:moveTo>
                    <a:pt x="1499" y="1"/>
                  </a:moveTo>
                  <a:lnTo>
                    <a:pt x="1347" y="26"/>
                  </a:lnTo>
                  <a:lnTo>
                    <a:pt x="1194" y="77"/>
                  </a:lnTo>
                  <a:lnTo>
                    <a:pt x="1017" y="128"/>
                  </a:lnTo>
                  <a:lnTo>
                    <a:pt x="889" y="204"/>
                  </a:lnTo>
                  <a:lnTo>
                    <a:pt x="737" y="280"/>
                  </a:lnTo>
                  <a:lnTo>
                    <a:pt x="610" y="382"/>
                  </a:lnTo>
                  <a:lnTo>
                    <a:pt x="508" y="483"/>
                  </a:lnTo>
                  <a:lnTo>
                    <a:pt x="381" y="610"/>
                  </a:lnTo>
                  <a:lnTo>
                    <a:pt x="305" y="737"/>
                  </a:lnTo>
                  <a:lnTo>
                    <a:pt x="204" y="864"/>
                  </a:lnTo>
                  <a:lnTo>
                    <a:pt x="153" y="1017"/>
                  </a:lnTo>
                  <a:lnTo>
                    <a:pt x="77" y="1169"/>
                  </a:lnTo>
                  <a:lnTo>
                    <a:pt x="51" y="1322"/>
                  </a:lnTo>
                  <a:lnTo>
                    <a:pt x="26" y="1500"/>
                  </a:lnTo>
                  <a:lnTo>
                    <a:pt x="0" y="1677"/>
                  </a:lnTo>
                  <a:lnTo>
                    <a:pt x="26" y="1830"/>
                  </a:lnTo>
                  <a:lnTo>
                    <a:pt x="51" y="2008"/>
                  </a:lnTo>
                  <a:lnTo>
                    <a:pt x="77" y="2160"/>
                  </a:lnTo>
                  <a:lnTo>
                    <a:pt x="153" y="2313"/>
                  </a:lnTo>
                  <a:lnTo>
                    <a:pt x="204" y="2465"/>
                  </a:lnTo>
                  <a:lnTo>
                    <a:pt x="305" y="2592"/>
                  </a:lnTo>
                  <a:lnTo>
                    <a:pt x="381" y="2719"/>
                  </a:lnTo>
                  <a:lnTo>
                    <a:pt x="508" y="2846"/>
                  </a:lnTo>
                  <a:lnTo>
                    <a:pt x="610" y="2948"/>
                  </a:lnTo>
                  <a:lnTo>
                    <a:pt x="737" y="3049"/>
                  </a:lnTo>
                  <a:lnTo>
                    <a:pt x="889" y="3125"/>
                  </a:lnTo>
                  <a:lnTo>
                    <a:pt x="1017" y="3202"/>
                  </a:lnTo>
                  <a:lnTo>
                    <a:pt x="1194" y="3252"/>
                  </a:lnTo>
                  <a:lnTo>
                    <a:pt x="1347" y="3303"/>
                  </a:lnTo>
                  <a:lnTo>
                    <a:pt x="1499" y="3329"/>
                  </a:lnTo>
                  <a:lnTo>
                    <a:pt x="1855" y="3329"/>
                  </a:lnTo>
                  <a:lnTo>
                    <a:pt x="2007" y="3303"/>
                  </a:lnTo>
                  <a:lnTo>
                    <a:pt x="2185" y="3252"/>
                  </a:lnTo>
                  <a:lnTo>
                    <a:pt x="2338" y="3202"/>
                  </a:lnTo>
                  <a:lnTo>
                    <a:pt x="2465" y="3125"/>
                  </a:lnTo>
                  <a:lnTo>
                    <a:pt x="2617" y="3049"/>
                  </a:lnTo>
                  <a:lnTo>
                    <a:pt x="2744" y="2948"/>
                  </a:lnTo>
                  <a:lnTo>
                    <a:pt x="2846" y="2846"/>
                  </a:lnTo>
                  <a:lnTo>
                    <a:pt x="2973" y="2719"/>
                  </a:lnTo>
                  <a:lnTo>
                    <a:pt x="3049" y="2592"/>
                  </a:lnTo>
                  <a:lnTo>
                    <a:pt x="3150" y="2465"/>
                  </a:lnTo>
                  <a:lnTo>
                    <a:pt x="3227" y="2313"/>
                  </a:lnTo>
                  <a:lnTo>
                    <a:pt x="3278" y="2160"/>
                  </a:lnTo>
                  <a:lnTo>
                    <a:pt x="3303" y="2008"/>
                  </a:lnTo>
                  <a:lnTo>
                    <a:pt x="3328" y="1830"/>
                  </a:lnTo>
                  <a:lnTo>
                    <a:pt x="3354" y="1677"/>
                  </a:lnTo>
                  <a:lnTo>
                    <a:pt x="3328" y="1500"/>
                  </a:lnTo>
                  <a:lnTo>
                    <a:pt x="3303" y="1322"/>
                  </a:lnTo>
                  <a:lnTo>
                    <a:pt x="3278" y="1169"/>
                  </a:lnTo>
                  <a:lnTo>
                    <a:pt x="3227" y="1017"/>
                  </a:lnTo>
                  <a:lnTo>
                    <a:pt x="3150" y="864"/>
                  </a:lnTo>
                  <a:lnTo>
                    <a:pt x="3049" y="737"/>
                  </a:lnTo>
                  <a:lnTo>
                    <a:pt x="2973" y="610"/>
                  </a:lnTo>
                  <a:lnTo>
                    <a:pt x="2846" y="483"/>
                  </a:lnTo>
                  <a:lnTo>
                    <a:pt x="2744" y="382"/>
                  </a:lnTo>
                  <a:lnTo>
                    <a:pt x="2617" y="280"/>
                  </a:lnTo>
                  <a:lnTo>
                    <a:pt x="2465" y="204"/>
                  </a:lnTo>
                  <a:lnTo>
                    <a:pt x="2338" y="128"/>
                  </a:lnTo>
                  <a:lnTo>
                    <a:pt x="2185" y="77"/>
                  </a:lnTo>
                  <a:lnTo>
                    <a:pt x="2007" y="26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6"/>
            <p:cNvSpPr/>
            <p:nvPr/>
          </p:nvSpPr>
          <p:spPr>
            <a:xfrm>
              <a:off x="2692379" y="2180565"/>
              <a:ext cx="32123" cy="31464"/>
            </a:xfrm>
            <a:custGeom>
              <a:rect b="b" l="l" r="r" t="t"/>
              <a:pathLst>
                <a:path extrusionOk="0" h="1195" w="1220">
                  <a:moveTo>
                    <a:pt x="610" y="1"/>
                  </a:moveTo>
                  <a:lnTo>
                    <a:pt x="483" y="26"/>
                  </a:lnTo>
                  <a:lnTo>
                    <a:pt x="381" y="52"/>
                  </a:lnTo>
                  <a:lnTo>
                    <a:pt x="280" y="102"/>
                  </a:lnTo>
                  <a:lnTo>
                    <a:pt x="178" y="179"/>
                  </a:lnTo>
                  <a:lnTo>
                    <a:pt x="102" y="280"/>
                  </a:lnTo>
                  <a:lnTo>
                    <a:pt x="51" y="382"/>
                  </a:lnTo>
                  <a:lnTo>
                    <a:pt x="26" y="483"/>
                  </a:lnTo>
                  <a:lnTo>
                    <a:pt x="0" y="610"/>
                  </a:lnTo>
                  <a:lnTo>
                    <a:pt x="26" y="712"/>
                  </a:lnTo>
                  <a:lnTo>
                    <a:pt x="51" y="839"/>
                  </a:lnTo>
                  <a:lnTo>
                    <a:pt x="102" y="941"/>
                  </a:lnTo>
                  <a:lnTo>
                    <a:pt x="178" y="1017"/>
                  </a:lnTo>
                  <a:lnTo>
                    <a:pt x="280" y="1093"/>
                  </a:lnTo>
                  <a:lnTo>
                    <a:pt x="381" y="1169"/>
                  </a:lnTo>
                  <a:lnTo>
                    <a:pt x="483" y="1195"/>
                  </a:lnTo>
                  <a:lnTo>
                    <a:pt x="737" y="1195"/>
                  </a:lnTo>
                  <a:lnTo>
                    <a:pt x="839" y="1169"/>
                  </a:lnTo>
                  <a:lnTo>
                    <a:pt x="940" y="1093"/>
                  </a:lnTo>
                  <a:lnTo>
                    <a:pt x="1042" y="1017"/>
                  </a:lnTo>
                  <a:lnTo>
                    <a:pt x="1118" y="941"/>
                  </a:lnTo>
                  <a:lnTo>
                    <a:pt x="1169" y="839"/>
                  </a:lnTo>
                  <a:lnTo>
                    <a:pt x="1194" y="712"/>
                  </a:lnTo>
                  <a:lnTo>
                    <a:pt x="1220" y="610"/>
                  </a:lnTo>
                  <a:lnTo>
                    <a:pt x="1194" y="483"/>
                  </a:lnTo>
                  <a:lnTo>
                    <a:pt x="1169" y="382"/>
                  </a:lnTo>
                  <a:lnTo>
                    <a:pt x="1118" y="280"/>
                  </a:lnTo>
                  <a:lnTo>
                    <a:pt x="1042" y="179"/>
                  </a:lnTo>
                  <a:lnTo>
                    <a:pt x="940" y="102"/>
                  </a:lnTo>
                  <a:lnTo>
                    <a:pt x="839" y="52"/>
                  </a:lnTo>
                  <a:lnTo>
                    <a:pt x="737" y="26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6"/>
            <p:cNvSpPr/>
            <p:nvPr/>
          </p:nvSpPr>
          <p:spPr>
            <a:xfrm>
              <a:off x="2499064" y="2307660"/>
              <a:ext cx="236154" cy="86994"/>
            </a:xfrm>
            <a:custGeom>
              <a:rect b="b" l="l" r="r" t="t"/>
              <a:pathLst>
                <a:path extrusionOk="0" h="3304" w="8969">
                  <a:moveTo>
                    <a:pt x="4497" y="1"/>
                  </a:moveTo>
                  <a:lnTo>
                    <a:pt x="3989" y="26"/>
                  </a:lnTo>
                  <a:lnTo>
                    <a:pt x="3532" y="77"/>
                  </a:lnTo>
                  <a:lnTo>
                    <a:pt x="3100" y="153"/>
                  </a:lnTo>
                  <a:lnTo>
                    <a:pt x="2693" y="229"/>
                  </a:lnTo>
                  <a:lnTo>
                    <a:pt x="2338" y="356"/>
                  </a:lnTo>
                  <a:lnTo>
                    <a:pt x="2007" y="509"/>
                  </a:lnTo>
                  <a:lnTo>
                    <a:pt x="1703" y="661"/>
                  </a:lnTo>
                  <a:lnTo>
                    <a:pt x="1423" y="839"/>
                  </a:lnTo>
                  <a:lnTo>
                    <a:pt x="1169" y="1017"/>
                  </a:lnTo>
                  <a:lnTo>
                    <a:pt x="940" y="1195"/>
                  </a:lnTo>
                  <a:lnTo>
                    <a:pt x="737" y="1398"/>
                  </a:lnTo>
                  <a:lnTo>
                    <a:pt x="559" y="1601"/>
                  </a:lnTo>
                  <a:lnTo>
                    <a:pt x="407" y="1804"/>
                  </a:lnTo>
                  <a:lnTo>
                    <a:pt x="280" y="2007"/>
                  </a:lnTo>
                  <a:lnTo>
                    <a:pt x="51" y="2389"/>
                  </a:lnTo>
                  <a:lnTo>
                    <a:pt x="0" y="2541"/>
                  </a:lnTo>
                  <a:lnTo>
                    <a:pt x="0" y="2693"/>
                  </a:lnTo>
                  <a:lnTo>
                    <a:pt x="26" y="2846"/>
                  </a:lnTo>
                  <a:lnTo>
                    <a:pt x="102" y="2998"/>
                  </a:lnTo>
                  <a:lnTo>
                    <a:pt x="204" y="3125"/>
                  </a:lnTo>
                  <a:lnTo>
                    <a:pt x="305" y="3201"/>
                  </a:lnTo>
                  <a:lnTo>
                    <a:pt x="458" y="3278"/>
                  </a:lnTo>
                  <a:lnTo>
                    <a:pt x="636" y="3303"/>
                  </a:lnTo>
                  <a:lnTo>
                    <a:pt x="8333" y="3303"/>
                  </a:lnTo>
                  <a:lnTo>
                    <a:pt x="8511" y="3278"/>
                  </a:lnTo>
                  <a:lnTo>
                    <a:pt x="8663" y="3201"/>
                  </a:lnTo>
                  <a:lnTo>
                    <a:pt x="8790" y="3125"/>
                  </a:lnTo>
                  <a:lnTo>
                    <a:pt x="8867" y="2998"/>
                  </a:lnTo>
                  <a:lnTo>
                    <a:pt x="8943" y="2846"/>
                  </a:lnTo>
                  <a:lnTo>
                    <a:pt x="8968" y="2693"/>
                  </a:lnTo>
                  <a:lnTo>
                    <a:pt x="8968" y="2541"/>
                  </a:lnTo>
                  <a:lnTo>
                    <a:pt x="8917" y="2389"/>
                  </a:lnTo>
                  <a:lnTo>
                    <a:pt x="8689" y="2007"/>
                  </a:lnTo>
                  <a:lnTo>
                    <a:pt x="8562" y="1804"/>
                  </a:lnTo>
                  <a:lnTo>
                    <a:pt x="8409" y="1601"/>
                  </a:lnTo>
                  <a:lnTo>
                    <a:pt x="8231" y="1398"/>
                  </a:lnTo>
                  <a:lnTo>
                    <a:pt x="8028" y="1195"/>
                  </a:lnTo>
                  <a:lnTo>
                    <a:pt x="7800" y="1017"/>
                  </a:lnTo>
                  <a:lnTo>
                    <a:pt x="7546" y="839"/>
                  </a:lnTo>
                  <a:lnTo>
                    <a:pt x="7266" y="661"/>
                  </a:lnTo>
                  <a:lnTo>
                    <a:pt x="6961" y="509"/>
                  </a:lnTo>
                  <a:lnTo>
                    <a:pt x="6631" y="356"/>
                  </a:lnTo>
                  <a:lnTo>
                    <a:pt x="6275" y="229"/>
                  </a:lnTo>
                  <a:lnTo>
                    <a:pt x="5869" y="153"/>
                  </a:lnTo>
                  <a:lnTo>
                    <a:pt x="5437" y="77"/>
                  </a:lnTo>
                  <a:lnTo>
                    <a:pt x="4980" y="26"/>
                  </a:lnTo>
                  <a:lnTo>
                    <a:pt x="4497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36"/>
            <p:cNvSpPr/>
            <p:nvPr/>
          </p:nvSpPr>
          <p:spPr>
            <a:xfrm>
              <a:off x="2445561" y="2030747"/>
              <a:ext cx="149186" cy="149186"/>
            </a:xfrm>
            <a:custGeom>
              <a:rect b="b" l="l" r="r" t="t"/>
              <a:pathLst>
                <a:path extrusionOk="0" h="5666" w="5666">
                  <a:moveTo>
                    <a:pt x="711" y="0"/>
                  </a:moveTo>
                  <a:lnTo>
                    <a:pt x="559" y="51"/>
                  </a:lnTo>
                  <a:lnTo>
                    <a:pt x="407" y="127"/>
                  </a:lnTo>
                  <a:lnTo>
                    <a:pt x="254" y="254"/>
                  </a:lnTo>
                  <a:lnTo>
                    <a:pt x="152" y="381"/>
                  </a:lnTo>
                  <a:lnTo>
                    <a:pt x="76" y="534"/>
                  </a:lnTo>
                  <a:lnTo>
                    <a:pt x="25" y="711"/>
                  </a:lnTo>
                  <a:lnTo>
                    <a:pt x="0" y="864"/>
                  </a:lnTo>
                  <a:lnTo>
                    <a:pt x="25" y="1042"/>
                  </a:lnTo>
                  <a:lnTo>
                    <a:pt x="76" y="1194"/>
                  </a:lnTo>
                  <a:lnTo>
                    <a:pt x="152" y="1347"/>
                  </a:lnTo>
                  <a:lnTo>
                    <a:pt x="254" y="1474"/>
                  </a:lnTo>
                  <a:lnTo>
                    <a:pt x="4192" y="5411"/>
                  </a:lnTo>
                  <a:lnTo>
                    <a:pt x="4319" y="5513"/>
                  </a:lnTo>
                  <a:lnTo>
                    <a:pt x="4471" y="5615"/>
                  </a:lnTo>
                  <a:lnTo>
                    <a:pt x="4649" y="5640"/>
                  </a:lnTo>
                  <a:lnTo>
                    <a:pt x="4801" y="5665"/>
                  </a:lnTo>
                  <a:lnTo>
                    <a:pt x="4979" y="5640"/>
                  </a:lnTo>
                  <a:lnTo>
                    <a:pt x="5132" y="5615"/>
                  </a:lnTo>
                  <a:lnTo>
                    <a:pt x="5284" y="5513"/>
                  </a:lnTo>
                  <a:lnTo>
                    <a:pt x="5411" y="5411"/>
                  </a:lnTo>
                  <a:lnTo>
                    <a:pt x="5538" y="5284"/>
                  </a:lnTo>
                  <a:lnTo>
                    <a:pt x="5614" y="5132"/>
                  </a:lnTo>
                  <a:lnTo>
                    <a:pt x="5665" y="4954"/>
                  </a:lnTo>
                  <a:lnTo>
                    <a:pt x="5665" y="4802"/>
                  </a:lnTo>
                  <a:lnTo>
                    <a:pt x="5665" y="4624"/>
                  </a:lnTo>
                  <a:lnTo>
                    <a:pt x="5614" y="4471"/>
                  </a:lnTo>
                  <a:lnTo>
                    <a:pt x="5538" y="4319"/>
                  </a:lnTo>
                  <a:lnTo>
                    <a:pt x="5411" y="4192"/>
                  </a:lnTo>
                  <a:lnTo>
                    <a:pt x="1499" y="254"/>
                  </a:lnTo>
                  <a:lnTo>
                    <a:pt x="1346" y="127"/>
                  </a:lnTo>
                  <a:lnTo>
                    <a:pt x="1194" y="51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6"/>
            <p:cNvSpPr/>
            <p:nvPr/>
          </p:nvSpPr>
          <p:spPr>
            <a:xfrm>
              <a:off x="2539191" y="2123718"/>
              <a:ext cx="56215" cy="56215"/>
            </a:xfrm>
            <a:custGeom>
              <a:rect b="b" l="l" r="r" t="t"/>
              <a:pathLst>
                <a:path extrusionOk="0" h="2135" w="2135">
                  <a:moveTo>
                    <a:pt x="1220" y="0"/>
                  </a:moveTo>
                  <a:lnTo>
                    <a:pt x="1322" y="153"/>
                  </a:lnTo>
                  <a:lnTo>
                    <a:pt x="1423" y="305"/>
                  </a:lnTo>
                  <a:lnTo>
                    <a:pt x="1474" y="458"/>
                  </a:lnTo>
                  <a:lnTo>
                    <a:pt x="1474" y="610"/>
                  </a:lnTo>
                  <a:lnTo>
                    <a:pt x="1474" y="788"/>
                  </a:lnTo>
                  <a:lnTo>
                    <a:pt x="1423" y="940"/>
                  </a:lnTo>
                  <a:lnTo>
                    <a:pt x="1322" y="1093"/>
                  </a:lnTo>
                  <a:lnTo>
                    <a:pt x="1220" y="1245"/>
                  </a:lnTo>
                  <a:lnTo>
                    <a:pt x="1093" y="1347"/>
                  </a:lnTo>
                  <a:lnTo>
                    <a:pt x="941" y="1423"/>
                  </a:lnTo>
                  <a:lnTo>
                    <a:pt x="763" y="1474"/>
                  </a:lnTo>
                  <a:lnTo>
                    <a:pt x="610" y="1499"/>
                  </a:lnTo>
                  <a:lnTo>
                    <a:pt x="433" y="1474"/>
                  </a:lnTo>
                  <a:lnTo>
                    <a:pt x="280" y="1423"/>
                  </a:lnTo>
                  <a:lnTo>
                    <a:pt x="128" y="1347"/>
                  </a:lnTo>
                  <a:lnTo>
                    <a:pt x="1" y="1245"/>
                  </a:lnTo>
                  <a:lnTo>
                    <a:pt x="636" y="1880"/>
                  </a:lnTo>
                  <a:lnTo>
                    <a:pt x="763" y="1982"/>
                  </a:lnTo>
                  <a:lnTo>
                    <a:pt x="915" y="2084"/>
                  </a:lnTo>
                  <a:lnTo>
                    <a:pt x="1093" y="2109"/>
                  </a:lnTo>
                  <a:lnTo>
                    <a:pt x="1245" y="2134"/>
                  </a:lnTo>
                  <a:lnTo>
                    <a:pt x="1423" y="2109"/>
                  </a:lnTo>
                  <a:lnTo>
                    <a:pt x="1576" y="2084"/>
                  </a:lnTo>
                  <a:lnTo>
                    <a:pt x="1728" y="1982"/>
                  </a:lnTo>
                  <a:lnTo>
                    <a:pt x="1855" y="1880"/>
                  </a:lnTo>
                  <a:lnTo>
                    <a:pt x="1982" y="1753"/>
                  </a:lnTo>
                  <a:lnTo>
                    <a:pt x="2058" y="1601"/>
                  </a:lnTo>
                  <a:lnTo>
                    <a:pt x="2109" y="1423"/>
                  </a:lnTo>
                  <a:lnTo>
                    <a:pt x="2135" y="1271"/>
                  </a:lnTo>
                  <a:lnTo>
                    <a:pt x="2109" y="1093"/>
                  </a:lnTo>
                  <a:lnTo>
                    <a:pt x="2058" y="940"/>
                  </a:lnTo>
                  <a:lnTo>
                    <a:pt x="1982" y="788"/>
                  </a:lnTo>
                  <a:lnTo>
                    <a:pt x="1855" y="661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6" name="Google Shape;2376;p36"/>
          <p:cNvGrpSpPr/>
          <p:nvPr/>
        </p:nvGrpSpPr>
        <p:grpSpPr>
          <a:xfrm>
            <a:off x="7280524" y="2528011"/>
            <a:ext cx="497339" cy="457491"/>
            <a:chOff x="4755942" y="3442118"/>
            <a:chExt cx="421438" cy="408037"/>
          </a:xfrm>
        </p:grpSpPr>
        <p:sp>
          <p:nvSpPr>
            <p:cNvPr id="2377" name="Google Shape;2377;p36"/>
            <p:cNvSpPr/>
            <p:nvPr/>
          </p:nvSpPr>
          <p:spPr>
            <a:xfrm>
              <a:off x="4914475" y="3725061"/>
              <a:ext cx="104372" cy="98343"/>
            </a:xfrm>
            <a:custGeom>
              <a:rect b="b" l="l" r="r" t="t"/>
              <a:pathLst>
                <a:path extrusionOk="0" h="3735" w="3964">
                  <a:moveTo>
                    <a:pt x="0" y="0"/>
                  </a:moveTo>
                  <a:lnTo>
                    <a:pt x="0" y="3735"/>
                  </a:lnTo>
                  <a:lnTo>
                    <a:pt x="3963" y="3735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6"/>
            <p:cNvSpPr/>
            <p:nvPr/>
          </p:nvSpPr>
          <p:spPr>
            <a:xfrm>
              <a:off x="4755942" y="3442118"/>
              <a:ext cx="421438" cy="256217"/>
            </a:xfrm>
            <a:custGeom>
              <a:rect b="b" l="l" r="r" t="t"/>
              <a:pathLst>
                <a:path extrusionOk="0" h="9731" w="16006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8003" y="9730"/>
                  </a:lnTo>
                  <a:lnTo>
                    <a:pt x="16005" y="8765"/>
                  </a:lnTo>
                  <a:lnTo>
                    <a:pt x="16005" y="1525"/>
                  </a:lnTo>
                  <a:lnTo>
                    <a:pt x="16005" y="1372"/>
                  </a:lnTo>
                  <a:lnTo>
                    <a:pt x="15980" y="1220"/>
                  </a:lnTo>
                  <a:lnTo>
                    <a:pt x="15878" y="940"/>
                  </a:lnTo>
                  <a:lnTo>
                    <a:pt x="15751" y="661"/>
                  </a:lnTo>
                  <a:lnTo>
                    <a:pt x="15548" y="432"/>
                  </a:lnTo>
                  <a:lnTo>
                    <a:pt x="15319" y="254"/>
                  </a:lnTo>
                  <a:lnTo>
                    <a:pt x="15065" y="102"/>
                  </a:lnTo>
                  <a:lnTo>
                    <a:pt x="14786" y="26"/>
                  </a:lnTo>
                  <a:lnTo>
                    <a:pt x="14633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6"/>
            <p:cNvSpPr/>
            <p:nvPr/>
          </p:nvSpPr>
          <p:spPr>
            <a:xfrm>
              <a:off x="4755942" y="3442118"/>
              <a:ext cx="61560" cy="230782"/>
            </a:xfrm>
            <a:custGeom>
              <a:rect b="b" l="l" r="r" t="t"/>
              <a:pathLst>
                <a:path extrusionOk="0" h="8765" w="2338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966" y="8765"/>
                  </a:lnTo>
                  <a:lnTo>
                    <a:pt x="966" y="1525"/>
                  </a:lnTo>
                  <a:lnTo>
                    <a:pt x="966" y="1372"/>
                  </a:lnTo>
                  <a:lnTo>
                    <a:pt x="991" y="1220"/>
                  </a:lnTo>
                  <a:lnTo>
                    <a:pt x="1093" y="940"/>
                  </a:lnTo>
                  <a:lnTo>
                    <a:pt x="1220" y="661"/>
                  </a:lnTo>
                  <a:lnTo>
                    <a:pt x="1423" y="432"/>
                  </a:lnTo>
                  <a:lnTo>
                    <a:pt x="1652" y="254"/>
                  </a:lnTo>
                  <a:lnTo>
                    <a:pt x="1906" y="102"/>
                  </a:lnTo>
                  <a:lnTo>
                    <a:pt x="2185" y="26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6"/>
            <p:cNvSpPr/>
            <p:nvPr/>
          </p:nvSpPr>
          <p:spPr>
            <a:xfrm>
              <a:off x="4802756" y="3488275"/>
              <a:ext cx="327782" cy="210061"/>
            </a:xfrm>
            <a:custGeom>
              <a:rect b="b" l="l" r="r" t="t"/>
              <a:pathLst>
                <a:path extrusionOk="0" h="7978" w="12449">
                  <a:moveTo>
                    <a:pt x="1" y="0"/>
                  </a:moveTo>
                  <a:lnTo>
                    <a:pt x="1" y="7012"/>
                  </a:lnTo>
                  <a:lnTo>
                    <a:pt x="6225" y="7977"/>
                  </a:lnTo>
                  <a:lnTo>
                    <a:pt x="12449" y="7012"/>
                  </a:lnTo>
                  <a:lnTo>
                    <a:pt x="12449" y="0"/>
                  </a:lnTo>
                  <a:close/>
                </a:path>
              </a:pathLst>
            </a:custGeom>
            <a:solidFill>
              <a:srgbClr val="9F5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6"/>
            <p:cNvSpPr/>
            <p:nvPr/>
          </p:nvSpPr>
          <p:spPr>
            <a:xfrm>
              <a:off x="4914475" y="3725061"/>
              <a:ext cx="104372" cy="54213"/>
            </a:xfrm>
            <a:custGeom>
              <a:rect b="b" l="l" r="r" t="t"/>
              <a:pathLst>
                <a:path extrusionOk="0" h="2059" w="3964">
                  <a:moveTo>
                    <a:pt x="0" y="0"/>
                  </a:moveTo>
                  <a:lnTo>
                    <a:pt x="0" y="2058"/>
                  </a:lnTo>
                  <a:lnTo>
                    <a:pt x="3963" y="2058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6"/>
            <p:cNvSpPr/>
            <p:nvPr/>
          </p:nvSpPr>
          <p:spPr>
            <a:xfrm>
              <a:off x="4755942" y="3672875"/>
              <a:ext cx="421438" cy="80965"/>
            </a:xfrm>
            <a:custGeom>
              <a:rect b="b" l="l" r="r" t="t"/>
              <a:pathLst>
                <a:path extrusionOk="0" h="3075" w="16006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14633" y="3075"/>
                  </a:lnTo>
                  <a:lnTo>
                    <a:pt x="14786" y="3049"/>
                  </a:lnTo>
                  <a:lnTo>
                    <a:pt x="15065" y="2948"/>
                  </a:lnTo>
                  <a:lnTo>
                    <a:pt x="15319" y="2821"/>
                  </a:lnTo>
                  <a:lnTo>
                    <a:pt x="15548" y="2617"/>
                  </a:lnTo>
                  <a:lnTo>
                    <a:pt x="15751" y="2389"/>
                  </a:lnTo>
                  <a:lnTo>
                    <a:pt x="15878" y="2135"/>
                  </a:lnTo>
                  <a:lnTo>
                    <a:pt x="15980" y="1855"/>
                  </a:lnTo>
                  <a:lnTo>
                    <a:pt x="16005" y="1703"/>
                  </a:lnTo>
                  <a:lnTo>
                    <a:pt x="16005" y="1551"/>
                  </a:lnTo>
                  <a:lnTo>
                    <a:pt x="1600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6"/>
            <p:cNvSpPr/>
            <p:nvPr/>
          </p:nvSpPr>
          <p:spPr>
            <a:xfrm>
              <a:off x="4755942" y="3672875"/>
              <a:ext cx="61560" cy="80965"/>
            </a:xfrm>
            <a:custGeom>
              <a:rect b="b" l="l" r="r" t="t"/>
              <a:pathLst>
                <a:path extrusionOk="0" h="3075" w="2338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2337" y="3075"/>
                  </a:lnTo>
                  <a:lnTo>
                    <a:pt x="2185" y="3049"/>
                  </a:lnTo>
                  <a:lnTo>
                    <a:pt x="1906" y="2948"/>
                  </a:lnTo>
                  <a:lnTo>
                    <a:pt x="1652" y="2821"/>
                  </a:lnTo>
                  <a:lnTo>
                    <a:pt x="1423" y="2617"/>
                  </a:lnTo>
                  <a:lnTo>
                    <a:pt x="1220" y="2389"/>
                  </a:lnTo>
                  <a:lnTo>
                    <a:pt x="1093" y="2135"/>
                  </a:lnTo>
                  <a:lnTo>
                    <a:pt x="991" y="1855"/>
                  </a:lnTo>
                  <a:lnTo>
                    <a:pt x="966" y="1703"/>
                  </a:lnTo>
                  <a:lnTo>
                    <a:pt x="966" y="1551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36"/>
            <p:cNvSpPr/>
            <p:nvPr/>
          </p:nvSpPr>
          <p:spPr>
            <a:xfrm>
              <a:off x="4959288" y="3458179"/>
              <a:ext cx="14060" cy="14060"/>
            </a:xfrm>
            <a:custGeom>
              <a:rect b="b" l="l" r="r" t="t"/>
              <a:pathLst>
                <a:path extrusionOk="0" h="534" w="534">
                  <a:moveTo>
                    <a:pt x="280" y="0"/>
                  </a:moveTo>
                  <a:lnTo>
                    <a:pt x="178" y="25"/>
                  </a:lnTo>
                  <a:lnTo>
                    <a:pt x="102" y="76"/>
                  </a:lnTo>
                  <a:lnTo>
                    <a:pt x="26" y="152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8"/>
                  </a:lnTo>
                  <a:lnTo>
                    <a:pt x="280" y="534"/>
                  </a:lnTo>
                  <a:lnTo>
                    <a:pt x="381" y="508"/>
                  </a:lnTo>
                  <a:lnTo>
                    <a:pt x="458" y="457"/>
                  </a:lnTo>
                  <a:lnTo>
                    <a:pt x="534" y="381"/>
                  </a:lnTo>
                  <a:lnTo>
                    <a:pt x="534" y="279"/>
                  </a:lnTo>
                  <a:lnTo>
                    <a:pt x="534" y="152"/>
                  </a:lnTo>
                  <a:lnTo>
                    <a:pt x="458" y="76"/>
                  </a:lnTo>
                  <a:lnTo>
                    <a:pt x="381" y="2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36"/>
            <p:cNvSpPr/>
            <p:nvPr/>
          </p:nvSpPr>
          <p:spPr>
            <a:xfrm>
              <a:off x="4927850" y="3525716"/>
              <a:ext cx="77621" cy="117090"/>
            </a:xfrm>
            <a:custGeom>
              <a:rect b="b" l="l" r="r" t="t"/>
              <a:pathLst>
                <a:path extrusionOk="0" h="4447" w="2948">
                  <a:moveTo>
                    <a:pt x="1194" y="1"/>
                  </a:moveTo>
                  <a:lnTo>
                    <a:pt x="1042" y="26"/>
                  </a:lnTo>
                  <a:lnTo>
                    <a:pt x="915" y="103"/>
                  </a:lnTo>
                  <a:lnTo>
                    <a:pt x="813" y="204"/>
                  </a:lnTo>
                  <a:lnTo>
                    <a:pt x="737" y="357"/>
                  </a:lnTo>
                  <a:lnTo>
                    <a:pt x="661" y="687"/>
                  </a:lnTo>
                  <a:lnTo>
                    <a:pt x="508" y="1119"/>
                  </a:lnTo>
                  <a:lnTo>
                    <a:pt x="330" y="1576"/>
                  </a:lnTo>
                  <a:lnTo>
                    <a:pt x="102" y="2033"/>
                  </a:lnTo>
                  <a:lnTo>
                    <a:pt x="51" y="2160"/>
                  </a:lnTo>
                  <a:lnTo>
                    <a:pt x="26" y="2287"/>
                  </a:lnTo>
                  <a:lnTo>
                    <a:pt x="0" y="2414"/>
                  </a:lnTo>
                  <a:lnTo>
                    <a:pt x="0" y="2541"/>
                  </a:lnTo>
                  <a:lnTo>
                    <a:pt x="26" y="2668"/>
                  </a:lnTo>
                  <a:lnTo>
                    <a:pt x="76" y="2770"/>
                  </a:lnTo>
                  <a:lnTo>
                    <a:pt x="127" y="2897"/>
                  </a:lnTo>
                  <a:lnTo>
                    <a:pt x="203" y="2999"/>
                  </a:lnTo>
                  <a:lnTo>
                    <a:pt x="381" y="3227"/>
                  </a:lnTo>
                  <a:lnTo>
                    <a:pt x="534" y="3507"/>
                  </a:lnTo>
                  <a:lnTo>
                    <a:pt x="635" y="3837"/>
                  </a:lnTo>
                  <a:lnTo>
                    <a:pt x="686" y="4193"/>
                  </a:lnTo>
                  <a:lnTo>
                    <a:pt x="737" y="4294"/>
                  </a:lnTo>
                  <a:lnTo>
                    <a:pt x="788" y="4370"/>
                  </a:lnTo>
                  <a:lnTo>
                    <a:pt x="864" y="4421"/>
                  </a:lnTo>
                  <a:lnTo>
                    <a:pt x="966" y="4447"/>
                  </a:lnTo>
                  <a:lnTo>
                    <a:pt x="1982" y="4447"/>
                  </a:lnTo>
                  <a:lnTo>
                    <a:pt x="2083" y="4421"/>
                  </a:lnTo>
                  <a:lnTo>
                    <a:pt x="2160" y="4370"/>
                  </a:lnTo>
                  <a:lnTo>
                    <a:pt x="2210" y="4294"/>
                  </a:lnTo>
                  <a:lnTo>
                    <a:pt x="2261" y="4193"/>
                  </a:lnTo>
                  <a:lnTo>
                    <a:pt x="2312" y="3837"/>
                  </a:lnTo>
                  <a:lnTo>
                    <a:pt x="2414" y="3507"/>
                  </a:lnTo>
                  <a:lnTo>
                    <a:pt x="2566" y="3227"/>
                  </a:lnTo>
                  <a:lnTo>
                    <a:pt x="2744" y="2999"/>
                  </a:lnTo>
                  <a:lnTo>
                    <a:pt x="2820" y="2897"/>
                  </a:lnTo>
                  <a:lnTo>
                    <a:pt x="2871" y="2770"/>
                  </a:lnTo>
                  <a:lnTo>
                    <a:pt x="2922" y="2668"/>
                  </a:lnTo>
                  <a:lnTo>
                    <a:pt x="2947" y="2541"/>
                  </a:lnTo>
                  <a:lnTo>
                    <a:pt x="2947" y="2414"/>
                  </a:lnTo>
                  <a:lnTo>
                    <a:pt x="2922" y="2287"/>
                  </a:lnTo>
                  <a:lnTo>
                    <a:pt x="2896" y="2160"/>
                  </a:lnTo>
                  <a:lnTo>
                    <a:pt x="2846" y="2033"/>
                  </a:lnTo>
                  <a:lnTo>
                    <a:pt x="2617" y="1576"/>
                  </a:lnTo>
                  <a:lnTo>
                    <a:pt x="2414" y="1119"/>
                  </a:lnTo>
                  <a:lnTo>
                    <a:pt x="2287" y="687"/>
                  </a:lnTo>
                  <a:lnTo>
                    <a:pt x="2210" y="357"/>
                  </a:lnTo>
                  <a:lnTo>
                    <a:pt x="2134" y="204"/>
                  </a:lnTo>
                  <a:lnTo>
                    <a:pt x="2033" y="103"/>
                  </a:lnTo>
                  <a:lnTo>
                    <a:pt x="1906" y="26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6"/>
            <p:cNvSpPr/>
            <p:nvPr/>
          </p:nvSpPr>
          <p:spPr>
            <a:xfrm>
              <a:off x="4954602" y="3525716"/>
              <a:ext cx="24092" cy="65588"/>
            </a:xfrm>
            <a:custGeom>
              <a:rect b="b" l="l" r="r" t="t"/>
              <a:pathLst>
                <a:path extrusionOk="0" h="2491" w="915">
                  <a:moveTo>
                    <a:pt x="204" y="1"/>
                  </a:moveTo>
                  <a:lnTo>
                    <a:pt x="204" y="1652"/>
                  </a:lnTo>
                  <a:lnTo>
                    <a:pt x="127" y="1728"/>
                  </a:lnTo>
                  <a:lnTo>
                    <a:pt x="51" y="1805"/>
                  </a:lnTo>
                  <a:lnTo>
                    <a:pt x="0" y="1906"/>
                  </a:lnTo>
                  <a:lnTo>
                    <a:pt x="0" y="2033"/>
                  </a:lnTo>
                  <a:lnTo>
                    <a:pt x="0" y="2135"/>
                  </a:lnTo>
                  <a:lnTo>
                    <a:pt x="26" y="2211"/>
                  </a:lnTo>
                  <a:lnTo>
                    <a:pt x="77" y="2287"/>
                  </a:lnTo>
                  <a:lnTo>
                    <a:pt x="127" y="2363"/>
                  </a:lnTo>
                  <a:lnTo>
                    <a:pt x="204" y="2414"/>
                  </a:lnTo>
                  <a:lnTo>
                    <a:pt x="280" y="2465"/>
                  </a:lnTo>
                  <a:lnTo>
                    <a:pt x="356" y="2491"/>
                  </a:lnTo>
                  <a:lnTo>
                    <a:pt x="559" y="2491"/>
                  </a:lnTo>
                  <a:lnTo>
                    <a:pt x="636" y="2465"/>
                  </a:lnTo>
                  <a:lnTo>
                    <a:pt x="712" y="2414"/>
                  </a:lnTo>
                  <a:lnTo>
                    <a:pt x="788" y="2363"/>
                  </a:lnTo>
                  <a:lnTo>
                    <a:pt x="839" y="2287"/>
                  </a:lnTo>
                  <a:lnTo>
                    <a:pt x="890" y="2211"/>
                  </a:lnTo>
                  <a:lnTo>
                    <a:pt x="915" y="2135"/>
                  </a:lnTo>
                  <a:lnTo>
                    <a:pt x="915" y="2033"/>
                  </a:lnTo>
                  <a:lnTo>
                    <a:pt x="890" y="1906"/>
                  </a:lnTo>
                  <a:lnTo>
                    <a:pt x="864" y="1805"/>
                  </a:lnTo>
                  <a:lnTo>
                    <a:pt x="788" y="1728"/>
                  </a:lnTo>
                  <a:lnTo>
                    <a:pt x="686" y="1652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36"/>
            <p:cNvSpPr/>
            <p:nvPr/>
          </p:nvSpPr>
          <p:spPr>
            <a:xfrm>
              <a:off x="4880351" y="3797969"/>
              <a:ext cx="172593" cy="52186"/>
            </a:xfrm>
            <a:custGeom>
              <a:rect b="b" l="l" r="r" t="t"/>
              <a:pathLst>
                <a:path extrusionOk="0" h="1982" w="6555">
                  <a:moveTo>
                    <a:pt x="788" y="0"/>
                  </a:moveTo>
                  <a:lnTo>
                    <a:pt x="610" y="77"/>
                  </a:lnTo>
                  <a:lnTo>
                    <a:pt x="432" y="153"/>
                  </a:lnTo>
                  <a:lnTo>
                    <a:pt x="280" y="280"/>
                  </a:lnTo>
                  <a:lnTo>
                    <a:pt x="178" y="432"/>
                  </a:lnTo>
                  <a:lnTo>
                    <a:pt x="77" y="585"/>
                  </a:lnTo>
                  <a:lnTo>
                    <a:pt x="26" y="788"/>
                  </a:lnTo>
                  <a:lnTo>
                    <a:pt x="0" y="991"/>
                  </a:lnTo>
                  <a:lnTo>
                    <a:pt x="26" y="1194"/>
                  </a:lnTo>
                  <a:lnTo>
                    <a:pt x="77" y="1372"/>
                  </a:lnTo>
                  <a:lnTo>
                    <a:pt x="178" y="1550"/>
                  </a:lnTo>
                  <a:lnTo>
                    <a:pt x="280" y="1677"/>
                  </a:lnTo>
                  <a:lnTo>
                    <a:pt x="432" y="1804"/>
                  </a:lnTo>
                  <a:lnTo>
                    <a:pt x="610" y="1906"/>
                  </a:lnTo>
                  <a:lnTo>
                    <a:pt x="788" y="1957"/>
                  </a:lnTo>
                  <a:lnTo>
                    <a:pt x="991" y="1982"/>
                  </a:lnTo>
                  <a:lnTo>
                    <a:pt x="5564" y="1982"/>
                  </a:lnTo>
                  <a:lnTo>
                    <a:pt x="5767" y="1957"/>
                  </a:lnTo>
                  <a:lnTo>
                    <a:pt x="5945" y="1906"/>
                  </a:lnTo>
                  <a:lnTo>
                    <a:pt x="6123" y="1804"/>
                  </a:lnTo>
                  <a:lnTo>
                    <a:pt x="6250" y="1677"/>
                  </a:lnTo>
                  <a:lnTo>
                    <a:pt x="6377" y="1550"/>
                  </a:lnTo>
                  <a:lnTo>
                    <a:pt x="6479" y="1372"/>
                  </a:lnTo>
                  <a:lnTo>
                    <a:pt x="6529" y="1194"/>
                  </a:lnTo>
                  <a:lnTo>
                    <a:pt x="6555" y="991"/>
                  </a:lnTo>
                  <a:lnTo>
                    <a:pt x="6529" y="788"/>
                  </a:lnTo>
                  <a:lnTo>
                    <a:pt x="6479" y="585"/>
                  </a:lnTo>
                  <a:lnTo>
                    <a:pt x="6377" y="432"/>
                  </a:lnTo>
                  <a:lnTo>
                    <a:pt x="6250" y="280"/>
                  </a:lnTo>
                  <a:lnTo>
                    <a:pt x="6123" y="153"/>
                  </a:lnTo>
                  <a:lnTo>
                    <a:pt x="5945" y="77"/>
                  </a:lnTo>
                  <a:lnTo>
                    <a:pt x="5767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37"/>
          <p:cNvSpPr/>
          <p:nvPr/>
        </p:nvSpPr>
        <p:spPr>
          <a:xfrm>
            <a:off x="4048650" y="1434824"/>
            <a:ext cx="1046700" cy="1046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3" name="Google Shape;2393;p37"/>
          <p:cNvSpPr txBox="1"/>
          <p:nvPr>
            <p:ph type="title"/>
          </p:nvPr>
        </p:nvSpPr>
        <p:spPr>
          <a:xfrm>
            <a:off x="1069800" y="2448768"/>
            <a:ext cx="7004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2394" name="Google Shape;2394;p37"/>
          <p:cNvSpPr txBox="1"/>
          <p:nvPr>
            <p:ph idx="2" type="title"/>
          </p:nvPr>
        </p:nvSpPr>
        <p:spPr>
          <a:xfrm>
            <a:off x="4114800" y="1705719"/>
            <a:ext cx="914400" cy="4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395" name="Google Shape;2395;p37"/>
          <p:cNvSpPr txBox="1"/>
          <p:nvPr>
            <p:ph idx="1" type="subTitle"/>
          </p:nvPr>
        </p:nvSpPr>
        <p:spPr>
          <a:xfrm>
            <a:off x="2542200" y="3342976"/>
            <a:ext cx="405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to know us a little!</a:t>
            </a:r>
            <a:endParaRPr/>
          </a:p>
        </p:txBody>
      </p:sp>
      <p:cxnSp>
        <p:nvCxnSpPr>
          <p:cNvPr id="2396" name="Google Shape;2396;p37"/>
          <p:cNvCxnSpPr/>
          <p:nvPr/>
        </p:nvCxnSpPr>
        <p:spPr>
          <a:xfrm rot="10800000">
            <a:off x="3777610" y="3245860"/>
            <a:ext cx="1588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0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1" name="Google Shape;240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400" y="1461225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02" name="Google Shape;2402;p38"/>
          <p:cNvSpPr txBox="1"/>
          <p:nvPr>
            <p:ph idx="4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 are  we?</a:t>
            </a:r>
            <a:endParaRPr/>
          </a:p>
        </p:txBody>
      </p:sp>
      <p:sp>
        <p:nvSpPr>
          <p:cNvPr id="2403" name="Google Shape;2403;p38"/>
          <p:cNvSpPr txBox="1"/>
          <p:nvPr>
            <p:ph type="title"/>
          </p:nvPr>
        </p:nvSpPr>
        <p:spPr>
          <a:xfrm>
            <a:off x="1116800" y="3212985"/>
            <a:ext cx="1573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Janine 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Fleming</a:t>
            </a:r>
            <a:endParaRPr sz="1500"/>
          </a:p>
        </p:txBody>
      </p:sp>
      <p:pic>
        <p:nvPicPr>
          <p:cNvPr id="2404" name="Google Shape;24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8825" y="1448988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05" name="Google Shape;2405;p38"/>
          <p:cNvSpPr/>
          <p:nvPr/>
        </p:nvSpPr>
        <p:spPr>
          <a:xfrm>
            <a:off x="1634750" y="2509334"/>
            <a:ext cx="548700" cy="5487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06" name="Google Shape;2406;p38"/>
          <p:cNvCxnSpPr/>
          <p:nvPr/>
        </p:nvCxnSpPr>
        <p:spPr>
          <a:xfrm rot="10800000">
            <a:off x="2933550" y="1062375"/>
            <a:ext cx="32769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7" name="Google Shape;2407;p38"/>
          <p:cNvSpPr/>
          <p:nvPr/>
        </p:nvSpPr>
        <p:spPr>
          <a:xfrm>
            <a:off x="6838625" y="2478597"/>
            <a:ext cx="548700" cy="5487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8" name="Google Shape;240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9575" y="147975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09" name="Google Shape;2409;p38"/>
          <p:cNvSpPr txBox="1"/>
          <p:nvPr>
            <p:ph type="title"/>
          </p:nvPr>
        </p:nvSpPr>
        <p:spPr>
          <a:xfrm>
            <a:off x="2856975" y="3231510"/>
            <a:ext cx="1573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Elizabeth Fitzgerald</a:t>
            </a:r>
            <a:endParaRPr sz="1500"/>
          </a:p>
        </p:txBody>
      </p:sp>
      <p:sp>
        <p:nvSpPr>
          <p:cNvPr id="2410" name="Google Shape;2410;p38"/>
          <p:cNvSpPr/>
          <p:nvPr/>
        </p:nvSpPr>
        <p:spPr>
          <a:xfrm>
            <a:off x="3369375" y="2509334"/>
            <a:ext cx="548700" cy="5487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1" name="Google Shape;241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4188" y="1449000"/>
            <a:ext cx="1308300" cy="1308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12" name="Google Shape;2412;p38"/>
          <p:cNvSpPr txBox="1"/>
          <p:nvPr>
            <p:ph type="title"/>
          </p:nvPr>
        </p:nvSpPr>
        <p:spPr>
          <a:xfrm>
            <a:off x="4591588" y="3200760"/>
            <a:ext cx="1573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William 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Song  Liu</a:t>
            </a:r>
            <a:endParaRPr sz="1500"/>
          </a:p>
        </p:txBody>
      </p:sp>
      <p:sp>
        <p:nvSpPr>
          <p:cNvPr id="2413" name="Google Shape;2413;p38"/>
          <p:cNvSpPr/>
          <p:nvPr/>
        </p:nvSpPr>
        <p:spPr>
          <a:xfrm>
            <a:off x="5103988" y="2478584"/>
            <a:ext cx="548700" cy="548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14" name="Google Shape;2414;p38"/>
          <p:cNvGrpSpPr/>
          <p:nvPr/>
        </p:nvGrpSpPr>
        <p:grpSpPr>
          <a:xfrm>
            <a:off x="6918166" y="2595060"/>
            <a:ext cx="389619" cy="377230"/>
            <a:chOff x="4755942" y="3442118"/>
            <a:chExt cx="421438" cy="408037"/>
          </a:xfrm>
        </p:grpSpPr>
        <p:sp>
          <p:nvSpPr>
            <p:cNvPr id="2415" name="Google Shape;2415;p38"/>
            <p:cNvSpPr/>
            <p:nvPr/>
          </p:nvSpPr>
          <p:spPr>
            <a:xfrm>
              <a:off x="4914475" y="3725061"/>
              <a:ext cx="104372" cy="98343"/>
            </a:xfrm>
            <a:custGeom>
              <a:rect b="b" l="l" r="r" t="t"/>
              <a:pathLst>
                <a:path extrusionOk="0" h="3735" w="3964">
                  <a:moveTo>
                    <a:pt x="0" y="0"/>
                  </a:moveTo>
                  <a:lnTo>
                    <a:pt x="0" y="3735"/>
                  </a:lnTo>
                  <a:lnTo>
                    <a:pt x="3963" y="3735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4755942" y="3442118"/>
              <a:ext cx="421438" cy="256217"/>
            </a:xfrm>
            <a:custGeom>
              <a:rect b="b" l="l" r="r" t="t"/>
              <a:pathLst>
                <a:path extrusionOk="0" h="9731" w="16006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8003" y="9730"/>
                  </a:lnTo>
                  <a:lnTo>
                    <a:pt x="16005" y="8765"/>
                  </a:lnTo>
                  <a:lnTo>
                    <a:pt x="16005" y="1525"/>
                  </a:lnTo>
                  <a:lnTo>
                    <a:pt x="16005" y="1372"/>
                  </a:lnTo>
                  <a:lnTo>
                    <a:pt x="15980" y="1220"/>
                  </a:lnTo>
                  <a:lnTo>
                    <a:pt x="15878" y="940"/>
                  </a:lnTo>
                  <a:lnTo>
                    <a:pt x="15751" y="661"/>
                  </a:lnTo>
                  <a:lnTo>
                    <a:pt x="15548" y="432"/>
                  </a:lnTo>
                  <a:lnTo>
                    <a:pt x="15319" y="254"/>
                  </a:lnTo>
                  <a:lnTo>
                    <a:pt x="15065" y="102"/>
                  </a:lnTo>
                  <a:lnTo>
                    <a:pt x="14786" y="26"/>
                  </a:lnTo>
                  <a:lnTo>
                    <a:pt x="14633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4755942" y="3442118"/>
              <a:ext cx="61560" cy="230782"/>
            </a:xfrm>
            <a:custGeom>
              <a:rect b="b" l="l" r="r" t="t"/>
              <a:pathLst>
                <a:path extrusionOk="0" h="8765" w="2338">
                  <a:moveTo>
                    <a:pt x="1372" y="0"/>
                  </a:moveTo>
                  <a:lnTo>
                    <a:pt x="1220" y="26"/>
                  </a:lnTo>
                  <a:lnTo>
                    <a:pt x="940" y="102"/>
                  </a:lnTo>
                  <a:lnTo>
                    <a:pt x="661" y="254"/>
                  </a:lnTo>
                  <a:lnTo>
                    <a:pt x="458" y="432"/>
                  </a:lnTo>
                  <a:lnTo>
                    <a:pt x="254" y="661"/>
                  </a:lnTo>
                  <a:lnTo>
                    <a:pt x="127" y="940"/>
                  </a:lnTo>
                  <a:lnTo>
                    <a:pt x="26" y="1220"/>
                  </a:lnTo>
                  <a:lnTo>
                    <a:pt x="0" y="1372"/>
                  </a:lnTo>
                  <a:lnTo>
                    <a:pt x="0" y="1525"/>
                  </a:lnTo>
                  <a:lnTo>
                    <a:pt x="0" y="8765"/>
                  </a:lnTo>
                  <a:lnTo>
                    <a:pt x="966" y="8765"/>
                  </a:lnTo>
                  <a:lnTo>
                    <a:pt x="966" y="1525"/>
                  </a:lnTo>
                  <a:lnTo>
                    <a:pt x="966" y="1372"/>
                  </a:lnTo>
                  <a:lnTo>
                    <a:pt x="991" y="1220"/>
                  </a:lnTo>
                  <a:lnTo>
                    <a:pt x="1093" y="940"/>
                  </a:lnTo>
                  <a:lnTo>
                    <a:pt x="1220" y="661"/>
                  </a:lnTo>
                  <a:lnTo>
                    <a:pt x="1423" y="432"/>
                  </a:lnTo>
                  <a:lnTo>
                    <a:pt x="1652" y="254"/>
                  </a:lnTo>
                  <a:lnTo>
                    <a:pt x="1906" y="102"/>
                  </a:lnTo>
                  <a:lnTo>
                    <a:pt x="2185" y="26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4802756" y="3488275"/>
              <a:ext cx="327782" cy="210061"/>
            </a:xfrm>
            <a:custGeom>
              <a:rect b="b" l="l" r="r" t="t"/>
              <a:pathLst>
                <a:path extrusionOk="0" h="7978" w="12449">
                  <a:moveTo>
                    <a:pt x="1" y="0"/>
                  </a:moveTo>
                  <a:lnTo>
                    <a:pt x="1" y="7012"/>
                  </a:lnTo>
                  <a:lnTo>
                    <a:pt x="6225" y="7977"/>
                  </a:lnTo>
                  <a:lnTo>
                    <a:pt x="12449" y="7012"/>
                  </a:lnTo>
                  <a:lnTo>
                    <a:pt x="12449" y="0"/>
                  </a:lnTo>
                  <a:close/>
                </a:path>
              </a:pathLst>
            </a:custGeom>
            <a:solidFill>
              <a:srgbClr val="9F5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4914475" y="3725061"/>
              <a:ext cx="104372" cy="54213"/>
            </a:xfrm>
            <a:custGeom>
              <a:rect b="b" l="l" r="r" t="t"/>
              <a:pathLst>
                <a:path extrusionOk="0" h="2059" w="3964">
                  <a:moveTo>
                    <a:pt x="0" y="0"/>
                  </a:moveTo>
                  <a:lnTo>
                    <a:pt x="0" y="2058"/>
                  </a:lnTo>
                  <a:lnTo>
                    <a:pt x="3963" y="2058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4755942" y="3672875"/>
              <a:ext cx="421438" cy="80965"/>
            </a:xfrm>
            <a:custGeom>
              <a:rect b="b" l="l" r="r" t="t"/>
              <a:pathLst>
                <a:path extrusionOk="0" h="3075" w="16006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14633" y="3075"/>
                  </a:lnTo>
                  <a:lnTo>
                    <a:pt x="14786" y="3049"/>
                  </a:lnTo>
                  <a:lnTo>
                    <a:pt x="15065" y="2948"/>
                  </a:lnTo>
                  <a:lnTo>
                    <a:pt x="15319" y="2821"/>
                  </a:lnTo>
                  <a:lnTo>
                    <a:pt x="15548" y="2617"/>
                  </a:lnTo>
                  <a:lnTo>
                    <a:pt x="15751" y="2389"/>
                  </a:lnTo>
                  <a:lnTo>
                    <a:pt x="15878" y="2135"/>
                  </a:lnTo>
                  <a:lnTo>
                    <a:pt x="15980" y="1855"/>
                  </a:lnTo>
                  <a:lnTo>
                    <a:pt x="16005" y="1703"/>
                  </a:lnTo>
                  <a:lnTo>
                    <a:pt x="16005" y="1551"/>
                  </a:lnTo>
                  <a:lnTo>
                    <a:pt x="16005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4755942" y="3672875"/>
              <a:ext cx="61560" cy="80965"/>
            </a:xfrm>
            <a:custGeom>
              <a:rect b="b" l="l" r="r" t="t"/>
              <a:pathLst>
                <a:path extrusionOk="0" h="3075" w="2338">
                  <a:moveTo>
                    <a:pt x="0" y="1"/>
                  </a:moveTo>
                  <a:lnTo>
                    <a:pt x="0" y="1551"/>
                  </a:lnTo>
                  <a:lnTo>
                    <a:pt x="0" y="1703"/>
                  </a:lnTo>
                  <a:lnTo>
                    <a:pt x="26" y="1855"/>
                  </a:lnTo>
                  <a:lnTo>
                    <a:pt x="127" y="2135"/>
                  </a:lnTo>
                  <a:lnTo>
                    <a:pt x="254" y="2389"/>
                  </a:lnTo>
                  <a:lnTo>
                    <a:pt x="458" y="2617"/>
                  </a:lnTo>
                  <a:lnTo>
                    <a:pt x="661" y="2821"/>
                  </a:lnTo>
                  <a:lnTo>
                    <a:pt x="940" y="2948"/>
                  </a:lnTo>
                  <a:lnTo>
                    <a:pt x="1220" y="3049"/>
                  </a:lnTo>
                  <a:lnTo>
                    <a:pt x="1372" y="3075"/>
                  </a:lnTo>
                  <a:lnTo>
                    <a:pt x="2337" y="3075"/>
                  </a:lnTo>
                  <a:lnTo>
                    <a:pt x="2185" y="3049"/>
                  </a:lnTo>
                  <a:lnTo>
                    <a:pt x="1906" y="2948"/>
                  </a:lnTo>
                  <a:lnTo>
                    <a:pt x="1652" y="2821"/>
                  </a:lnTo>
                  <a:lnTo>
                    <a:pt x="1423" y="2617"/>
                  </a:lnTo>
                  <a:lnTo>
                    <a:pt x="1220" y="2389"/>
                  </a:lnTo>
                  <a:lnTo>
                    <a:pt x="1093" y="2135"/>
                  </a:lnTo>
                  <a:lnTo>
                    <a:pt x="991" y="1855"/>
                  </a:lnTo>
                  <a:lnTo>
                    <a:pt x="966" y="1703"/>
                  </a:lnTo>
                  <a:lnTo>
                    <a:pt x="966" y="1551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000000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4959288" y="3458179"/>
              <a:ext cx="14060" cy="14060"/>
            </a:xfrm>
            <a:custGeom>
              <a:rect b="b" l="l" r="r" t="t"/>
              <a:pathLst>
                <a:path extrusionOk="0" h="534" w="534">
                  <a:moveTo>
                    <a:pt x="280" y="0"/>
                  </a:moveTo>
                  <a:lnTo>
                    <a:pt x="178" y="25"/>
                  </a:lnTo>
                  <a:lnTo>
                    <a:pt x="102" y="76"/>
                  </a:lnTo>
                  <a:lnTo>
                    <a:pt x="26" y="152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8"/>
                  </a:lnTo>
                  <a:lnTo>
                    <a:pt x="280" y="534"/>
                  </a:lnTo>
                  <a:lnTo>
                    <a:pt x="381" y="508"/>
                  </a:lnTo>
                  <a:lnTo>
                    <a:pt x="458" y="457"/>
                  </a:lnTo>
                  <a:lnTo>
                    <a:pt x="534" y="381"/>
                  </a:lnTo>
                  <a:lnTo>
                    <a:pt x="534" y="279"/>
                  </a:lnTo>
                  <a:lnTo>
                    <a:pt x="534" y="152"/>
                  </a:lnTo>
                  <a:lnTo>
                    <a:pt x="458" y="76"/>
                  </a:lnTo>
                  <a:lnTo>
                    <a:pt x="381" y="2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4927850" y="3525716"/>
              <a:ext cx="77621" cy="117090"/>
            </a:xfrm>
            <a:custGeom>
              <a:rect b="b" l="l" r="r" t="t"/>
              <a:pathLst>
                <a:path extrusionOk="0" h="4447" w="2948">
                  <a:moveTo>
                    <a:pt x="1194" y="1"/>
                  </a:moveTo>
                  <a:lnTo>
                    <a:pt x="1042" y="26"/>
                  </a:lnTo>
                  <a:lnTo>
                    <a:pt x="915" y="103"/>
                  </a:lnTo>
                  <a:lnTo>
                    <a:pt x="813" y="204"/>
                  </a:lnTo>
                  <a:lnTo>
                    <a:pt x="737" y="357"/>
                  </a:lnTo>
                  <a:lnTo>
                    <a:pt x="661" y="687"/>
                  </a:lnTo>
                  <a:lnTo>
                    <a:pt x="508" y="1119"/>
                  </a:lnTo>
                  <a:lnTo>
                    <a:pt x="330" y="1576"/>
                  </a:lnTo>
                  <a:lnTo>
                    <a:pt x="102" y="2033"/>
                  </a:lnTo>
                  <a:lnTo>
                    <a:pt x="51" y="2160"/>
                  </a:lnTo>
                  <a:lnTo>
                    <a:pt x="26" y="2287"/>
                  </a:lnTo>
                  <a:lnTo>
                    <a:pt x="0" y="2414"/>
                  </a:lnTo>
                  <a:lnTo>
                    <a:pt x="0" y="2541"/>
                  </a:lnTo>
                  <a:lnTo>
                    <a:pt x="26" y="2668"/>
                  </a:lnTo>
                  <a:lnTo>
                    <a:pt x="76" y="2770"/>
                  </a:lnTo>
                  <a:lnTo>
                    <a:pt x="127" y="2897"/>
                  </a:lnTo>
                  <a:lnTo>
                    <a:pt x="203" y="2999"/>
                  </a:lnTo>
                  <a:lnTo>
                    <a:pt x="381" y="3227"/>
                  </a:lnTo>
                  <a:lnTo>
                    <a:pt x="534" y="3507"/>
                  </a:lnTo>
                  <a:lnTo>
                    <a:pt x="635" y="3837"/>
                  </a:lnTo>
                  <a:lnTo>
                    <a:pt x="686" y="4193"/>
                  </a:lnTo>
                  <a:lnTo>
                    <a:pt x="737" y="4294"/>
                  </a:lnTo>
                  <a:lnTo>
                    <a:pt x="788" y="4370"/>
                  </a:lnTo>
                  <a:lnTo>
                    <a:pt x="864" y="4421"/>
                  </a:lnTo>
                  <a:lnTo>
                    <a:pt x="966" y="4447"/>
                  </a:lnTo>
                  <a:lnTo>
                    <a:pt x="1982" y="4447"/>
                  </a:lnTo>
                  <a:lnTo>
                    <a:pt x="2083" y="4421"/>
                  </a:lnTo>
                  <a:lnTo>
                    <a:pt x="2160" y="4370"/>
                  </a:lnTo>
                  <a:lnTo>
                    <a:pt x="2210" y="4294"/>
                  </a:lnTo>
                  <a:lnTo>
                    <a:pt x="2261" y="4193"/>
                  </a:lnTo>
                  <a:lnTo>
                    <a:pt x="2312" y="3837"/>
                  </a:lnTo>
                  <a:lnTo>
                    <a:pt x="2414" y="3507"/>
                  </a:lnTo>
                  <a:lnTo>
                    <a:pt x="2566" y="3227"/>
                  </a:lnTo>
                  <a:lnTo>
                    <a:pt x="2744" y="2999"/>
                  </a:lnTo>
                  <a:lnTo>
                    <a:pt x="2820" y="2897"/>
                  </a:lnTo>
                  <a:lnTo>
                    <a:pt x="2871" y="2770"/>
                  </a:lnTo>
                  <a:lnTo>
                    <a:pt x="2922" y="2668"/>
                  </a:lnTo>
                  <a:lnTo>
                    <a:pt x="2947" y="2541"/>
                  </a:lnTo>
                  <a:lnTo>
                    <a:pt x="2947" y="2414"/>
                  </a:lnTo>
                  <a:lnTo>
                    <a:pt x="2922" y="2287"/>
                  </a:lnTo>
                  <a:lnTo>
                    <a:pt x="2896" y="2160"/>
                  </a:lnTo>
                  <a:lnTo>
                    <a:pt x="2846" y="2033"/>
                  </a:lnTo>
                  <a:lnTo>
                    <a:pt x="2617" y="1576"/>
                  </a:lnTo>
                  <a:lnTo>
                    <a:pt x="2414" y="1119"/>
                  </a:lnTo>
                  <a:lnTo>
                    <a:pt x="2287" y="687"/>
                  </a:lnTo>
                  <a:lnTo>
                    <a:pt x="2210" y="357"/>
                  </a:lnTo>
                  <a:lnTo>
                    <a:pt x="2134" y="204"/>
                  </a:lnTo>
                  <a:lnTo>
                    <a:pt x="2033" y="103"/>
                  </a:lnTo>
                  <a:lnTo>
                    <a:pt x="1906" y="26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rgbClr val="D3D3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4954602" y="3525716"/>
              <a:ext cx="24092" cy="65588"/>
            </a:xfrm>
            <a:custGeom>
              <a:rect b="b" l="l" r="r" t="t"/>
              <a:pathLst>
                <a:path extrusionOk="0" h="2491" w="915">
                  <a:moveTo>
                    <a:pt x="204" y="1"/>
                  </a:moveTo>
                  <a:lnTo>
                    <a:pt x="204" y="1652"/>
                  </a:lnTo>
                  <a:lnTo>
                    <a:pt x="127" y="1728"/>
                  </a:lnTo>
                  <a:lnTo>
                    <a:pt x="51" y="1805"/>
                  </a:lnTo>
                  <a:lnTo>
                    <a:pt x="0" y="1906"/>
                  </a:lnTo>
                  <a:lnTo>
                    <a:pt x="0" y="2033"/>
                  </a:lnTo>
                  <a:lnTo>
                    <a:pt x="0" y="2135"/>
                  </a:lnTo>
                  <a:lnTo>
                    <a:pt x="26" y="2211"/>
                  </a:lnTo>
                  <a:lnTo>
                    <a:pt x="77" y="2287"/>
                  </a:lnTo>
                  <a:lnTo>
                    <a:pt x="127" y="2363"/>
                  </a:lnTo>
                  <a:lnTo>
                    <a:pt x="204" y="2414"/>
                  </a:lnTo>
                  <a:lnTo>
                    <a:pt x="280" y="2465"/>
                  </a:lnTo>
                  <a:lnTo>
                    <a:pt x="356" y="2491"/>
                  </a:lnTo>
                  <a:lnTo>
                    <a:pt x="559" y="2491"/>
                  </a:lnTo>
                  <a:lnTo>
                    <a:pt x="636" y="2465"/>
                  </a:lnTo>
                  <a:lnTo>
                    <a:pt x="712" y="2414"/>
                  </a:lnTo>
                  <a:lnTo>
                    <a:pt x="788" y="2363"/>
                  </a:lnTo>
                  <a:lnTo>
                    <a:pt x="839" y="2287"/>
                  </a:lnTo>
                  <a:lnTo>
                    <a:pt x="890" y="2211"/>
                  </a:lnTo>
                  <a:lnTo>
                    <a:pt x="915" y="2135"/>
                  </a:lnTo>
                  <a:lnTo>
                    <a:pt x="915" y="2033"/>
                  </a:lnTo>
                  <a:lnTo>
                    <a:pt x="890" y="1906"/>
                  </a:lnTo>
                  <a:lnTo>
                    <a:pt x="864" y="1805"/>
                  </a:lnTo>
                  <a:lnTo>
                    <a:pt x="788" y="1728"/>
                  </a:lnTo>
                  <a:lnTo>
                    <a:pt x="686" y="1652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4880351" y="3797969"/>
              <a:ext cx="172593" cy="52186"/>
            </a:xfrm>
            <a:custGeom>
              <a:rect b="b" l="l" r="r" t="t"/>
              <a:pathLst>
                <a:path extrusionOk="0" h="1982" w="6555">
                  <a:moveTo>
                    <a:pt x="788" y="0"/>
                  </a:moveTo>
                  <a:lnTo>
                    <a:pt x="610" y="77"/>
                  </a:lnTo>
                  <a:lnTo>
                    <a:pt x="432" y="153"/>
                  </a:lnTo>
                  <a:lnTo>
                    <a:pt x="280" y="280"/>
                  </a:lnTo>
                  <a:lnTo>
                    <a:pt x="178" y="432"/>
                  </a:lnTo>
                  <a:lnTo>
                    <a:pt x="77" y="585"/>
                  </a:lnTo>
                  <a:lnTo>
                    <a:pt x="26" y="788"/>
                  </a:lnTo>
                  <a:lnTo>
                    <a:pt x="0" y="991"/>
                  </a:lnTo>
                  <a:lnTo>
                    <a:pt x="26" y="1194"/>
                  </a:lnTo>
                  <a:lnTo>
                    <a:pt x="77" y="1372"/>
                  </a:lnTo>
                  <a:lnTo>
                    <a:pt x="178" y="1550"/>
                  </a:lnTo>
                  <a:lnTo>
                    <a:pt x="280" y="1677"/>
                  </a:lnTo>
                  <a:lnTo>
                    <a:pt x="432" y="1804"/>
                  </a:lnTo>
                  <a:lnTo>
                    <a:pt x="610" y="1906"/>
                  </a:lnTo>
                  <a:lnTo>
                    <a:pt x="788" y="1957"/>
                  </a:lnTo>
                  <a:lnTo>
                    <a:pt x="991" y="1982"/>
                  </a:lnTo>
                  <a:lnTo>
                    <a:pt x="5564" y="1982"/>
                  </a:lnTo>
                  <a:lnTo>
                    <a:pt x="5767" y="1957"/>
                  </a:lnTo>
                  <a:lnTo>
                    <a:pt x="5945" y="1906"/>
                  </a:lnTo>
                  <a:lnTo>
                    <a:pt x="6123" y="1804"/>
                  </a:lnTo>
                  <a:lnTo>
                    <a:pt x="6250" y="1677"/>
                  </a:lnTo>
                  <a:lnTo>
                    <a:pt x="6377" y="1550"/>
                  </a:lnTo>
                  <a:lnTo>
                    <a:pt x="6479" y="1372"/>
                  </a:lnTo>
                  <a:lnTo>
                    <a:pt x="6529" y="1194"/>
                  </a:lnTo>
                  <a:lnTo>
                    <a:pt x="6555" y="991"/>
                  </a:lnTo>
                  <a:lnTo>
                    <a:pt x="6529" y="788"/>
                  </a:lnTo>
                  <a:lnTo>
                    <a:pt x="6479" y="585"/>
                  </a:lnTo>
                  <a:lnTo>
                    <a:pt x="6377" y="432"/>
                  </a:lnTo>
                  <a:lnTo>
                    <a:pt x="6250" y="280"/>
                  </a:lnTo>
                  <a:lnTo>
                    <a:pt x="6123" y="153"/>
                  </a:lnTo>
                  <a:lnTo>
                    <a:pt x="5945" y="77"/>
                  </a:lnTo>
                  <a:lnTo>
                    <a:pt x="5767" y="0"/>
                  </a:lnTo>
                  <a:close/>
                </a:path>
              </a:pathLst>
            </a:custGeom>
            <a:solidFill>
              <a:srgbClr val="EAEA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6" name="Google Shape;2426;p38"/>
          <p:cNvSpPr txBox="1"/>
          <p:nvPr>
            <p:ph type="title"/>
          </p:nvPr>
        </p:nvSpPr>
        <p:spPr>
          <a:xfrm>
            <a:off x="6326213" y="3231510"/>
            <a:ext cx="1573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Hyunseok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Hwang</a:t>
            </a:r>
            <a:endParaRPr sz="1500"/>
          </a:p>
        </p:txBody>
      </p:sp>
      <p:grpSp>
        <p:nvGrpSpPr>
          <p:cNvPr id="2427" name="Google Shape;2427;p38"/>
          <p:cNvGrpSpPr/>
          <p:nvPr/>
        </p:nvGrpSpPr>
        <p:grpSpPr>
          <a:xfrm>
            <a:off x="3446158" y="2562797"/>
            <a:ext cx="389595" cy="380322"/>
            <a:chOff x="7912490" y="3440117"/>
            <a:chExt cx="421412" cy="411381"/>
          </a:xfrm>
        </p:grpSpPr>
        <p:sp>
          <p:nvSpPr>
            <p:cNvPr id="2428" name="Google Shape;2428;p38"/>
            <p:cNvSpPr/>
            <p:nvPr/>
          </p:nvSpPr>
          <p:spPr>
            <a:xfrm>
              <a:off x="7978025" y="3780565"/>
              <a:ext cx="290999" cy="70933"/>
            </a:xfrm>
            <a:custGeom>
              <a:rect b="b" l="l" r="r" t="t"/>
              <a:pathLst>
                <a:path extrusionOk="0" h="2694" w="11052">
                  <a:moveTo>
                    <a:pt x="5514" y="1"/>
                  </a:moveTo>
                  <a:lnTo>
                    <a:pt x="1" y="738"/>
                  </a:lnTo>
                  <a:lnTo>
                    <a:pt x="1" y="1449"/>
                  </a:lnTo>
                  <a:lnTo>
                    <a:pt x="26" y="1703"/>
                  </a:lnTo>
                  <a:lnTo>
                    <a:pt x="102" y="1932"/>
                  </a:lnTo>
                  <a:lnTo>
                    <a:pt x="204" y="2160"/>
                  </a:lnTo>
                  <a:lnTo>
                    <a:pt x="356" y="2338"/>
                  </a:lnTo>
                  <a:lnTo>
                    <a:pt x="560" y="2491"/>
                  </a:lnTo>
                  <a:lnTo>
                    <a:pt x="763" y="2592"/>
                  </a:lnTo>
                  <a:lnTo>
                    <a:pt x="992" y="2668"/>
                  </a:lnTo>
                  <a:lnTo>
                    <a:pt x="1246" y="2694"/>
                  </a:lnTo>
                  <a:lnTo>
                    <a:pt x="9782" y="2694"/>
                  </a:lnTo>
                  <a:lnTo>
                    <a:pt x="10036" y="2668"/>
                  </a:lnTo>
                  <a:lnTo>
                    <a:pt x="10264" y="2592"/>
                  </a:lnTo>
                  <a:lnTo>
                    <a:pt x="10493" y="2491"/>
                  </a:lnTo>
                  <a:lnTo>
                    <a:pt x="10671" y="2338"/>
                  </a:lnTo>
                  <a:lnTo>
                    <a:pt x="10823" y="2160"/>
                  </a:lnTo>
                  <a:lnTo>
                    <a:pt x="10950" y="1932"/>
                  </a:lnTo>
                  <a:lnTo>
                    <a:pt x="11026" y="1703"/>
                  </a:lnTo>
                  <a:lnTo>
                    <a:pt x="11052" y="1449"/>
                  </a:lnTo>
                  <a:lnTo>
                    <a:pt x="11052" y="738"/>
                  </a:lnTo>
                  <a:lnTo>
                    <a:pt x="5514" y="1"/>
                  </a:ln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978025" y="3799970"/>
              <a:ext cx="58216" cy="51528"/>
            </a:xfrm>
            <a:custGeom>
              <a:rect b="b" l="l" r="r" t="t"/>
              <a:pathLst>
                <a:path extrusionOk="0" h="1957" w="2211">
                  <a:moveTo>
                    <a:pt x="1" y="1"/>
                  </a:moveTo>
                  <a:lnTo>
                    <a:pt x="1" y="712"/>
                  </a:lnTo>
                  <a:lnTo>
                    <a:pt x="26" y="966"/>
                  </a:lnTo>
                  <a:lnTo>
                    <a:pt x="102" y="1195"/>
                  </a:lnTo>
                  <a:lnTo>
                    <a:pt x="204" y="1423"/>
                  </a:lnTo>
                  <a:lnTo>
                    <a:pt x="356" y="1601"/>
                  </a:lnTo>
                  <a:lnTo>
                    <a:pt x="560" y="1754"/>
                  </a:lnTo>
                  <a:lnTo>
                    <a:pt x="763" y="1855"/>
                  </a:lnTo>
                  <a:lnTo>
                    <a:pt x="992" y="1931"/>
                  </a:lnTo>
                  <a:lnTo>
                    <a:pt x="1246" y="1957"/>
                  </a:lnTo>
                  <a:lnTo>
                    <a:pt x="2211" y="1957"/>
                  </a:lnTo>
                  <a:lnTo>
                    <a:pt x="1957" y="1931"/>
                  </a:lnTo>
                  <a:lnTo>
                    <a:pt x="1728" y="1855"/>
                  </a:lnTo>
                  <a:lnTo>
                    <a:pt x="1525" y="1754"/>
                  </a:lnTo>
                  <a:lnTo>
                    <a:pt x="1322" y="1601"/>
                  </a:lnTo>
                  <a:lnTo>
                    <a:pt x="1169" y="1423"/>
                  </a:lnTo>
                  <a:lnTo>
                    <a:pt x="1068" y="1195"/>
                  </a:lnTo>
                  <a:lnTo>
                    <a:pt x="992" y="966"/>
                  </a:lnTo>
                  <a:lnTo>
                    <a:pt x="966" y="712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D97C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8039585" y="3440117"/>
              <a:ext cx="167248" cy="133124"/>
            </a:xfrm>
            <a:custGeom>
              <a:rect b="b" l="l" r="r" t="t"/>
              <a:pathLst>
                <a:path extrusionOk="0" h="5056" w="6352">
                  <a:moveTo>
                    <a:pt x="3176" y="0"/>
                  </a:moveTo>
                  <a:lnTo>
                    <a:pt x="2845" y="26"/>
                  </a:lnTo>
                  <a:lnTo>
                    <a:pt x="2540" y="76"/>
                  </a:lnTo>
                  <a:lnTo>
                    <a:pt x="2236" y="153"/>
                  </a:lnTo>
                  <a:lnTo>
                    <a:pt x="1956" y="254"/>
                  </a:lnTo>
                  <a:lnTo>
                    <a:pt x="1677" y="381"/>
                  </a:lnTo>
                  <a:lnTo>
                    <a:pt x="1397" y="559"/>
                  </a:lnTo>
                  <a:lnTo>
                    <a:pt x="1169" y="737"/>
                  </a:lnTo>
                  <a:lnTo>
                    <a:pt x="940" y="940"/>
                  </a:lnTo>
                  <a:lnTo>
                    <a:pt x="737" y="1169"/>
                  </a:lnTo>
                  <a:lnTo>
                    <a:pt x="559" y="1397"/>
                  </a:lnTo>
                  <a:lnTo>
                    <a:pt x="381" y="1677"/>
                  </a:lnTo>
                  <a:lnTo>
                    <a:pt x="254" y="1956"/>
                  </a:lnTo>
                  <a:lnTo>
                    <a:pt x="152" y="2236"/>
                  </a:lnTo>
                  <a:lnTo>
                    <a:pt x="76" y="2541"/>
                  </a:lnTo>
                  <a:lnTo>
                    <a:pt x="25" y="2871"/>
                  </a:lnTo>
                  <a:lnTo>
                    <a:pt x="0" y="3176"/>
                  </a:lnTo>
                  <a:lnTo>
                    <a:pt x="0" y="4395"/>
                  </a:lnTo>
                  <a:lnTo>
                    <a:pt x="762" y="5056"/>
                  </a:lnTo>
                  <a:lnTo>
                    <a:pt x="1575" y="4395"/>
                  </a:lnTo>
                  <a:lnTo>
                    <a:pt x="1575" y="3176"/>
                  </a:lnTo>
                  <a:lnTo>
                    <a:pt x="1575" y="3023"/>
                  </a:lnTo>
                  <a:lnTo>
                    <a:pt x="1601" y="2871"/>
                  </a:lnTo>
                  <a:lnTo>
                    <a:pt x="1651" y="2693"/>
                  </a:lnTo>
                  <a:lnTo>
                    <a:pt x="1702" y="2566"/>
                  </a:lnTo>
                  <a:lnTo>
                    <a:pt x="1753" y="2414"/>
                  </a:lnTo>
                  <a:lnTo>
                    <a:pt x="1855" y="2287"/>
                  </a:lnTo>
                  <a:lnTo>
                    <a:pt x="2032" y="2032"/>
                  </a:lnTo>
                  <a:lnTo>
                    <a:pt x="2286" y="1855"/>
                  </a:lnTo>
                  <a:lnTo>
                    <a:pt x="2566" y="1702"/>
                  </a:lnTo>
                  <a:lnTo>
                    <a:pt x="2693" y="1651"/>
                  </a:lnTo>
                  <a:lnTo>
                    <a:pt x="2845" y="1601"/>
                  </a:lnTo>
                  <a:lnTo>
                    <a:pt x="3023" y="1575"/>
                  </a:lnTo>
                  <a:lnTo>
                    <a:pt x="3353" y="1575"/>
                  </a:lnTo>
                  <a:lnTo>
                    <a:pt x="3506" y="1601"/>
                  </a:lnTo>
                  <a:lnTo>
                    <a:pt x="3658" y="1651"/>
                  </a:lnTo>
                  <a:lnTo>
                    <a:pt x="3811" y="1702"/>
                  </a:lnTo>
                  <a:lnTo>
                    <a:pt x="4090" y="1855"/>
                  </a:lnTo>
                  <a:lnTo>
                    <a:pt x="4319" y="2032"/>
                  </a:lnTo>
                  <a:lnTo>
                    <a:pt x="4522" y="2287"/>
                  </a:lnTo>
                  <a:lnTo>
                    <a:pt x="4674" y="2566"/>
                  </a:lnTo>
                  <a:lnTo>
                    <a:pt x="4725" y="2693"/>
                  </a:lnTo>
                  <a:lnTo>
                    <a:pt x="4751" y="2871"/>
                  </a:lnTo>
                  <a:lnTo>
                    <a:pt x="4776" y="3023"/>
                  </a:lnTo>
                  <a:lnTo>
                    <a:pt x="4801" y="3176"/>
                  </a:lnTo>
                  <a:lnTo>
                    <a:pt x="4801" y="4395"/>
                  </a:lnTo>
                  <a:lnTo>
                    <a:pt x="5538" y="5056"/>
                  </a:lnTo>
                  <a:lnTo>
                    <a:pt x="6351" y="4395"/>
                  </a:lnTo>
                  <a:lnTo>
                    <a:pt x="6351" y="3176"/>
                  </a:lnTo>
                  <a:lnTo>
                    <a:pt x="6351" y="2871"/>
                  </a:lnTo>
                  <a:lnTo>
                    <a:pt x="6300" y="2541"/>
                  </a:lnTo>
                  <a:lnTo>
                    <a:pt x="6224" y="2236"/>
                  </a:lnTo>
                  <a:lnTo>
                    <a:pt x="6097" y="1956"/>
                  </a:lnTo>
                  <a:lnTo>
                    <a:pt x="5970" y="1677"/>
                  </a:lnTo>
                  <a:lnTo>
                    <a:pt x="5818" y="1397"/>
                  </a:lnTo>
                  <a:lnTo>
                    <a:pt x="5640" y="1169"/>
                  </a:lnTo>
                  <a:lnTo>
                    <a:pt x="5437" y="940"/>
                  </a:lnTo>
                  <a:lnTo>
                    <a:pt x="5208" y="737"/>
                  </a:lnTo>
                  <a:lnTo>
                    <a:pt x="4954" y="559"/>
                  </a:lnTo>
                  <a:lnTo>
                    <a:pt x="4700" y="381"/>
                  </a:lnTo>
                  <a:lnTo>
                    <a:pt x="4420" y="254"/>
                  </a:lnTo>
                  <a:lnTo>
                    <a:pt x="4116" y="153"/>
                  </a:lnTo>
                  <a:lnTo>
                    <a:pt x="3811" y="76"/>
                  </a:lnTo>
                  <a:lnTo>
                    <a:pt x="3506" y="26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912490" y="3680906"/>
              <a:ext cx="78937" cy="51528"/>
            </a:xfrm>
            <a:custGeom>
              <a:rect b="b" l="l" r="r" t="t"/>
              <a:pathLst>
                <a:path extrusionOk="0" h="1957" w="2998">
                  <a:moveTo>
                    <a:pt x="2490" y="1"/>
                  </a:moveTo>
                  <a:lnTo>
                    <a:pt x="2388" y="52"/>
                  </a:lnTo>
                  <a:lnTo>
                    <a:pt x="2236" y="128"/>
                  </a:lnTo>
                  <a:lnTo>
                    <a:pt x="2033" y="204"/>
                  </a:lnTo>
                  <a:lnTo>
                    <a:pt x="1753" y="255"/>
                  </a:lnTo>
                  <a:lnTo>
                    <a:pt x="1397" y="331"/>
                  </a:lnTo>
                  <a:lnTo>
                    <a:pt x="966" y="382"/>
                  </a:lnTo>
                  <a:lnTo>
                    <a:pt x="432" y="433"/>
                  </a:lnTo>
                  <a:lnTo>
                    <a:pt x="356" y="433"/>
                  </a:lnTo>
                  <a:lnTo>
                    <a:pt x="280" y="483"/>
                  </a:lnTo>
                  <a:lnTo>
                    <a:pt x="203" y="509"/>
                  </a:lnTo>
                  <a:lnTo>
                    <a:pt x="127" y="560"/>
                  </a:lnTo>
                  <a:lnTo>
                    <a:pt x="76" y="636"/>
                  </a:lnTo>
                  <a:lnTo>
                    <a:pt x="26" y="712"/>
                  </a:lnTo>
                  <a:lnTo>
                    <a:pt x="0" y="788"/>
                  </a:lnTo>
                  <a:lnTo>
                    <a:pt x="0" y="890"/>
                  </a:lnTo>
                  <a:lnTo>
                    <a:pt x="0" y="1500"/>
                  </a:lnTo>
                  <a:lnTo>
                    <a:pt x="0" y="1601"/>
                  </a:lnTo>
                  <a:lnTo>
                    <a:pt x="51" y="1677"/>
                  </a:lnTo>
                  <a:lnTo>
                    <a:pt x="76" y="1754"/>
                  </a:lnTo>
                  <a:lnTo>
                    <a:pt x="153" y="1830"/>
                  </a:lnTo>
                  <a:lnTo>
                    <a:pt x="203" y="1881"/>
                  </a:lnTo>
                  <a:lnTo>
                    <a:pt x="305" y="1931"/>
                  </a:lnTo>
                  <a:lnTo>
                    <a:pt x="381" y="1957"/>
                  </a:lnTo>
                  <a:lnTo>
                    <a:pt x="483" y="1957"/>
                  </a:lnTo>
                  <a:lnTo>
                    <a:pt x="991" y="1931"/>
                  </a:lnTo>
                  <a:lnTo>
                    <a:pt x="1423" y="1855"/>
                  </a:lnTo>
                  <a:lnTo>
                    <a:pt x="1778" y="1804"/>
                  </a:lnTo>
                  <a:lnTo>
                    <a:pt x="2033" y="1728"/>
                  </a:lnTo>
                  <a:lnTo>
                    <a:pt x="2236" y="1652"/>
                  </a:lnTo>
                  <a:lnTo>
                    <a:pt x="2388" y="1576"/>
                  </a:lnTo>
                  <a:lnTo>
                    <a:pt x="2490" y="1525"/>
                  </a:lnTo>
                  <a:lnTo>
                    <a:pt x="2998" y="610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8254965" y="3680906"/>
              <a:ext cx="78937" cy="51528"/>
            </a:xfrm>
            <a:custGeom>
              <a:rect b="b" l="l" r="r" t="t"/>
              <a:pathLst>
                <a:path extrusionOk="0" h="1957" w="2998">
                  <a:moveTo>
                    <a:pt x="534" y="1"/>
                  </a:moveTo>
                  <a:lnTo>
                    <a:pt x="0" y="610"/>
                  </a:lnTo>
                  <a:lnTo>
                    <a:pt x="534" y="1525"/>
                  </a:lnTo>
                  <a:lnTo>
                    <a:pt x="635" y="1576"/>
                  </a:lnTo>
                  <a:lnTo>
                    <a:pt x="762" y="1652"/>
                  </a:lnTo>
                  <a:lnTo>
                    <a:pt x="966" y="1728"/>
                  </a:lnTo>
                  <a:lnTo>
                    <a:pt x="1245" y="1804"/>
                  </a:lnTo>
                  <a:lnTo>
                    <a:pt x="1575" y="1855"/>
                  </a:lnTo>
                  <a:lnTo>
                    <a:pt x="2007" y="1931"/>
                  </a:lnTo>
                  <a:lnTo>
                    <a:pt x="2515" y="1957"/>
                  </a:lnTo>
                  <a:lnTo>
                    <a:pt x="2617" y="1957"/>
                  </a:lnTo>
                  <a:lnTo>
                    <a:pt x="2719" y="1931"/>
                  </a:lnTo>
                  <a:lnTo>
                    <a:pt x="2795" y="1881"/>
                  </a:lnTo>
                  <a:lnTo>
                    <a:pt x="2871" y="1830"/>
                  </a:lnTo>
                  <a:lnTo>
                    <a:pt x="2922" y="1754"/>
                  </a:lnTo>
                  <a:lnTo>
                    <a:pt x="2973" y="1677"/>
                  </a:lnTo>
                  <a:lnTo>
                    <a:pt x="2998" y="1601"/>
                  </a:lnTo>
                  <a:lnTo>
                    <a:pt x="2998" y="1500"/>
                  </a:lnTo>
                  <a:lnTo>
                    <a:pt x="2998" y="890"/>
                  </a:lnTo>
                  <a:lnTo>
                    <a:pt x="2998" y="788"/>
                  </a:lnTo>
                  <a:lnTo>
                    <a:pt x="2973" y="712"/>
                  </a:lnTo>
                  <a:lnTo>
                    <a:pt x="2922" y="636"/>
                  </a:lnTo>
                  <a:lnTo>
                    <a:pt x="2871" y="560"/>
                  </a:lnTo>
                  <a:lnTo>
                    <a:pt x="2820" y="509"/>
                  </a:lnTo>
                  <a:lnTo>
                    <a:pt x="2744" y="483"/>
                  </a:lnTo>
                  <a:lnTo>
                    <a:pt x="2668" y="433"/>
                  </a:lnTo>
                  <a:lnTo>
                    <a:pt x="2566" y="433"/>
                  </a:lnTo>
                  <a:lnTo>
                    <a:pt x="2033" y="382"/>
                  </a:lnTo>
                  <a:lnTo>
                    <a:pt x="1601" y="331"/>
                  </a:lnTo>
                  <a:lnTo>
                    <a:pt x="1245" y="255"/>
                  </a:lnTo>
                  <a:lnTo>
                    <a:pt x="966" y="204"/>
                  </a:lnTo>
                  <a:lnTo>
                    <a:pt x="762" y="128"/>
                  </a:lnTo>
                  <a:lnTo>
                    <a:pt x="635" y="52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E39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8254965" y="3680906"/>
              <a:ext cx="39495" cy="48868"/>
            </a:xfrm>
            <a:custGeom>
              <a:rect b="b" l="l" r="r" t="t"/>
              <a:pathLst>
                <a:path extrusionOk="0" h="1856" w="1500">
                  <a:moveTo>
                    <a:pt x="534" y="1"/>
                  </a:moveTo>
                  <a:lnTo>
                    <a:pt x="0" y="610"/>
                  </a:lnTo>
                  <a:lnTo>
                    <a:pt x="534" y="1525"/>
                  </a:lnTo>
                  <a:lnTo>
                    <a:pt x="585" y="1550"/>
                  </a:lnTo>
                  <a:lnTo>
                    <a:pt x="737" y="1627"/>
                  </a:lnTo>
                  <a:lnTo>
                    <a:pt x="1042" y="1754"/>
                  </a:lnTo>
                  <a:lnTo>
                    <a:pt x="1499" y="1855"/>
                  </a:lnTo>
                  <a:lnTo>
                    <a:pt x="1499" y="306"/>
                  </a:lnTo>
                  <a:lnTo>
                    <a:pt x="1042" y="204"/>
                  </a:lnTo>
                  <a:lnTo>
                    <a:pt x="737" y="102"/>
                  </a:lnTo>
                  <a:lnTo>
                    <a:pt x="585" y="26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D97C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952617" y="3680906"/>
              <a:ext cx="38810" cy="48868"/>
            </a:xfrm>
            <a:custGeom>
              <a:rect b="b" l="l" r="r" t="t"/>
              <a:pathLst>
                <a:path extrusionOk="0" h="1856" w="1474">
                  <a:moveTo>
                    <a:pt x="966" y="1"/>
                  </a:moveTo>
                  <a:lnTo>
                    <a:pt x="915" y="26"/>
                  </a:lnTo>
                  <a:lnTo>
                    <a:pt x="737" y="102"/>
                  </a:lnTo>
                  <a:lnTo>
                    <a:pt x="432" y="204"/>
                  </a:lnTo>
                  <a:lnTo>
                    <a:pt x="0" y="306"/>
                  </a:lnTo>
                  <a:lnTo>
                    <a:pt x="0" y="1855"/>
                  </a:lnTo>
                  <a:lnTo>
                    <a:pt x="432" y="1754"/>
                  </a:lnTo>
                  <a:lnTo>
                    <a:pt x="737" y="1627"/>
                  </a:lnTo>
                  <a:lnTo>
                    <a:pt x="915" y="1550"/>
                  </a:lnTo>
                  <a:lnTo>
                    <a:pt x="966" y="1525"/>
                  </a:lnTo>
                  <a:lnTo>
                    <a:pt x="1474" y="610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D97C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8039585" y="3530403"/>
              <a:ext cx="41496" cy="42839"/>
            </a:xfrm>
            <a:custGeom>
              <a:rect b="b" l="l" r="r" t="t"/>
              <a:pathLst>
                <a:path extrusionOk="0" h="1627" w="1576">
                  <a:moveTo>
                    <a:pt x="0" y="1"/>
                  </a:moveTo>
                  <a:lnTo>
                    <a:pt x="0" y="966"/>
                  </a:lnTo>
                  <a:lnTo>
                    <a:pt x="762" y="1627"/>
                  </a:lnTo>
                  <a:lnTo>
                    <a:pt x="1575" y="966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D97C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8165995" y="3530403"/>
              <a:ext cx="40838" cy="42839"/>
            </a:xfrm>
            <a:custGeom>
              <a:rect b="b" l="l" r="r" t="t"/>
              <a:pathLst>
                <a:path extrusionOk="0" h="1627" w="1551">
                  <a:moveTo>
                    <a:pt x="0" y="1"/>
                  </a:moveTo>
                  <a:lnTo>
                    <a:pt x="0" y="966"/>
                  </a:lnTo>
                  <a:lnTo>
                    <a:pt x="737" y="1627"/>
                  </a:lnTo>
                  <a:lnTo>
                    <a:pt x="1550" y="966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D97C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978025" y="3555838"/>
              <a:ext cx="290999" cy="244158"/>
            </a:xfrm>
            <a:custGeom>
              <a:rect b="b" l="l" r="r" t="t"/>
              <a:pathLst>
                <a:path extrusionOk="0" h="9273" w="11052">
                  <a:moveTo>
                    <a:pt x="2338" y="0"/>
                  </a:moveTo>
                  <a:lnTo>
                    <a:pt x="2287" y="330"/>
                  </a:lnTo>
                  <a:lnTo>
                    <a:pt x="2211" y="686"/>
                  </a:lnTo>
                  <a:lnTo>
                    <a:pt x="2059" y="1143"/>
                  </a:lnTo>
                  <a:lnTo>
                    <a:pt x="1957" y="1423"/>
                  </a:lnTo>
                  <a:lnTo>
                    <a:pt x="1855" y="1702"/>
                  </a:lnTo>
                  <a:lnTo>
                    <a:pt x="1703" y="1982"/>
                  </a:lnTo>
                  <a:lnTo>
                    <a:pt x="1525" y="2286"/>
                  </a:lnTo>
                  <a:lnTo>
                    <a:pt x="1347" y="2566"/>
                  </a:lnTo>
                  <a:lnTo>
                    <a:pt x="1119" y="2871"/>
                  </a:lnTo>
                  <a:lnTo>
                    <a:pt x="865" y="3176"/>
                  </a:lnTo>
                  <a:lnTo>
                    <a:pt x="560" y="3455"/>
                  </a:lnTo>
                  <a:lnTo>
                    <a:pt x="433" y="3582"/>
                  </a:lnTo>
                  <a:lnTo>
                    <a:pt x="331" y="3735"/>
                  </a:lnTo>
                  <a:lnTo>
                    <a:pt x="229" y="3887"/>
                  </a:lnTo>
                  <a:lnTo>
                    <a:pt x="153" y="4039"/>
                  </a:lnTo>
                  <a:lnTo>
                    <a:pt x="77" y="4217"/>
                  </a:lnTo>
                  <a:lnTo>
                    <a:pt x="26" y="4395"/>
                  </a:lnTo>
                  <a:lnTo>
                    <a:pt x="1" y="4573"/>
                  </a:lnTo>
                  <a:lnTo>
                    <a:pt x="1" y="4751"/>
                  </a:lnTo>
                  <a:lnTo>
                    <a:pt x="1" y="9273"/>
                  </a:lnTo>
                  <a:lnTo>
                    <a:pt x="11052" y="9273"/>
                  </a:lnTo>
                  <a:lnTo>
                    <a:pt x="11052" y="4751"/>
                  </a:lnTo>
                  <a:lnTo>
                    <a:pt x="11026" y="4573"/>
                  </a:lnTo>
                  <a:lnTo>
                    <a:pt x="11001" y="4395"/>
                  </a:lnTo>
                  <a:lnTo>
                    <a:pt x="10950" y="4217"/>
                  </a:lnTo>
                  <a:lnTo>
                    <a:pt x="10899" y="4039"/>
                  </a:lnTo>
                  <a:lnTo>
                    <a:pt x="10823" y="3887"/>
                  </a:lnTo>
                  <a:lnTo>
                    <a:pt x="10722" y="3735"/>
                  </a:lnTo>
                  <a:lnTo>
                    <a:pt x="10594" y="3582"/>
                  </a:lnTo>
                  <a:lnTo>
                    <a:pt x="10467" y="3455"/>
                  </a:lnTo>
                  <a:lnTo>
                    <a:pt x="10188" y="3176"/>
                  </a:lnTo>
                  <a:lnTo>
                    <a:pt x="9934" y="2871"/>
                  </a:lnTo>
                  <a:lnTo>
                    <a:pt x="9705" y="2566"/>
                  </a:lnTo>
                  <a:lnTo>
                    <a:pt x="9502" y="2286"/>
                  </a:lnTo>
                  <a:lnTo>
                    <a:pt x="9324" y="1982"/>
                  </a:lnTo>
                  <a:lnTo>
                    <a:pt x="9197" y="1702"/>
                  </a:lnTo>
                  <a:lnTo>
                    <a:pt x="9070" y="1423"/>
                  </a:lnTo>
                  <a:lnTo>
                    <a:pt x="8969" y="1143"/>
                  </a:lnTo>
                  <a:lnTo>
                    <a:pt x="8816" y="686"/>
                  </a:lnTo>
                  <a:lnTo>
                    <a:pt x="8740" y="330"/>
                  </a:lnTo>
                  <a:lnTo>
                    <a:pt x="8689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78025" y="3636092"/>
              <a:ext cx="25461" cy="163904"/>
            </a:xfrm>
            <a:custGeom>
              <a:rect b="b" l="l" r="r" t="t"/>
              <a:pathLst>
                <a:path extrusionOk="0" h="6225" w="967">
                  <a:moveTo>
                    <a:pt x="966" y="1"/>
                  </a:moveTo>
                  <a:lnTo>
                    <a:pt x="560" y="407"/>
                  </a:lnTo>
                  <a:lnTo>
                    <a:pt x="433" y="534"/>
                  </a:lnTo>
                  <a:lnTo>
                    <a:pt x="331" y="687"/>
                  </a:lnTo>
                  <a:lnTo>
                    <a:pt x="229" y="839"/>
                  </a:lnTo>
                  <a:lnTo>
                    <a:pt x="153" y="991"/>
                  </a:lnTo>
                  <a:lnTo>
                    <a:pt x="77" y="1169"/>
                  </a:lnTo>
                  <a:lnTo>
                    <a:pt x="26" y="1347"/>
                  </a:lnTo>
                  <a:lnTo>
                    <a:pt x="1" y="1525"/>
                  </a:lnTo>
                  <a:lnTo>
                    <a:pt x="1" y="1703"/>
                  </a:lnTo>
                  <a:lnTo>
                    <a:pt x="1" y="6225"/>
                  </a:lnTo>
                  <a:lnTo>
                    <a:pt x="966" y="622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8143246" y="3683591"/>
              <a:ext cx="84993" cy="84967"/>
            </a:xfrm>
            <a:custGeom>
              <a:rect b="b" l="l" r="r" t="t"/>
              <a:pathLst>
                <a:path extrusionOk="0" h="3227" w="3228">
                  <a:moveTo>
                    <a:pt x="483" y="0"/>
                  </a:moveTo>
                  <a:lnTo>
                    <a:pt x="382" y="51"/>
                  </a:lnTo>
                  <a:lnTo>
                    <a:pt x="255" y="102"/>
                  </a:lnTo>
                  <a:lnTo>
                    <a:pt x="179" y="178"/>
                  </a:lnTo>
                  <a:lnTo>
                    <a:pt x="102" y="280"/>
                  </a:lnTo>
                  <a:lnTo>
                    <a:pt x="26" y="381"/>
                  </a:lnTo>
                  <a:lnTo>
                    <a:pt x="1" y="508"/>
                  </a:lnTo>
                  <a:lnTo>
                    <a:pt x="1" y="635"/>
                  </a:lnTo>
                  <a:lnTo>
                    <a:pt x="1" y="2160"/>
                  </a:lnTo>
                  <a:lnTo>
                    <a:pt x="1" y="2363"/>
                  </a:lnTo>
                  <a:lnTo>
                    <a:pt x="77" y="2566"/>
                  </a:lnTo>
                  <a:lnTo>
                    <a:pt x="179" y="2744"/>
                  </a:lnTo>
                  <a:lnTo>
                    <a:pt x="306" y="2896"/>
                  </a:lnTo>
                  <a:lnTo>
                    <a:pt x="458" y="3049"/>
                  </a:lnTo>
                  <a:lnTo>
                    <a:pt x="636" y="3125"/>
                  </a:lnTo>
                  <a:lnTo>
                    <a:pt x="839" y="3201"/>
                  </a:lnTo>
                  <a:lnTo>
                    <a:pt x="1042" y="3227"/>
                  </a:lnTo>
                  <a:lnTo>
                    <a:pt x="2160" y="3227"/>
                  </a:lnTo>
                  <a:lnTo>
                    <a:pt x="2363" y="3201"/>
                  </a:lnTo>
                  <a:lnTo>
                    <a:pt x="2567" y="3125"/>
                  </a:lnTo>
                  <a:lnTo>
                    <a:pt x="2744" y="3049"/>
                  </a:lnTo>
                  <a:lnTo>
                    <a:pt x="2897" y="2896"/>
                  </a:lnTo>
                  <a:lnTo>
                    <a:pt x="3024" y="2744"/>
                  </a:lnTo>
                  <a:lnTo>
                    <a:pt x="3125" y="2566"/>
                  </a:lnTo>
                  <a:lnTo>
                    <a:pt x="3202" y="2363"/>
                  </a:lnTo>
                  <a:lnTo>
                    <a:pt x="3227" y="2160"/>
                  </a:lnTo>
                  <a:lnTo>
                    <a:pt x="3227" y="635"/>
                  </a:lnTo>
                  <a:lnTo>
                    <a:pt x="3202" y="508"/>
                  </a:lnTo>
                  <a:lnTo>
                    <a:pt x="3176" y="381"/>
                  </a:lnTo>
                  <a:lnTo>
                    <a:pt x="3100" y="280"/>
                  </a:lnTo>
                  <a:lnTo>
                    <a:pt x="3024" y="178"/>
                  </a:lnTo>
                  <a:lnTo>
                    <a:pt x="2948" y="102"/>
                  </a:lnTo>
                  <a:lnTo>
                    <a:pt x="2821" y="5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8018837" y="3683591"/>
              <a:ext cx="84967" cy="84967"/>
            </a:xfrm>
            <a:custGeom>
              <a:rect b="b" l="l" r="r" t="t"/>
              <a:pathLst>
                <a:path extrusionOk="0" h="3227" w="3227">
                  <a:moveTo>
                    <a:pt x="509" y="0"/>
                  </a:moveTo>
                  <a:lnTo>
                    <a:pt x="382" y="51"/>
                  </a:lnTo>
                  <a:lnTo>
                    <a:pt x="280" y="102"/>
                  </a:lnTo>
                  <a:lnTo>
                    <a:pt x="178" y="178"/>
                  </a:lnTo>
                  <a:lnTo>
                    <a:pt x="102" y="280"/>
                  </a:lnTo>
                  <a:lnTo>
                    <a:pt x="51" y="381"/>
                  </a:lnTo>
                  <a:lnTo>
                    <a:pt x="0" y="508"/>
                  </a:lnTo>
                  <a:lnTo>
                    <a:pt x="0" y="635"/>
                  </a:lnTo>
                  <a:lnTo>
                    <a:pt x="0" y="2160"/>
                  </a:lnTo>
                  <a:lnTo>
                    <a:pt x="26" y="2363"/>
                  </a:lnTo>
                  <a:lnTo>
                    <a:pt x="77" y="2566"/>
                  </a:lnTo>
                  <a:lnTo>
                    <a:pt x="178" y="2744"/>
                  </a:lnTo>
                  <a:lnTo>
                    <a:pt x="305" y="2896"/>
                  </a:lnTo>
                  <a:lnTo>
                    <a:pt x="458" y="3049"/>
                  </a:lnTo>
                  <a:lnTo>
                    <a:pt x="661" y="3125"/>
                  </a:lnTo>
                  <a:lnTo>
                    <a:pt x="839" y="3201"/>
                  </a:lnTo>
                  <a:lnTo>
                    <a:pt x="1067" y="3227"/>
                  </a:lnTo>
                  <a:lnTo>
                    <a:pt x="2160" y="3227"/>
                  </a:lnTo>
                  <a:lnTo>
                    <a:pt x="2363" y="3201"/>
                  </a:lnTo>
                  <a:lnTo>
                    <a:pt x="2566" y="3125"/>
                  </a:lnTo>
                  <a:lnTo>
                    <a:pt x="2744" y="3049"/>
                  </a:lnTo>
                  <a:lnTo>
                    <a:pt x="2922" y="2896"/>
                  </a:lnTo>
                  <a:lnTo>
                    <a:pt x="3049" y="2744"/>
                  </a:lnTo>
                  <a:lnTo>
                    <a:pt x="3151" y="2566"/>
                  </a:lnTo>
                  <a:lnTo>
                    <a:pt x="3201" y="2363"/>
                  </a:lnTo>
                  <a:lnTo>
                    <a:pt x="3227" y="2160"/>
                  </a:lnTo>
                  <a:lnTo>
                    <a:pt x="3227" y="635"/>
                  </a:lnTo>
                  <a:lnTo>
                    <a:pt x="3201" y="508"/>
                  </a:lnTo>
                  <a:lnTo>
                    <a:pt x="3176" y="381"/>
                  </a:lnTo>
                  <a:lnTo>
                    <a:pt x="3125" y="280"/>
                  </a:lnTo>
                  <a:lnTo>
                    <a:pt x="3049" y="178"/>
                  </a:lnTo>
                  <a:lnTo>
                    <a:pt x="2947" y="102"/>
                  </a:lnTo>
                  <a:lnTo>
                    <a:pt x="2846" y="5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1" name="Google Shape;2441;p38"/>
          <p:cNvSpPr txBox="1"/>
          <p:nvPr/>
        </p:nvSpPr>
        <p:spPr>
          <a:xfrm>
            <a:off x="2862525" y="3770675"/>
            <a:ext cx="1562400" cy="1200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Elizabeth is a senior/coterm specializing in computer science. She loves designing games and puzzles!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42" name="Google Shape;2442;p38"/>
          <p:cNvSpPr txBox="1"/>
          <p:nvPr/>
        </p:nvSpPr>
        <p:spPr>
          <a:xfrm>
            <a:off x="1127900" y="3770675"/>
            <a:ext cx="1562400" cy="1200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Janine is a senior studying STS with a focus on Comm and Media. She loves painting and singing karaoke!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43" name="Google Shape;2443;p38"/>
          <p:cNvSpPr txBox="1"/>
          <p:nvPr/>
        </p:nvSpPr>
        <p:spPr>
          <a:xfrm>
            <a:off x="4597150" y="3770675"/>
            <a:ext cx="1562400" cy="1200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William is a sophomore studying CS AI track. He loves game development and playing games on PC and his Quest 2!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44" name="Google Shape;2444;p38"/>
          <p:cNvSpPr txBox="1"/>
          <p:nvPr/>
        </p:nvSpPr>
        <p:spPr>
          <a:xfrm>
            <a:off x="6331775" y="3770675"/>
            <a:ext cx="1562400" cy="1200600"/>
          </a:xfrm>
          <a:prstGeom prst="rect">
            <a:avLst/>
          </a:prstGeom>
          <a:solidFill>
            <a:srgbClr val="713FA9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Hyunseok is a supa-senior studying CS HCI track. He loves the metaverse and is interested in the AR/VR/Web3 space!</a:t>
            </a:r>
            <a:endParaRPr sz="1000">
              <a:solidFill>
                <a:schemeClr val="lt2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445" name="Google Shape;2445;p38"/>
          <p:cNvGrpSpPr/>
          <p:nvPr/>
        </p:nvGrpSpPr>
        <p:grpSpPr>
          <a:xfrm>
            <a:off x="1715841" y="2588886"/>
            <a:ext cx="386504" cy="389596"/>
            <a:chOff x="1600736" y="4166538"/>
            <a:chExt cx="418068" cy="421412"/>
          </a:xfrm>
        </p:grpSpPr>
        <p:sp>
          <p:nvSpPr>
            <p:cNvPr id="2446" name="Google Shape;2446;p38"/>
            <p:cNvSpPr/>
            <p:nvPr/>
          </p:nvSpPr>
          <p:spPr>
            <a:xfrm>
              <a:off x="1600736" y="4349137"/>
              <a:ext cx="418068" cy="238813"/>
            </a:xfrm>
            <a:custGeom>
              <a:rect b="b" l="l" r="r" t="t"/>
              <a:pathLst>
                <a:path extrusionOk="0" h="9070" w="15878">
                  <a:moveTo>
                    <a:pt x="7952" y="1"/>
                  </a:moveTo>
                  <a:lnTo>
                    <a:pt x="1220" y="1068"/>
                  </a:lnTo>
                  <a:lnTo>
                    <a:pt x="534" y="1754"/>
                  </a:lnTo>
                  <a:lnTo>
                    <a:pt x="407" y="1881"/>
                  </a:lnTo>
                  <a:lnTo>
                    <a:pt x="305" y="2008"/>
                  </a:lnTo>
                  <a:lnTo>
                    <a:pt x="203" y="2135"/>
                  </a:lnTo>
                  <a:lnTo>
                    <a:pt x="153" y="2287"/>
                  </a:lnTo>
                  <a:lnTo>
                    <a:pt x="76" y="2465"/>
                  </a:lnTo>
                  <a:lnTo>
                    <a:pt x="51" y="2617"/>
                  </a:lnTo>
                  <a:lnTo>
                    <a:pt x="26" y="2795"/>
                  </a:lnTo>
                  <a:lnTo>
                    <a:pt x="0" y="2948"/>
                  </a:lnTo>
                  <a:lnTo>
                    <a:pt x="0" y="7876"/>
                  </a:lnTo>
                  <a:lnTo>
                    <a:pt x="26" y="8105"/>
                  </a:lnTo>
                  <a:lnTo>
                    <a:pt x="102" y="8333"/>
                  </a:lnTo>
                  <a:lnTo>
                    <a:pt x="203" y="8537"/>
                  </a:lnTo>
                  <a:lnTo>
                    <a:pt x="356" y="8714"/>
                  </a:lnTo>
                  <a:lnTo>
                    <a:pt x="534" y="8867"/>
                  </a:lnTo>
                  <a:lnTo>
                    <a:pt x="737" y="8968"/>
                  </a:lnTo>
                  <a:lnTo>
                    <a:pt x="966" y="9045"/>
                  </a:lnTo>
                  <a:lnTo>
                    <a:pt x="1220" y="9070"/>
                  </a:lnTo>
                  <a:lnTo>
                    <a:pt x="14684" y="9070"/>
                  </a:lnTo>
                  <a:lnTo>
                    <a:pt x="14913" y="9045"/>
                  </a:lnTo>
                  <a:lnTo>
                    <a:pt x="15141" y="8968"/>
                  </a:lnTo>
                  <a:lnTo>
                    <a:pt x="15344" y="8867"/>
                  </a:lnTo>
                  <a:lnTo>
                    <a:pt x="15522" y="8714"/>
                  </a:lnTo>
                  <a:lnTo>
                    <a:pt x="15675" y="8537"/>
                  </a:lnTo>
                  <a:lnTo>
                    <a:pt x="15776" y="8333"/>
                  </a:lnTo>
                  <a:lnTo>
                    <a:pt x="15853" y="8105"/>
                  </a:lnTo>
                  <a:lnTo>
                    <a:pt x="15878" y="7876"/>
                  </a:lnTo>
                  <a:lnTo>
                    <a:pt x="15878" y="2948"/>
                  </a:lnTo>
                  <a:lnTo>
                    <a:pt x="15878" y="2795"/>
                  </a:lnTo>
                  <a:lnTo>
                    <a:pt x="15853" y="2617"/>
                  </a:lnTo>
                  <a:lnTo>
                    <a:pt x="15802" y="2465"/>
                  </a:lnTo>
                  <a:lnTo>
                    <a:pt x="15751" y="2287"/>
                  </a:lnTo>
                  <a:lnTo>
                    <a:pt x="15675" y="2135"/>
                  </a:lnTo>
                  <a:lnTo>
                    <a:pt x="15573" y="2008"/>
                  </a:lnTo>
                  <a:lnTo>
                    <a:pt x="15471" y="1881"/>
                  </a:lnTo>
                  <a:lnTo>
                    <a:pt x="15370" y="1754"/>
                  </a:lnTo>
                  <a:lnTo>
                    <a:pt x="14659" y="1068"/>
                  </a:lnTo>
                  <a:lnTo>
                    <a:pt x="7952" y="1"/>
                  </a:lnTo>
                  <a:close/>
                </a:path>
              </a:pathLst>
            </a:custGeom>
            <a:solidFill>
              <a:srgbClr val="9F5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1600736" y="4377231"/>
              <a:ext cx="57531" cy="210719"/>
            </a:xfrm>
            <a:custGeom>
              <a:rect b="b" l="l" r="r" t="t"/>
              <a:pathLst>
                <a:path extrusionOk="0" h="8003" w="2185">
                  <a:moveTo>
                    <a:pt x="1220" y="1"/>
                  </a:moveTo>
                  <a:lnTo>
                    <a:pt x="534" y="687"/>
                  </a:lnTo>
                  <a:lnTo>
                    <a:pt x="407" y="814"/>
                  </a:lnTo>
                  <a:lnTo>
                    <a:pt x="305" y="941"/>
                  </a:lnTo>
                  <a:lnTo>
                    <a:pt x="203" y="1068"/>
                  </a:lnTo>
                  <a:lnTo>
                    <a:pt x="153" y="1220"/>
                  </a:lnTo>
                  <a:lnTo>
                    <a:pt x="76" y="1398"/>
                  </a:lnTo>
                  <a:lnTo>
                    <a:pt x="51" y="1550"/>
                  </a:lnTo>
                  <a:lnTo>
                    <a:pt x="26" y="1728"/>
                  </a:lnTo>
                  <a:lnTo>
                    <a:pt x="0" y="1881"/>
                  </a:lnTo>
                  <a:lnTo>
                    <a:pt x="0" y="6809"/>
                  </a:lnTo>
                  <a:lnTo>
                    <a:pt x="26" y="7038"/>
                  </a:lnTo>
                  <a:lnTo>
                    <a:pt x="102" y="7266"/>
                  </a:lnTo>
                  <a:lnTo>
                    <a:pt x="203" y="7470"/>
                  </a:lnTo>
                  <a:lnTo>
                    <a:pt x="356" y="7647"/>
                  </a:lnTo>
                  <a:lnTo>
                    <a:pt x="534" y="7800"/>
                  </a:lnTo>
                  <a:lnTo>
                    <a:pt x="737" y="7901"/>
                  </a:lnTo>
                  <a:lnTo>
                    <a:pt x="966" y="7978"/>
                  </a:lnTo>
                  <a:lnTo>
                    <a:pt x="1220" y="8003"/>
                  </a:lnTo>
                  <a:lnTo>
                    <a:pt x="2185" y="8003"/>
                  </a:lnTo>
                  <a:lnTo>
                    <a:pt x="1931" y="7978"/>
                  </a:lnTo>
                  <a:lnTo>
                    <a:pt x="1702" y="7901"/>
                  </a:lnTo>
                  <a:lnTo>
                    <a:pt x="1499" y="7800"/>
                  </a:lnTo>
                  <a:lnTo>
                    <a:pt x="1321" y="7647"/>
                  </a:lnTo>
                  <a:lnTo>
                    <a:pt x="1169" y="7470"/>
                  </a:lnTo>
                  <a:lnTo>
                    <a:pt x="1067" y="7266"/>
                  </a:lnTo>
                  <a:lnTo>
                    <a:pt x="991" y="7038"/>
                  </a:lnTo>
                  <a:lnTo>
                    <a:pt x="966" y="6809"/>
                  </a:lnTo>
                  <a:lnTo>
                    <a:pt x="966" y="1881"/>
                  </a:lnTo>
                  <a:lnTo>
                    <a:pt x="991" y="1728"/>
                  </a:lnTo>
                  <a:lnTo>
                    <a:pt x="1016" y="1550"/>
                  </a:lnTo>
                  <a:lnTo>
                    <a:pt x="1042" y="1398"/>
                  </a:lnTo>
                  <a:lnTo>
                    <a:pt x="1118" y="1220"/>
                  </a:lnTo>
                  <a:lnTo>
                    <a:pt x="1194" y="1068"/>
                  </a:lnTo>
                  <a:lnTo>
                    <a:pt x="1270" y="941"/>
                  </a:lnTo>
                  <a:lnTo>
                    <a:pt x="1372" y="814"/>
                  </a:lnTo>
                  <a:lnTo>
                    <a:pt x="1499" y="687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8A4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1600736" y="4166538"/>
              <a:ext cx="418068" cy="210719"/>
            </a:xfrm>
            <a:custGeom>
              <a:rect b="b" l="l" r="r" t="t"/>
              <a:pathLst>
                <a:path extrusionOk="0" h="8003" w="15878">
                  <a:moveTo>
                    <a:pt x="1220" y="0"/>
                  </a:moveTo>
                  <a:lnTo>
                    <a:pt x="966" y="26"/>
                  </a:lnTo>
                  <a:lnTo>
                    <a:pt x="737" y="102"/>
                  </a:lnTo>
                  <a:lnTo>
                    <a:pt x="534" y="203"/>
                  </a:lnTo>
                  <a:lnTo>
                    <a:pt x="356" y="356"/>
                  </a:lnTo>
                  <a:lnTo>
                    <a:pt x="203" y="534"/>
                  </a:lnTo>
                  <a:lnTo>
                    <a:pt x="102" y="737"/>
                  </a:lnTo>
                  <a:lnTo>
                    <a:pt x="26" y="966"/>
                  </a:lnTo>
                  <a:lnTo>
                    <a:pt x="0" y="1194"/>
                  </a:lnTo>
                  <a:lnTo>
                    <a:pt x="0" y="6123"/>
                  </a:lnTo>
                  <a:lnTo>
                    <a:pt x="26" y="6275"/>
                  </a:lnTo>
                  <a:lnTo>
                    <a:pt x="51" y="6453"/>
                  </a:lnTo>
                  <a:lnTo>
                    <a:pt x="76" y="6605"/>
                  </a:lnTo>
                  <a:lnTo>
                    <a:pt x="153" y="6783"/>
                  </a:lnTo>
                  <a:lnTo>
                    <a:pt x="203" y="6936"/>
                  </a:lnTo>
                  <a:lnTo>
                    <a:pt x="305" y="7063"/>
                  </a:lnTo>
                  <a:lnTo>
                    <a:pt x="407" y="7190"/>
                  </a:lnTo>
                  <a:lnTo>
                    <a:pt x="534" y="7317"/>
                  </a:lnTo>
                  <a:lnTo>
                    <a:pt x="1220" y="8003"/>
                  </a:lnTo>
                  <a:lnTo>
                    <a:pt x="14659" y="8003"/>
                  </a:lnTo>
                  <a:lnTo>
                    <a:pt x="15370" y="7317"/>
                  </a:lnTo>
                  <a:lnTo>
                    <a:pt x="15471" y="7190"/>
                  </a:lnTo>
                  <a:lnTo>
                    <a:pt x="15573" y="7063"/>
                  </a:lnTo>
                  <a:lnTo>
                    <a:pt x="15675" y="6936"/>
                  </a:lnTo>
                  <a:lnTo>
                    <a:pt x="15751" y="6783"/>
                  </a:lnTo>
                  <a:lnTo>
                    <a:pt x="15802" y="6605"/>
                  </a:lnTo>
                  <a:lnTo>
                    <a:pt x="15853" y="6453"/>
                  </a:lnTo>
                  <a:lnTo>
                    <a:pt x="15878" y="6275"/>
                  </a:lnTo>
                  <a:lnTo>
                    <a:pt x="15878" y="6123"/>
                  </a:lnTo>
                  <a:lnTo>
                    <a:pt x="15878" y="1194"/>
                  </a:lnTo>
                  <a:lnTo>
                    <a:pt x="15853" y="966"/>
                  </a:lnTo>
                  <a:lnTo>
                    <a:pt x="15776" y="737"/>
                  </a:lnTo>
                  <a:lnTo>
                    <a:pt x="15675" y="534"/>
                  </a:lnTo>
                  <a:lnTo>
                    <a:pt x="15522" y="356"/>
                  </a:lnTo>
                  <a:lnTo>
                    <a:pt x="15344" y="203"/>
                  </a:lnTo>
                  <a:lnTo>
                    <a:pt x="15141" y="102"/>
                  </a:lnTo>
                  <a:lnTo>
                    <a:pt x="14913" y="26"/>
                  </a:lnTo>
                  <a:lnTo>
                    <a:pt x="14684" y="0"/>
                  </a:lnTo>
                  <a:close/>
                </a:path>
              </a:pathLst>
            </a:custGeom>
            <a:solidFill>
              <a:srgbClr val="8A4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1600736" y="4166538"/>
              <a:ext cx="57531" cy="210719"/>
            </a:xfrm>
            <a:custGeom>
              <a:rect b="b" l="l" r="r" t="t"/>
              <a:pathLst>
                <a:path extrusionOk="0" h="8003" w="2185">
                  <a:moveTo>
                    <a:pt x="1220" y="0"/>
                  </a:moveTo>
                  <a:lnTo>
                    <a:pt x="966" y="26"/>
                  </a:lnTo>
                  <a:lnTo>
                    <a:pt x="737" y="102"/>
                  </a:lnTo>
                  <a:lnTo>
                    <a:pt x="534" y="203"/>
                  </a:lnTo>
                  <a:lnTo>
                    <a:pt x="356" y="356"/>
                  </a:lnTo>
                  <a:lnTo>
                    <a:pt x="203" y="534"/>
                  </a:lnTo>
                  <a:lnTo>
                    <a:pt x="102" y="737"/>
                  </a:lnTo>
                  <a:lnTo>
                    <a:pt x="26" y="966"/>
                  </a:lnTo>
                  <a:lnTo>
                    <a:pt x="0" y="1194"/>
                  </a:lnTo>
                  <a:lnTo>
                    <a:pt x="0" y="6123"/>
                  </a:lnTo>
                  <a:lnTo>
                    <a:pt x="26" y="6275"/>
                  </a:lnTo>
                  <a:lnTo>
                    <a:pt x="51" y="6453"/>
                  </a:lnTo>
                  <a:lnTo>
                    <a:pt x="76" y="6605"/>
                  </a:lnTo>
                  <a:lnTo>
                    <a:pt x="153" y="6783"/>
                  </a:lnTo>
                  <a:lnTo>
                    <a:pt x="203" y="6936"/>
                  </a:lnTo>
                  <a:lnTo>
                    <a:pt x="305" y="7063"/>
                  </a:lnTo>
                  <a:lnTo>
                    <a:pt x="407" y="7190"/>
                  </a:lnTo>
                  <a:lnTo>
                    <a:pt x="534" y="7317"/>
                  </a:lnTo>
                  <a:lnTo>
                    <a:pt x="1220" y="8003"/>
                  </a:lnTo>
                  <a:lnTo>
                    <a:pt x="2185" y="8003"/>
                  </a:lnTo>
                  <a:lnTo>
                    <a:pt x="1499" y="7317"/>
                  </a:lnTo>
                  <a:lnTo>
                    <a:pt x="1372" y="7190"/>
                  </a:lnTo>
                  <a:lnTo>
                    <a:pt x="1270" y="7063"/>
                  </a:lnTo>
                  <a:lnTo>
                    <a:pt x="1194" y="6936"/>
                  </a:lnTo>
                  <a:lnTo>
                    <a:pt x="1118" y="6783"/>
                  </a:lnTo>
                  <a:lnTo>
                    <a:pt x="1042" y="6605"/>
                  </a:lnTo>
                  <a:lnTo>
                    <a:pt x="1016" y="6453"/>
                  </a:lnTo>
                  <a:lnTo>
                    <a:pt x="991" y="6275"/>
                  </a:lnTo>
                  <a:lnTo>
                    <a:pt x="966" y="6123"/>
                  </a:lnTo>
                  <a:lnTo>
                    <a:pt x="966" y="1194"/>
                  </a:lnTo>
                  <a:lnTo>
                    <a:pt x="991" y="966"/>
                  </a:lnTo>
                  <a:lnTo>
                    <a:pt x="1067" y="737"/>
                  </a:lnTo>
                  <a:lnTo>
                    <a:pt x="1169" y="534"/>
                  </a:lnTo>
                  <a:lnTo>
                    <a:pt x="1321" y="356"/>
                  </a:lnTo>
                  <a:lnTo>
                    <a:pt x="1499" y="203"/>
                  </a:lnTo>
                  <a:lnTo>
                    <a:pt x="1702" y="102"/>
                  </a:lnTo>
                  <a:lnTo>
                    <a:pt x="1931" y="26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8A4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1660268" y="4407326"/>
              <a:ext cx="63561" cy="63587"/>
            </a:xfrm>
            <a:custGeom>
              <a:rect b="b" l="l" r="r" t="t"/>
              <a:pathLst>
                <a:path extrusionOk="0" h="2415" w="2414">
                  <a:moveTo>
                    <a:pt x="1220" y="1"/>
                  </a:moveTo>
                  <a:lnTo>
                    <a:pt x="966" y="26"/>
                  </a:lnTo>
                  <a:lnTo>
                    <a:pt x="737" y="102"/>
                  </a:lnTo>
                  <a:lnTo>
                    <a:pt x="534" y="204"/>
                  </a:lnTo>
                  <a:lnTo>
                    <a:pt x="356" y="356"/>
                  </a:lnTo>
                  <a:lnTo>
                    <a:pt x="203" y="534"/>
                  </a:lnTo>
                  <a:lnTo>
                    <a:pt x="102" y="738"/>
                  </a:lnTo>
                  <a:lnTo>
                    <a:pt x="26" y="966"/>
                  </a:lnTo>
                  <a:lnTo>
                    <a:pt x="0" y="1195"/>
                  </a:lnTo>
                  <a:lnTo>
                    <a:pt x="26" y="1449"/>
                  </a:lnTo>
                  <a:lnTo>
                    <a:pt x="102" y="1678"/>
                  </a:lnTo>
                  <a:lnTo>
                    <a:pt x="203" y="1881"/>
                  </a:lnTo>
                  <a:lnTo>
                    <a:pt x="356" y="2059"/>
                  </a:lnTo>
                  <a:lnTo>
                    <a:pt x="534" y="2211"/>
                  </a:lnTo>
                  <a:lnTo>
                    <a:pt x="737" y="2313"/>
                  </a:lnTo>
                  <a:lnTo>
                    <a:pt x="966" y="2389"/>
                  </a:lnTo>
                  <a:lnTo>
                    <a:pt x="1220" y="2414"/>
                  </a:lnTo>
                  <a:lnTo>
                    <a:pt x="1448" y="2389"/>
                  </a:lnTo>
                  <a:lnTo>
                    <a:pt x="1677" y="2313"/>
                  </a:lnTo>
                  <a:lnTo>
                    <a:pt x="1880" y="2211"/>
                  </a:lnTo>
                  <a:lnTo>
                    <a:pt x="2058" y="2059"/>
                  </a:lnTo>
                  <a:lnTo>
                    <a:pt x="2210" y="1881"/>
                  </a:lnTo>
                  <a:lnTo>
                    <a:pt x="2312" y="1678"/>
                  </a:lnTo>
                  <a:lnTo>
                    <a:pt x="2388" y="1449"/>
                  </a:lnTo>
                  <a:lnTo>
                    <a:pt x="2414" y="1195"/>
                  </a:lnTo>
                  <a:lnTo>
                    <a:pt x="2388" y="966"/>
                  </a:lnTo>
                  <a:lnTo>
                    <a:pt x="2312" y="738"/>
                  </a:lnTo>
                  <a:lnTo>
                    <a:pt x="2210" y="534"/>
                  </a:lnTo>
                  <a:lnTo>
                    <a:pt x="2058" y="356"/>
                  </a:lnTo>
                  <a:lnTo>
                    <a:pt x="1880" y="204"/>
                  </a:lnTo>
                  <a:lnTo>
                    <a:pt x="1677" y="102"/>
                  </a:lnTo>
                  <a:lnTo>
                    <a:pt x="1448" y="26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1660268" y="4496980"/>
              <a:ext cx="63561" cy="63561"/>
            </a:xfrm>
            <a:custGeom>
              <a:rect b="b" l="l" r="r" t="t"/>
              <a:pathLst>
                <a:path extrusionOk="0" h="2414" w="2414">
                  <a:moveTo>
                    <a:pt x="1220" y="0"/>
                  </a:moveTo>
                  <a:lnTo>
                    <a:pt x="966" y="25"/>
                  </a:lnTo>
                  <a:lnTo>
                    <a:pt x="737" y="102"/>
                  </a:lnTo>
                  <a:lnTo>
                    <a:pt x="534" y="203"/>
                  </a:lnTo>
                  <a:lnTo>
                    <a:pt x="356" y="356"/>
                  </a:lnTo>
                  <a:lnTo>
                    <a:pt x="203" y="534"/>
                  </a:lnTo>
                  <a:lnTo>
                    <a:pt x="102" y="737"/>
                  </a:lnTo>
                  <a:lnTo>
                    <a:pt x="26" y="965"/>
                  </a:lnTo>
                  <a:lnTo>
                    <a:pt x="0" y="1219"/>
                  </a:lnTo>
                  <a:lnTo>
                    <a:pt x="26" y="1448"/>
                  </a:lnTo>
                  <a:lnTo>
                    <a:pt x="102" y="1677"/>
                  </a:lnTo>
                  <a:lnTo>
                    <a:pt x="203" y="1880"/>
                  </a:lnTo>
                  <a:lnTo>
                    <a:pt x="356" y="2058"/>
                  </a:lnTo>
                  <a:lnTo>
                    <a:pt x="534" y="2210"/>
                  </a:lnTo>
                  <a:lnTo>
                    <a:pt x="737" y="2312"/>
                  </a:lnTo>
                  <a:lnTo>
                    <a:pt x="966" y="2388"/>
                  </a:lnTo>
                  <a:lnTo>
                    <a:pt x="1220" y="2413"/>
                  </a:lnTo>
                  <a:lnTo>
                    <a:pt x="1448" y="2388"/>
                  </a:lnTo>
                  <a:lnTo>
                    <a:pt x="1677" y="2312"/>
                  </a:lnTo>
                  <a:lnTo>
                    <a:pt x="1880" y="2210"/>
                  </a:lnTo>
                  <a:lnTo>
                    <a:pt x="2058" y="2058"/>
                  </a:lnTo>
                  <a:lnTo>
                    <a:pt x="2210" y="1880"/>
                  </a:lnTo>
                  <a:lnTo>
                    <a:pt x="2312" y="1677"/>
                  </a:lnTo>
                  <a:lnTo>
                    <a:pt x="2388" y="1448"/>
                  </a:lnTo>
                  <a:lnTo>
                    <a:pt x="2414" y="1219"/>
                  </a:lnTo>
                  <a:lnTo>
                    <a:pt x="2388" y="965"/>
                  </a:lnTo>
                  <a:lnTo>
                    <a:pt x="2312" y="737"/>
                  </a:lnTo>
                  <a:lnTo>
                    <a:pt x="2210" y="534"/>
                  </a:lnTo>
                  <a:lnTo>
                    <a:pt x="2058" y="356"/>
                  </a:lnTo>
                  <a:lnTo>
                    <a:pt x="1880" y="203"/>
                  </a:lnTo>
                  <a:lnTo>
                    <a:pt x="1677" y="102"/>
                  </a:lnTo>
                  <a:lnTo>
                    <a:pt x="1448" y="25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1895711" y="4407326"/>
              <a:ext cx="63561" cy="63587"/>
            </a:xfrm>
            <a:custGeom>
              <a:rect b="b" l="l" r="r" t="t"/>
              <a:pathLst>
                <a:path extrusionOk="0" h="2415" w="2414">
                  <a:moveTo>
                    <a:pt x="1220" y="1"/>
                  </a:moveTo>
                  <a:lnTo>
                    <a:pt x="966" y="26"/>
                  </a:lnTo>
                  <a:lnTo>
                    <a:pt x="737" y="102"/>
                  </a:lnTo>
                  <a:lnTo>
                    <a:pt x="534" y="204"/>
                  </a:lnTo>
                  <a:lnTo>
                    <a:pt x="356" y="356"/>
                  </a:lnTo>
                  <a:lnTo>
                    <a:pt x="229" y="534"/>
                  </a:lnTo>
                  <a:lnTo>
                    <a:pt x="102" y="738"/>
                  </a:lnTo>
                  <a:lnTo>
                    <a:pt x="26" y="966"/>
                  </a:lnTo>
                  <a:lnTo>
                    <a:pt x="1" y="1195"/>
                  </a:lnTo>
                  <a:lnTo>
                    <a:pt x="26" y="1449"/>
                  </a:lnTo>
                  <a:lnTo>
                    <a:pt x="102" y="1678"/>
                  </a:lnTo>
                  <a:lnTo>
                    <a:pt x="229" y="1881"/>
                  </a:lnTo>
                  <a:lnTo>
                    <a:pt x="356" y="2059"/>
                  </a:lnTo>
                  <a:lnTo>
                    <a:pt x="534" y="2211"/>
                  </a:lnTo>
                  <a:lnTo>
                    <a:pt x="737" y="2313"/>
                  </a:lnTo>
                  <a:lnTo>
                    <a:pt x="966" y="2389"/>
                  </a:lnTo>
                  <a:lnTo>
                    <a:pt x="1220" y="2414"/>
                  </a:lnTo>
                  <a:lnTo>
                    <a:pt x="1449" y="2389"/>
                  </a:lnTo>
                  <a:lnTo>
                    <a:pt x="1677" y="2313"/>
                  </a:lnTo>
                  <a:lnTo>
                    <a:pt x="1880" y="2211"/>
                  </a:lnTo>
                  <a:lnTo>
                    <a:pt x="2058" y="2059"/>
                  </a:lnTo>
                  <a:lnTo>
                    <a:pt x="2211" y="1881"/>
                  </a:lnTo>
                  <a:lnTo>
                    <a:pt x="2312" y="1678"/>
                  </a:lnTo>
                  <a:lnTo>
                    <a:pt x="2389" y="1449"/>
                  </a:lnTo>
                  <a:lnTo>
                    <a:pt x="2414" y="1195"/>
                  </a:lnTo>
                  <a:lnTo>
                    <a:pt x="2389" y="966"/>
                  </a:lnTo>
                  <a:lnTo>
                    <a:pt x="2312" y="738"/>
                  </a:lnTo>
                  <a:lnTo>
                    <a:pt x="2211" y="534"/>
                  </a:lnTo>
                  <a:lnTo>
                    <a:pt x="2058" y="356"/>
                  </a:lnTo>
                  <a:lnTo>
                    <a:pt x="1880" y="204"/>
                  </a:lnTo>
                  <a:lnTo>
                    <a:pt x="1677" y="102"/>
                  </a:lnTo>
                  <a:lnTo>
                    <a:pt x="1449" y="26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rgbClr val="00D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1895711" y="4496980"/>
              <a:ext cx="63561" cy="63561"/>
            </a:xfrm>
            <a:custGeom>
              <a:rect b="b" l="l" r="r" t="t"/>
              <a:pathLst>
                <a:path extrusionOk="0" h="2414" w="2414">
                  <a:moveTo>
                    <a:pt x="1220" y="0"/>
                  </a:moveTo>
                  <a:lnTo>
                    <a:pt x="966" y="25"/>
                  </a:lnTo>
                  <a:lnTo>
                    <a:pt x="737" y="102"/>
                  </a:lnTo>
                  <a:lnTo>
                    <a:pt x="534" y="203"/>
                  </a:lnTo>
                  <a:lnTo>
                    <a:pt x="356" y="356"/>
                  </a:lnTo>
                  <a:lnTo>
                    <a:pt x="229" y="534"/>
                  </a:lnTo>
                  <a:lnTo>
                    <a:pt x="102" y="737"/>
                  </a:lnTo>
                  <a:lnTo>
                    <a:pt x="26" y="965"/>
                  </a:lnTo>
                  <a:lnTo>
                    <a:pt x="1" y="1219"/>
                  </a:lnTo>
                  <a:lnTo>
                    <a:pt x="26" y="1448"/>
                  </a:lnTo>
                  <a:lnTo>
                    <a:pt x="102" y="1677"/>
                  </a:lnTo>
                  <a:lnTo>
                    <a:pt x="229" y="1880"/>
                  </a:lnTo>
                  <a:lnTo>
                    <a:pt x="356" y="2058"/>
                  </a:lnTo>
                  <a:lnTo>
                    <a:pt x="534" y="2210"/>
                  </a:lnTo>
                  <a:lnTo>
                    <a:pt x="737" y="2312"/>
                  </a:lnTo>
                  <a:lnTo>
                    <a:pt x="966" y="2388"/>
                  </a:lnTo>
                  <a:lnTo>
                    <a:pt x="1220" y="2413"/>
                  </a:lnTo>
                  <a:lnTo>
                    <a:pt x="1449" y="2388"/>
                  </a:lnTo>
                  <a:lnTo>
                    <a:pt x="1677" y="2312"/>
                  </a:lnTo>
                  <a:lnTo>
                    <a:pt x="1880" y="2210"/>
                  </a:lnTo>
                  <a:lnTo>
                    <a:pt x="2058" y="2058"/>
                  </a:lnTo>
                  <a:lnTo>
                    <a:pt x="2211" y="1880"/>
                  </a:lnTo>
                  <a:lnTo>
                    <a:pt x="2312" y="1677"/>
                  </a:lnTo>
                  <a:lnTo>
                    <a:pt x="2389" y="1448"/>
                  </a:lnTo>
                  <a:lnTo>
                    <a:pt x="2414" y="1219"/>
                  </a:lnTo>
                  <a:lnTo>
                    <a:pt x="2389" y="965"/>
                  </a:lnTo>
                  <a:lnTo>
                    <a:pt x="2312" y="737"/>
                  </a:lnTo>
                  <a:lnTo>
                    <a:pt x="2211" y="534"/>
                  </a:lnTo>
                  <a:lnTo>
                    <a:pt x="2058" y="356"/>
                  </a:lnTo>
                  <a:lnTo>
                    <a:pt x="1880" y="203"/>
                  </a:lnTo>
                  <a:lnTo>
                    <a:pt x="1677" y="102"/>
                  </a:lnTo>
                  <a:lnTo>
                    <a:pt x="1449" y="25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1777990" y="4407326"/>
              <a:ext cx="63561" cy="63587"/>
            </a:xfrm>
            <a:custGeom>
              <a:rect b="b" l="l" r="r" t="t"/>
              <a:pathLst>
                <a:path extrusionOk="0" h="2415" w="2414">
                  <a:moveTo>
                    <a:pt x="1220" y="1"/>
                  </a:moveTo>
                  <a:lnTo>
                    <a:pt x="966" y="26"/>
                  </a:lnTo>
                  <a:lnTo>
                    <a:pt x="737" y="102"/>
                  </a:lnTo>
                  <a:lnTo>
                    <a:pt x="534" y="204"/>
                  </a:lnTo>
                  <a:lnTo>
                    <a:pt x="356" y="356"/>
                  </a:lnTo>
                  <a:lnTo>
                    <a:pt x="204" y="534"/>
                  </a:lnTo>
                  <a:lnTo>
                    <a:pt x="102" y="738"/>
                  </a:lnTo>
                  <a:lnTo>
                    <a:pt x="26" y="966"/>
                  </a:lnTo>
                  <a:lnTo>
                    <a:pt x="0" y="1195"/>
                  </a:lnTo>
                  <a:lnTo>
                    <a:pt x="26" y="1449"/>
                  </a:lnTo>
                  <a:lnTo>
                    <a:pt x="102" y="1678"/>
                  </a:lnTo>
                  <a:lnTo>
                    <a:pt x="204" y="1881"/>
                  </a:lnTo>
                  <a:lnTo>
                    <a:pt x="356" y="2059"/>
                  </a:lnTo>
                  <a:lnTo>
                    <a:pt x="534" y="2211"/>
                  </a:lnTo>
                  <a:lnTo>
                    <a:pt x="737" y="2313"/>
                  </a:lnTo>
                  <a:lnTo>
                    <a:pt x="966" y="2389"/>
                  </a:lnTo>
                  <a:lnTo>
                    <a:pt x="1220" y="2414"/>
                  </a:lnTo>
                  <a:lnTo>
                    <a:pt x="1448" y="2389"/>
                  </a:lnTo>
                  <a:lnTo>
                    <a:pt x="1677" y="2313"/>
                  </a:lnTo>
                  <a:lnTo>
                    <a:pt x="1880" y="2211"/>
                  </a:lnTo>
                  <a:lnTo>
                    <a:pt x="2058" y="2059"/>
                  </a:lnTo>
                  <a:lnTo>
                    <a:pt x="2211" y="1881"/>
                  </a:lnTo>
                  <a:lnTo>
                    <a:pt x="2312" y="1678"/>
                  </a:lnTo>
                  <a:lnTo>
                    <a:pt x="2388" y="1449"/>
                  </a:lnTo>
                  <a:lnTo>
                    <a:pt x="2414" y="1195"/>
                  </a:lnTo>
                  <a:lnTo>
                    <a:pt x="2388" y="966"/>
                  </a:lnTo>
                  <a:lnTo>
                    <a:pt x="2312" y="738"/>
                  </a:lnTo>
                  <a:lnTo>
                    <a:pt x="2211" y="534"/>
                  </a:lnTo>
                  <a:lnTo>
                    <a:pt x="2058" y="356"/>
                  </a:lnTo>
                  <a:lnTo>
                    <a:pt x="1880" y="204"/>
                  </a:lnTo>
                  <a:lnTo>
                    <a:pt x="1677" y="102"/>
                  </a:lnTo>
                  <a:lnTo>
                    <a:pt x="1448" y="26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1777990" y="4496980"/>
              <a:ext cx="63561" cy="63561"/>
            </a:xfrm>
            <a:custGeom>
              <a:rect b="b" l="l" r="r" t="t"/>
              <a:pathLst>
                <a:path extrusionOk="0" h="2414" w="2414">
                  <a:moveTo>
                    <a:pt x="1220" y="0"/>
                  </a:moveTo>
                  <a:lnTo>
                    <a:pt x="966" y="25"/>
                  </a:lnTo>
                  <a:lnTo>
                    <a:pt x="737" y="102"/>
                  </a:lnTo>
                  <a:lnTo>
                    <a:pt x="534" y="203"/>
                  </a:lnTo>
                  <a:lnTo>
                    <a:pt x="356" y="356"/>
                  </a:lnTo>
                  <a:lnTo>
                    <a:pt x="204" y="534"/>
                  </a:lnTo>
                  <a:lnTo>
                    <a:pt x="102" y="737"/>
                  </a:lnTo>
                  <a:lnTo>
                    <a:pt x="26" y="965"/>
                  </a:lnTo>
                  <a:lnTo>
                    <a:pt x="0" y="1219"/>
                  </a:lnTo>
                  <a:lnTo>
                    <a:pt x="26" y="1448"/>
                  </a:lnTo>
                  <a:lnTo>
                    <a:pt x="102" y="1677"/>
                  </a:lnTo>
                  <a:lnTo>
                    <a:pt x="204" y="1880"/>
                  </a:lnTo>
                  <a:lnTo>
                    <a:pt x="356" y="2058"/>
                  </a:lnTo>
                  <a:lnTo>
                    <a:pt x="534" y="2210"/>
                  </a:lnTo>
                  <a:lnTo>
                    <a:pt x="737" y="2312"/>
                  </a:lnTo>
                  <a:lnTo>
                    <a:pt x="966" y="2388"/>
                  </a:lnTo>
                  <a:lnTo>
                    <a:pt x="1220" y="2413"/>
                  </a:lnTo>
                  <a:lnTo>
                    <a:pt x="1448" y="2388"/>
                  </a:lnTo>
                  <a:lnTo>
                    <a:pt x="1677" y="2312"/>
                  </a:lnTo>
                  <a:lnTo>
                    <a:pt x="1880" y="2210"/>
                  </a:lnTo>
                  <a:lnTo>
                    <a:pt x="2058" y="2058"/>
                  </a:lnTo>
                  <a:lnTo>
                    <a:pt x="2211" y="1880"/>
                  </a:lnTo>
                  <a:lnTo>
                    <a:pt x="2312" y="1677"/>
                  </a:lnTo>
                  <a:lnTo>
                    <a:pt x="2388" y="1448"/>
                  </a:lnTo>
                  <a:lnTo>
                    <a:pt x="2414" y="1219"/>
                  </a:lnTo>
                  <a:lnTo>
                    <a:pt x="2388" y="965"/>
                  </a:lnTo>
                  <a:lnTo>
                    <a:pt x="2312" y="737"/>
                  </a:lnTo>
                  <a:lnTo>
                    <a:pt x="2211" y="534"/>
                  </a:lnTo>
                  <a:lnTo>
                    <a:pt x="2058" y="356"/>
                  </a:lnTo>
                  <a:lnTo>
                    <a:pt x="1880" y="203"/>
                  </a:lnTo>
                  <a:lnTo>
                    <a:pt x="1677" y="102"/>
                  </a:lnTo>
                  <a:lnTo>
                    <a:pt x="1448" y="25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FFC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1638862" y="4235417"/>
              <a:ext cx="341816" cy="116431"/>
            </a:xfrm>
            <a:custGeom>
              <a:rect b="b" l="l" r="r" t="t"/>
              <a:pathLst>
                <a:path extrusionOk="0" h="4422" w="12982">
                  <a:moveTo>
                    <a:pt x="9908" y="1"/>
                  </a:moveTo>
                  <a:lnTo>
                    <a:pt x="9501" y="26"/>
                  </a:lnTo>
                  <a:lnTo>
                    <a:pt x="9120" y="77"/>
                  </a:lnTo>
                  <a:lnTo>
                    <a:pt x="8739" y="179"/>
                  </a:lnTo>
                  <a:lnTo>
                    <a:pt x="8333" y="331"/>
                  </a:lnTo>
                  <a:lnTo>
                    <a:pt x="1880" y="331"/>
                  </a:lnTo>
                  <a:lnTo>
                    <a:pt x="1677" y="357"/>
                  </a:lnTo>
                  <a:lnTo>
                    <a:pt x="1499" y="382"/>
                  </a:lnTo>
                  <a:lnTo>
                    <a:pt x="1321" y="433"/>
                  </a:lnTo>
                  <a:lnTo>
                    <a:pt x="1143" y="484"/>
                  </a:lnTo>
                  <a:lnTo>
                    <a:pt x="991" y="560"/>
                  </a:lnTo>
                  <a:lnTo>
                    <a:pt x="839" y="661"/>
                  </a:lnTo>
                  <a:lnTo>
                    <a:pt x="686" y="763"/>
                  </a:lnTo>
                  <a:lnTo>
                    <a:pt x="559" y="890"/>
                  </a:lnTo>
                  <a:lnTo>
                    <a:pt x="432" y="1017"/>
                  </a:lnTo>
                  <a:lnTo>
                    <a:pt x="330" y="1170"/>
                  </a:lnTo>
                  <a:lnTo>
                    <a:pt x="229" y="1322"/>
                  </a:lnTo>
                  <a:lnTo>
                    <a:pt x="153" y="1474"/>
                  </a:lnTo>
                  <a:lnTo>
                    <a:pt x="102" y="1652"/>
                  </a:lnTo>
                  <a:lnTo>
                    <a:pt x="51" y="1830"/>
                  </a:lnTo>
                  <a:lnTo>
                    <a:pt x="26" y="2008"/>
                  </a:lnTo>
                  <a:lnTo>
                    <a:pt x="0" y="2211"/>
                  </a:lnTo>
                  <a:lnTo>
                    <a:pt x="26" y="2389"/>
                  </a:lnTo>
                  <a:lnTo>
                    <a:pt x="51" y="2567"/>
                  </a:lnTo>
                  <a:lnTo>
                    <a:pt x="102" y="2745"/>
                  </a:lnTo>
                  <a:lnTo>
                    <a:pt x="153" y="2922"/>
                  </a:lnTo>
                  <a:lnTo>
                    <a:pt x="229" y="3075"/>
                  </a:lnTo>
                  <a:lnTo>
                    <a:pt x="330" y="3227"/>
                  </a:lnTo>
                  <a:lnTo>
                    <a:pt x="432" y="3380"/>
                  </a:lnTo>
                  <a:lnTo>
                    <a:pt x="559" y="3532"/>
                  </a:lnTo>
                  <a:lnTo>
                    <a:pt x="686" y="3634"/>
                  </a:lnTo>
                  <a:lnTo>
                    <a:pt x="839" y="3761"/>
                  </a:lnTo>
                  <a:lnTo>
                    <a:pt x="991" y="3837"/>
                  </a:lnTo>
                  <a:lnTo>
                    <a:pt x="1169" y="3913"/>
                  </a:lnTo>
                  <a:lnTo>
                    <a:pt x="1321" y="3989"/>
                  </a:lnTo>
                  <a:lnTo>
                    <a:pt x="1499" y="4040"/>
                  </a:lnTo>
                  <a:lnTo>
                    <a:pt x="1702" y="4066"/>
                  </a:lnTo>
                  <a:lnTo>
                    <a:pt x="8333" y="4066"/>
                  </a:lnTo>
                  <a:lnTo>
                    <a:pt x="8739" y="4218"/>
                  </a:lnTo>
                  <a:lnTo>
                    <a:pt x="9120" y="4320"/>
                  </a:lnTo>
                  <a:lnTo>
                    <a:pt x="9501" y="4396"/>
                  </a:lnTo>
                  <a:lnTo>
                    <a:pt x="9908" y="4421"/>
                  </a:lnTo>
                  <a:lnTo>
                    <a:pt x="10340" y="4370"/>
                  </a:lnTo>
                  <a:lnTo>
                    <a:pt x="10746" y="4294"/>
                  </a:lnTo>
                  <a:lnTo>
                    <a:pt x="11127" y="4167"/>
                  </a:lnTo>
                  <a:lnTo>
                    <a:pt x="11483" y="4015"/>
                  </a:lnTo>
                  <a:lnTo>
                    <a:pt x="11813" y="3837"/>
                  </a:lnTo>
                  <a:lnTo>
                    <a:pt x="12093" y="3659"/>
                  </a:lnTo>
                  <a:lnTo>
                    <a:pt x="12347" y="3430"/>
                  </a:lnTo>
                  <a:lnTo>
                    <a:pt x="12550" y="3227"/>
                  </a:lnTo>
                  <a:lnTo>
                    <a:pt x="12728" y="2999"/>
                  </a:lnTo>
                  <a:lnTo>
                    <a:pt x="12880" y="2745"/>
                  </a:lnTo>
                  <a:lnTo>
                    <a:pt x="12957" y="2491"/>
                  </a:lnTo>
                  <a:lnTo>
                    <a:pt x="12982" y="2211"/>
                  </a:lnTo>
                  <a:lnTo>
                    <a:pt x="12957" y="1932"/>
                  </a:lnTo>
                  <a:lnTo>
                    <a:pt x="12880" y="1652"/>
                  </a:lnTo>
                  <a:lnTo>
                    <a:pt x="12728" y="1398"/>
                  </a:lnTo>
                  <a:lnTo>
                    <a:pt x="12550" y="1170"/>
                  </a:lnTo>
                  <a:lnTo>
                    <a:pt x="12347" y="966"/>
                  </a:lnTo>
                  <a:lnTo>
                    <a:pt x="12093" y="763"/>
                  </a:lnTo>
                  <a:lnTo>
                    <a:pt x="11813" y="560"/>
                  </a:lnTo>
                  <a:lnTo>
                    <a:pt x="11483" y="382"/>
                  </a:lnTo>
                  <a:lnTo>
                    <a:pt x="11127" y="230"/>
                  </a:lnTo>
                  <a:lnTo>
                    <a:pt x="10746" y="103"/>
                  </a:lnTo>
                  <a:lnTo>
                    <a:pt x="10340" y="26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rgbClr val="8A4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1837522" y="4256824"/>
              <a:ext cx="121750" cy="73619"/>
            </a:xfrm>
            <a:custGeom>
              <a:rect b="b" l="l" r="r" t="t"/>
              <a:pathLst>
                <a:path extrusionOk="0" h="2796" w="4624">
                  <a:moveTo>
                    <a:pt x="2134" y="1"/>
                  </a:moveTo>
                  <a:lnTo>
                    <a:pt x="1855" y="26"/>
                  </a:lnTo>
                  <a:lnTo>
                    <a:pt x="1575" y="102"/>
                  </a:lnTo>
                  <a:lnTo>
                    <a:pt x="1271" y="204"/>
                  </a:lnTo>
                  <a:lnTo>
                    <a:pt x="966" y="331"/>
                  </a:lnTo>
                  <a:lnTo>
                    <a:pt x="0" y="1398"/>
                  </a:lnTo>
                  <a:lnTo>
                    <a:pt x="966" y="2440"/>
                  </a:lnTo>
                  <a:lnTo>
                    <a:pt x="1271" y="2592"/>
                  </a:lnTo>
                  <a:lnTo>
                    <a:pt x="1575" y="2668"/>
                  </a:lnTo>
                  <a:lnTo>
                    <a:pt x="1855" y="2745"/>
                  </a:lnTo>
                  <a:lnTo>
                    <a:pt x="2134" y="2770"/>
                  </a:lnTo>
                  <a:lnTo>
                    <a:pt x="2414" y="2795"/>
                  </a:lnTo>
                  <a:lnTo>
                    <a:pt x="2642" y="2770"/>
                  </a:lnTo>
                  <a:lnTo>
                    <a:pt x="2896" y="2745"/>
                  </a:lnTo>
                  <a:lnTo>
                    <a:pt x="3125" y="2668"/>
                  </a:lnTo>
                  <a:lnTo>
                    <a:pt x="3328" y="2592"/>
                  </a:lnTo>
                  <a:lnTo>
                    <a:pt x="3532" y="2516"/>
                  </a:lnTo>
                  <a:lnTo>
                    <a:pt x="3887" y="2313"/>
                  </a:lnTo>
                  <a:lnTo>
                    <a:pt x="4192" y="2084"/>
                  </a:lnTo>
                  <a:lnTo>
                    <a:pt x="4446" y="1855"/>
                  </a:lnTo>
                  <a:lnTo>
                    <a:pt x="4522" y="1754"/>
                  </a:lnTo>
                  <a:lnTo>
                    <a:pt x="4573" y="1627"/>
                  </a:lnTo>
                  <a:lnTo>
                    <a:pt x="4624" y="1525"/>
                  </a:lnTo>
                  <a:lnTo>
                    <a:pt x="4624" y="1398"/>
                  </a:lnTo>
                  <a:lnTo>
                    <a:pt x="4624" y="1271"/>
                  </a:lnTo>
                  <a:lnTo>
                    <a:pt x="4573" y="1144"/>
                  </a:lnTo>
                  <a:lnTo>
                    <a:pt x="4522" y="1017"/>
                  </a:lnTo>
                  <a:lnTo>
                    <a:pt x="4446" y="915"/>
                  </a:lnTo>
                  <a:lnTo>
                    <a:pt x="4192" y="687"/>
                  </a:lnTo>
                  <a:lnTo>
                    <a:pt x="3887" y="458"/>
                  </a:lnTo>
                  <a:lnTo>
                    <a:pt x="3532" y="255"/>
                  </a:lnTo>
                  <a:lnTo>
                    <a:pt x="3328" y="179"/>
                  </a:lnTo>
                  <a:lnTo>
                    <a:pt x="3125" y="102"/>
                  </a:lnTo>
                  <a:lnTo>
                    <a:pt x="2896" y="52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1660268" y="4265539"/>
              <a:ext cx="177280" cy="55530"/>
            </a:xfrm>
            <a:custGeom>
              <a:rect b="b" l="l" r="r" t="t"/>
              <a:pathLst>
                <a:path extrusionOk="0" h="2109" w="6733">
                  <a:moveTo>
                    <a:pt x="1067" y="0"/>
                  </a:moveTo>
                  <a:lnTo>
                    <a:pt x="838" y="26"/>
                  </a:lnTo>
                  <a:lnTo>
                    <a:pt x="661" y="76"/>
                  </a:lnTo>
                  <a:lnTo>
                    <a:pt x="483" y="178"/>
                  </a:lnTo>
                  <a:lnTo>
                    <a:pt x="305" y="305"/>
                  </a:lnTo>
                  <a:lnTo>
                    <a:pt x="178" y="457"/>
                  </a:lnTo>
                  <a:lnTo>
                    <a:pt x="76" y="635"/>
                  </a:lnTo>
                  <a:lnTo>
                    <a:pt x="26" y="838"/>
                  </a:lnTo>
                  <a:lnTo>
                    <a:pt x="0" y="1067"/>
                  </a:lnTo>
                  <a:lnTo>
                    <a:pt x="26" y="1270"/>
                  </a:lnTo>
                  <a:lnTo>
                    <a:pt x="76" y="1474"/>
                  </a:lnTo>
                  <a:lnTo>
                    <a:pt x="178" y="1651"/>
                  </a:lnTo>
                  <a:lnTo>
                    <a:pt x="305" y="1804"/>
                  </a:lnTo>
                  <a:lnTo>
                    <a:pt x="483" y="1931"/>
                  </a:lnTo>
                  <a:lnTo>
                    <a:pt x="661" y="2032"/>
                  </a:lnTo>
                  <a:lnTo>
                    <a:pt x="838" y="2083"/>
                  </a:lnTo>
                  <a:lnTo>
                    <a:pt x="1067" y="2109"/>
                  </a:lnTo>
                  <a:lnTo>
                    <a:pt x="5081" y="2109"/>
                  </a:lnTo>
                  <a:lnTo>
                    <a:pt x="6732" y="1067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7D4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1794051" y="4265539"/>
              <a:ext cx="68906" cy="55530"/>
            </a:xfrm>
            <a:custGeom>
              <a:rect b="b" l="l" r="r" t="t"/>
              <a:pathLst>
                <a:path extrusionOk="0" h="2109" w="2617">
                  <a:moveTo>
                    <a:pt x="0" y="0"/>
                  </a:moveTo>
                  <a:lnTo>
                    <a:pt x="0" y="2109"/>
                  </a:lnTo>
                  <a:lnTo>
                    <a:pt x="2617" y="210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0" name="Google Shape;2460;p38"/>
          <p:cNvGrpSpPr/>
          <p:nvPr/>
        </p:nvGrpSpPr>
        <p:grpSpPr>
          <a:xfrm>
            <a:off x="5183558" y="2585674"/>
            <a:ext cx="389595" cy="334558"/>
            <a:chOff x="7912490" y="2002652"/>
            <a:chExt cx="421412" cy="361880"/>
          </a:xfrm>
        </p:grpSpPr>
        <p:sp>
          <p:nvSpPr>
            <p:cNvPr id="2461" name="Google Shape;2461;p38"/>
            <p:cNvSpPr/>
            <p:nvPr/>
          </p:nvSpPr>
          <p:spPr>
            <a:xfrm>
              <a:off x="7912490" y="2002652"/>
              <a:ext cx="421412" cy="361880"/>
            </a:xfrm>
            <a:custGeom>
              <a:rect b="b" l="l" r="r" t="t"/>
              <a:pathLst>
                <a:path extrusionOk="0" h="13744" w="16005">
                  <a:moveTo>
                    <a:pt x="1931" y="0"/>
                  </a:moveTo>
                  <a:lnTo>
                    <a:pt x="1753" y="26"/>
                  </a:lnTo>
                  <a:lnTo>
                    <a:pt x="1550" y="51"/>
                  </a:lnTo>
                  <a:lnTo>
                    <a:pt x="1372" y="102"/>
                  </a:lnTo>
                  <a:lnTo>
                    <a:pt x="1194" y="153"/>
                  </a:lnTo>
                  <a:lnTo>
                    <a:pt x="1016" y="229"/>
                  </a:lnTo>
                  <a:lnTo>
                    <a:pt x="864" y="330"/>
                  </a:lnTo>
                  <a:lnTo>
                    <a:pt x="711" y="457"/>
                  </a:lnTo>
                  <a:lnTo>
                    <a:pt x="559" y="559"/>
                  </a:lnTo>
                  <a:lnTo>
                    <a:pt x="457" y="711"/>
                  </a:lnTo>
                  <a:lnTo>
                    <a:pt x="330" y="864"/>
                  </a:lnTo>
                  <a:lnTo>
                    <a:pt x="229" y="1016"/>
                  </a:lnTo>
                  <a:lnTo>
                    <a:pt x="153" y="1194"/>
                  </a:lnTo>
                  <a:lnTo>
                    <a:pt x="102" y="1372"/>
                  </a:lnTo>
                  <a:lnTo>
                    <a:pt x="51" y="1550"/>
                  </a:lnTo>
                  <a:lnTo>
                    <a:pt x="0" y="1753"/>
                  </a:lnTo>
                  <a:lnTo>
                    <a:pt x="0" y="1931"/>
                  </a:lnTo>
                  <a:lnTo>
                    <a:pt x="0" y="11788"/>
                  </a:lnTo>
                  <a:lnTo>
                    <a:pt x="0" y="11991"/>
                  </a:lnTo>
                  <a:lnTo>
                    <a:pt x="51" y="12194"/>
                  </a:lnTo>
                  <a:lnTo>
                    <a:pt x="102" y="12372"/>
                  </a:lnTo>
                  <a:lnTo>
                    <a:pt x="153" y="12550"/>
                  </a:lnTo>
                  <a:lnTo>
                    <a:pt x="229" y="12728"/>
                  </a:lnTo>
                  <a:lnTo>
                    <a:pt x="330" y="12880"/>
                  </a:lnTo>
                  <a:lnTo>
                    <a:pt x="457" y="13033"/>
                  </a:lnTo>
                  <a:lnTo>
                    <a:pt x="559" y="13160"/>
                  </a:lnTo>
                  <a:lnTo>
                    <a:pt x="711" y="13287"/>
                  </a:lnTo>
                  <a:lnTo>
                    <a:pt x="864" y="13414"/>
                  </a:lnTo>
                  <a:lnTo>
                    <a:pt x="1016" y="13515"/>
                  </a:lnTo>
                  <a:lnTo>
                    <a:pt x="1194" y="13591"/>
                  </a:lnTo>
                  <a:lnTo>
                    <a:pt x="1372" y="13642"/>
                  </a:lnTo>
                  <a:lnTo>
                    <a:pt x="1550" y="13693"/>
                  </a:lnTo>
                  <a:lnTo>
                    <a:pt x="1753" y="13719"/>
                  </a:lnTo>
                  <a:lnTo>
                    <a:pt x="1931" y="13744"/>
                  </a:lnTo>
                  <a:lnTo>
                    <a:pt x="14074" y="13744"/>
                  </a:lnTo>
                  <a:lnTo>
                    <a:pt x="14278" y="13719"/>
                  </a:lnTo>
                  <a:lnTo>
                    <a:pt x="14455" y="13693"/>
                  </a:lnTo>
                  <a:lnTo>
                    <a:pt x="14659" y="13642"/>
                  </a:lnTo>
                  <a:lnTo>
                    <a:pt x="14836" y="13591"/>
                  </a:lnTo>
                  <a:lnTo>
                    <a:pt x="14989" y="13515"/>
                  </a:lnTo>
                  <a:lnTo>
                    <a:pt x="15167" y="13414"/>
                  </a:lnTo>
                  <a:lnTo>
                    <a:pt x="15319" y="13287"/>
                  </a:lnTo>
                  <a:lnTo>
                    <a:pt x="15446" y="13160"/>
                  </a:lnTo>
                  <a:lnTo>
                    <a:pt x="15573" y="13033"/>
                  </a:lnTo>
                  <a:lnTo>
                    <a:pt x="15675" y="12880"/>
                  </a:lnTo>
                  <a:lnTo>
                    <a:pt x="15776" y="12728"/>
                  </a:lnTo>
                  <a:lnTo>
                    <a:pt x="15853" y="12550"/>
                  </a:lnTo>
                  <a:lnTo>
                    <a:pt x="15929" y="12372"/>
                  </a:lnTo>
                  <a:lnTo>
                    <a:pt x="15980" y="12194"/>
                  </a:lnTo>
                  <a:lnTo>
                    <a:pt x="16005" y="11991"/>
                  </a:lnTo>
                  <a:lnTo>
                    <a:pt x="16005" y="11788"/>
                  </a:lnTo>
                  <a:lnTo>
                    <a:pt x="16005" y="1931"/>
                  </a:lnTo>
                  <a:lnTo>
                    <a:pt x="16005" y="1753"/>
                  </a:lnTo>
                  <a:lnTo>
                    <a:pt x="15980" y="1550"/>
                  </a:lnTo>
                  <a:lnTo>
                    <a:pt x="15929" y="1372"/>
                  </a:lnTo>
                  <a:lnTo>
                    <a:pt x="15853" y="1194"/>
                  </a:lnTo>
                  <a:lnTo>
                    <a:pt x="15776" y="1016"/>
                  </a:lnTo>
                  <a:lnTo>
                    <a:pt x="15675" y="864"/>
                  </a:lnTo>
                  <a:lnTo>
                    <a:pt x="15573" y="711"/>
                  </a:lnTo>
                  <a:lnTo>
                    <a:pt x="15446" y="559"/>
                  </a:lnTo>
                  <a:lnTo>
                    <a:pt x="15319" y="457"/>
                  </a:lnTo>
                  <a:lnTo>
                    <a:pt x="15167" y="330"/>
                  </a:lnTo>
                  <a:lnTo>
                    <a:pt x="14989" y="229"/>
                  </a:lnTo>
                  <a:lnTo>
                    <a:pt x="14836" y="153"/>
                  </a:lnTo>
                  <a:lnTo>
                    <a:pt x="14659" y="102"/>
                  </a:lnTo>
                  <a:lnTo>
                    <a:pt x="14455" y="51"/>
                  </a:lnTo>
                  <a:lnTo>
                    <a:pt x="14278" y="26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8FDB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7912490" y="2002652"/>
              <a:ext cx="107031" cy="361880"/>
            </a:xfrm>
            <a:custGeom>
              <a:rect b="b" l="l" r="r" t="t"/>
              <a:pathLst>
                <a:path extrusionOk="0" h="13744" w="4065">
                  <a:moveTo>
                    <a:pt x="1931" y="0"/>
                  </a:moveTo>
                  <a:lnTo>
                    <a:pt x="1753" y="26"/>
                  </a:lnTo>
                  <a:lnTo>
                    <a:pt x="1550" y="51"/>
                  </a:lnTo>
                  <a:lnTo>
                    <a:pt x="1372" y="102"/>
                  </a:lnTo>
                  <a:lnTo>
                    <a:pt x="1194" y="153"/>
                  </a:lnTo>
                  <a:lnTo>
                    <a:pt x="1016" y="229"/>
                  </a:lnTo>
                  <a:lnTo>
                    <a:pt x="864" y="330"/>
                  </a:lnTo>
                  <a:lnTo>
                    <a:pt x="711" y="457"/>
                  </a:lnTo>
                  <a:lnTo>
                    <a:pt x="559" y="559"/>
                  </a:lnTo>
                  <a:lnTo>
                    <a:pt x="457" y="711"/>
                  </a:lnTo>
                  <a:lnTo>
                    <a:pt x="330" y="864"/>
                  </a:lnTo>
                  <a:lnTo>
                    <a:pt x="229" y="1016"/>
                  </a:lnTo>
                  <a:lnTo>
                    <a:pt x="153" y="1194"/>
                  </a:lnTo>
                  <a:lnTo>
                    <a:pt x="102" y="1372"/>
                  </a:lnTo>
                  <a:lnTo>
                    <a:pt x="51" y="1550"/>
                  </a:lnTo>
                  <a:lnTo>
                    <a:pt x="0" y="1753"/>
                  </a:lnTo>
                  <a:lnTo>
                    <a:pt x="0" y="1931"/>
                  </a:lnTo>
                  <a:lnTo>
                    <a:pt x="0" y="11788"/>
                  </a:lnTo>
                  <a:lnTo>
                    <a:pt x="0" y="11991"/>
                  </a:lnTo>
                  <a:lnTo>
                    <a:pt x="51" y="12194"/>
                  </a:lnTo>
                  <a:lnTo>
                    <a:pt x="102" y="12372"/>
                  </a:lnTo>
                  <a:lnTo>
                    <a:pt x="153" y="12550"/>
                  </a:lnTo>
                  <a:lnTo>
                    <a:pt x="229" y="12728"/>
                  </a:lnTo>
                  <a:lnTo>
                    <a:pt x="330" y="12880"/>
                  </a:lnTo>
                  <a:lnTo>
                    <a:pt x="457" y="13033"/>
                  </a:lnTo>
                  <a:lnTo>
                    <a:pt x="559" y="13160"/>
                  </a:lnTo>
                  <a:lnTo>
                    <a:pt x="711" y="13287"/>
                  </a:lnTo>
                  <a:lnTo>
                    <a:pt x="864" y="13414"/>
                  </a:lnTo>
                  <a:lnTo>
                    <a:pt x="1016" y="13515"/>
                  </a:lnTo>
                  <a:lnTo>
                    <a:pt x="1194" y="13591"/>
                  </a:lnTo>
                  <a:lnTo>
                    <a:pt x="1372" y="13642"/>
                  </a:lnTo>
                  <a:lnTo>
                    <a:pt x="1550" y="13693"/>
                  </a:lnTo>
                  <a:lnTo>
                    <a:pt x="1753" y="13719"/>
                  </a:lnTo>
                  <a:lnTo>
                    <a:pt x="1931" y="13744"/>
                  </a:lnTo>
                  <a:lnTo>
                    <a:pt x="4065" y="13744"/>
                  </a:lnTo>
                  <a:lnTo>
                    <a:pt x="3862" y="13719"/>
                  </a:lnTo>
                  <a:lnTo>
                    <a:pt x="3684" y="13693"/>
                  </a:lnTo>
                  <a:lnTo>
                    <a:pt x="3481" y="13642"/>
                  </a:lnTo>
                  <a:lnTo>
                    <a:pt x="3303" y="13591"/>
                  </a:lnTo>
                  <a:lnTo>
                    <a:pt x="3150" y="13515"/>
                  </a:lnTo>
                  <a:lnTo>
                    <a:pt x="2972" y="13414"/>
                  </a:lnTo>
                  <a:lnTo>
                    <a:pt x="2845" y="13287"/>
                  </a:lnTo>
                  <a:lnTo>
                    <a:pt x="2693" y="13160"/>
                  </a:lnTo>
                  <a:lnTo>
                    <a:pt x="2566" y="13033"/>
                  </a:lnTo>
                  <a:lnTo>
                    <a:pt x="2464" y="12880"/>
                  </a:lnTo>
                  <a:lnTo>
                    <a:pt x="2363" y="12728"/>
                  </a:lnTo>
                  <a:lnTo>
                    <a:pt x="2287" y="12550"/>
                  </a:lnTo>
                  <a:lnTo>
                    <a:pt x="2210" y="12372"/>
                  </a:lnTo>
                  <a:lnTo>
                    <a:pt x="2160" y="12194"/>
                  </a:lnTo>
                  <a:lnTo>
                    <a:pt x="2134" y="11991"/>
                  </a:lnTo>
                  <a:lnTo>
                    <a:pt x="2134" y="11788"/>
                  </a:lnTo>
                  <a:lnTo>
                    <a:pt x="2134" y="1931"/>
                  </a:lnTo>
                  <a:lnTo>
                    <a:pt x="2134" y="1753"/>
                  </a:lnTo>
                  <a:lnTo>
                    <a:pt x="2160" y="1550"/>
                  </a:lnTo>
                  <a:lnTo>
                    <a:pt x="2210" y="1372"/>
                  </a:lnTo>
                  <a:lnTo>
                    <a:pt x="2287" y="1194"/>
                  </a:lnTo>
                  <a:lnTo>
                    <a:pt x="2363" y="1016"/>
                  </a:lnTo>
                  <a:lnTo>
                    <a:pt x="2464" y="864"/>
                  </a:lnTo>
                  <a:lnTo>
                    <a:pt x="2566" y="711"/>
                  </a:lnTo>
                  <a:lnTo>
                    <a:pt x="2693" y="559"/>
                  </a:lnTo>
                  <a:lnTo>
                    <a:pt x="2845" y="457"/>
                  </a:lnTo>
                  <a:lnTo>
                    <a:pt x="2972" y="330"/>
                  </a:lnTo>
                  <a:lnTo>
                    <a:pt x="3150" y="229"/>
                  </a:lnTo>
                  <a:lnTo>
                    <a:pt x="3303" y="153"/>
                  </a:lnTo>
                  <a:lnTo>
                    <a:pt x="3481" y="102"/>
                  </a:lnTo>
                  <a:lnTo>
                    <a:pt x="3684" y="51"/>
                  </a:lnTo>
                  <a:lnTo>
                    <a:pt x="3862" y="26"/>
                  </a:lnTo>
                  <a:lnTo>
                    <a:pt x="4065" y="0"/>
                  </a:lnTo>
                  <a:close/>
                </a:path>
              </a:pathLst>
            </a:custGeom>
            <a:solidFill>
              <a:srgbClr val="5DBD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8039585" y="2045465"/>
              <a:ext cx="252189" cy="276281"/>
            </a:xfrm>
            <a:custGeom>
              <a:rect b="b" l="l" r="r" t="t"/>
              <a:pathLst>
                <a:path extrusionOk="0" h="10493" w="9578">
                  <a:moveTo>
                    <a:pt x="330" y="0"/>
                  </a:moveTo>
                  <a:lnTo>
                    <a:pt x="203" y="25"/>
                  </a:lnTo>
                  <a:lnTo>
                    <a:pt x="102" y="76"/>
                  </a:lnTo>
                  <a:lnTo>
                    <a:pt x="25" y="178"/>
                  </a:lnTo>
                  <a:lnTo>
                    <a:pt x="0" y="305"/>
                  </a:lnTo>
                  <a:lnTo>
                    <a:pt x="0" y="10162"/>
                  </a:lnTo>
                  <a:lnTo>
                    <a:pt x="25" y="10289"/>
                  </a:lnTo>
                  <a:lnTo>
                    <a:pt x="102" y="10416"/>
                  </a:lnTo>
                  <a:lnTo>
                    <a:pt x="203" y="10467"/>
                  </a:lnTo>
                  <a:lnTo>
                    <a:pt x="330" y="10492"/>
                  </a:lnTo>
                  <a:lnTo>
                    <a:pt x="9247" y="10492"/>
                  </a:lnTo>
                  <a:lnTo>
                    <a:pt x="9374" y="10467"/>
                  </a:lnTo>
                  <a:lnTo>
                    <a:pt x="9476" y="10416"/>
                  </a:lnTo>
                  <a:lnTo>
                    <a:pt x="9552" y="10289"/>
                  </a:lnTo>
                  <a:lnTo>
                    <a:pt x="9578" y="10162"/>
                  </a:lnTo>
                  <a:lnTo>
                    <a:pt x="9578" y="305"/>
                  </a:lnTo>
                  <a:lnTo>
                    <a:pt x="9552" y="178"/>
                  </a:lnTo>
                  <a:lnTo>
                    <a:pt x="9476" y="76"/>
                  </a:lnTo>
                  <a:lnTo>
                    <a:pt x="9374" y="25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rgbClr val="FF3B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8068996" y="2074218"/>
              <a:ext cx="34808" cy="34808"/>
            </a:xfrm>
            <a:custGeom>
              <a:rect b="b" l="l" r="r" t="t"/>
              <a:pathLst>
                <a:path extrusionOk="0" h="1322" w="1322">
                  <a:moveTo>
                    <a:pt x="255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1" y="1067"/>
                  </a:lnTo>
                  <a:lnTo>
                    <a:pt x="26" y="1169"/>
                  </a:lnTo>
                  <a:lnTo>
                    <a:pt x="77" y="1245"/>
                  </a:lnTo>
                  <a:lnTo>
                    <a:pt x="153" y="1296"/>
                  </a:lnTo>
                  <a:lnTo>
                    <a:pt x="255" y="1321"/>
                  </a:lnTo>
                  <a:lnTo>
                    <a:pt x="331" y="1296"/>
                  </a:lnTo>
                  <a:lnTo>
                    <a:pt x="407" y="1245"/>
                  </a:lnTo>
                  <a:lnTo>
                    <a:pt x="458" y="1169"/>
                  </a:lnTo>
                  <a:lnTo>
                    <a:pt x="484" y="1067"/>
                  </a:lnTo>
                  <a:lnTo>
                    <a:pt x="484" y="483"/>
                  </a:lnTo>
                  <a:lnTo>
                    <a:pt x="1169" y="483"/>
                  </a:lnTo>
                  <a:lnTo>
                    <a:pt x="1246" y="432"/>
                  </a:lnTo>
                  <a:lnTo>
                    <a:pt x="1296" y="356"/>
                  </a:lnTo>
                  <a:lnTo>
                    <a:pt x="1322" y="254"/>
                  </a:lnTo>
                  <a:lnTo>
                    <a:pt x="1296" y="153"/>
                  </a:lnTo>
                  <a:lnTo>
                    <a:pt x="1246" y="77"/>
                  </a:lnTo>
                  <a:lnTo>
                    <a:pt x="1169" y="2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8228213" y="2074218"/>
              <a:ext cx="34124" cy="34808"/>
            </a:xfrm>
            <a:custGeom>
              <a:rect b="b" l="l" r="r" t="t"/>
              <a:pathLst>
                <a:path extrusionOk="0" h="1322" w="1296">
                  <a:moveTo>
                    <a:pt x="229" y="0"/>
                  </a:moveTo>
                  <a:lnTo>
                    <a:pt x="127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54"/>
                  </a:lnTo>
                  <a:lnTo>
                    <a:pt x="0" y="356"/>
                  </a:lnTo>
                  <a:lnTo>
                    <a:pt x="51" y="432"/>
                  </a:lnTo>
                  <a:lnTo>
                    <a:pt x="127" y="483"/>
                  </a:lnTo>
                  <a:lnTo>
                    <a:pt x="813" y="483"/>
                  </a:lnTo>
                  <a:lnTo>
                    <a:pt x="813" y="1067"/>
                  </a:lnTo>
                  <a:lnTo>
                    <a:pt x="838" y="1169"/>
                  </a:lnTo>
                  <a:lnTo>
                    <a:pt x="889" y="1245"/>
                  </a:lnTo>
                  <a:lnTo>
                    <a:pt x="965" y="1296"/>
                  </a:lnTo>
                  <a:lnTo>
                    <a:pt x="1067" y="1321"/>
                  </a:lnTo>
                  <a:lnTo>
                    <a:pt x="1143" y="1296"/>
                  </a:lnTo>
                  <a:lnTo>
                    <a:pt x="1220" y="1245"/>
                  </a:lnTo>
                  <a:lnTo>
                    <a:pt x="1270" y="1169"/>
                  </a:lnTo>
                  <a:lnTo>
                    <a:pt x="1296" y="1067"/>
                  </a:lnTo>
                  <a:lnTo>
                    <a:pt x="1296" y="254"/>
                  </a:lnTo>
                  <a:lnTo>
                    <a:pt x="1270" y="153"/>
                  </a:lnTo>
                  <a:lnTo>
                    <a:pt x="1220" y="77"/>
                  </a:lnTo>
                  <a:lnTo>
                    <a:pt x="1143" y="2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8068996" y="2258160"/>
              <a:ext cx="34808" cy="34808"/>
            </a:xfrm>
            <a:custGeom>
              <a:rect b="b" l="l" r="r" t="t"/>
              <a:pathLst>
                <a:path extrusionOk="0" h="1322" w="1322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068"/>
                  </a:lnTo>
                  <a:lnTo>
                    <a:pt x="26" y="1169"/>
                  </a:lnTo>
                  <a:lnTo>
                    <a:pt x="77" y="1245"/>
                  </a:lnTo>
                  <a:lnTo>
                    <a:pt x="153" y="1296"/>
                  </a:lnTo>
                  <a:lnTo>
                    <a:pt x="255" y="1322"/>
                  </a:lnTo>
                  <a:lnTo>
                    <a:pt x="1068" y="1322"/>
                  </a:lnTo>
                  <a:lnTo>
                    <a:pt x="1169" y="1296"/>
                  </a:lnTo>
                  <a:lnTo>
                    <a:pt x="1246" y="1245"/>
                  </a:lnTo>
                  <a:lnTo>
                    <a:pt x="1296" y="1169"/>
                  </a:lnTo>
                  <a:lnTo>
                    <a:pt x="1322" y="1068"/>
                  </a:lnTo>
                  <a:lnTo>
                    <a:pt x="1296" y="966"/>
                  </a:lnTo>
                  <a:lnTo>
                    <a:pt x="1246" y="890"/>
                  </a:lnTo>
                  <a:lnTo>
                    <a:pt x="1169" y="839"/>
                  </a:lnTo>
                  <a:lnTo>
                    <a:pt x="484" y="839"/>
                  </a:lnTo>
                  <a:lnTo>
                    <a:pt x="484" y="255"/>
                  </a:lnTo>
                  <a:lnTo>
                    <a:pt x="458" y="153"/>
                  </a:lnTo>
                  <a:lnTo>
                    <a:pt x="407" y="77"/>
                  </a:lnTo>
                  <a:lnTo>
                    <a:pt x="331" y="26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8228213" y="2258160"/>
              <a:ext cx="34124" cy="34808"/>
            </a:xfrm>
            <a:custGeom>
              <a:rect b="b" l="l" r="r" t="t"/>
              <a:pathLst>
                <a:path extrusionOk="0" h="1322" w="1296">
                  <a:moveTo>
                    <a:pt x="1067" y="1"/>
                  </a:moveTo>
                  <a:lnTo>
                    <a:pt x="965" y="26"/>
                  </a:lnTo>
                  <a:lnTo>
                    <a:pt x="889" y="77"/>
                  </a:lnTo>
                  <a:lnTo>
                    <a:pt x="838" y="153"/>
                  </a:lnTo>
                  <a:lnTo>
                    <a:pt x="813" y="255"/>
                  </a:lnTo>
                  <a:lnTo>
                    <a:pt x="813" y="839"/>
                  </a:lnTo>
                  <a:lnTo>
                    <a:pt x="127" y="839"/>
                  </a:lnTo>
                  <a:lnTo>
                    <a:pt x="51" y="890"/>
                  </a:lnTo>
                  <a:lnTo>
                    <a:pt x="0" y="966"/>
                  </a:lnTo>
                  <a:lnTo>
                    <a:pt x="0" y="1068"/>
                  </a:lnTo>
                  <a:lnTo>
                    <a:pt x="0" y="1169"/>
                  </a:lnTo>
                  <a:lnTo>
                    <a:pt x="51" y="1245"/>
                  </a:lnTo>
                  <a:lnTo>
                    <a:pt x="127" y="1296"/>
                  </a:lnTo>
                  <a:lnTo>
                    <a:pt x="229" y="1322"/>
                  </a:lnTo>
                  <a:lnTo>
                    <a:pt x="1067" y="1322"/>
                  </a:lnTo>
                  <a:lnTo>
                    <a:pt x="1143" y="1296"/>
                  </a:lnTo>
                  <a:lnTo>
                    <a:pt x="1220" y="1245"/>
                  </a:lnTo>
                  <a:lnTo>
                    <a:pt x="1270" y="1169"/>
                  </a:lnTo>
                  <a:lnTo>
                    <a:pt x="1296" y="1068"/>
                  </a:lnTo>
                  <a:lnTo>
                    <a:pt x="1296" y="255"/>
                  </a:lnTo>
                  <a:lnTo>
                    <a:pt x="1270" y="153"/>
                  </a:lnTo>
                  <a:lnTo>
                    <a:pt x="1220" y="77"/>
                  </a:lnTo>
                  <a:lnTo>
                    <a:pt x="1143" y="26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5A2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7943928" y="2090937"/>
              <a:ext cx="64219" cy="90338"/>
            </a:xfrm>
            <a:custGeom>
              <a:rect b="b" l="l" r="r" t="t"/>
              <a:pathLst>
                <a:path extrusionOk="0" h="3431" w="2439">
                  <a:moveTo>
                    <a:pt x="762" y="1"/>
                  </a:moveTo>
                  <a:lnTo>
                    <a:pt x="610" y="26"/>
                  </a:lnTo>
                  <a:lnTo>
                    <a:pt x="457" y="51"/>
                  </a:lnTo>
                  <a:lnTo>
                    <a:pt x="330" y="128"/>
                  </a:lnTo>
                  <a:lnTo>
                    <a:pt x="229" y="229"/>
                  </a:lnTo>
                  <a:lnTo>
                    <a:pt x="127" y="331"/>
                  </a:lnTo>
                  <a:lnTo>
                    <a:pt x="51" y="458"/>
                  </a:lnTo>
                  <a:lnTo>
                    <a:pt x="26" y="610"/>
                  </a:lnTo>
                  <a:lnTo>
                    <a:pt x="0" y="763"/>
                  </a:lnTo>
                  <a:lnTo>
                    <a:pt x="0" y="2287"/>
                  </a:lnTo>
                  <a:lnTo>
                    <a:pt x="1220" y="3430"/>
                  </a:lnTo>
                  <a:lnTo>
                    <a:pt x="2439" y="2287"/>
                  </a:lnTo>
                  <a:lnTo>
                    <a:pt x="2439" y="763"/>
                  </a:lnTo>
                  <a:lnTo>
                    <a:pt x="2439" y="610"/>
                  </a:lnTo>
                  <a:lnTo>
                    <a:pt x="2388" y="458"/>
                  </a:lnTo>
                  <a:lnTo>
                    <a:pt x="2312" y="331"/>
                  </a:lnTo>
                  <a:lnTo>
                    <a:pt x="2236" y="229"/>
                  </a:lnTo>
                  <a:lnTo>
                    <a:pt x="2109" y="128"/>
                  </a:lnTo>
                  <a:lnTo>
                    <a:pt x="1982" y="51"/>
                  </a:lnTo>
                  <a:lnTo>
                    <a:pt x="1829" y="26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7943928" y="2181249"/>
              <a:ext cx="64219" cy="90312"/>
            </a:xfrm>
            <a:custGeom>
              <a:rect b="b" l="l" r="r" t="t"/>
              <a:pathLst>
                <a:path extrusionOk="0" h="3430" w="2439">
                  <a:moveTo>
                    <a:pt x="1220" y="0"/>
                  </a:moveTo>
                  <a:lnTo>
                    <a:pt x="0" y="1143"/>
                  </a:lnTo>
                  <a:lnTo>
                    <a:pt x="0" y="2668"/>
                  </a:lnTo>
                  <a:lnTo>
                    <a:pt x="26" y="2820"/>
                  </a:lnTo>
                  <a:lnTo>
                    <a:pt x="51" y="2947"/>
                  </a:lnTo>
                  <a:lnTo>
                    <a:pt x="127" y="3099"/>
                  </a:lnTo>
                  <a:lnTo>
                    <a:pt x="229" y="3201"/>
                  </a:lnTo>
                  <a:lnTo>
                    <a:pt x="330" y="3303"/>
                  </a:lnTo>
                  <a:lnTo>
                    <a:pt x="457" y="3354"/>
                  </a:lnTo>
                  <a:lnTo>
                    <a:pt x="610" y="3404"/>
                  </a:lnTo>
                  <a:lnTo>
                    <a:pt x="762" y="3430"/>
                  </a:lnTo>
                  <a:lnTo>
                    <a:pt x="1677" y="3430"/>
                  </a:lnTo>
                  <a:lnTo>
                    <a:pt x="1829" y="3404"/>
                  </a:lnTo>
                  <a:lnTo>
                    <a:pt x="1982" y="3354"/>
                  </a:lnTo>
                  <a:lnTo>
                    <a:pt x="2109" y="3303"/>
                  </a:lnTo>
                  <a:lnTo>
                    <a:pt x="2236" y="3201"/>
                  </a:lnTo>
                  <a:lnTo>
                    <a:pt x="2312" y="3099"/>
                  </a:lnTo>
                  <a:lnTo>
                    <a:pt x="2388" y="2947"/>
                  </a:lnTo>
                  <a:lnTo>
                    <a:pt x="2439" y="2820"/>
                  </a:lnTo>
                  <a:lnTo>
                    <a:pt x="2439" y="2668"/>
                  </a:lnTo>
                  <a:lnTo>
                    <a:pt x="2439" y="1143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7943928" y="2090937"/>
              <a:ext cx="24777" cy="82966"/>
            </a:xfrm>
            <a:custGeom>
              <a:rect b="b" l="l" r="r" t="t"/>
              <a:pathLst>
                <a:path extrusionOk="0" h="3151" w="941">
                  <a:moveTo>
                    <a:pt x="762" y="1"/>
                  </a:moveTo>
                  <a:lnTo>
                    <a:pt x="610" y="26"/>
                  </a:lnTo>
                  <a:lnTo>
                    <a:pt x="457" y="51"/>
                  </a:lnTo>
                  <a:lnTo>
                    <a:pt x="330" y="128"/>
                  </a:lnTo>
                  <a:lnTo>
                    <a:pt x="229" y="229"/>
                  </a:lnTo>
                  <a:lnTo>
                    <a:pt x="127" y="331"/>
                  </a:lnTo>
                  <a:lnTo>
                    <a:pt x="51" y="458"/>
                  </a:lnTo>
                  <a:lnTo>
                    <a:pt x="26" y="610"/>
                  </a:lnTo>
                  <a:lnTo>
                    <a:pt x="0" y="763"/>
                  </a:lnTo>
                  <a:lnTo>
                    <a:pt x="0" y="2287"/>
                  </a:lnTo>
                  <a:lnTo>
                    <a:pt x="940" y="3151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>
              <a:off x="7943928" y="2188596"/>
              <a:ext cx="24777" cy="82966"/>
            </a:xfrm>
            <a:custGeom>
              <a:rect b="b" l="l" r="r" t="t"/>
              <a:pathLst>
                <a:path extrusionOk="0" h="3151" w="941">
                  <a:moveTo>
                    <a:pt x="940" y="1"/>
                  </a:moveTo>
                  <a:lnTo>
                    <a:pt x="0" y="864"/>
                  </a:lnTo>
                  <a:lnTo>
                    <a:pt x="0" y="2389"/>
                  </a:lnTo>
                  <a:lnTo>
                    <a:pt x="26" y="2541"/>
                  </a:lnTo>
                  <a:lnTo>
                    <a:pt x="51" y="2668"/>
                  </a:lnTo>
                  <a:lnTo>
                    <a:pt x="127" y="2820"/>
                  </a:lnTo>
                  <a:lnTo>
                    <a:pt x="229" y="2922"/>
                  </a:lnTo>
                  <a:lnTo>
                    <a:pt x="330" y="3024"/>
                  </a:lnTo>
                  <a:lnTo>
                    <a:pt x="457" y="3075"/>
                  </a:lnTo>
                  <a:lnTo>
                    <a:pt x="610" y="3125"/>
                  </a:lnTo>
                  <a:lnTo>
                    <a:pt x="762" y="3151"/>
                  </a:lnTo>
                  <a:lnTo>
                    <a:pt x="940" y="3151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38"/>
            <p:cNvSpPr/>
            <p:nvPr/>
          </p:nvSpPr>
          <p:spPr>
            <a:xfrm>
              <a:off x="7943928" y="2151128"/>
              <a:ext cx="64219" cy="60243"/>
            </a:xfrm>
            <a:custGeom>
              <a:rect b="b" l="l" r="r" t="t"/>
              <a:pathLst>
                <a:path extrusionOk="0" h="2288" w="2439">
                  <a:moveTo>
                    <a:pt x="0" y="1"/>
                  </a:moveTo>
                  <a:lnTo>
                    <a:pt x="0" y="2287"/>
                  </a:lnTo>
                  <a:lnTo>
                    <a:pt x="2439" y="2287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38"/>
            <p:cNvSpPr/>
            <p:nvPr/>
          </p:nvSpPr>
          <p:spPr>
            <a:xfrm>
              <a:off x="7943928" y="2151128"/>
              <a:ext cx="24777" cy="60243"/>
            </a:xfrm>
            <a:custGeom>
              <a:rect b="b" l="l" r="r" t="t"/>
              <a:pathLst>
                <a:path extrusionOk="0" h="2288" w="941">
                  <a:moveTo>
                    <a:pt x="0" y="1"/>
                  </a:moveTo>
                  <a:lnTo>
                    <a:pt x="0" y="2287"/>
                  </a:lnTo>
                  <a:lnTo>
                    <a:pt x="940" y="2287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7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7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39"/>
          <p:cNvSpPr/>
          <p:nvPr/>
        </p:nvSpPr>
        <p:spPr>
          <a:xfrm>
            <a:off x="4048650" y="1434824"/>
            <a:ext cx="1046700" cy="1046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9" name="Google Shape;2479;p39"/>
          <p:cNvSpPr txBox="1"/>
          <p:nvPr>
            <p:ph type="title"/>
          </p:nvPr>
        </p:nvSpPr>
        <p:spPr>
          <a:xfrm>
            <a:off x="1069800" y="2448768"/>
            <a:ext cx="7004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Needfinding</a:t>
            </a:r>
            <a:endParaRPr/>
          </a:p>
        </p:txBody>
      </p:sp>
      <p:sp>
        <p:nvSpPr>
          <p:cNvPr id="2480" name="Google Shape;2480;p39"/>
          <p:cNvSpPr txBox="1"/>
          <p:nvPr>
            <p:ph idx="2" type="title"/>
          </p:nvPr>
        </p:nvSpPr>
        <p:spPr>
          <a:xfrm>
            <a:off x="4114800" y="1705719"/>
            <a:ext cx="914400" cy="4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481" name="Google Shape;2481;p39"/>
          <p:cNvSpPr txBox="1"/>
          <p:nvPr>
            <p:ph idx="1" type="subTitle"/>
          </p:nvPr>
        </p:nvSpPr>
        <p:spPr>
          <a:xfrm>
            <a:off x="2542200" y="3342976"/>
            <a:ext cx="405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talk </a:t>
            </a:r>
            <a:r>
              <a:rPr lang="en"/>
              <a:t>about</a:t>
            </a:r>
            <a:r>
              <a:rPr lang="en"/>
              <a:t> our </a:t>
            </a:r>
            <a:r>
              <a:rPr lang="en"/>
              <a:t>interview</a:t>
            </a:r>
            <a:r>
              <a:rPr lang="en"/>
              <a:t> methodology</a:t>
            </a:r>
            <a:r>
              <a:rPr lang="en"/>
              <a:t>!</a:t>
            </a:r>
            <a:endParaRPr/>
          </a:p>
        </p:txBody>
      </p:sp>
      <p:cxnSp>
        <p:nvCxnSpPr>
          <p:cNvPr id="2482" name="Google Shape;2482;p39"/>
          <p:cNvCxnSpPr/>
          <p:nvPr/>
        </p:nvCxnSpPr>
        <p:spPr>
          <a:xfrm rot="10800000">
            <a:off x="3777610" y="3290585"/>
            <a:ext cx="1588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6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40"/>
          <p:cNvSpPr txBox="1"/>
          <p:nvPr>
            <p:ph idx="4294967295" type="title"/>
          </p:nvPr>
        </p:nvSpPr>
        <p:spPr>
          <a:xfrm>
            <a:off x="1069800" y="2150843"/>
            <a:ext cx="7004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Determine  our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DOMAIN!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ts Subject for Middle School - 8th Grade: Painting by Slidesgo">
  <a:themeElements>
    <a:clrScheme name="Simple Light">
      <a:dk1>
        <a:srgbClr val="7D4DA5"/>
      </a:dk1>
      <a:lt1>
        <a:srgbClr val="FFFFFF"/>
      </a:lt1>
      <a:dk2>
        <a:srgbClr val="480D75"/>
      </a:dk2>
      <a:lt2>
        <a:srgbClr val="FFC54D"/>
      </a:lt2>
      <a:accent1>
        <a:srgbClr val="FF7ACB"/>
      </a:accent1>
      <a:accent2>
        <a:srgbClr val="9F5CDB"/>
      </a:accent2>
      <a:accent3>
        <a:srgbClr val="5DBDF6"/>
      </a:accent3>
      <a:accent4>
        <a:srgbClr val="5A2250"/>
      </a:accent4>
      <a:accent5>
        <a:srgbClr val="FF3B9F"/>
      </a:accent5>
      <a:accent6>
        <a:srgbClr val="00DCC3"/>
      </a:accent6>
      <a:hlink>
        <a:srgbClr val="FCCF7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