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9144000" cy="5143500" type="screen16x9"/>
  <p:notesSz cx="6858000" cy="9144000"/>
  <p:embeddedFontLst>
    <p:embeddedFont>
      <p:font typeface="Bebas Neue" panose="020B0606020202050201" pitchFamily="34" charset="0"/>
      <p:regular r:id="rId58"/>
    </p:embeddedFont>
    <p:embeddedFont>
      <p:font typeface="Elsie Swash Caps" panose="020B0604020202020204" charset="0"/>
      <p:regular r:id="rId59"/>
    </p:embeddedFont>
    <p:embeddedFont>
      <p:font typeface="Georgia" panose="02040502050405020303" pitchFamily="18" charset="0"/>
      <p:regular r:id="rId60"/>
      <p:bold r:id="rId61"/>
      <p:italic r:id="rId62"/>
      <p:boldItalic r:id="rId63"/>
    </p:embeddedFont>
    <p:embeddedFont>
      <p:font typeface="Open Sans" panose="020B0606030504020204" pitchFamily="34" charset="0"/>
      <p:regular r:id="rId64"/>
    </p:embeddedFont>
    <p:embeddedFont>
      <p:font typeface="Titillium Web" panose="000005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54" autoAdjust="0"/>
  </p:normalViewPr>
  <p:slideViewPr>
    <p:cSldViewPr snapToGrid="0">
      <p:cViewPr varScale="1">
        <p:scale>
          <a:sx n="122" d="100"/>
          <a:sy n="122" d="100"/>
        </p:scale>
        <p:origin x="12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rive.google.com/drive/folders/1iqYN03YFn3NKRfaOEw4KjH1QC4ZPTcx6?usp=sharing"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docs.google.com/document/d/1R8VPMSIWis6YeVgO2JfxDB6U9K23VWpKCBIP0i5L9_Y/edit?usp=shar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igma.com/file/Tjgr7xEWA6UbdPNTS3EWP7/Thomas-Kook?node-id=0%3A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3"/>
        <p:cNvGrpSpPr/>
        <p:nvPr/>
      </p:nvGrpSpPr>
      <p:grpSpPr>
        <a:xfrm>
          <a:off x="0" y="0"/>
          <a:ext cx="0" cy="0"/>
          <a:chOff x="0" y="0"/>
          <a:chExt cx="0" cy="0"/>
        </a:xfrm>
      </p:grpSpPr>
      <p:sp>
        <p:nvSpPr>
          <p:cNvPr id="2844" name="Google Shape;284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5" name="Google Shape;28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8"/>
        <p:cNvGrpSpPr/>
        <p:nvPr/>
      </p:nvGrpSpPr>
      <p:grpSpPr>
        <a:xfrm>
          <a:off x="0" y="0"/>
          <a:ext cx="0" cy="0"/>
          <a:chOff x="0" y="0"/>
          <a:chExt cx="0" cy="0"/>
        </a:xfrm>
      </p:grpSpPr>
      <p:sp>
        <p:nvSpPr>
          <p:cNvPr id="3049" name="Google Shape;3049;g167c4c95b37_0_11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0" name="Google Shape;3050;g167c4c95b37_0_11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67c4c95b37_0_117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67c4c95b37_0_11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3"/>
        <p:cNvGrpSpPr/>
        <p:nvPr/>
      </p:nvGrpSpPr>
      <p:grpSpPr>
        <a:xfrm>
          <a:off x="0" y="0"/>
          <a:ext cx="0" cy="0"/>
          <a:chOff x="0" y="0"/>
          <a:chExt cx="0" cy="0"/>
        </a:xfrm>
      </p:grpSpPr>
      <p:sp>
        <p:nvSpPr>
          <p:cNvPr id="3084" name="Google Shape;3084;g16878253c83_0_8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5" name="Google Shape;3085;g16878253c83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Referring to how we improved from the initial POV, we selected 3 people and developed their povs. We focused on getting diverse group of interviewees…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167c4c95b37_0_117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167c4c95b37_0_1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solidFill>
                  <a:schemeClr val="dk1"/>
                </a:solidFill>
              </a:rPr>
              <a:t>the 1st pov we developed was for…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1"/>
        <p:cNvGrpSpPr/>
        <p:nvPr/>
      </p:nvGrpSpPr>
      <p:grpSpPr>
        <a:xfrm>
          <a:off x="0" y="0"/>
          <a:ext cx="0" cy="0"/>
          <a:chOff x="0" y="0"/>
          <a:chExt cx="0" cy="0"/>
        </a:xfrm>
      </p:grpSpPr>
      <p:sp>
        <p:nvSpPr>
          <p:cNvPr id="3152" name="Google Shape;3152;g167c4c95b37_0_11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3" name="Google Shape;3153;g167c4c95b37_0_1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solidFill>
                  <a:schemeClr val="dk1"/>
                </a:solidFill>
                <a:latin typeface="Times New Roman"/>
                <a:ea typeface="Times New Roman"/>
                <a:cs typeface="Times New Roman"/>
                <a:sym typeface="Times New Roman"/>
              </a:rPr>
              <a:t>“</a:t>
            </a:r>
            <a:r>
              <a:rPr lang="es-419" b="1">
                <a:solidFill>
                  <a:srgbClr val="292929"/>
                </a:solidFill>
                <a:latin typeface="Georgia"/>
                <a:ea typeface="Georgia"/>
                <a:cs typeface="Georgia"/>
                <a:sym typeface="Georgia"/>
              </a:rPr>
              <a:t>Rewards of the hunt</a:t>
            </a:r>
            <a:r>
              <a:rPr lang="es-419">
                <a:solidFill>
                  <a:srgbClr val="292929"/>
                </a:solidFill>
                <a:latin typeface="Georgia"/>
                <a:ea typeface="Georgia"/>
                <a:cs typeface="Georgia"/>
                <a:sym typeface="Georgia"/>
              </a:rPr>
              <a:t> is the search for </a:t>
            </a:r>
            <a:r>
              <a:rPr lang="es-419" b="1">
                <a:solidFill>
                  <a:srgbClr val="292929"/>
                </a:solidFill>
                <a:latin typeface="Georgia"/>
                <a:ea typeface="Georgia"/>
                <a:cs typeface="Georgia"/>
                <a:sym typeface="Georgia"/>
              </a:rPr>
              <a:t>material</a:t>
            </a:r>
            <a:r>
              <a:rPr lang="es-419">
                <a:solidFill>
                  <a:srgbClr val="292929"/>
                </a:solidFill>
                <a:latin typeface="Georgia"/>
                <a:ea typeface="Georgia"/>
                <a:cs typeface="Georgia"/>
                <a:sym typeface="Georgia"/>
              </a:rPr>
              <a:t> </a:t>
            </a:r>
            <a:r>
              <a:rPr lang="es-419" b="1">
                <a:solidFill>
                  <a:srgbClr val="292929"/>
                </a:solidFill>
                <a:latin typeface="Georgia"/>
                <a:ea typeface="Georgia"/>
                <a:cs typeface="Georgia"/>
                <a:sym typeface="Georgia"/>
              </a:rPr>
              <a:t>resources</a:t>
            </a:r>
            <a:r>
              <a:rPr lang="es-419">
                <a:solidFill>
                  <a:srgbClr val="292929"/>
                </a:solidFill>
                <a:latin typeface="Georgia"/>
                <a:ea typeface="Georgia"/>
                <a:cs typeface="Georgia"/>
                <a:sym typeface="Georgia"/>
              </a:rPr>
              <a:t> </a:t>
            </a:r>
            <a:r>
              <a:rPr lang="es-419" b="1">
                <a:solidFill>
                  <a:srgbClr val="292929"/>
                </a:solidFill>
                <a:latin typeface="Georgia"/>
                <a:ea typeface="Georgia"/>
                <a:cs typeface="Georgia"/>
                <a:sym typeface="Georgia"/>
              </a:rPr>
              <a:t>and</a:t>
            </a:r>
            <a:r>
              <a:rPr lang="es-419">
                <a:solidFill>
                  <a:srgbClr val="292929"/>
                </a:solidFill>
                <a:latin typeface="Georgia"/>
                <a:ea typeface="Georgia"/>
                <a:cs typeface="Georgia"/>
                <a:sym typeface="Georgia"/>
              </a:rPr>
              <a:t> </a:t>
            </a:r>
            <a:r>
              <a:rPr lang="es-419" b="1">
                <a:solidFill>
                  <a:srgbClr val="292929"/>
                </a:solidFill>
                <a:latin typeface="Georgia"/>
                <a:ea typeface="Georgia"/>
                <a:cs typeface="Georgia"/>
                <a:sym typeface="Georgia"/>
              </a:rPr>
              <a:t>information</a:t>
            </a:r>
            <a:r>
              <a:rPr lang="es-419">
                <a:solidFill>
                  <a:srgbClr val="292929"/>
                </a:solidFill>
                <a:latin typeface="Georgia"/>
                <a:ea typeface="Georgia"/>
                <a:cs typeface="Georgia"/>
                <a:sym typeface="Georgia"/>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g167c4c95b37_0_11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4" name="Google Shape;3194;g167c4c95b37_0_11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and the 2nd pov we developed was for…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4"/>
        <p:cNvGrpSpPr/>
        <p:nvPr/>
      </p:nvGrpSpPr>
      <p:grpSpPr>
        <a:xfrm>
          <a:off x="0" y="0"/>
          <a:ext cx="0" cy="0"/>
          <a:chOff x="0" y="0"/>
          <a:chExt cx="0" cy="0"/>
        </a:xfrm>
      </p:grpSpPr>
      <p:sp>
        <p:nvSpPr>
          <p:cNvPr id="3205" name="Google Shape;3205;g16878253c83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6" name="Google Shape;3206;g16878253c83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g16878253c83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7" name="Google Shape;3247;g16878253c83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solidFill>
                  <a:schemeClr val="dk1"/>
                </a:solidFill>
              </a:rPr>
              <a:t>and the 3rd pov we developed was for…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
        <p:cNvGrpSpPr/>
        <p:nvPr/>
      </p:nvGrpSpPr>
      <p:grpSpPr>
        <a:xfrm>
          <a:off x="0" y="0"/>
          <a:ext cx="0" cy="0"/>
          <a:chOff x="0" y="0"/>
          <a:chExt cx="0" cy="0"/>
        </a:xfrm>
      </p:grpSpPr>
      <p:sp>
        <p:nvSpPr>
          <p:cNvPr id="3258" name="Google Shape;3258;g16878253c83_0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9" name="Google Shape;3259;g16878253c8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8"/>
        <p:cNvGrpSpPr/>
        <p:nvPr/>
      </p:nvGrpSpPr>
      <p:grpSpPr>
        <a:xfrm>
          <a:off x="0" y="0"/>
          <a:ext cx="0" cy="0"/>
          <a:chOff x="0" y="0"/>
          <a:chExt cx="0" cy="0"/>
        </a:xfrm>
      </p:grpSpPr>
      <p:sp>
        <p:nvSpPr>
          <p:cNvPr id="3299" name="Google Shape;3299;g16878253c83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0" name="Google Shape;3300;g16878253c83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we took the diverge and converge approach to come up with the How might we’s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0"/>
        <p:cNvGrpSpPr/>
        <p:nvPr/>
      </p:nvGrpSpPr>
      <p:grpSpPr>
        <a:xfrm>
          <a:off x="0" y="0"/>
          <a:ext cx="0" cy="0"/>
          <a:chOff x="0" y="0"/>
          <a:chExt cx="0" cy="0"/>
        </a:xfrm>
      </p:grpSpPr>
      <p:sp>
        <p:nvSpPr>
          <p:cNvPr id="2851" name="Google Shape;2851;g167c4c95b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2" name="Google Shape;2852;g167c4c95b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6878253c83_0_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6878253c83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diverge and converge method, and multiple session of voting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4"/>
        <p:cNvGrpSpPr/>
        <p:nvPr/>
      </p:nvGrpSpPr>
      <p:grpSpPr>
        <a:xfrm>
          <a:off x="0" y="0"/>
          <a:ext cx="0" cy="0"/>
          <a:chOff x="0" y="0"/>
          <a:chExt cx="0" cy="0"/>
        </a:xfrm>
      </p:grpSpPr>
      <p:sp>
        <p:nvSpPr>
          <p:cNvPr id="3325" name="Google Shape;3325;g16878253c83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6" name="Google Shape;3326;g16878253c83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From these HMWs we next brainstormed possible solutions for them.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2"/>
        <p:cNvGrpSpPr/>
        <p:nvPr/>
      </p:nvGrpSpPr>
      <p:grpSpPr>
        <a:xfrm>
          <a:off x="0" y="0"/>
          <a:ext cx="0" cy="0"/>
          <a:chOff x="0" y="0"/>
          <a:chExt cx="0" cy="0"/>
        </a:xfrm>
      </p:grpSpPr>
      <p:sp>
        <p:nvSpPr>
          <p:cNvPr id="3333" name="Google Shape;3333;g167c4c95b37_0_118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4" name="Google Shape;3334;g167c4c95b37_0_11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3"/>
        <p:cNvGrpSpPr/>
        <p:nvPr/>
      </p:nvGrpSpPr>
      <p:grpSpPr>
        <a:xfrm>
          <a:off x="0" y="0"/>
          <a:ext cx="0" cy="0"/>
          <a:chOff x="0" y="0"/>
          <a:chExt cx="0" cy="0"/>
        </a:xfrm>
      </p:grpSpPr>
      <p:sp>
        <p:nvSpPr>
          <p:cNvPr id="3354" name="Google Shape;3354;g167c4c95b37_0_118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5" name="Google Shape;3355;g167c4c95b37_0_1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and the first solution we came up with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6"/>
        <p:cNvGrpSpPr/>
        <p:nvPr/>
      </p:nvGrpSpPr>
      <p:grpSpPr>
        <a:xfrm>
          <a:off x="0" y="0"/>
          <a:ext cx="0" cy="0"/>
          <a:chOff x="0" y="0"/>
          <a:chExt cx="0" cy="0"/>
        </a:xfrm>
      </p:grpSpPr>
      <p:sp>
        <p:nvSpPr>
          <p:cNvPr id="3377" name="Google Shape;3377;g167c4c95b37_0_119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8" name="Google Shape;3378;g167c4c95b37_0_11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to test this assumption </a:t>
            </a:r>
            <a:r>
              <a:rPr lang="es-419">
                <a:solidFill>
                  <a:schemeClr val="dk1"/>
                </a:solidFill>
              </a:rPr>
              <a:t>we conducted our experience prototype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8"/>
        <p:cNvGrpSpPr/>
        <p:nvPr/>
      </p:nvGrpSpPr>
      <p:grpSpPr>
        <a:xfrm>
          <a:off x="0" y="0"/>
          <a:ext cx="0" cy="0"/>
          <a:chOff x="0" y="0"/>
          <a:chExt cx="0" cy="0"/>
        </a:xfrm>
      </p:grpSpPr>
      <p:sp>
        <p:nvSpPr>
          <p:cNvPr id="3399" name="Google Shape;3399;g167c4c95b37_0_1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0" name="Google Shape;3400;g167c4c95b37_0_1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participants were people who were living in EBF, and they were more open to artistic expression and experiences, we conducted the experiment there. And it looked something like this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16878253c83_0_7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16878253c83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People sat on the floor to participate. There was no other directions other than “Draw whatever you want”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g16878253c83_0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0" name="Google Shape;3500;g16878253c83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Other observations we had…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8"/>
        <p:cNvGrpSpPr/>
        <p:nvPr/>
      </p:nvGrpSpPr>
      <p:grpSpPr>
        <a:xfrm>
          <a:off x="0" y="0"/>
          <a:ext cx="0" cy="0"/>
          <a:chOff x="0" y="0"/>
          <a:chExt cx="0" cy="0"/>
        </a:xfrm>
      </p:grpSpPr>
      <p:sp>
        <p:nvSpPr>
          <p:cNvPr id="3549" name="Google Shape;3549;g16878253c83_0_8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0" name="Google Shape;3550;g16878253c83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However, when we asked the participants about the experiment…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7"/>
        <p:cNvGrpSpPr/>
        <p:nvPr/>
      </p:nvGrpSpPr>
      <p:grpSpPr>
        <a:xfrm>
          <a:off x="0" y="0"/>
          <a:ext cx="0" cy="0"/>
          <a:chOff x="0" y="0"/>
          <a:chExt cx="0" cy="0"/>
        </a:xfrm>
      </p:grpSpPr>
      <p:sp>
        <p:nvSpPr>
          <p:cNvPr id="3598" name="Google Shape;3598;g16878253c83_0_9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9" name="Google Shape;3599;g16878253c83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moving 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2"/>
        <p:cNvGrpSpPr/>
        <p:nvPr/>
      </p:nvGrpSpPr>
      <p:grpSpPr>
        <a:xfrm>
          <a:off x="0" y="0"/>
          <a:ext cx="0" cy="0"/>
          <a:chOff x="0" y="0"/>
          <a:chExt cx="0" cy="0"/>
        </a:xfrm>
      </p:grpSpPr>
      <p:sp>
        <p:nvSpPr>
          <p:cNvPr id="2933" name="Google Shape;2933;g167c4c95b37_0_29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4" name="Google Shape;2934;g167c4c95b37_0_2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7"/>
        <p:cNvGrpSpPr/>
        <p:nvPr/>
      </p:nvGrpSpPr>
      <p:grpSpPr>
        <a:xfrm>
          <a:off x="0" y="0"/>
          <a:ext cx="0" cy="0"/>
          <a:chOff x="0" y="0"/>
          <a:chExt cx="0" cy="0"/>
        </a:xfrm>
      </p:grpSpPr>
      <p:sp>
        <p:nvSpPr>
          <p:cNvPr id="3648" name="Google Shape;3648;g16878253c83_0_1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9" name="Google Shape;3649;g16878253c83_0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2nd solution we came up with was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5"/>
        <p:cNvGrpSpPr/>
        <p:nvPr/>
      </p:nvGrpSpPr>
      <p:grpSpPr>
        <a:xfrm>
          <a:off x="0" y="0"/>
          <a:ext cx="0" cy="0"/>
          <a:chOff x="0" y="0"/>
          <a:chExt cx="0" cy="0"/>
        </a:xfrm>
      </p:grpSpPr>
      <p:sp>
        <p:nvSpPr>
          <p:cNvPr id="3696" name="Google Shape;3696;g16878253c83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7" name="Google Shape;3697;g16878253c83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and the assumption that derived from this solution was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5"/>
        <p:cNvGrpSpPr/>
        <p:nvPr/>
      </p:nvGrpSpPr>
      <p:grpSpPr>
        <a:xfrm>
          <a:off x="0" y="0"/>
          <a:ext cx="0" cy="0"/>
          <a:chOff x="0" y="0"/>
          <a:chExt cx="0" cy="0"/>
        </a:xfrm>
      </p:grpSpPr>
      <p:sp>
        <p:nvSpPr>
          <p:cNvPr id="3706" name="Google Shape;3706;g16878253c83_0_18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7" name="Google Shape;3707;g16878253c83_0_1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we tested this assumption by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7"/>
        <p:cNvGrpSpPr/>
        <p:nvPr/>
      </p:nvGrpSpPr>
      <p:grpSpPr>
        <a:xfrm>
          <a:off x="0" y="0"/>
          <a:ext cx="0" cy="0"/>
          <a:chOff x="0" y="0"/>
          <a:chExt cx="0" cy="0"/>
        </a:xfrm>
      </p:grpSpPr>
      <p:sp>
        <p:nvSpPr>
          <p:cNvPr id="3728" name="Google Shape;3728;g16878253c83_0_10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9" name="Google Shape;3729;g16878253c83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chemeClr val="dk1"/>
                </a:solidFill>
              </a:rPr>
              <a:t>The participants were random strangers who were walking by tressider union, and we wanted to test average day users for the solution, because we were curious if average person could make the connection. </a:t>
            </a:r>
            <a:r>
              <a:rPr lang="es-419"/>
              <a:t>It looked something like…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6"/>
        <p:cNvGrpSpPr/>
        <p:nvPr/>
      </p:nvGrpSpPr>
      <p:grpSpPr>
        <a:xfrm>
          <a:off x="0" y="0"/>
          <a:ext cx="0" cy="0"/>
          <a:chOff x="0" y="0"/>
          <a:chExt cx="0" cy="0"/>
        </a:xfrm>
      </p:grpSpPr>
      <p:sp>
        <p:nvSpPr>
          <p:cNvPr id="3777" name="Google Shape;3777;g16878253c83_0_1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8" name="Google Shape;3778;g16878253c83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chemeClr val="dk1"/>
                </a:solidFill>
              </a:rPr>
              <a:t>What do you feel, emotionally, when you look at this painting?</a:t>
            </a:r>
            <a:endParaRPr>
              <a:solidFill>
                <a:schemeClr val="dk1"/>
              </a:solidFill>
            </a:endParaRPr>
          </a:p>
          <a:p>
            <a:pPr marL="0" lvl="0" indent="0" algn="l" rtl="0">
              <a:spcBef>
                <a:spcPts val="0"/>
              </a:spcBef>
              <a:spcAft>
                <a:spcPts val="0"/>
              </a:spcAft>
              <a:buNone/>
            </a:pPr>
            <a:r>
              <a:rPr lang="es-419">
                <a:solidFill>
                  <a:schemeClr val="dk1"/>
                </a:solidFill>
              </a:rPr>
              <a:t>and the answers to these questions were very interesting.</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
        <p:cNvGrpSpPr/>
        <p:nvPr/>
      </p:nvGrpSpPr>
      <p:grpSpPr>
        <a:xfrm>
          <a:off x="0" y="0"/>
          <a:ext cx="0" cy="0"/>
          <a:chOff x="0" y="0"/>
          <a:chExt cx="0" cy="0"/>
        </a:xfrm>
      </p:grpSpPr>
      <p:sp>
        <p:nvSpPr>
          <p:cNvPr id="3827" name="Google Shape;3827;g16878253c83_0_10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8" name="Google Shape;3828;g16878253c83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from this we saw that people were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6"/>
        <p:cNvGrpSpPr/>
        <p:nvPr/>
      </p:nvGrpSpPr>
      <p:grpSpPr>
        <a:xfrm>
          <a:off x="0" y="0"/>
          <a:ext cx="0" cy="0"/>
          <a:chOff x="0" y="0"/>
          <a:chExt cx="0" cy="0"/>
        </a:xfrm>
      </p:grpSpPr>
      <p:sp>
        <p:nvSpPr>
          <p:cNvPr id="3877" name="Google Shape;3877;g16878253c83_0_1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8" name="Google Shape;3878;g16878253c83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g16878253c83_0_15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6" name="Google Shape;3926;g16878253c83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The final solution we came up with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2"/>
        <p:cNvGrpSpPr/>
        <p:nvPr/>
      </p:nvGrpSpPr>
      <p:grpSpPr>
        <a:xfrm>
          <a:off x="0" y="0"/>
          <a:ext cx="0" cy="0"/>
          <a:chOff x="0" y="0"/>
          <a:chExt cx="0" cy="0"/>
        </a:xfrm>
      </p:grpSpPr>
      <p:sp>
        <p:nvSpPr>
          <p:cNvPr id="3983" name="Google Shape;3983;g16878253c83_0_1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4" name="Google Shape;3984;g16878253c83_0_1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16878253c83_0_1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16878253c83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We wanted to test this solution on strangers, average users because it didn’t have a specific theme. Wanted to see if people would respond to any stimulus about AR.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r>
              <a:rPr lang="es-419"/>
              <a:t>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3"/>
        <p:cNvGrpSpPr/>
        <p:nvPr/>
      </p:nvGrpSpPr>
      <p:grpSpPr>
        <a:xfrm>
          <a:off x="0" y="0"/>
          <a:ext cx="0" cy="0"/>
          <a:chOff x="0" y="0"/>
          <a:chExt cx="0" cy="0"/>
        </a:xfrm>
      </p:grpSpPr>
      <p:sp>
        <p:nvSpPr>
          <p:cNvPr id="2954" name="Google Shape;2954;g130a207d768_0_20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5" name="Google Shape;2955;g130a207d768_0_2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art+memory+time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g16878253c83_0_1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5" name="Google Shape;4055;g16878253c83_0_1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and the observations we discovered was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g16878253c83_0_1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5" name="Google Shape;4105;g16878253c83_0_1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this told was insights such as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2"/>
        <p:cNvGrpSpPr/>
        <p:nvPr/>
      </p:nvGrpSpPr>
      <p:grpSpPr>
        <a:xfrm>
          <a:off x="0" y="0"/>
          <a:ext cx="0" cy="0"/>
          <a:chOff x="0" y="0"/>
          <a:chExt cx="0" cy="0"/>
        </a:xfrm>
      </p:grpSpPr>
      <p:sp>
        <p:nvSpPr>
          <p:cNvPr id="4153" name="Google Shape;4153;g16878253c83_0_1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4" name="Google Shape;4154;g16878253c83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Now that all our assumptions were wrong, what can we do to move forward?</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2"/>
        <p:cNvGrpSpPr/>
        <p:nvPr/>
      </p:nvGrpSpPr>
      <p:grpSpPr>
        <a:xfrm>
          <a:off x="0" y="0"/>
          <a:ext cx="0" cy="0"/>
          <a:chOff x="0" y="0"/>
          <a:chExt cx="0" cy="0"/>
        </a:xfrm>
      </p:grpSpPr>
      <p:sp>
        <p:nvSpPr>
          <p:cNvPr id="4203" name="Google Shape;4203;g16878253c83_0_1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4" name="Google Shape;4204;g16878253c83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7"/>
        <p:cNvGrpSpPr/>
        <p:nvPr/>
      </p:nvGrpSpPr>
      <p:grpSpPr>
        <a:xfrm>
          <a:off x="0" y="0"/>
          <a:ext cx="0" cy="0"/>
          <a:chOff x="0" y="0"/>
          <a:chExt cx="0" cy="0"/>
        </a:xfrm>
      </p:grpSpPr>
      <p:sp>
        <p:nvSpPr>
          <p:cNvPr id="4208" name="Google Shape;4208;g16878253c83_0_1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9" name="Google Shape;4209;g16878253c83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we wanted to do a market analysis to see the existing products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3"/>
        <p:cNvGrpSpPr/>
        <p:nvPr/>
      </p:nvGrpSpPr>
      <p:grpSpPr>
        <a:xfrm>
          <a:off x="0" y="0"/>
          <a:ext cx="0" cy="0"/>
          <a:chOff x="0" y="0"/>
          <a:chExt cx="0" cy="0"/>
        </a:xfrm>
      </p:grpSpPr>
      <p:sp>
        <p:nvSpPr>
          <p:cNvPr id="4214" name="Google Shape;4214;g16878253c83_0_1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5" name="Google Shape;4215;g16878253c83_0_1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1"/>
        <p:cNvGrpSpPr/>
        <p:nvPr/>
      </p:nvGrpSpPr>
      <p:grpSpPr>
        <a:xfrm>
          <a:off x="0" y="0"/>
          <a:ext cx="0" cy="0"/>
          <a:chOff x="0" y="0"/>
          <a:chExt cx="0" cy="0"/>
        </a:xfrm>
      </p:grpSpPr>
      <p:sp>
        <p:nvSpPr>
          <p:cNvPr id="4222" name="Google Shape;4222;g16878253c83_0_1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3" name="Google Shape;4223;g16878253c83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0"/>
        <p:cNvGrpSpPr/>
        <p:nvPr/>
      </p:nvGrpSpPr>
      <p:grpSpPr>
        <a:xfrm>
          <a:off x="0" y="0"/>
          <a:ext cx="0" cy="0"/>
          <a:chOff x="0" y="0"/>
          <a:chExt cx="0" cy="0"/>
        </a:xfrm>
      </p:grpSpPr>
      <p:sp>
        <p:nvSpPr>
          <p:cNvPr id="4231" name="Google Shape;4231;g16878253c83_0_1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2" name="Google Shape;4232;g16878253c83_0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0"/>
        <p:cNvGrpSpPr/>
        <p:nvPr/>
      </p:nvGrpSpPr>
      <p:grpSpPr>
        <a:xfrm>
          <a:off x="0" y="0"/>
          <a:ext cx="0" cy="0"/>
          <a:chOff x="0" y="0"/>
          <a:chExt cx="0" cy="0"/>
        </a:xfrm>
      </p:grpSpPr>
      <p:sp>
        <p:nvSpPr>
          <p:cNvPr id="4241" name="Google Shape;4241;g16878253c83_0_17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2" name="Google Shape;4242;g16878253c83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0"/>
        <p:cNvGrpSpPr/>
        <p:nvPr/>
      </p:nvGrpSpPr>
      <p:grpSpPr>
        <a:xfrm>
          <a:off x="0" y="0"/>
          <a:ext cx="0" cy="0"/>
          <a:chOff x="0" y="0"/>
          <a:chExt cx="0" cy="0"/>
        </a:xfrm>
      </p:grpSpPr>
      <p:sp>
        <p:nvSpPr>
          <p:cNvPr id="4251" name="Google Shape;4251;g16878253c83_0_1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2" name="Google Shape;4252;g16878253c83_0_1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6"/>
        <p:cNvGrpSpPr/>
        <p:nvPr/>
      </p:nvGrpSpPr>
      <p:grpSpPr>
        <a:xfrm>
          <a:off x="0" y="0"/>
          <a:ext cx="0" cy="0"/>
          <a:chOff x="0" y="0"/>
          <a:chExt cx="0" cy="0"/>
        </a:xfrm>
      </p:grpSpPr>
      <p:sp>
        <p:nvSpPr>
          <p:cNvPr id="2967" name="Google Shape;2967;g167c4c95b37_0_87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8" name="Google Shape;2968;g167c4c95b37_0_8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a:solidFill>
                  <a:schemeClr val="dk1"/>
                </a:solidFill>
              </a:rPr>
              <a:t>Thomas Kook, who I knew from highschool, rising junior at JHU,</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1"/>
        <p:cNvGrpSpPr/>
        <p:nvPr/>
      </p:nvGrpSpPr>
      <p:grpSpPr>
        <a:xfrm>
          <a:off x="0" y="0"/>
          <a:ext cx="0" cy="0"/>
          <a:chOff x="0" y="0"/>
          <a:chExt cx="0" cy="0"/>
        </a:xfrm>
      </p:grpSpPr>
      <p:sp>
        <p:nvSpPr>
          <p:cNvPr id="4262" name="Google Shape;4262;g16878253c83_0_17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3" name="Google Shape;4263;g16878253c83_0_1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3"/>
        <p:cNvGrpSpPr/>
        <p:nvPr/>
      </p:nvGrpSpPr>
      <p:grpSpPr>
        <a:xfrm>
          <a:off x="0" y="0"/>
          <a:ext cx="0" cy="0"/>
          <a:chOff x="0" y="0"/>
          <a:chExt cx="0" cy="0"/>
        </a:xfrm>
      </p:grpSpPr>
      <p:sp>
        <p:nvSpPr>
          <p:cNvPr id="4274" name="Google Shape;4274;g16878253c83_0_1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5" name="Google Shape;4275;g16878253c83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6"/>
        <p:cNvGrpSpPr/>
        <p:nvPr/>
      </p:nvGrpSpPr>
      <p:grpSpPr>
        <a:xfrm>
          <a:off x="0" y="0"/>
          <a:ext cx="0" cy="0"/>
          <a:chOff x="0" y="0"/>
          <a:chExt cx="0" cy="0"/>
        </a:xfrm>
      </p:grpSpPr>
      <p:sp>
        <p:nvSpPr>
          <p:cNvPr id="4287" name="Google Shape;4287;g16878253c83_0_1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8" name="Google Shape;4288;g16878253c83_0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0"/>
        <p:cNvGrpSpPr/>
        <p:nvPr/>
      </p:nvGrpSpPr>
      <p:grpSpPr>
        <a:xfrm>
          <a:off x="0" y="0"/>
          <a:ext cx="0" cy="0"/>
          <a:chOff x="0" y="0"/>
          <a:chExt cx="0" cy="0"/>
        </a:xfrm>
      </p:grpSpPr>
      <p:sp>
        <p:nvSpPr>
          <p:cNvPr id="4301" name="Google Shape;4301;g16878253c83_0_17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2" name="Google Shape;4302;g16878253c83_0_1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Tensions, contradictions and surprises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6"/>
        <p:cNvGrpSpPr/>
        <p:nvPr/>
      </p:nvGrpSpPr>
      <p:grpSpPr>
        <a:xfrm>
          <a:off x="0" y="0"/>
          <a:ext cx="0" cy="0"/>
          <a:chOff x="0" y="0"/>
          <a:chExt cx="0" cy="0"/>
        </a:xfrm>
      </p:grpSpPr>
      <p:sp>
        <p:nvSpPr>
          <p:cNvPr id="4307" name="Google Shape;4307;g12bf48a4501_0_10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8" name="Google Shape;4308;g12bf48a4501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1"/>
        <p:cNvGrpSpPr/>
        <p:nvPr/>
      </p:nvGrpSpPr>
      <p:grpSpPr>
        <a:xfrm>
          <a:off x="0" y="0"/>
          <a:ext cx="0" cy="0"/>
          <a:chOff x="0" y="0"/>
          <a:chExt cx="0" cy="0"/>
        </a:xfrm>
      </p:grpSpPr>
      <p:sp>
        <p:nvSpPr>
          <p:cNvPr id="4322" name="Google Shape;4322;g16878253c83_0_1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3" name="Google Shape;4323;g16878253c83_0_1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All the contents are listed in the google drive you have made for us. Thank you!</a:t>
            </a:r>
            <a:br>
              <a:rPr lang="es-419"/>
            </a:br>
            <a:r>
              <a:rPr lang="es-419" u="sng">
                <a:solidFill>
                  <a:schemeClr val="hlink"/>
                </a:solidFill>
                <a:hlinkClick r:id="rId3"/>
              </a:rPr>
              <a:t>https://drive.google.com/drive/folders/1iqYN03YFn3NKRfaOEw4KjH1QC4ZPTcx6?usp=sharing</a:t>
            </a:r>
            <a:endParaRPr/>
          </a:p>
          <a:p>
            <a:pPr marL="0" lvl="0" indent="0" algn="l" rtl="0">
              <a:spcBef>
                <a:spcPts val="0"/>
              </a:spcBef>
              <a:spcAft>
                <a:spcPts val="0"/>
              </a:spcAft>
              <a:buNone/>
            </a:pPr>
            <a:endParaRPr/>
          </a:p>
          <a:p>
            <a:pPr marL="0" lvl="0" indent="0" algn="l" rtl="0">
              <a:spcBef>
                <a:spcPts val="0"/>
              </a:spcBef>
              <a:spcAft>
                <a:spcPts val="0"/>
              </a:spcAft>
              <a:buNone/>
            </a:pPr>
            <a:r>
              <a:rPr lang="es-419"/>
              <a:t>Brainstorm links</a:t>
            </a:r>
            <a:endParaRPr/>
          </a:p>
          <a:p>
            <a:pPr marL="0" lvl="0" indent="0" algn="l" rtl="0">
              <a:spcBef>
                <a:spcPts val="0"/>
              </a:spcBef>
              <a:spcAft>
                <a:spcPts val="0"/>
              </a:spcAft>
              <a:buNone/>
            </a:pPr>
            <a:r>
              <a:rPr lang="es-419" u="sng">
                <a:solidFill>
                  <a:schemeClr val="hlink"/>
                </a:solidFill>
                <a:hlinkClick r:id="rId4"/>
              </a:rPr>
              <a:t>https://docs.google.com/document/d/1R8VPMSIWis6YeVgO2JfxDB6U9K23VWpKCBIP0i5L9_Y/edit?usp=sharing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167c4c95b37_0_11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167c4c95b37_0_11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419" u="sng">
                <a:solidFill>
                  <a:schemeClr val="hlink"/>
                </a:solidFill>
                <a:hlinkClick r:id="rId3"/>
              </a:rPr>
              <a:t>https://www.figma.com/file/Tjgr7xEWA6UbdPNTS3EWP7/Thomas-Kook?node-id=0%3A1</a:t>
            </a:r>
            <a:endParaRPr/>
          </a:p>
          <a:p>
            <a:pPr marL="0" lvl="0" indent="0" algn="l" rtl="0">
              <a:spcBef>
                <a:spcPts val="0"/>
              </a:spcBef>
              <a:spcAft>
                <a:spcPts val="0"/>
              </a:spcAft>
              <a:buNone/>
            </a:pPr>
            <a:r>
              <a:rPr lang="es-419"/>
              <a:t>Transcripts and questions shared in the drive.</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g167c4c95b37_0_11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2" name="Google Shape;3002;g167c4c95b37_0_11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9"/>
        <p:cNvGrpSpPr/>
        <p:nvPr/>
      </p:nvGrpSpPr>
      <p:grpSpPr>
        <a:xfrm>
          <a:off x="0" y="0"/>
          <a:ext cx="0" cy="0"/>
          <a:chOff x="0" y="0"/>
          <a:chExt cx="0" cy="0"/>
        </a:xfrm>
      </p:grpSpPr>
      <p:sp>
        <p:nvSpPr>
          <p:cNvPr id="3020" name="Google Shape;3020;g167c4c95b37_0_11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1" name="Google Shape;3021;g167c4c95b37_0_1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5"/>
        <p:cNvGrpSpPr/>
        <p:nvPr/>
      </p:nvGrpSpPr>
      <p:grpSpPr>
        <a:xfrm>
          <a:off x="0" y="0"/>
          <a:ext cx="0" cy="0"/>
          <a:chOff x="0" y="0"/>
          <a:chExt cx="0" cy="0"/>
        </a:xfrm>
      </p:grpSpPr>
      <p:sp>
        <p:nvSpPr>
          <p:cNvPr id="3036" name="Google Shape;3036;g12c1ba21a42_0_17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7" name="Google Shape;3037;g12c1ba21a42_0_1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00" y="-2100"/>
            <a:ext cx="9144129" cy="5149800"/>
            <a:chOff x="-100" y="-2100"/>
            <a:chExt cx="9144129" cy="5149800"/>
          </a:xfrm>
        </p:grpSpPr>
        <p:cxnSp>
          <p:nvCxnSpPr>
            <p:cNvPr id="11" name="Google Shape;11;p2"/>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 name="Google Shape;23;p2"/>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31;p2"/>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6" name="Google Shape;36;p2"/>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2"/>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8" name="Google Shape;38;p2"/>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2"/>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40;p2"/>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2"/>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2"/>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2"/>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44;p2"/>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5" name="Google Shape;45;p2"/>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46;p2"/>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 name="Google Shape;47;p2"/>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48;p2"/>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9" name="Google Shape;49;p2"/>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0" name="Google Shape;50;p2"/>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 name="Google Shape;51;p2"/>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2"/>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3" name="Google Shape;53;p2"/>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54;p2"/>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2"/>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2"/>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7" name="Google Shape;57;p2"/>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2"/>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2"/>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0" name="Google Shape;60;p2"/>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2"/>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2"/>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2"/>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 name="Google Shape;64;p2"/>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 name="Google Shape;65;p2"/>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66" name="Google Shape;66;p2"/>
          <p:cNvSpPr/>
          <p:nvPr/>
        </p:nvSpPr>
        <p:spPr>
          <a:xfrm>
            <a:off x="1232390" y="1022807"/>
            <a:ext cx="7198500" cy="3567600"/>
          </a:xfrm>
          <a:prstGeom prst="roundRect">
            <a:avLst>
              <a:gd name="adj" fmla="val 6735"/>
            </a:avLst>
          </a:prstGeom>
          <a:solidFill>
            <a:schemeClr val="accent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61235" y="861653"/>
            <a:ext cx="7198500" cy="3567600"/>
          </a:xfrm>
          <a:prstGeom prst="roundRect">
            <a:avLst>
              <a:gd name="adj" fmla="val 6735"/>
            </a:avLst>
          </a:prstGeom>
          <a:solidFill>
            <a:schemeClr val="accent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0004" y="700499"/>
            <a:ext cx="7198500" cy="3567600"/>
          </a:xfrm>
          <a:prstGeom prst="roundRect">
            <a:avLst>
              <a:gd name="adj" fmla="val 6735"/>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t> </a:t>
            </a:r>
            <a:endParaRPr/>
          </a:p>
        </p:txBody>
      </p:sp>
      <p:grpSp>
        <p:nvGrpSpPr>
          <p:cNvPr id="69" name="Google Shape;69;p2"/>
          <p:cNvGrpSpPr/>
          <p:nvPr/>
        </p:nvGrpSpPr>
        <p:grpSpPr>
          <a:xfrm>
            <a:off x="713099" y="539410"/>
            <a:ext cx="7210210" cy="3567587"/>
            <a:chOff x="701025" y="539400"/>
            <a:chExt cx="7731300" cy="4064700"/>
          </a:xfrm>
        </p:grpSpPr>
        <p:grpSp>
          <p:nvGrpSpPr>
            <p:cNvPr id="70" name="Google Shape;70;p2"/>
            <p:cNvGrpSpPr/>
            <p:nvPr/>
          </p:nvGrpSpPr>
          <p:grpSpPr>
            <a:xfrm>
              <a:off x="701025" y="539400"/>
              <a:ext cx="7731300" cy="4064700"/>
              <a:chOff x="701025" y="539400"/>
              <a:chExt cx="7731300" cy="4064700"/>
            </a:xfrm>
          </p:grpSpPr>
          <p:sp>
            <p:nvSpPr>
              <p:cNvPr id="71" name="Google Shape;71;p2"/>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2"/>
              <p:cNvCxnSpPr/>
              <p:nvPr/>
            </p:nvCxnSpPr>
            <p:spPr>
              <a:xfrm rot="10800000">
                <a:off x="701025" y="920275"/>
                <a:ext cx="7731300" cy="0"/>
              </a:xfrm>
              <a:prstGeom prst="straightConnector1">
                <a:avLst/>
              </a:prstGeom>
              <a:noFill/>
              <a:ln w="9525" cap="flat" cmpd="sng">
                <a:solidFill>
                  <a:srgbClr val="595959"/>
                </a:solidFill>
                <a:prstDash val="solid"/>
                <a:round/>
                <a:headEnd type="none" w="med" len="med"/>
                <a:tailEnd type="none" w="med" len="med"/>
              </a:ln>
            </p:spPr>
          </p:cxnSp>
        </p:grpSp>
        <p:grpSp>
          <p:nvGrpSpPr>
            <p:cNvPr id="73" name="Google Shape;73;p2"/>
            <p:cNvGrpSpPr/>
            <p:nvPr/>
          </p:nvGrpSpPr>
          <p:grpSpPr>
            <a:xfrm>
              <a:off x="930975" y="676950"/>
              <a:ext cx="716485" cy="147300"/>
              <a:chOff x="7468650" y="676950"/>
              <a:chExt cx="716485" cy="147300"/>
            </a:xfrm>
          </p:grpSpPr>
          <p:sp>
            <p:nvSpPr>
              <p:cNvPr id="74" name="Google Shape;74;p2"/>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 name="Google Shape;77;p2"/>
          <p:cNvSpPr txBox="1">
            <a:spLocks noGrp="1"/>
          </p:cNvSpPr>
          <p:nvPr>
            <p:ph type="ctrTitle"/>
          </p:nvPr>
        </p:nvSpPr>
        <p:spPr>
          <a:xfrm>
            <a:off x="928050" y="1080725"/>
            <a:ext cx="6794400" cy="198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8" name="Google Shape;78;p2"/>
          <p:cNvSpPr txBox="1">
            <a:spLocks noGrp="1"/>
          </p:cNvSpPr>
          <p:nvPr>
            <p:ph type="subTitle" idx="1"/>
          </p:nvPr>
        </p:nvSpPr>
        <p:spPr>
          <a:xfrm>
            <a:off x="1119900" y="3320800"/>
            <a:ext cx="6410700" cy="459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9" name="Google Shape;79;p2"/>
          <p:cNvSpPr/>
          <p:nvPr/>
        </p:nvSpPr>
        <p:spPr>
          <a:xfrm>
            <a:off x="-200152" y="4114275"/>
            <a:ext cx="584400" cy="5844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421047" y="28245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703870" y="-362850"/>
            <a:ext cx="584400" cy="5844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442354" y="4698673"/>
            <a:ext cx="1659097" cy="273024"/>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658049" y="-390975"/>
            <a:ext cx="1006200" cy="1006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481567" y="251786"/>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5400000">
            <a:off x="-308174" y="103263"/>
            <a:ext cx="1381123" cy="227280"/>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157947" y="4804000"/>
            <a:ext cx="183000" cy="18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294830" y="-831325"/>
            <a:ext cx="1129500" cy="1129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8197" y="46986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74100" y="1065800"/>
            <a:ext cx="732300" cy="7323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08222" y="471323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600"/>
        <p:cNvGrpSpPr/>
        <p:nvPr/>
      </p:nvGrpSpPr>
      <p:grpSpPr>
        <a:xfrm>
          <a:off x="0" y="0"/>
          <a:ext cx="0" cy="0"/>
          <a:chOff x="0" y="0"/>
          <a:chExt cx="0" cy="0"/>
        </a:xfrm>
      </p:grpSpPr>
      <p:grpSp>
        <p:nvGrpSpPr>
          <p:cNvPr id="601" name="Google Shape;601;p11"/>
          <p:cNvGrpSpPr/>
          <p:nvPr/>
        </p:nvGrpSpPr>
        <p:grpSpPr>
          <a:xfrm>
            <a:off x="-100" y="-2100"/>
            <a:ext cx="9144129" cy="5149800"/>
            <a:chOff x="-100" y="-2100"/>
            <a:chExt cx="9144129" cy="5149800"/>
          </a:xfrm>
        </p:grpSpPr>
        <p:cxnSp>
          <p:nvCxnSpPr>
            <p:cNvPr id="602" name="Google Shape;602;p11"/>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11"/>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4" name="Google Shape;604;p11"/>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5" name="Google Shape;605;p11"/>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6" name="Google Shape;606;p11"/>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7" name="Google Shape;607;p11"/>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8" name="Google Shape;608;p11"/>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09" name="Google Shape;609;p11"/>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0" name="Google Shape;610;p11"/>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1" name="Google Shape;611;p11"/>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2" name="Google Shape;612;p11"/>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3" name="Google Shape;613;p11"/>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4" name="Google Shape;614;p11"/>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5" name="Google Shape;615;p11"/>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6" name="Google Shape;616;p11"/>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7" name="Google Shape;617;p11"/>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8" name="Google Shape;618;p11"/>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19" name="Google Shape;619;p11"/>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0" name="Google Shape;620;p11"/>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1" name="Google Shape;621;p11"/>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2" name="Google Shape;622;p11"/>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3" name="Google Shape;623;p11"/>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4" name="Google Shape;624;p11"/>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5" name="Google Shape;625;p11"/>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6" name="Google Shape;626;p11"/>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7" name="Google Shape;627;p11"/>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8" name="Google Shape;628;p11"/>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29" name="Google Shape;629;p11"/>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0" name="Google Shape;630;p11"/>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1" name="Google Shape;631;p11"/>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2" name="Google Shape;632;p11"/>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3" name="Google Shape;633;p11"/>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4" name="Google Shape;634;p11"/>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11"/>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6" name="Google Shape;636;p11"/>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7" name="Google Shape;637;p11"/>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38" name="Google Shape;638;p11"/>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39" name="Google Shape;639;p11"/>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0" name="Google Shape;640;p11"/>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1" name="Google Shape;641;p11"/>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2" name="Google Shape;642;p11"/>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3" name="Google Shape;643;p11"/>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4" name="Google Shape;644;p11"/>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5" name="Google Shape;645;p11"/>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6" name="Google Shape;646;p11"/>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11"/>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8" name="Google Shape;648;p11"/>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49" name="Google Shape;649;p11"/>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0" name="Google Shape;650;p11"/>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11"/>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11"/>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3" name="Google Shape;653;p11"/>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4" name="Google Shape;654;p11"/>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5" name="Google Shape;655;p11"/>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656" name="Google Shape;656;p11"/>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657" name="Google Shape;657;p11"/>
          <p:cNvSpPr txBox="1">
            <a:spLocks noGrp="1"/>
          </p:cNvSpPr>
          <p:nvPr>
            <p:ph type="title" hasCustomPrompt="1"/>
          </p:nvPr>
        </p:nvSpPr>
        <p:spPr>
          <a:xfrm>
            <a:off x="2104050" y="1046500"/>
            <a:ext cx="4935900" cy="1536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2000"/>
              <a:buNone/>
              <a:defRPr sz="13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58" name="Google Shape;658;p11"/>
          <p:cNvSpPr/>
          <p:nvPr/>
        </p:nvSpPr>
        <p:spPr>
          <a:xfrm>
            <a:off x="474126" y="3653215"/>
            <a:ext cx="94800" cy="948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798002" y="4287002"/>
            <a:ext cx="1705946" cy="280733"/>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429562" y="4612913"/>
            <a:ext cx="1705946" cy="280733"/>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8617949" y="3858720"/>
            <a:ext cx="1137300" cy="1137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907951" y="539402"/>
            <a:ext cx="94800" cy="9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25475" y="123298"/>
            <a:ext cx="510900" cy="510900"/>
          </a:xfrm>
          <a:prstGeom prst="star4">
            <a:avLst>
              <a:gd name="adj" fmla="val 19794"/>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397050" y="634200"/>
            <a:ext cx="416100" cy="416100"/>
          </a:xfrm>
          <a:prstGeom prst="star4">
            <a:avLst>
              <a:gd name="adj" fmla="val 19794"/>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txBox="1">
            <a:spLocks noGrp="1"/>
          </p:cNvSpPr>
          <p:nvPr>
            <p:ph type="subTitle" idx="1"/>
          </p:nvPr>
        </p:nvSpPr>
        <p:spPr>
          <a:xfrm>
            <a:off x="2270304" y="2843600"/>
            <a:ext cx="4597200" cy="6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67"/>
        <p:cNvGrpSpPr/>
        <p:nvPr/>
      </p:nvGrpSpPr>
      <p:grpSpPr>
        <a:xfrm>
          <a:off x="0" y="0"/>
          <a:ext cx="0" cy="0"/>
          <a:chOff x="0" y="0"/>
          <a:chExt cx="0" cy="0"/>
        </a:xfrm>
      </p:grpSpPr>
      <p:grpSp>
        <p:nvGrpSpPr>
          <p:cNvPr id="668" name="Google Shape;668;p13"/>
          <p:cNvGrpSpPr/>
          <p:nvPr/>
        </p:nvGrpSpPr>
        <p:grpSpPr>
          <a:xfrm>
            <a:off x="-100" y="-2100"/>
            <a:ext cx="9144129" cy="5149800"/>
            <a:chOff x="-100" y="-2100"/>
            <a:chExt cx="9144129" cy="5149800"/>
          </a:xfrm>
        </p:grpSpPr>
        <p:cxnSp>
          <p:nvCxnSpPr>
            <p:cNvPr id="669" name="Google Shape;669;p13"/>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0" name="Google Shape;670;p13"/>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1" name="Google Shape;671;p13"/>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2" name="Google Shape;672;p13"/>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3" name="Google Shape;673;p13"/>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4" name="Google Shape;674;p13"/>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5" name="Google Shape;675;p13"/>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3"/>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3"/>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8" name="Google Shape;678;p13"/>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79" name="Google Shape;679;p13"/>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0" name="Google Shape;680;p13"/>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1" name="Google Shape;681;p13"/>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2" name="Google Shape;682;p13"/>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3" name="Google Shape;683;p13"/>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4" name="Google Shape;684;p13"/>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5" name="Google Shape;685;p13"/>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6" name="Google Shape;686;p13"/>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7" name="Google Shape;687;p13"/>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8" name="Google Shape;688;p13"/>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89" name="Google Shape;689;p13"/>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0" name="Google Shape;690;p13"/>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1" name="Google Shape;691;p13"/>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2" name="Google Shape;692;p13"/>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3" name="Google Shape;693;p13"/>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4" name="Google Shape;694;p13"/>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5" name="Google Shape;695;p13"/>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6" name="Google Shape;696;p13"/>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7" name="Google Shape;697;p13"/>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8" name="Google Shape;698;p13"/>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699" name="Google Shape;699;p13"/>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00" name="Google Shape;700;p13"/>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01" name="Google Shape;701;p13"/>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02" name="Google Shape;702;p13"/>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03" name="Google Shape;703;p13"/>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04" name="Google Shape;704;p13"/>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05" name="Google Shape;705;p13"/>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13"/>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13"/>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13"/>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13"/>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13"/>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13"/>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13"/>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3" name="Google Shape;713;p13"/>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4" name="Google Shape;714;p13"/>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13"/>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13"/>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13"/>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8" name="Google Shape;718;p13"/>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13"/>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13"/>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13"/>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13"/>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23" name="Google Shape;723;p13"/>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724" name="Google Shape;724;p13"/>
          <p:cNvGrpSpPr/>
          <p:nvPr/>
        </p:nvGrpSpPr>
        <p:grpSpPr>
          <a:xfrm>
            <a:off x="701025" y="539400"/>
            <a:ext cx="7731300" cy="4064700"/>
            <a:chOff x="701025" y="539400"/>
            <a:chExt cx="7731300" cy="4064700"/>
          </a:xfrm>
        </p:grpSpPr>
        <p:sp>
          <p:nvSpPr>
            <p:cNvPr id="725" name="Google Shape;725;p13"/>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6" name="Google Shape;726;p13"/>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727" name="Google Shape;727;p13"/>
            <p:cNvGrpSpPr/>
            <p:nvPr/>
          </p:nvGrpSpPr>
          <p:grpSpPr>
            <a:xfrm>
              <a:off x="941925" y="763050"/>
              <a:ext cx="716485" cy="147300"/>
              <a:chOff x="7468650" y="676950"/>
              <a:chExt cx="716485" cy="147300"/>
            </a:xfrm>
          </p:grpSpPr>
          <p:sp>
            <p:nvSpPr>
              <p:cNvPr id="728" name="Google Shape;728;p13"/>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1" name="Google Shape;731;p13"/>
          <p:cNvSpPr/>
          <p:nvPr/>
        </p:nvSpPr>
        <p:spPr>
          <a:xfrm>
            <a:off x="-588071" y="4698673"/>
            <a:ext cx="1659097" cy="273024"/>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1161522" y="4895200"/>
            <a:ext cx="183000" cy="18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txBox="1">
            <a:spLocks noGrp="1"/>
          </p:cNvSpPr>
          <p:nvPr>
            <p:ph type="subTitle" idx="1"/>
          </p:nvPr>
        </p:nvSpPr>
        <p:spPr>
          <a:xfrm>
            <a:off x="5573288" y="3218450"/>
            <a:ext cx="1470000" cy="415800"/>
          </a:xfrm>
          <a:prstGeom prst="rect">
            <a:avLst/>
          </a:prstGeom>
          <a:ln>
            <a:noFill/>
          </a:ln>
        </p:spPr>
        <p:txBody>
          <a:bodyPr spcFirstLastPara="1" wrap="square" lIns="91425" tIns="91425" rIns="91425" bIns="91425" anchor="ctr" anchorCtr="0">
            <a:normAutofit/>
          </a:bodyPr>
          <a:lstStyle>
            <a:lvl1pPr lvl="0" algn="ctr" rtl="0">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4" name="Google Shape;734;p13"/>
          <p:cNvSpPr txBox="1">
            <a:spLocks noGrp="1"/>
          </p:cNvSpPr>
          <p:nvPr>
            <p:ph type="subTitle" idx="2"/>
          </p:nvPr>
        </p:nvSpPr>
        <p:spPr>
          <a:xfrm>
            <a:off x="2100262" y="3218450"/>
            <a:ext cx="1470000" cy="4158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5" name="Google Shape;735;p13"/>
          <p:cNvSpPr/>
          <p:nvPr/>
        </p:nvSpPr>
        <p:spPr>
          <a:xfrm>
            <a:off x="8655550" y="32611"/>
            <a:ext cx="613233" cy="614059"/>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8433622" y="1470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rot="-5400000">
            <a:off x="8218037" y="46800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253700" y="646671"/>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8279825" y="4584213"/>
            <a:ext cx="415800" cy="4158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91925" y="-130720"/>
            <a:ext cx="525900" cy="525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123626" y="1054215"/>
            <a:ext cx="94800" cy="9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3" name="Google Shape;743;p13"/>
          <p:cNvSpPr txBox="1">
            <a:spLocks noGrp="1"/>
          </p:cNvSpPr>
          <p:nvPr>
            <p:ph type="subTitle" idx="3"/>
          </p:nvPr>
        </p:nvSpPr>
        <p:spPr>
          <a:xfrm>
            <a:off x="5270438" y="3683625"/>
            <a:ext cx="2075700" cy="53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744" name="Google Shape;744;p13"/>
          <p:cNvSpPr txBox="1">
            <a:spLocks noGrp="1"/>
          </p:cNvSpPr>
          <p:nvPr>
            <p:ph type="subTitle" idx="4"/>
          </p:nvPr>
        </p:nvSpPr>
        <p:spPr>
          <a:xfrm>
            <a:off x="1797862" y="3683625"/>
            <a:ext cx="2074800" cy="53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45"/>
        <p:cNvGrpSpPr/>
        <p:nvPr/>
      </p:nvGrpSpPr>
      <p:grpSpPr>
        <a:xfrm>
          <a:off x="0" y="0"/>
          <a:ext cx="0" cy="0"/>
          <a:chOff x="0" y="0"/>
          <a:chExt cx="0" cy="0"/>
        </a:xfrm>
      </p:grpSpPr>
      <p:grpSp>
        <p:nvGrpSpPr>
          <p:cNvPr id="746" name="Google Shape;746;p14"/>
          <p:cNvGrpSpPr/>
          <p:nvPr/>
        </p:nvGrpSpPr>
        <p:grpSpPr>
          <a:xfrm>
            <a:off x="-100" y="-2100"/>
            <a:ext cx="9144129" cy="5149800"/>
            <a:chOff x="-100" y="-2100"/>
            <a:chExt cx="9144129" cy="5149800"/>
          </a:xfrm>
        </p:grpSpPr>
        <p:cxnSp>
          <p:nvCxnSpPr>
            <p:cNvPr id="747" name="Google Shape;747;p14"/>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48" name="Google Shape;748;p14"/>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49" name="Google Shape;749;p14"/>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0" name="Google Shape;750;p14"/>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1" name="Google Shape;751;p14"/>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2" name="Google Shape;752;p14"/>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3" name="Google Shape;753;p14"/>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4" name="Google Shape;754;p14"/>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5" name="Google Shape;755;p14"/>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6" name="Google Shape;756;p14"/>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7" name="Google Shape;757;p14"/>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8" name="Google Shape;758;p14"/>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59" name="Google Shape;759;p14"/>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0" name="Google Shape;760;p14"/>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1" name="Google Shape;761;p14"/>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2" name="Google Shape;762;p14"/>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3" name="Google Shape;763;p14"/>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4" name="Google Shape;764;p14"/>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5" name="Google Shape;765;p14"/>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6" name="Google Shape;766;p14"/>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7" name="Google Shape;767;p14"/>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8" name="Google Shape;768;p14"/>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69" name="Google Shape;769;p14"/>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0" name="Google Shape;770;p14"/>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1" name="Google Shape;771;p14"/>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2" name="Google Shape;772;p14"/>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3" name="Google Shape;773;p14"/>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4" name="Google Shape;774;p14"/>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5" name="Google Shape;775;p14"/>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6" name="Google Shape;776;p14"/>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7" name="Google Shape;777;p14"/>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8" name="Google Shape;778;p14"/>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79" name="Google Shape;779;p14"/>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80" name="Google Shape;780;p14"/>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81" name="Google Shape;781;p14"/>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82" name="Google Shape;782;p14"/>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783" name="Google Shape;783;p14"/>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84" name="Google Shape;784;p14"/>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85" name="Google Shape;785;p14"/>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86" name="Google Shape;786;p14"/>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87" name="Google Shape;787;p14"/>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88" name="Google Shape;788;p14"/>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89" name="Google Shape;789;p14"/>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0" name="Google Shape;790;p14"/>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1" name="Google Shape;791;p14"/>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2" name="Google Shape;792;p14"/>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3" name="Google Shape;793;p14"/>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4" name="Google Shape;794;p14"/>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5" name="Google Shape;795;p14"/>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6" name="Google Shape;796;p14"/>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14"/>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14"/>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799" name="Google Shape;799;p14"/>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00" name="Google Shape;800;p14"/>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01" name="Google Shape;801;p14"/>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802" name="Google Shape;802;p14"/>
          <p:cNvGrpSpPr/>
          <p:nvPr/>
        </p:nvGrpSpPr>
        <p:grpSpPr>
          <a:xfrm>
            <a:off x="701025" y="539400"/>
            <a:ext cx="7731300" cy="4064700"/>
            <a:chOff x="701025" y="539400"/>
            <a:chExt cx="7731300" cy="4064700"/>
          </a:xfrm>
        </p:grpSpPr>
        <p:sp>
          <p:nvSpPr>
            <p:cNvPr id="803" name="Google Shape;803;p14"/>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4" name="Google Shape;804;p14"/>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805" name="Google Shape;805;p14"/>
            <p:cNvGrpSpPr/>
            <p:nvPr/>
          </p:nvGrpSpPr>
          <p:grpSpPr>
            <a:xfrm>
              <a:off x="941925" y="763050"/>
              <a:ext cx="716485" cy="147300"/>
              <a:chOff x="7468650" y="676950"/>
              <a:chExt cx="716485" cy="147300"/>
            </a:xfrm>
          </p:grpSpPr>
          <p:sp>
            <p:nvSpPr>
              <p:cNvPr id="806" name="Google Shape;806;p14"/>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9" name="Google Shape;809;p14"/>
          <p:cNvSpPr txBox="1">
            <a:spLocks noGrp="1"/>
          </p:cNvSpPr>
          <p:nvPr>
            <p:ph type="ctrTitle"/>
          </p:nvPr>
        </p:nvSpPr>
        <p:spPr>
          <a:xfrm>
            <a:off x="1930350" y="2331600"/>
            <a:ext cx="2498400" cy="415800"/>
          </a:xfrm>
          <a:prstGeom prst="rect">
            <a:avLst/>
          </a:prstGeom>
          <a:ln>
            <a:noFill/>
          </a:ln>
        </p:spPr>
        <p:txBody>
          <a:bodyPr spcFirstLastPara="1" wrap="square" lIns="91425" tIns="91425" rIns="91425" bIns="91425" anchor="ctr" anchorCtr="0">
            <a:normAutofit/>
          </a:bodyPr>
          <a:lstStyle>
            <a:lvl1pPr lvl="0"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810" name="Google Shape;810;p14"/>
          <p:cNvSpPr txBox="1">
            <a:spLocks noGrp="1"/>
          </p:cNvSpPr>
          <p:nvPr>
            <p:ph type="subTitle" idx="1"/>
          </p:nvPr>
        </p:nvSpPr>
        <p:spPr>
          <a:xfrm>
            <a:off x="1858623" y="2786325"/>
            <a:ext cx="2628600" cy="5364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811" name="Google Shape;811;p14"/>
          <p:cNvSpPr txBox="1">
            <a:spLocks noGrp="1"/>
          </p:cNvSpPr>
          <p:nvPr>
            <p:ph type="ctrTitle" idx="2"/>
          </p:nvPr>
        </p:nvSpPr>
        <p:spPr>
          <a:xfrm>
            <a:off x="5691100" y="1189650"/>
            <a:ext cx="2498400" cy="415800"/>
          </a:xfrm>
          <a:prstGeom prst="rect">
            <a:avLst/>
          </a:prstGeom>
          <a:ln>
            <a:noFill/>
          </a:ln>
        </p:spPr>
        <p:txBody>
          <a:bodyPr spcFirstLastPara="1" wrap="square" lIns="91425" tIns="91425" rIns="91425" bIns="91425" anchor="ctr" anchorCtr="0">
            <a:normAutofit/>
          </a:bodyPr>
          <a:lstStyle>
            <a:lvl1pPr lvl="0"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812" name="Google Shape;812;p14"/>
          <p:cNvSpPr txBox="1">
            <a:spLocks noGrp="1"/>
          </p:cNvSpPr>
          <p:nvPr>
            <p:ph type="subTitle" idx="3"/>
          </p:nvPr>
        </p:nvSpPr>
        <p:spPr>
          <a:xfrm>
            <a:off x="5629614" y="1654050"/>
            <a:ext cx="2628600" cy="5778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813" name="Google Shape;813;p14"/>
          <p:cNvSpPr txBox="1">
            <a:spLocks noGrp="1"/>
          </p:cNvSpPr>
          <p:nvPr>
            <p:ph type="ctrTitle" idx="4"/>
          </p:nvPr>
        </p:nvSpPr>
        <p:spPr>
          <a:xfrm>
            <a:off x="1934300" y="1198000"/>
            <a:ext cx="2498400" cy="415800"/>
          </a:xfrm>
          <a:prstGeom prst="rect">
            <a:avLst/>
          </a:prstGeom>
          <a:ln>
            <a:noFill/>
          </a:ln>
        </p:spPr>
        <p:txBody>
          <a:bodyPr spcFirstLastPara="1" wrap="square" lIns="91425" tIns="91425" rIns="91425" bIns="91425" anchor="ctr" anchorCtr="0">
            <a:normAutofit/>
          </a:bodyPr>
          <a:lstStyle>
            <a:lvl1pPr lvl="0"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814" name="Google Shape;814;p14"/>
          <p:cNvSpPr txBox="1">
            <a:spLocks noGrp="1"/>
          </p:cNvSpPr>
          <p:nvPr>
            <p:ph type="subTitle" idx="5"/>
          </p:nvPr>
        </p:nvSpPr>
        <p:spPr>
          <a:xfrm>
            <a:off x="1858623" y="1652675"/>
            <a:ext cx="2628600" cy="5364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815" name="Google Shape;815;p14"/>
          <p:cNvSpPr txBox="1">
            <a:spLocks noGrp="1"/>
          </p:cNvSpPr>
          <p:nvPr>
            <p:ph type="ctrTitle" idx="6"/>
          </p:nvPr>
        </p:nvSpPr>
        <p:spPr>
          <a:xfrm>
            <a:off x="1915350" y="3465200"/>
            <a:ext cx="2498400" cy="415800"/>
          </a:xfrm>
          <a:prstGeom prst="rect">
            <a:avLst/>
          </a:prstGeom>
          <a:ln>
            <a:noFill/>
          </a:ln>
        </p:spPr>
        <p:txBody>
          <a:bodyPr spcFirstLastPara="1" wrap="square" lIns="91425" tIns="91425" rIns="91425" bIns="91425" anchor="ctr" anchorCtr="0">
            <a:normAutofit/>
          </a:bodyPr>
          <a:lstStyle>
            <a:lvl1pPr lvl="0"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816" name="Google Shape;816;p14"/>
          <p:cNvSpPr txBox="1">
            <a:spLocks noGrp="1"/>
          </p:cNvSpPr>
          <p:nvPr>
            <p:ph type="subTitle" idx="7"/>
          </p:nvPr>
        </p:nvSpPr>
        <p:spPr>
          <a:xfrm>
            <a:off x="1858514" y="3921225"/>
            <a:ext cx="2628600" cy="5364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817" name="Google Shape;817;p14"/>
          <p:cNvSpPr/>
          <p:nvPr/>
        </p:nvSpPr>
        <p:spPr>
          <a:xfrm>
            <a:off x="-922850" y="157886"/>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711256" y="46624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rot="-5400000">
            <a:off x="8217900" y="464016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8594022" y="417983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8670222" y="39512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7081404" y="-529400"/>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8670228" y="31172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8670222" y="8466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296597" y="31493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124875" y="2593850"/>
            <a:ext cx="350400" cy="3504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txBox="1">
            <a:spLocks noGrp="1"/>
          </p:cNvSpPr>
          <p:nvPr>
            <p:ph type="title" idx="8" hasCustomPrompt="1"/>
          </p:nvPr>
        </p:nvSpPr>
        <p:spPr>
          <a:xfrm>
            <a:off x="958650" y="1270625"/>
            <a:ext cx="613200" cy="41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8" name="Google Shape;828;p14"/>
          <p:cNvSpPr txBox="1">
            <a:spLocks noGrp="1"/>
          </p:cNvSpPr>
          <p:nvPr>
            <p:ph type="title" idx="9" hasCustomPrompt="1"/>
          </p:nvPr>
        </p:nvSpPr>
        <p:spPr>
          <a:xfrm>
            <a:off x="1031850" y="3546175"/>
            <a:ext cx="613200" cy="41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9" name="Google Shape;829;p14"/>
          <p:cNvSpPr txBox="1">
            <a:spLocks noGrp="1"/>
          </p:cNvSpPr>
          <p:nvPr>
            <p:ph type="title" idx="13" hasCustomPrompt="1"/>
          </p:nvPr>
        </p:nvSpPr>
        <p:spPr>
          <a:xfrm>
            <a:off x="1020388" y="2408388"/>
            <a:ext cx="613200" cy="41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0" name="Google Shape;830;p14"/>
          <p:cNvSpPr txBox="1">
            <a:spLocks noGrp="1"/>
          </p:cNvSpPr>
          <p:nvPr>
            <p:ph type="title" idx="14" hasCustomPrompt="1"/>
          </p:nvPr>
        </p:nvSpPr>
        <p:spPr>
          <a:xfrm>
            <a:off x="4798625" y="1270625"/>
            <a:ext cx="613200" cy="41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1" name="Google Shape;831;p14"/>
          <p:cNvSpPr txBox="1">
            <a:spLocks noGrp="1"/>
          </p:cNvSpPr>
          <p:nvPr>
            <p:ph type="ctrTitle" idx="15"/>
          </p:nvPr>
        </p:nvSpPr>
        <p:spPr>
          <a:xfrm>
            <a:off x="5691100" y="2327400"/>
            <a:ext cx="2498400" cy="415800"/>
          </a:xfrm>
          <a:prstGeom prst="rect">
            <a:avLst/>
          </a:prstGeom>
          <a:ln>
            <a:noFill/>
          </a:ln>
        </p:spPr>
        <p:txBody>
          <a:bodyPr spcFirstLastPara="1" wrap="square" lIns="91425" tIns="91425" rIns="91425" bIns="91425" anchor="ctr" anchorCtr="0">
            <a:normAutofit/>
          </a:bodyPr>
          <a:lstStyle>
            <a:lvl1pPr lvl="0"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832" name="Google Shape;832;p14"/>
          <p:cNvSpPr txBox="1">
            <a:spLocks noGrp="1"/>
          </p:cNvSpPr>
          <p:nvPr>
            <p:ph type="subTitle" idx="16"/>
          </p:nvPr>
        </p:nvSpPr>
        <p:spPr>
          <a:xfrm>
            <a:off x="5632183" y="2787650"/>
            <a:ext cx="2624700" cy="5778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833" name="Google Shape;833;p14"/>
          <p:cNvSpPr txBox="1">
            <a:spLocks noGrp="1"/>
          </p:cNvSpPr>
          <p:nvPr>
            <p:ph type="title" idx="17" hasCustomPrompt="1"/>
          </p:nvPr>
        </p:nvSpPr>
        <p:spPr>
          <a:xfrm>
            <a:off x="4798625" y="2412663"/>
            <a:ext cx="613200" cy="41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4" name="Google Shape;834;p14"/>
          <p:cNvSpPr txBox="1">
            <a:spLocks noGrp="1"/>
          </p:cNvSpPr>
          <p:nvPr>
            <p:ph type="ctrTitle" idx="18"/>
          </p:nvPr>
        </p:nvSpPr>
        <p:spPr>
          <a:xfrm>
            <a:off x="5691088" y="3465150"/>
            <a:ext cx="2498400" cy="415800"/>
          </a:xfrm>
          <a:prstGeom prst="rect">
            <a:avLst/>
          </a:prstGeom>
          <a:ln>
            <a:noFill/>
          </a:ln>
        </p:spPr>
        <p:txBody>
          <a:bodyPr spcFirstLastPara="1" wrap="square" lIns="91425" tIns="91425" rIns="91425" bIns="91425" anchor="ctr" anchorCtr="0">
            <a:normAutofit/>
          </a:bodyPr>
          <a:lstStyle>
            <a:lvl1pPr lvl="0" rtl="0">
              <a:spcBef>
                <a:spcPts val="0"/>
              </a:spcBef>
              <a:spcAft>
                <a:spcPts val="0"/>
              </a:spcAft>
              <a:buClr>
                <a:srgbClr val="000000"/>
              </a:buClr>
              <a:buSzPts val="1600"/>
              <a:buNone/>
              <a:defRPr sz="18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835" name="Google Shape;835;p14"/>
          <p:cNvSpPr txBox="1">
            <a:spLocks noGrp="1"/>
          </p:cNvSpPr>
          <p:nvPr>
            <p:ph type="subTitle" idx="19"/>
          </p:nvPr>
        </p:nvSpPr>
        <p:spPr>
          <a:xfrm>
            <a:off x="5628239" y="3921225"/>
            <a:ext cx="2626800" cy="5778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836" name="Google Shape;836;p14"/>
          <p:cNvSpPr txBox="1">
            <a:spLocks noGrp="1"/>
          </p:cNvSpPr>
          <p:nvPr>
            <p:ph type="title" idx="20" hasCustomPrompt="1"/>
          </p:nvPr>
        </p:nvSpPr>
        <p:spPr>
          <a:xfrm>
            <a:off x="4798625" y="3546163"/>
            <a:ext cx="613200" cy="41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7" name="Google Shape;837;p14"/>
          <p:cNvSpPr txBox="1">
            <a:spLocks noGrp="1"/>
          </p:cNvSpPr>
          <p:nvPr>
            <p:ph type="title" idx="21"/>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838"/>
        <p:cNvGrpSpPr/>
        <p:nvPr/>
      </p:nvGrpSpPr>
      <p:grpSpPr>
        <a:xfrm>
          <a:off x="0" y="0"/>
          <a:ext cx="0" cy="0"/>
          <a:chOff x="0" y="0"/>
          <a:chExt cx="0" cy="0"/>
        </a:xfrm>
      </p:grpSpPr>
      <p:grpSp>
        <p:nvGrpSpPr>
          <p:cNvPr id="839" name="Google Shape;839;p15"/>
          <p:cNvGrpSpPr/>
          <p:nvPr/>
        </p:nvGrpSpPr>
        <p:grpSpPr>
          <a:xfrm>
            <a:off x="-100" y="-2100"/>
            <a:ext cx="9144129" cy="5149800"/>
            <a:chOff x="-100" y="-2100"/>
            <a:chExt cx="9144129" cy="5149800"/>
          </a:xfrm>
        </p:grpSpPr>
        <p:cxnSp>
          <p:nvCxnSpPr>
            <p:cNvPr id="840" name="Google Shape;840;p15"/>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1" name="Google Shape;841;p15"/>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2" name="Google Shape;842;p15"/>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3" name="Google Shape;843;p15"/>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4" name="Google Shape;844;p15"/>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5" name="Google Shape;845;p15"/>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6" name="Google Shape;846;p15"/>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7" name="Google Shape;847;p15"/>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8" name="Google Shape;848;p15"/>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49" name="Google Shape;849;p15"/>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0" name="Google Shape;850;p15"/>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1" name="Google Shape;851;p15"/>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2" name="Google Shape;852;p15"/>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3" name="Google Shape;853;p15"/>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4" name="Google Shape;854;p15"/>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5" name="Google Shape;855;p15"/>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6" name="Google Shape;856;p15"/>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7" name="Google Shape;857;p15"/>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8" name="Google Shape;858;p15"/>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59" name="Google Shape;859;p15"/>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0" name="Google Shape;860;p15"/>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1" name="Google Shape;861;p15"/>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2" name="Google Shape;862;p15"/>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3" name="Google Shape;863;p15"/>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4" name="Google Shape;864;p15"/>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5" name="Google Shape;865;p15"/>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6" name="Google Shape;866;p15"/>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7" name="Google Shape;867;p15"/>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8" name="Google Shape;868;p15"/>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69" name="Google Shape;869;p15"/>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0" name="Google Shape;870;p15"/>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1" name="Google Shape;871;p15"/>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2" name="Google Shape;872;p15"/>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3" name="Google Shape;873;p15"/>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4" name="Google Shape;874;p15"/>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5" name="Google Shape;875;p15"/>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876" name="Google Shape;876;p15"/>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77" name="Google Shape;877;p15"/>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78" name="Google Shape;878;p15"/>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79" name="Google Shape;879;p15"/>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0" name="Google Shape;880;p15"/>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1" name="Google Shape;881;p15"/>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2" name="Google Shape;882;p15"/>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3" name="Google Shape;883;p15"/>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4" name="Google Shape;884;p15"/>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5" name="Google Shape;885;p15"/>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6" name="Google Shape;886;p15"/>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7" name="Google Shape;887;p15"/>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8" name="Google Shape;888;p15"/>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89" name="Google Shape;889;p15"/>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90" name="Google Shape;890;p15"/>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91" name="Google Shape;891;p15"/>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92" name="Google Shape;892;p15"/>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93" name="Google Shape;893;p15"/>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894" name="Google Shape;894;p15"/>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895" name="Google Shape;895;p15"/>
          <p:cNvGrpSpPr/>
          <p:nvPr/>
        </p:nvGrpSpPr>
        <p:grpSpPr>
          <a:xfrm>
            <a:off x="701025" y="539400"/>
            <a:ext cx="7731300" cy="4064700"/>
            <a:chOff x="701025" y="539400"/>
            <a:chExt cx="7731300" cy="4064700"/>
          </a:xfrm>
        </p:grpSpPr>
        <p:sp>
          <p:nvSpPr>
            <p:cNvPr id="896" name="Google Shape;896;p15"/>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7" name="Google Shape;897;p15"/>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898" name="Google Shape;898;p15"/>
            <p:cNvGrpSpPr/>
            <p:nvPr/>
          </p:nvGrpSpPr>
          <p:grpSpPr>
            <a:xfrm>
              <a:off x="941925" y="763050"/>
              <a:ext cx="716485" cy="147300"/>
              <a:chOff x="7468650" y="676950"/>
              <a:chExt cx="716485" cy="147300"/>
            </a:xfrm>
          </p:grpSpPr>
          <p:sp>
            <p:nvSpPr>
              <p:cNvPr id="899" name="Google Shape;899;p15"/>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2" name="Google Shape;902;p15"/>
          <p:cNvSpPr txBox="1">
            <a:spLocks noGrp="1"/>
          </p:cNvSpPr>
          <p:nvPr>
            <p:ph type="subTitle" idx="1"/>
          </p:nvPr>
        </p:nvSpPr>
        <p:spPr>
          <a:xfrm>
            <a:off x="1129889" y="3033100"/>
            <a:ext cx="1890300" cy="9240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5"/>
          <p:cNvSpPr txBox="1">
            <a:spLocks noGrp="1"/>
          </p:cNvSpPr>
          <p:nvPr>
            <p:ph type="subTitle" idx="2"/>
          </p:nvPr>
        </p:nvSpPr>
        <p:spPr>
          <a:xfrm>
            <a:off x="3626850" y="3032025"/>
            <a:ext cx="1890300" cy="9252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4" name="Google Shape;904;p15"/>
          <p:cNvSpPr txBox="1">
            <a:spLocks noGrp="1"/>
          </p:cNvSpPr>
          <p:nvPr>
            <p:ph type="subTitle" idx="3"/>
          </p:nvPr>
        </p:nvSpPr>
        <p:spPr>
          <a:xfrm>
            <a:off x="6126241" y="3033100"/>
            <a:ext cx="1890300" cy="9240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5" name="Google Shape;905;p15"/>
          <p:cNvSpPr txBox="1">
            <a:spLocks noGrp="1"/>
          </p:cNvSpPr>
          <p:nvPr>
            <p:ph type="subTitle" idx="4"/>
          </p:nvPr>
        </p:nvSpPr>
        <p:spPr>
          <a:xfrm>
            <a:off x="4009650" y="2460113"/>
            <a:ext cx="1124700" cy="3912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6" name="Google Shape;906;p15"/>
          <p:cNvSpPr txBox="1">
            <a:spLocks noGrp="1"/>
          </p:cNvSpPr>
          <p:nvPr>
            <p:ph type="subTitle" idx="5"/>
          </p:nvPr>
        </p:nvSpPr>
        <p:spPr>
          <a:xfrm>
            <a:off x="6509041" y="2460113"/>
            <a:ext cx="1124700" cy="3912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7" name="Google Shape;907;p15"/>
          <p:cNvSpPr txBox="1">
            <a:spLocks noGrp="1"/>
          </p:cNvSpPr>
          <p:nvPr>
            <p:ph type="subTitle" idx="6"/>
          </p:nvPr>
        </p:nvSpPr>
        <p:spPr>
          <a:xfrm>
            <a:off x="1514789" y="2460113"/>
            <a:ext cx="1120500" cy="3912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8" name="Google Shape;908;p15"/>
          <p:cNvSpPr/>
          <p:nvPr/>
        </p:nvSpPr>
        <p:spPr>
          <a:xfrm>
            <a:off x="33675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8354703" y="43914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8733653" y="7831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8642150" y="260500"/>
            <a:ext cx="350400" cy="350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8166422" y="47548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797163" y="558948"/>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8804625" y="3699725"/>
            <a:ext cx="415800" cy="415800"/>
          </a:xfrm>
          <a:prstGeom prst="star4">
            <a:avLst>
              <a:gd name="adj" fmla="val 19794"/>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8642147" y="41155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1437472" y="30367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1718297" y="260500"/>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rot="-5400000">
            <a:off x="-305088" y="501467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665750" y="4932600"/>
            <a:ext cx="532800" cy="532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1248150" y="4662425"/>
            <a:ext cx="350400" cy="3504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922"/>
        <p:cNvGrpSpPr/>
        <p:nvPr/>
      </p:nvGrpSpPr>
      <p:grpSpPr>
        <a:xfrm>
          <a:off x="0" y="0"/>
          <a:ext cx="0" cy="0"/>
          <a:chOff x="0" y="0"/>
          <a:chExt cx="0" cy="0"/>
        </a:xfrm>
      </p:grpSpPr>
      <p:grpSp>
        <p:nvGrpSpPr>
          <p:cNvPr id="923" name="Google Shape;923;p16"/>
          <p:cNvGrpSpPr/>
          <p:nvPr/>
        </p:nvGrpSpPr>
        <p:grpSpPr>
          <a:xfrm>
            <a:off x="-100" y="-2100"/>
            <a:ext cx="9144129" cy="5149800"/>
            <a:chOff x="-100" y="-2100"/>
            <a:chExt cx="9144129" cy="5149800"/>
          </a:xfrm>
        </p:grpSpPr>
        <p:cxnSp>
          <p:nvCxnSpPr>
            <p:cNvPr id="924" name="Google Shape;924;p16"/>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25" name="Google Shape;925;p16"/>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26" name="Google Shape;926;p16"/>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27" name="Google Shape;927;p16"/>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28" name="Google Shape;928;p16"/>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29" name="Google Shape;929;p16"/>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0" name="Google Shape;930;p16"/>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1" name="Google Shape;931;p16"/>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2" name="Google Shape;932;p16"/>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3" name="Google Shape;933;p16"/>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4" name="Google Shape;934;p16"/>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5" name="Google Shape;935;p16"/>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6" name="Google Shape;936;p16"/>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7" name="Google Shape;937;p16"/>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8" name="Google Shape;938;p16"/>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39" name="Google Shape;939;p16"/>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0" name="Google Shape;940;p16"/>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1" name="Google Shape;941;p16"/>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2" name="Google Shape;942;p16"/>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3" name="Google Shape;943;p16"/>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4" name="Google Shape;944;p16"/>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5" name="Google Shape;945;p16"/>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6" name="Google Shape;946;p16"/>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7" name="Google Shape;947;p16"/>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8" name="Google Shape;948;p16"/>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9" name="Google Shape;949;p16"/>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0" name="Google Shape;950;p16"/>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1" name="Google Shape;951;p16"/>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2" name="Google Shape;952;p16"/>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3" name="Google Shape;953;p16"/>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4" name="Google Shape;954;p16"/>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5" name="Google Shape;955;p16"/>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6" name="Google Shape;956;p16"/>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7" name="Google Shape;957;p16"/>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8" name="Google Shape;958;p16"/>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9" name="Google Shape;959;p16"/>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60" name="Google Shape;960;p16"/>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1" name="Google Shape;961;p16"/>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2" name="Google Shape;962;p16"/>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3" name="Google Shape;963;p16"/>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4" name="Google Shape;964;p16"/>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5" name="Google Shape;965;p16"/>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6" name="Google Shape;966;p16"/>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7" name="Google Shape;967;p16"/>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8" name="Google Shape;968;p16"/>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69" name="Google Shape;969;p16"/>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0" name="Google Shape;970;p16"/>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1" name="Google Shape;971;p16"/>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2" name="Google Shape;972;p16"/>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3" name="Google Shape;973;p16"/>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4" name="Google Shape;974;p16"/>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5" name="Google Shape;975;p16"/>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6" name="Google Shape;976;p16"/>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7" name="Google Shape;977;p16"/>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978" name="Google Shape;978;p16"/>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979" name="Google Shape;979;p16"/>
          <p:cNvGrpSpPr/>
          <p:nvPr/>
        </p:nvGrpSpPr>
        <p:grpSpPr>
          <a:xfrm>
            <a:off x="701025" y="539400"/>
            <a:ext cx="7731300" cy="4064700"/>
            <a:chOff x="701025" y="539400"/>
            <a:chExt cx="7731300" cy="4064700"/>
          </a:xfrm>
        </p:grpSpPr>
        <p:sp>
          <p:nvSpPr>
            <p:cNvPr id="980" name="Google Shape;980;p16"/>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1" name="Google Shape;981;p16"/>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982" name="Google Shape;982;p16"/>
            <p:cNvGrpSpPr/>
            <p:nvPr/>
          </p:nvGrpSpPr>
          <p:grpSpPr>
            <a:xfrm>
              <a:off x="941925" y="763050"/>
              <a:ext cx="716485" cy="147300"/>
              <a:chOff x="7468650" y="676950"/>
              <a:chExt cx="716485" cy="147300"/>
            </a:xfrm>
          </p:grpSpPr>
          <p:sp>
            <p:nvSpPr>
              <p:cNvPr id="983" name="Google Shape;983;p16"/>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6" name="Google Shape;986;p16"/>
          <p:cNvSpPr txBox="1">
            <a:spLocks noGrp="1"/>
          </p:cNvSpPr>
          <p:nvPr>
            <p:ph type="subTitle" idx="1"/>
          </p:nvPr>
        </p:nvSpPr>
        <p:spPr>
          <a:xfrm>
            <a:off x="1193600" y="3206577"/>
            <a:ext cx="1890300" cy="538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rgbClr val="595959"/>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7" name="Google Shape;987;p16"/>
          <p:cNvSpPr txBox="1">
            <a:spLocks noGrp="1"/>
          </p:cNvSpPr>
          <p:nvPr>
            <p:ph type="subTitle" idx="2"/>
          </p:nvPr>
        </p:nvSpPr>
        <p:spPr>
          <a:xfrm>
            <a:off x="3626850" y="3206050"/>
            <a:ext cx="1890300" cy="538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8" name="Google Shape;988;p16"/>
          <p:cNvSpPr txBox="1">
            <a:spLocks noGrp="1"/>
          </p:cNvSpPr>
          <p:nvPr>
            <p:ph type="subTitle" idx="3"/>
          </p:nvPr>
        </p:nvSpPr>
        <p:spPr>
          <a:xfrm>
            <a:off x="6060100" y="3206577"/>
            <a:ext cx="1890300" cy="538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9" name="Google Shape;989;p16"/>
          <p:cNvSpPr txBox="1">
            <a:spLocks noGrp="1"/>
          </p:cNvSpPr>
          <p:nvPr>
            <p:ph type="subTitle" idx="4"/>
          </p:nvPr>
        </p:nvSpPr>
        <p:spPr>
          <a:xfrm>
            <a:off x="3762600" y="2594650"/>
            <a:ext cx="1618800" cy="391200"/>
          </a:xfrm>
          <a:prstGeom prst="rect">
            <a:avLst/>
          </a:prstGeom>
          <a:ln>
            <a:noFill/>
          </a:ln>
        </p:spPr>
        <p:txBody>
          <a:bodyPr spcFirstLastPara="1" wrap="square" lIns="91425" tIns="91425" rIns="91425" bIns="91425" anchor="ctr" anchorCtr="0">
            <a:normAutofit/>
          </a:bodyPr>
          <a:lstStyle>
            <a:lvl1pPr lvl="0" algn="ctr" rtl="0">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90" name="Google Shape;990;p16"/>
          <p:cNvSpPr txBox="1">
            <a:spLocks noGrp="1"/>
          </p:cNvSpPr>
          <p:nvPr>
            <p:ph type="subTitle" idx="5"/>
          </p:nvPr>
        </p:nvSpPr>
        <p:spPr>
          <a:xfrm>
            <a:off x="6195850" y="2594650"/>
            <a:ext cx="1618800" cy="3912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91" name="Google Shape;991;p16"/>
          <p:cNvSpPr txBox="1">
            <a:spLocks noGrp="1"/>
          </p:cNvSpPr>
          <p:nvPr>
            <p:ph type="subTitle" idx="6"/>
          </p:nvPr>
        </p:nvSpPr>
        <p:spPr>
          <a:xfrm>
            <a:off x="1329350" y="2594650"/>
            <a:ext cx="1618800" cy="3912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92" name="Google Shape;992;p16"/>
          <p:cNvSpPr/>
          <p:nvPr/>
        </p:nvSpPr>
        <p:spPr>
          <a:xfrm>
            <a:off x="7869822" y="498286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622053" y="-222450"/>
            <a:ext cx="801900" cy="8019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rot="-5400000">
            <a:off x="198425" y="-438964"/>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78675" y="-67800"/>
            <a:ext cx="492600" cy="492600"/>
          </a:xfrm>
          <a:prstGeom prst="star4">
            <a:avLst>
              <a:gd name="adj" fmla="val 19794"/>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8387922" y="220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174972" y="5441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8622053" y="408698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rot="-5400000">
            <a:off x="-217825" y="4754648"/>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rot="-5400000">
            <a:off x="-494625" y="505272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8432325" y="4687800"/>
            <a:ext cx="357900" cy="3579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3_1_1">
    <p:spTree>
      <p:nvGrpSpPr>
        <p:cNvPr id="1" name="Shape 1003"/>
        <p:cNvGrpSpPr/>
        <p:nvPr/>
      </p:nvGrpSpPr>
      <p:grpSpPr>
        <a:xfrm>
          <a:off x="0" y="0"/>
          <a:ext cx="0" cy="0"/>
          <a:chOff x="0" y="0"/>
          <a:chExt cx="0" cy="0"/>
        </a:xfrm>
      </p:grpSpPr>
      <p:grpSp>
        <p:nvGrpSpPr>
          <p:cNvPr id="1004" name="Google Shape;1004;p17"/>
          <p:cNvGrpSpPr/>
          <p:nvPr/>
        </p:nvGrpSpPr>
        <p:grpSpPr>
          <a:xfrm>
            <a:off x="-100" y="-2100"/>
            <a:ext cx="9144129" cy="5149800"/>
            <a:chOff x="-100" y="-2100"/>
            <a:chExt cx="9144129" cy="5149800"/>
          </a:xfrm>
        </p:grpSpPr>
        <p:cxnSp>
          <p:nvCxnSpPr>
            <p:cNvPr id="1005" name="Google Shape;1005;p17"/>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06" name="Google Shape;1006;p17"/>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07" name="Google Shape;1007;p17"/>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08" name="Google Shape;1008;p17"/>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09" name="Google Shape;1009;p17"/>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0" name="Google Shape;1010;p17"/>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1" name="Google Shape;1011;p17"/>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2" name="Google Shape;1012;p17"/>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3" name="Google Shape;1013;p17"/>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4" name="Google Shape;1014;p17"/>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5" name="Google Shape;1015;p17"/>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6" name="Google Shape;1016;p17"/>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7" name="Google Shape;1017;p17"/>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8" name="Google Shape;1018;p17"/>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9" name="Google Shape;1019;p17"/>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0" name="Google Shape;1020;p17"/>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1" name="Google Shape;1021;p17"/>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2" name="Google Shape;1022;p17"/>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3" name="Google Shape;1023;p17"/>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4" name="Google Shape;1024;p17"/>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5" name="Google Shape;1025;p17"/>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6" name="Google Shape;1026;p17"/>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7" name="Google Shape;1027;p17"/>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8" name="Google Shape;1028;p17"/>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9" name="Google Shape;1029;p17"/>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0" name="Google Shape;1030;p17"/>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1" name="Google Shape;1031;p17"/>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2" name="Google Shape;1032;p17"/>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3" name="Google Shape;1033;p17"/>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4" name="Google Shape;1034;p17"/>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5" name="Google Shape;1035;p17"/>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6" name="Google Shape;1036;p17"/>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7" name="Google Shape;1037;p17"/>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8" name="Google Shape;1038;p17"/>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9" name="Google Shape;1039;p17"/>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40" name="Google Shape;1040;p17"/>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41" name="Google Shape;1041;p17"/>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2" name="Google Shape;1042;p17"/>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3" name="Google Shape;1043;p17"/>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4" name="Google Shape;1044;p17"/>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5" name="Google Shape;1045;p17"/>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6" name="Google Shape;1046;p17"/>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7" name="Google Shape;1047;p17"/>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8" name="Google Shape;1048;p17"/>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49" name="Google Shape;1049;p17"/>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0" name="Google Shape;1050;p17"/>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1" name="Google Shape;1051;p17"/>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2" name="Google Shape;1052;p17"/>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3" name="Google Shape;1053;p17"/>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4" name="Google Shape;1054;p17"/>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5" name="Google Shape;1055;p17"/>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6" name="Google Shape;1056;p17"/>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7" name="Google Shape;1057;p17"/>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8" name="Google Shape;1058;p17"/>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059" name="Google Shape;1059;p17"/>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060" name="Google Shape;1060;p17"/>
          <p:cNvGrpSpPr/>
          <p:nvPr/>
        </p:nvGrpSpPr>
        <p:grpSpPr>
          <a:xfrm>
            <a:off x="701025" y="539400"/>
            <a:ext cx="7731300" cy="4064700"/>
            <a:chOff x="701025" y="539400"/>
            <a:chExt cx="7731300" cy="4064700"/>
          </a:xfrm>
        </p:grpSpPr>
        <p:sp>
          <p:nvSpPr>
            <p:cNvPr id="1061" name="Google Shape;1061;p17"/>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2" name="Google Shape;1062;p17"/>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063" name="Google Shape;1063;p17"/>
            <p:cNvGrpSpPr/>
            <p:nvPr/>
          </p:nvGrpSpPr>
          <p:grpSpPr>
            <a:xfrm>
              <a:off x="941925" y="763050"/>
              <a:ext cx="716485" cy="147300"/>
              <a:chOff x="7468650" y="676950"/>
              <a:chExt cx="716485" cy="147300"/>
            </a:xfrm>
          </p:grpSpPr>
          <p:sp>
            <p:nvSpPr>
              <p:cNvPr id="1064" name="Google Shape;1064;p17"/>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7" name="Google Shape;1067;p17"/>
          <p:cNvSpPr txBox="1">
            <a:spLocks noGrp="1"/>
          </p:cNvSpPr>
          <p:nvPr>
            <p:ph type="subTitle" idx="1"/>
          </p:nvPr>
        </p:nvSpPr>
        <p:spPr>
          <a:xfrm>
            <a:off x="1238400" y="2334422"/>
            <a:ext cx="2820000" cy="1499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68" name="Google Shape;1068;p17"/>
          <p:cNvSpPr txBox="1">
            <a:spLocks noGrp="1"/>
          </p:cNvSpPr>
          <p:nvPr>
            <p:ph type="subTitle" idx="2"/>
          </p:nvPr>
        </p:nvSpPr>
        <p:spPr>
          <a:xfrm>
            <a:off x="5085600" y="2334000"/>
            <a:ext cx="2820000" cy="1499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Char char="●"/>
              <a:defRPr>
                <a:solidFill>
                  <a:schemeClr val="dk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69" name="Google Shape;1069;p17"/>
          <p:cNvSpPr txBox="1">
            <a:spLocks noGrp="1"/>
          </p:cNvSpPr>
          <p:nvPr>
            <p:ph type="subTitle" idx="3"/>
          </p:nvPr>
        </p:nvSpPr>
        <p:spPr>
          <a:xfrm>
            <a:off x="5221350" y="1862700"/>
            <a:ext cx="1618800" cy="4158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70" name="Google Shape;1070;p17"/>
          <p:cNvSpPr txBox="1">
            <a:spLocks noGrp="1"/>
          </p:cNvSpPr>
          <p:nvPr>
            <p:ph type="subTitle" idx="4"/>
          </p:nvPr>
        </p:nvSpPr>
        <p:spPr>
          <a:xfrm>
            <a:off x="1374150" y="1862700"/>
            <a:ext cx="1618800" cy="415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71" name="Google Shape;1071;p17"/>
          <p:cNvSpPr/>
          <p:nvPr/>
        </p:nvSpPr>
        <p:spPr>
          <a:xfrm>
            <a:off x="7869822" y="498286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a:off x="8622053" y="-222450"/>
            <a:ext cx="801900" cy="8019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rot="-5400000">
            <a:off x="198425" y="-438964"/>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7"/>
          <p:cNvSpPr/>
          <p:nvPr/>
        </p:nvSpPr>
        <p:spPr>
          <a:xfrm>
            <a:off x="78675" y="-67800"/>
            <a:ext cx="492600" cy="492600"/>
          </a:xfrm>
          <a:prstGeom prst="star4">
            <a:avLst>
              <a:gd name="adj" fmla="val 19794"/>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7"/>
          <p:cNvSpPr/>
          <p:nvPr/>
        </p:nvSpPr>
        <p:spPr>
          <a:xfrm>
            <a:off x="8387922" y="220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
          <p:cNvSpPr/>
          <p:nvPr/>
        </p:nvSpPr>
        <p:spPr>
          <a:xfrm>
            <a:off x="174972" y="5441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a:off x="8622053" y="408698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rot="-5400000">
            <a:off x="-217825" y="4754648"/>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
          <p:cNvSpPr/>
          <p:nvPr/>
        </p:nvSpPr>
        <p:spPr>
          <a:xfrm rot="-5400000">
            <a:off x="-494625" y="505272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
          <p:cNvSpPr/>
          <p:nvPr/>
        </p:nvSpPr>
        <p:spPr>
          <a:xfrm>
            <a:off x="8432325" y="4687800"/>
            <a:ext cx="357900" cy="3579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082"/>
        <p:cNvGrpSpPr/>
        <p:nvPr/>
      </p:nvGrpSpPr>
      <p:grpSpPr>
        <a:xfrm>
          <a:off x="0" y="0"/>
          <a:ext cx="0" cy="0"/>
          <a:chOff x="0" y="0"/>
          <a:chExt cx="0" cy="0"/>
        </a:xfrm>
      </p:grpSpPr>
      <p:grpSp>
        <p:nvGrpSpPr>
          <p:cNvPr id="1083" name="Google Shape;1083;p18"/>
          <p:cNvGrpSpPr/>
          <p:nvPr/>
        </p:nvGrpSpPr>
        <p:grpSpPr>
          <a:xfrm>
            <a:off x="-100" y="-2100"/>
            <a:ext cx="9144129" cy="5149800"/>
            <a:chOff x="-100" y="-2100"/>
            <a:chExt cx="9144129" cy="5149800"/>
          </a:xfrm>
        </p:grpSpPr>
        <p:cxnSp>
          <p:nvCxnSpPr>
            <p:cNvPr id="1084" name="Google Shape;1084;p18"/>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85" name="Google Shape;1085;p18"/>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86" name="Google Shape;1086;p18"/>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87" name="Google Shape;1087;p18"/>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88" name="Google Shape;1088;p18"/>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89" name="Google Shape;1089;p18"/>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0" name="Google Shape;1090;p18"/>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1" name="Google Shape;1091;p18"/>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2" name="Google Shape;1092;p18"/>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3" name="Google Shape;1093;p18"/>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4" name="Google Shape;1094;p18"/>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5" name="Google Shape;1095;p18"/>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6" name="Google Shape;1096;p18"/>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7" name="Google Shape;1097;p18"/>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8" name="Google Shape;1098;p18"/>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9" name="Google Shape;1099;p18"/>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0" name="Google Shape;1100;p18"/>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1" name="Google Shape;1101;p18"/>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2" name="Google Shape;1102;p18"/>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3" name="Google Shape;1103;p18"/>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4" name="Google Shape;1104;p18"/>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5" name="Google Shape;1105;p18"/>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6" name="Google Shape;1106;p18"/>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7" name="Google Shape;1107;p18"/>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8" name="Google Shape;1108;p18"/>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9" name="Google Shape;1109;p18"/>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0" name="Google Shape;1110;p18"/>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1" name="Google Shape;1111;p18"/>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2" name="Google Shape;1112;p18"/>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3" name="Google Shape;1113;p18"/>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4" name="Google Shape;1114;p18"/>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5" name="Google Shape;1115;p18"/>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6" name="Google Shape;1116;p18"/>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7" name="Google Shape;1117;p18"/>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8" name="Google Shape;1118;p18"/>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9" name="Google Shape;1119;p18"/>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20" name="Google Shape;1120;p18"/>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1" name="Google Shape;1121;p18"/>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2" name="Google Shape;1122;p18"/>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3" name="Google Shape;1123;p18"/>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4" name="Google Shape;1124;p18"/>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5" name="Google Shape;1125;p18"/>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6" name="Google Shape;1126;p18"/>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7" name="Google Shape;1127;p18"/>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8" name="Google Shape;1128;p18"/>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29" name="Google Shape;1129;p18"/>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0" name="Google Shape;1130;p18"/>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1" name="Google Shape;1131;p18"/>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2" name="Google Shape;1132;p18"/>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3" name="Google Shape;1133;p18"/>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4" name="Google Shape;1134;p18"/>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5" name="Google Shape;1135;p18"/>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6" name="Google Shape;1136;p18"/>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7" name="Google Shape;1137;p18"/>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138" name="Google Shape;1138;p18"/>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139" name="Google Shape;1139;p18"/>
          <p:cNvGrpSpPr/>
          <p:nvPr/>
        </p:nvGrpSpPr>
        <p:grpSpPr>
          <a:xfrm>
            <a:off x="701025" y="539400"/>
            <a:ext cx="7731300" cy="4064700"/>
            <a:chOff x="701025" y="539400"/>
            <a:chExt cx="7731300" cy="4064700"/>
          </a:xfrm>
        </p:grpSpPr>
        <p:sp>
          <p:nvSpPr>
            <p:cNvPr id="1140" name="Google Shape;1140;p18"/>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1" name="Google Shape;1141;p18"/>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142" name="Google Shape;1142;p18"/>
            <p:cNvGrpSpPr/>
            <p:nvPr/>
          </p:nvGrpSpPr>
          <p:grpSpPr>
            <a:xfrm>
              <a:off x="941925" y="763050"/>
              <a:ext cx="716485" cy="147300"/>
              <a:chOff x="7468650" y="676950"/>
              <a:chExt cx="716485" cy="147300"/>
            </a:xfrm>
          </p:grpSpPr>
          <p:sp>
            <p:nvSpPr>
              <p:cNvPr id="1143" name="Google Shape;1143;p18"/>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6" name="Google Shape;1146;p18"/>
          <p:cNvSpPr txBox="1">
            <a:spLocks noGrp="1"/>
          </p:cNvSpPr>
          <p:nvPr>
            <p:ph type="subTitle" idx="1"/>
          </p:nvPr>
        </p:nvSpPr>
        <p:spPr>
          <a:xfrm>
            <a:off x="2845438" y="1553075"/>
            <a:ext cx="1374600" cy="915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7" name="Google Shape;1147;p18"/>
          <p:cNvSpPr txBox="1">
            <a:spLocks noGrp="1"/>
          </p:cNvSpPr>
          <p:nvPr>
            <p:ph type="subTitle" idx="2"/>
          </p:nvPr>
        </p:nvSpPr>
        <p:spPr>
          <a:xfrm>
            <a:off x="6567363" y="1553075"/>
            <a:ext cx="1374600" cy="915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8" name="Google Shape;1148;p18"/>
          <p:cNvSpPr txBox="1">
            <a:spLocks noGrp="1"/>
          </p:cNvSpPr>
          <p:nvPr>
            <p:ph type="subTitle" idx="3"/>
          </p:nvPr>
        </p:nvSpPr>
        <p:spPr>
          <a:xfrm>
            <a:off x="2845438" y="3207625"/>
            <a:ext cx="1374600" cy="915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9" name="Google Shape;1149;p18"/>
          <p:cNvSpPr txBox="1">
            <a:spLocks noGrp="1"/>
          </p:cNvSpPr>
          <p:nvPr>
            <p:ph type="subTitle" idx="4"/>
          </p:nvPr>
        </p:nvSpPr>
        <p:spPr>
          <a:xfrm>
            <a:off x="5046488" y="2064875"/>
            <a:ext cx="1078800" cy="3912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50" name="Google Shape;1150;p18"/>
          <p:cNvSpPr txBox="1">
            <a:spLocks noGrp="1"/>
          </p:cNvSpPr>
          <p:nvPr>
            <p:ph type="subTitle" idx="5"/>
          </p:nvPr>
        </p:nvSpPr>
        <p:spPr>
          <a:xfrm>
            <a:off x="1370014" y="3708175"/>
            <a:ext cx="1078800" cy="3933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51" name="Google Shape;1151;p18"/>
          <p:cNvSpPr txBox="1">
            <a:spLocks noGrp="1"/>
          </p:cNvSpPr>
          <p:nvPr>
            <p:ph type="subTitle" idx="6"/>
          </p:nvPr>
        </p:nvSpPr>
        <p:spPr>
          <a:xfrm>
            <a:off x="1370062" y="2064875"/>
            <a:ext cx="1078800" cy="391200"/>
          </a:xfrm>
          <a:prstGeom prst="rect">
            <a:avLst/>
          </a:prstGeom>
          <a:ln>
            <a:noFill/>
          </a:ln>
        </p:spPr>
        <p:txBody>
          <a:bodyPr spcFirstLastPara="1" wrap="square" lIns="91425" tIns="91425" rIns="91425" bIns="91425" anchor="ctr" anchorCtr="0">
            <a:normAutofit/>
          </a:bodyPr>
          <a:lstStyle>
            <a:lvl1pPr lvl="0" algn="ctr" rtl="0">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52" name="Google Shape;1152;p18"/>
          <p:cNvSpPr txBox="1">
            <a:spLocks noGrp="1"/>
          </p:cNvSpPr>
          <p:nvPr>
            <p:ph type="subTitle" idx="7"/>
          </p:nvPr>
        </p:nvSpPr>
        <p:spPr>
          <a:xfrm>
            <a:off x="6567363" y="3207625"/>
            <a:ext cx="1374600" cy="9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3" name="Google Shape;1153;p18"/>
          <p:cNvSpPr txBox="1">
            <a:spLocks noGrp="1"/>
          </p:cNvSpPr>
          <p:nvPr>
            <p:ph type="subTitle" idx="8"/>
          </p:nvPr>
        </p:nvSpPr>
        <p:spPr>
          <a:xfrm>
            <a:off x="5046489" y="3708175"/>
            <a:ext cx="1078800" cy="393300"/>
          </a:xfrm>
          <a:prstGeom prst="rect">
            <a:avLst/>
          </a:prstGeom>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54" name="Google Shape;1154;p18"/>
          <p:cNvSpPr/>
          <p:nvPr/>
        </p:nvSpPr>
        <p:spPr>
          <a:xfrm>
            <a:off x="8415125" y="1267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8"/>
          <p:cNvSpPr/>
          <p:nvPr/>
        </p:nvSpPr>
        <p:spPr>
          <a:xfrm>
            <a:off x="8626719" y="435068"/>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a:off x="7081404" y="-529400"/>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flipH="1">
            <a:off x="-99415" y="24192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flipH="1">
            <a:off x="487064" y="7768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8"/>
          <p:cNvSpPr/>
          <p:nvPr/>
        </p:nvSpPr>
        <p:spPr>
          <a:xfrm>
            <a:off x="8695353" y="41893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8"/>
          <p:cNvSpPr/>
          <p:nvPr/>
        </p:nvSpPr>
        <p:spPr>
          <a:xfrm>
            <a:off x="8610288" y="3676900"/>
            <a:ext cx="350400" cy="350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8"/>
          <p:cNvSpPr/>
          <p:nvPr/>
        </p:nvSpPr>
        <p:spPr>
          <a:xfrm rot="-5400000">
            <a:off x="-214750" y="464016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161372" y="387503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8"/>
          <p:cNvSpPr/>
          <p:nvPr/>
        </p:nvSpPr>
        <p:spPr>
          <a:xfrm>
            <a:off x="389972" y="36464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8"/>
          <p:cNvSpPr/>
          <p:nvPr/>
        </p:nvSpPr>
        <p:spPr>
          <a:xfrm>
            <a:off x="8773500" y="894675"/>
            <a:ext cx="415800" cy="415800"/>
          </a:xfrm>
          <a:prstGeom prst="star4">
            <a:avLst>
              <a:gd name="adj" fmla="val 19794"/>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8"/>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1166"/>
        <p:cNvGrpSpPr/>
        <p:nvPr/>
      </p:nvGrpSpPr>
      <p:grpSpPr>
        <a:xfrm>
          <a:off x="0" y="0"/>
          <a:ext cx="0" cy="0"/>
          <a:chOff x="0" y="0"/>
          <a:chExt cx="0" cy="0"/>
        </a:xfrm>
      </p:grpSpPr>
      <p:grpSp>
        <p:nvGrpSpPr>
          <p:cNvPr id="1167" name="Google Shape;1167;p19"/>
          <p:cNvGrpSpPr/>
          <p:nvPr/>
        </p:nvGrpSpPr>
        <p:grpSpPr>
          <a:xfrm>
            <a:off x="-100" y="-2100"/>
            <a:ext cx="9144129" cy="5149800"/>
            <a:chOff x="-100" y="-2100"/>
            <a:chExt cx="9144129" cy="5149800"/>
          </a:xfrm>
        </p:grpSpPr>
        <p:cxnSp>
          <p:nvCxnSpPr>
            <p:cNvPr id="1168" name="Google Shape;1168;p19"/>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69" name="Google Shape;1169;p19"/>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0" name="Google Shape;1170;p19"/>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1" name="Google Shape;1171;p19"/>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2" name="Google Shape;1172;p19"/>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3" name="Google Shape;1173;p19"/>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4" name="Google Shape;1174;p19"/>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5" name="Google Shape;1175;p19"/>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6" name="Google Shape;1176;p19"/>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7" name="Google Shape;1177;p19"/>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8" name="Google Shape;1178;p19"/>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9" name="Google Shape;1179;p19"/>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0" name="Google Shape;1180;p19"/>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1" name="Google Shape;1181;p19"/>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2" name="Google Shape;1182;p19"/>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3" name="Google Shape;1183;p19"/>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4" name="Google Shape;1184;p19"/>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5" name="Google Shape;1185;p19"/>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6" name="Google Shape;1186;p19"/>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7" name="Google Shape;1187;p19"/>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8" name="Google Shape;1188;p19"/>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9" name="Google Shape;1189;p19"/>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0" name="Google Shape;1190;p19"/>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1" name="Google Shape;1191;p19"/>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2" name="Google Shape;1192;p19"/>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3" name="Google Shape;1193;p19"/>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4" name="Google Shape;1194;p19"/>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5" name="Google Shape;1195;p19"/>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6" name="Google Shape;1196;p19"/>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7" name="Google Shape;1197;p19"/>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8" name="Google Shape;1198;p19"/>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9" name="Google Shape;1199;p19"/>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00" name="Google Shape;1200;p19"/>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01" name="Google Shape;1201;p19"/>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02" name="Google Shape;1202;p19"/>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03" name="Google Shape;1203;p19"/>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04" name="Google Shape;1204;p19"/>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05" name="Google Shape;1205;p19"/>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06" name="Google Shape;1206;p19"/>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07" name="Google Shape;1207;p19"/>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08" name="Google Shape;1208;p19"/>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09" name="Google Shape;1209;p19"/>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0" name="Google Shape;1210;p19"/>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1" name="Google Shape;1211;p19"/>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2" name="Google Shape;1212;p19"/>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3" name="Google Shape;1213;p19"/>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4" name="Google Shape;1214;p19"/>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5" name="Google Shape;1215;p19"/>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6" name="Google Shape;1216;p19"/>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7" name="Google Shape;1217;p19"/>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8" name="Google Shape;1218;p19"/>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19" name="Google Shape;1219;p19"/>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20" name="Google Shape;1220;p19"/>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21" name="Google Shape;1221;p19"/>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22" name="Google Shape;1222;p19"/>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223" name="Google Shape;1223;p19"/>
          <p:cNvGrpSpPr/>
          <p:nvPr/>
        </p:nvGrpSpPr>
        <p:grpSpPr>
          <a:xfrm>
            <a:off x="701025" y="539400"/>
            <a:ext cx="7731300" cy="4064700"/>
            <a:chOff x="701025" y="539400"/>
            <a:chExt cx="7731300" cy="4064700"/>
          </a:xfrm>
        </p:grpSpPr>
        <p:sp>
          <p:nvSpPr>
            <p:cNvPr id="1224" name="Google Shape;1224;p19"/>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5" name="Google Shape;1225;p19"/>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226" name="Google Shape;1226;p19"/>
            <p:cNvGrpSpPr/>
            <p:nvPr/>
          </p:nvGrpSpPr>
          <p:grpSpPr>
            <a:xfrm>
              <a:off x="941925" y="763050"/>
              <a:ext cx="716485" cy="147300"/>
              <a:chOff x="7468650" y="676950"/>
              <a:chExt cx="716485" cy="147300"/>
            </a:xfrm>
          </p:grpSpPr>
          <p:sp>
            <p:nvSpPr>
              <p:cNvPr id="1227" name="Google Shape;1227;p19"/>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0" name="Google Shape;1230;p19"/>
          <p:cNvSpPr txBox="1">
            <a:spLocks noGrp="1"/>
          </p:cNvSpPr>
          <p:nvPr>
            <p:ph type="subTitle" idx="1"/>
          </p:nvPr>
        </p:nvSpPr>
        <p:spPr>
          <a:xfrm>
            <a:off x="1302500" y="1811625"/>
            <a:ext cx="18828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1" name="Google Shape;1231;p19"/>
          <p:cNvSpPr txBox="1">
            <a:spLocks noGrp="1"/>
          </p:cNvSpPr>
          <p:nvPr>
            <p:ph type="subTitle" idx="2"/>
          </p:nvPr>
        </p:nvSpPr>
        <p:spPr>
          <a:xfrm>
            <a:off x="5958700" y="1482565"/>
            <a:ext cx="1882800" cy="5778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2" name="Google Shape;1232;p19"/>
          <p:cNvSpPr txBox="1">
            <a:spLocks noGrp="1"/>
          </p:cNvSpPr>
          <p:nvPr>
            <p:ph type="subTitle" idx="3"/>
          </p:nvPr>
        </p:nvSpPr>
        <p:spPr>
          <a:xfrm>
            <a:off x="1302500" y="3473300"/>
            <a:ext cx="18828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3" name="Google Shape;1233;p19"/>
          <p:cNvSpPr txBox="1">
            <a:spLocks noGrp="1"/>
          </p:cNvSpPr>
          <p:nvPr>
            <p:ph type="subTitle" idx="4"/>
          </p:nvPr>
        </p:nvSpPr>
        <p:spPr>
          <a:xfrm>
            <a:off x="6085450" y="2140075"/>
            <a:ext cx="1641900" cy="4158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4" name="Google Shape;1234;p19"/>
          <p:cNvSpPr txBox="1">
            <a:spLocks noGrp="1"/>
          </p:cNvSpPr>
          <p:nvPr>
            <p:ph type="subTitle" idx="5"/>
          </p:nvPr>
        </p:nvSpPr>
        <p:spPr>
          <a:xfrm>
            <a:off x="1422950" y="2976500"/>
            <a:ext cx="1641900" cy="4158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5" name="Google Shape;1235;p19"/>
          <p:cNvSpPr txBox="1">
            <a:spLocks noGrp="1"/>
          </p:cNvSpPr>
          <p:nvPr>
            <p:ph type="subTitle" idx="6"/>
          </p:nvPr>
        </p:nvSpPr>
        <p:spPr>
          <a:xfrm>
            <a:off x="1422950" y="1308725"/>
            <a:ext cx="1641900" cy="415800"/>
          </a:xfrm>
          <a:prstGeom prst="rect">
            <a:avLst/>
          </a:prstGeom>
          <a:ln>
            <a:noFill/>
          </a:ln>
        </p:spPr>
        <p:txBody>
          <a:bodyPr spcFirstLastPara="1" wrap="square" lIns="91425" tIns="91425" rIns="91425" bIns="91425" anchor="ctr" anchorCtr="0">
            <a:normAutofit/>
          </a:bodyPr>
          <a:lstStyle>
            <a:lvl1pPr lvl="0" algn="ctr" rtl="0">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6" name="Google Shape;1236;p19"/>
          <p:cNvSpPr txBox="1">
            <a:spLocks noGrp="1"/>
          </p:cNvSpPr>
          <p:nvPr>
            <p:ph type="subTitle" idx="7"/>
          </p:nvPr>
        </p:nvSpPr>
        <p:spPr>
          <a:xfrm>
            <a:off x="5958700" y="3148125"/>
            <a:ext cx="1882800" cy="5778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7" name="Google Shape;1237;p19"/>
          <p:cNvSpPr txBox="1">
            <a:spLocks noGrp="1"/>
          </p:cNvSpPr>
          <p:nvPr>
            <p:ph type="subTitle" idx="8"/>
          </p:nvPr>
        </p:nvSpPr>
        <p:spPr>
          <a:xfrm>
            <a:off x="6085450" y="3812925"/>
            <a:ext cx="1641900" cy="415800"/>
          </a:xfrm>
          <a:prstGeom prst="rect">
            <a:avLst/>
          </a:prstGeom>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8" name="Google Shape;1238;p19"/>
          <p:cNvSpPr/>
          <p:nvPr/>
        </p:nvSpPr>
        <p:spPr>
          <a:xfrm>
            <a:off x="8032079" y="-529400"/>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8862888" y="4939175"/>
            <a:ext cx="350400" cy="350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737925" y="92036"/>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713097" y="2726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483972" y="4936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4" name="Google Shape;1244;p19"/>
          <p:cNvSpPr txBox="1">
            <a:spLocks noGrp="1"/>
          </p:cNvSpPr>
          <p:nvPr>
            <p:ph type="title" idx="9" hasCustomPrompt="1"/>
          </p:nvPr>
        </p:nvSpPr>
        <p:spPr>
          <a:xfrm>
            <a:off x="4265400" y="1308725"/>
            <a:ext cx="613200" cy="41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5" name="Google Shape;1245;p19"/>
          <p:cNvSpPr txBox="1">
            <a:spLocks noGrp="1"/>
          </p:cNvSpPr>
          <p:nvPr>
            <p:ph type="title" idx="13" hasCustomPrompt="1"/>
          </p:nvPr>
        </p:nvSpPr>
        <p:spPr>
          <a:xfrm>
            <a:off x="4265400" y="2976488"/>
            <a:ext cx="613200" cy="41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6" name="Google Shape;1246;p19"/>
          <p:cNvSpPr txBox="1">
            <a:spLocks noGrp="1"/>
          </p:cNvSpPr>
          <p:nvPr>
            <p:ph type="title" idx="14" hasCustomPrompt="1"/>
          </p:nvPr>
        </p:nvSpPr>
        <p:spPr>
          <a:xfrm>
            <a:off x="4265400" y="2142613"/>
            <a:ext cx="613200" cy="41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7" name="Google Shape;1247;p19"/>
          <p:cNvSpPr txBox="1">
            <a:spLocks noGrp="1"/>
          </p:cNvSpPr>
          <p:nvPr>
            <p:ph type="title" idx="15" hasCustomPrompt="1"/>
          </p:nvPr>
        </p:nvSpPr>
        <p:spPr>
          <a:xfrm>
            <a:off x="4265400" y="3812913"/>
            <a:ext cx="613200" cy="41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8" name="Google Shape;1248;p19"/>
          <p:cNvSpPr/>
          <p:nvPr/>
        </p:nvSpPr>
        <p:spPr>
          <a:xfrm flipH="1">
            <a:off x="-99415" y="438717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8706350" y="402275"/>
            <a:ext cx="415800" cy="415800"/>
          </a:xfrm>
          <a:prstGeom prst="star4">
            <a:avLst>
              <a:gd name="adj" fmla="val 19794"/>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8662522" y="47418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8662522" y="7565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252"/>
        <p:cNvGrpSpPr/>
        <p:nvPr/>
      </p:nvGrpSpPr>
      <p:grpSpPr>
        <a:xfrm>
          <a:off x="0" y="0"/>
          <a:ext cx="0" cy="0"/>
          <a:chOff x="0" y="0"/>
          <a:chExt cx="0" cy="0"/>
        </a:xfrm>
      </p:grpSpPr>
      <p:grpSp>
        <p:nvGrpSpPr>
          <p:cNvPr id="1253" name="Google Shape;1253;p20"/>
          <p:cNvGrpSpPr/>
          <p:nvPr/>
        </p:nvGrpSpPr>
        <p:grpSpPr>
          <a:xfrm>
            <a:off x="-100" y="-2100"/>
            <a:ext cx="9144129" cy="5149800"/>
            <a:chOff x="-100" y="-2100"/>
            <a:chExt cx="9144129" cy="5149800"/>
          </a:xfrm>
        </p:grpSpPr>
        <p:cxnSp>
          <p:nvCxnSpPr>
            <p:cNvPr id="1254" name="Google Shape;1254;p20"/>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55" name="Google Shape;1255;p20"/>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56" name="Google Shape;1256;p20"/>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57" name="Google Shape;1257;p20"/>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58" name="Google Shape;1258;p20"/>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59" name="Google Shape;1259;p20"/>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0" name="Google Shape;1260;p20"/>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1" name="Google Shape;1261;p20"/>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2" name="Google Shape;1262;p20"/>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3" name="Google Shape;1263;p20"/>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4" name="Google Shape;1264;p20"/>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5" name="Google Shape;1265;p20"/>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6" name="Google Shape;1266;p20"/>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7" name="Google Shape;1267;p20"/>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8" name="Google Shape;1268;p20"/>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9" name="Google Shape;1269;p20"/>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0" name="Google Shape;1270;p20"/>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1" name="Google Shape;1271;p20"/>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2" name="Google Shape;1272;p20"/>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3" name="Google Shape;1273;p20"/>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4" name="Google Shape;1274;p20"/>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5" name="Google Shape;1275;p20"/>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6" name="Google Shape;1276;p20"/>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7" name="Google Shape;1277;p20"/>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8" name="Google Shape;1278;p20"/>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9" name="Google Shape;1279;p20"/>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0" name="Google Shape;1280;p20"/>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1" name="Google Shape;1281;p20"/>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2" name="Google Shape;1282;p20"/>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3" name="Google Shape;1283;p20"/>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4" name="Google Shape;1284;p20"/>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5" name="Google Shape;1285;p20"/>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6" name="Google Shape;1286;p20"/>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7" name="Google Shape;1287;p20"/>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8" name="Google Shape;1288;p20"/>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9" name="Google Shape;1289;p20"/>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90" name="Google Shape;1290;p20"/>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1" name="Google Shape;1291;p20"/>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2" name="Google Shape;1292;p20"/>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3" name="Google Shape;1293;p20"/>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4" name="Google Shape;1294;p20"/>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5" name="Google Shape;1295;p20"/>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6" name="Google Shape;1296;p20"/>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7" name="Google Shape;1297;p20"/>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8" name="Google Shape;1298;p20"/>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299" name="Google Shape;1299;p20"/>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0" name="Google Shape;1300;p20"/>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1" name="Google Shape;1301;p20"/>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2" name="Google Shape;1302;p20"/>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3" name="Google Shape;1303;p20"/>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4" name="Google Shape;1304;p20"/>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5" name="Google Shape;1305;p20"/>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6" name="Google Shape;1306;p20"/>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7" name="Google Shape;1307;p20"/>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8" name="Google Shape;1308;p20"/>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309" name="Google Shape;1309;p20"/>
          <p:cNvGrpSpPr/>
          <p:nvPr/>
        </p:nvGrpSpPr>
        <p:grpSpPr>
          <a:xfrm>
            <a:off x="701025" y="539400"/>
            <a:ext cx="7731300" cy="4064700"/>
            <a:chOff x="701025" y="539400"/>
            <a:chExt cx="7731300" cy="4064700"/>
          </a:xfrm>
        </p:grpSpPr>
        <p:sp>
          <p:nvSpPr>
            <p:cNvPr id="1310" name="Google Shape;1310;p20"/>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1" name="Google Shape;1311;p20"/>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312" name="Google Shape;1312;p20"/>
            <p:cNvGrpSpPr/>
            <p:nvPr/>
          </p:nvGrpSpPr>
          <p:grpSpPr>
            <a:xfrm>
              <a:off x="941925" y="763050"/>
              <a:ext cx="716485" cy="147300"/>
              <a:chOff x="7468650" y="676950"/>
              <a:chExt cx="716485" cy="147300"/>
            </a:xfrm>
          </p:grpSpPr>
          <p:sp>
            <p:nvSpPr>
              <p:cNvPr id="1313" name="Google Shape;1313;p20"/>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16" name="Google Shape;1316;p20"/>
          <p:cNvSpPr txBox="1">
            <a:spLocks noGrp="1"/>
          </p:cNvSpPr>
          <p:nvPr>
            <p:ph type="ctrTitle"/>
          </p:nvPr>
        </p:nvSpPr>
        <p:spPr>
          <a:xfrm>
            <a:off x="3762600" y="1785725"/>
            <a:ext cx="1618800" cy="415800"/>
          </a:xfrm>
          <a:prstGeom prst="rect">
            <a:avLst/>
          </a:prstGeom>
          <a:ln>
            <a:noFill/>
          </a:ln>
        </p:spPr>
        <p:txBody>
          <a:bodyPr spcFirstLastPara="1" wrap="square" lIns="91425" tIns="91425" rIns="91425" bIns="91425" anchor="ctr" anchorCtr="0">
            <a:normAutofit/>
          </a:bodyPr>
          <a:lstStyle>
            <a:lvl1pPr lvl="0" algn="ctr" rtl="0">
              <a:spcBef>
                <a:spcPts val="0"/>
              </a:spcBef>
              <a:spcAft>
                <a:spcPts val="0"/>
              </a:spcAft>
              <a:buClr>
                <a:srgbClr val="000000"/>
              </a:buClr>
              <a:buSzPts val="1600"/>
              <a:buNone/>
              <a:defRPr sz="20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317" name="Google Shape;1317;p20"/>
          <p:cNvSpPr txBox="1">
            <a:spLocks noGrp="1"/>
          </p:cNvSpPr>
          <p:nvPr>
            <p:ph type="subTitle" idx="1"/>
          </p:nvPr>
        </p:nvSpPr>
        <p:spPr>
          <a:xfrm>
            <a:off x="3525000" y="2241173"/>
            <a:ext cx="2094000" cy="5220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318" name="Google Shape;1318;p20"/>
          <p:cNvSpPr txBox="1">
            <a:spLocks noGrp="1"/>
          </p:cNvSpPr>
          <p:nvPr>
            <p:ph type="ctrTitle" idx="2"/>
          </p:nvPr>
        </p:nvSpPr>
        <p:spPr>
          <a:xfrm>
            <a:off x="3762600" y="3394675"/>
            <a:ext cx="1618800" cy="415800"/>
          </a:xfrm>
          <a:prstGeom prst="rect">
            <a:avLst/>
          </a:prstGeom>
          <a:ln>
            <a:noFill/>
          </a:ln>
        </p:spPr>
        <p:txBody>
          <a:bodyPr spcFirstLastPara="1" wrap="square" lIns="91425" tIns="91425" rIns="91425" bIns="91425" anchor="ctr" anchorCtr="0">
            <a:normAutofit/>
          </a:bodyPr>
          <a:lstStyle>
            <a:lvl1pPr lvl="0" algn="ctr" rtl="0">
              <a:spcBef>
                <a:spcPts val="0"/>
              </a:spcBef>
              <a:spcAft>
                <a:spcPts val="0"/>
              </a:spcAft>
              <a:buClr>
                <a:srgbClr val="000000"/>
              </a:buClr>
              <a:buSzPts val="1600"/>
              <a:buNone/>
              <a:defRPr sz="20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319" name="Google Shape;1319;p20"/>
          <p:cNvSpPr txBox="1">
            <a:spLocks noGrp="1"/>
          </p:cNvSpPr>
          <p:nvPr>
            <p:ph type="subTitle" idx="3"/>
          </p:nvPr>
        </p:nvSpPr>
        <p:spPr>
          <a:xfrm>
            <a:off x="3525000" y="3852800"/>
            <a:ext cx="2094000" cy="5259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320" name="Google Shape;1320;p20"/>
          <p:cNvSpPr txBox="1">
            <a:spLocks noGrp="1"/>
          </p:cNvSpPr>
          <p:nvPr>
            <p:ph type="ctrTitle" idx="4"/>
          </p:nvPr>
        </p:nvSpPr>
        <p:spPr>
          <a:xfrm>
            <a:off x="6217575" y="1785725"/>
            <a:ext cx="1618800" cy="415800"/>
          </a:xfrm>
          <a:prstGeom prst="rect">
            <a:avLst/>
          </a:prstGeom>
          <a:ln>
            <a:noFill/>
          </a:ln>
        </p:spPr>
        <p:txBody>
          <a:bodyPr spcFirstLastPara="1" wrap="square" lIns="91425" tIns="91425" rIns="91425" bIns="91425" anchor="ctr" anchorCtr="0">
            <a:normAutofit/>
          </a:bodyPr>
          <a:lstStyle>
            <a:lvl1pPr lvl="0" algn="ctr" rtl="0">
              <a:spcBef>
                <a:spcPts val="0"/>
              </a:spcBef>
              <a:spcAft>
                <a:spcPts val="0"/>
              </a:spcAft>
              <a:buClr>
                <a:srgbClr val="000000"/>
              </a:buClr>
              <a:buSzPts val="1600"/>
              <a:buNone/>
              <a:defRPr sz="20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321" name="Google Shape;1321;p20"/>
          <p:cNvSpPr txBox="1">
            <a:spLocks noGrp="1"/>
          </p:cNvSpPr>
          <p:nvPr>
            <p:ph type="subTitle" idx="5"/>
          </p:nvPr>
        </p:nvSpPr>
        <p:spPr>
          <a:xfrm>
            <a:off x="5979975" y="2241173"/>
            <a:ext cx="2094000" cy="5220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322" name="Google Shape;1322;p20"/>
          <p:cNvSpPr txBox="1">
            <a:spLocks noGrp="1"/>
          </p:cNvSpPr>
          <p:nvPr>
            <p:ph type="ctrTitle" idx="6"/>
          </p:nvPr>
        </p:nvSpPr>
        <p:spPr>
          <a:xfrm>
            <a:off x="6217575" y="3394675"/>
            <a:ext cx="1618800" cy="415800"/>
          </a:xfrm>
          <a:prstGeom prst="rect">
            <a:avLst/>
          </a:prstGeom>
          <a:ln>
            <a:noFill/>
          </a:ln>
        </p:spPr>
        <p:txBody>
          <a:bodyPr spcFirstLastPara="1" wrap="square" lIns="91425" tIns="91425" rIns="91425" bIns="91425" anchor="ctr" anchorCtr="0">
            <a:normAutofit/>
          </a:bodyPr>
          <a:lstStyle>
            <a:lvl1pPr lvl="0" algn="ctr" rtl="0">
              <a:spcBef>
                <a:spcPts val="0"/>
              </a:spcBef>
              <a:spcAft>
                <a:spcPts val="0"/>
              </a:spcAft>
              <a:buClr>
                <a:srgbClr val="000000"/>
              </a:buClr>
              <a:buSzPts val="1600"/>
              <a:buNone/>
              <a:defRPr sz="20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323" name="Google Shape;1323;p20"/>
          <p:cNvSpPr txBox="1">
            <a:spLocks noGrp="1"/>
          </p:cNvSpPr>
          <p:nvPr>
            <p:ph type="subTitle" idx="7"/>
          </p:nvPr>
        </p:nvSpPr>
        <p:spPr>
          <a:xfrm>
            <a:off x="5977725" y="3852800"/>
            <a:ext cx="2098500" cy="5259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324" name="Google Shape;1324;p20"/>
          <p:cNvSpPr txBox="1">
            <a:spLocks noGrp="1"/>
          </p:cNvSpPr>
          <p:nvPr>
            <p:ph type="ctrTitle" idx="8"/>
          </p:nvPr>
        </p:nvSpPr>
        <p:spPr>
          <a:xfrm>
            <a:off x="1307625" y="1785725"/>
            <a:ext cx="1618800" cy="415800"/>
          </a:xfrm>
          <a:prstGeom prst="rect">
            <a:avLst/>
          </a:prstGeom>
          <a:ln>
            <a:noFill/>
          </a:ln>
        </p:spPr>
        <p:txBody>
          <a:bodyPr spcFirstLastPara="1" wrap="square" lIns="91425" tIns="91425" rIns="91425" bIns="91425" anchor="ctr" anchorCtr="0">
            <a:normAutofit/>
          </a:bodyPr>
          <a:lstStyle>
            <a:lvl1pPr lvl="0" algn="ctr" rtl="0">
              <a:spcBef>
                <a:spcPts val="0"/>
              </a:spcBef>
              <a:spcAft>
                <a:spcPts val="0"/>
              </a:spcAft>
              <a:buClr>
                <a:srgbClr val="000000"/>
              </a:buClr>
              <a:buSzPts val="1600"/>
              <a:buNone/>
              <a:defRPr sz="20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325" name="Google Shape;1325;p20"/>
          <p:cNvSpPr txBox="1">
            <a:spLocks noGrp="1"/>
          </p:cNvSpPr>
          <p:nvPr>
            <p:ph type="subTitle" idx="9"/>
          </p:nvPr>
        </p:nvSpPr>
        <p:spPr>
          <a:xfrm>
            <a:off x="1070025" y="2225850"/>
            <a:ext cx="2094000" cy="5220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326" name="Google Shape;1326;p20"/>
          <p:cNvSpPr txBox="1">
            <a:spLocks noGrp="1"/>
          </p:cNvSpPr>
          <p:nvPr>
            <p:ph type="ctrTitle" idx="13"/>
          </p:nvPr>
        </p:nvSpPr>
        <p:spPr>
          <a:xfrm>
            <a:off x="1307625" y="3394675"/>
            <a:ext cx="1618800" cy="415800"/>
          </a:xfrm>
          <a:prstGeom prst="rect">
            <a:avLst/>
          </a:prstGeom>
          <a:ln>
            <a:noFill/>
          </a:ln>
        </p:spPr>
        <p:txBody>
          <a:bodyPr spcFirstLastPara="1" wrap="square" lIns="91425" tIns="91425" rIns="91425" bIns="91425" anchor="ctr" anchorCtr="0">
            <a:normAutofit/>
          </a:bodyPr>
          <a:lstStyle>
            <a:lvl1pPr lvl="0" algn="ctr" rtl="0">
              <a:spcBef>
                <a:spcPts val="0"/>
              </a:spcBef>
              <a:spcAft>
                <a:spcPts val="0"/>
              </a:spcAft>
              <a:buClr>
                <a:srgbClr val="000000"/>
              </a:buClr>
              <a:buSzPts val="1600"/>
              <a:buNone/>
              <a:defRPr sz="2000"/>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1327" name="Google Shape;1327;p20"/>
          <p:cNvSpPr txBox="1">
            <a:spLocks noGrp="1"/>
          </p:cNvSpPr>
          <p:nvPr>
            <p:ph type="subTitle" idx="14"/>
          </p:nvPr>
        </p:nvSpPr>
        <p:spPr>
          <a:xfrm>
            <a:off x="1067775" y="3852800"/>
            <a:ext cx="2098500" cy="5259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328" name="Google Shape;1328;p20"/>
          <p:cNvSpPr/>
          <p:nvPr/>
        </p:nvSpPr>
        <p:spPr>
          <a:xfrm>
            <a:off x="706230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0"/>
          <p:cNvSpPr/>
          <p:nvPr/>
        </p:nvSpPr>
        <p:spPr>
          <a:xfrm>
            <a:off x="8430903" y="43914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0"/>
          <p:cNvSpPr/>
          <p:nvPr/>
        </p:nvSpPr>
        <p:spPr>
          <a:xfrm>
            <a:off x="8430897" y="4926400"/>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0"/>
          <p:cNvSpPr/>
          <p:nvPr/>
        </p:nvSpPr>
        <p:spPr>
          <a:xfrm>
            <a:off x="-296597" y="28656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0"/>
          <p:cNvSpPr/>
          <p:nvPr/>
        </p:nvSpPr>
        <p:spPr>
          <a:xfrm>
            <a:off x="-124875" y="3865925"/>
            <a:ext cx="350400" cy="350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0"/>
          <p:cNvSpPr/>
          <p:nvPr/>
        </p:nvSpPr>
        <p:spPr>
          <a:xfrm rot="-5400000">
            <a:off x="8055062" y="1062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0"/>
          <p:cNvSpPr/>
          <p:nvPr/>
        </p:nvSpPr>
        <p:spPr>
          <a:xfrm>
            <a:off x="242525" y="4546975"/>
            <a:ext cx="415800" cy="4158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0"/>
          <p:cNvSpPr/>
          <p:nvPr/>
        </p:nvSpPr>
        <p:spPr>
          <a:xfrm>
            <a:off x="156247" y="496277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0"/>
          <p:cNvSpPr/>
          <p:nvPr/>
        </p:nvSpPr>
        <p:spPr>
          <a:xfrm>
            <a:off x="1284325" y="4793796"/>
            <a:ext cx="224100" cy="224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0"/>
          <p:cNvSpPr/>
          <p:nvPr/>
        </p:nvSpPr>
        <p:spPr>
          <a:xfrm>
            <a:off x="190600" y="-88300"/>
            <a:ext cx="613200" cy="613200"/>
          </a:xfrm>
          <a:prstGeom prst="star4">
            <a:avLst>
              <a:gd name="adj" fmla="val 19794"/>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0"/>
          <p:cNvSpPr/>
          <p:nvPr/>
        </p:nvSpPr>
        <p:spPr>
          <a:xfrm>
            <a:off x="8121150" y="106259"/>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0"/>
          <p:cNvSpPr/>
          <p:nvPr/>
        </p:nvSpPr>
        <p:spPr>
          <a:xfrm>
            <a:off x="8650837" y="3992136"/>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0"/>
          <p:cNvSpPr/>
          <p:nvPr/>
        </p:nvSpPr>
        <p:spPr>
          <a:xfrm>
            <a:off x="8848347" y="10758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0"/>
          <p:cNvSpPr txBox="1">
            <a:spLocks noGrp="1"/>
          </p:cNvSpPr>
          <p:nvPr>
            <p:ph type="title" idx="15"/>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91"/>
        <p:cNvGrpSpPr/>
        <p:nvPr/>
      </p:nvGrpSpPr>
      <p:grpSpPr>
        <a:xfrm>
          <a:off x="0" y="0"/>
          <a:ext cx="0" cy="0"/>
          <a:chOff x="0" y="0"/>
          <a:chExt cx="0" cy="0"/>
        </a:xfrm>
      </p:grpSpPr>
      <p:grpSp>
        <p:nvGrpSpPr>
          <p:cNvPr id="92" name="Google Shape;92;p3"/>
          <p:cNvGrpSpPr/>
          <p:nvPr/>
        </p:nvGrpSpPr>
        <p:grpSpPr>
          <a:xfrm>
            <a:off x="-100" y="-2100"/>
            <a:ext cx="9144129" cy="5149800"/>
            <a:chOff x="-100" y="-2100"/>
            <a:chExt cx="9144129" cy="5149800"/>
          </a:xfrm>
        </p:grpSpPr>
        <p:cxnSp>
          <p:nvCxnSpPr>
            <p:cNvPr id="93" name="Google Shape;93;p3"/>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3"/>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5" name="Google Shape;95;p3"/>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6" name="Google Shape;96;p3"/>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3"/>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3"/>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3"/>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0" name="Google Shape;100;p3"/>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3"/>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3"/>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103;p3"/>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5" name="Google Shape;105;p3"/>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6" name="Google Shape;106;p3"/>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7" name="Google Shape;107;p3"/>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8" name="Google Shape;108;p3"/>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09" name="Google Shape;109;p3"/>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0" name="Google Shape;110;p3"/>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1" name="Google Shape;111;p3"/>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2" name="Google Shape;112;p3"/>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3" name="Google Shape;113;p3"/>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4" name="Google Shape;114;p3"/>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3"/>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6" name="Google Shape;116;p3"/>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7" name="Google Shape;117;p3"/>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8" name="Google Shape;118;p3"/>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19" name="Google Shape;119;p3"/>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0" name="Google Shape;120;p3"/>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1" name="Google Shape;121;p3"/>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2" name="Google Shape;122;p3"/>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3" name="Google Shape;123;p3"/>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4" name="Google Shape;124;p3"/>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5" name="Google Shape;125;p3"/>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6" name="Google Shape;126;p3"/>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7" name="Google Shape;127;p3"/>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8" name="Google Shape;128;p3"/>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3"/>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0" name="Google Shape;130;p3"/>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1" name="Google Shape;131;p3"/>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2" name="Google Shape;132;p3"/>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3" name="Google Shape;133;p3"/>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3"/>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5" name="Google Shape;135;p3"/>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6" name="Google Shape;136;p3"/>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7" name="Google Shape;137;p3"/>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3"/>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3"/>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0" name="Google Shape;140;p3"/>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1" name="Google Shape;141;p3"/>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3"/>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3"/>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4" name="Google Shape;144;p3"/>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 name="Google Shape;145;p3"/>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 name="Google Shape;146;p3"/>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7" name="Google Shape;147;p3"/>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148" name="Google Shape;148;p3"/>
          <p:cNvSpPr txBox="1">
            <a:spLocks noGrp="1"/>
          </p:cNvSpPr>
          <p:nvPr>
            <p:ph type="title"/>
          </p:nvPr>
        </p:nvSpPr>
        <p:spPr>
          <a:xfrm>
            <a:off x="3102863" y="1738875"/>
            <a:ext cx="4578900" cy="7212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9" name="Google Shape;149;p3"/>
          <p:cNvSpPr txBox="1">
            <a:spLocks noGrp="1"/>
          </p:cNvSpPr>
          <p:nvPr>
            <p:ph type="subTitle" idx="1"/>
          </p:nvPr>
        </p:nvSpPr>
        <p:spPr>
          <a:xfrm>
            <a:off x="3102863" y="2567950"/>
            <a:ext cx="3501000" cy="681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p3"/>
          <p:cNvSpPr/>
          <p:nvPr/>
        </p:nvSpPr>
        <p:spPr>
          <a:xfrm>
            <a:off x="2519897" y="25177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789300" y="-490575"/>
            <a:ext cx="1317600" cy="1317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945442" y="195561"/>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65067" y="1025178"/>
            <a:ext cx="1659097" cy="273024"/>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5400000" flipH="1">
            <a:off x="7094191" y="5227486"/>
            <a:ext cx="2103230" cy="34605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5400000" flipH="1">
            <a:off x="7695040" y="4809335"/>
            <a:ext cx="2103230" cy="34605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10800000">
            <a:off x="8718250" y="770802"/>
            <a:ext cx="781800" cy="7818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10800000">
            <a:off x="8573615" y="539402"/>
            <a:ext cx="122400" cy="12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10800000">
            <a:off x="512300" y="4656300"/>
            <a:ext cx="1003200" cy="10032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9201064">
            <a:off x="1481778" y="4671995"/>
            <a:ext cx="91634" cy="9163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937249" y="4440344"/>
            <a:ext cx="488242" cy="488899"/>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606329" y="4672050"/>
            <a:ext cx="245400" cy="245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796549" y="164577"/>
            <a:ext cx="488242" cy="488899"/>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269004" y="558100"/>
            <a:ext cx="245400" cy="245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txBox="1">
            <a:spLocks noGrp="1"/>
          </p:cNvSpPr>
          <p:nvPr>
            <p:ph type="title" idx="2" hasCustomPrompt="1"/>
          </p:nvPr>
        </p:nvSpPr>
        <p:spPr>
          <a:xfrm>
            <a:off x="1501988" y="1438650"/>
            <a:ext cx="853200" cy="1047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6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CUSTOM_7">
    <p:bg>
      <p:bgPr>
        <a:solidFill>
          <a:schemeClr val="accent1"/>
        </a:solidFill>
        <a:effectLst/>
      </p:bgPr>
    </p:bg>
    <p:spTree>
      <p:nvGrpSpPr>
        <p:cNvPr id="1" name="Shape 1342"/>
        <p:cNvGrpSpPr/>
        <p:nvPr/>
      </p:nvGrpSpPr>
      <p:grpSpPr>
        <a:xfrm>
          <a:off x="0" y="0"/>
          <a:ext cx="0" cy="0"/>
          <a:chOff x="0" y="0"/>
          <a:chExt cx="0" cy="0"/>
        </a:xfrm>
      </p:grpSpPr>
      <p:grpSp>
        <p:nvGrpSpPr>
          <p:cNvPr id="1343" name="Google Shape;1343;p21"/>
          <p:cNvGrpSpPr/>
          <p:nvPr/>
        </p:nvGrpSpPr>
        <p:grpSpPr>
          <a:xfrm>
            <a:off x="-100" y="-2100"/>
            <a:ext cx="9144129" cy="5149800"/>
            <a:chOff x="-100" y="-2100"/>
            <a:chExt cx="9144129" cy="5149800"/>
          </a:xfrm>
        </p:grpSpPr>
        <p:cxnSp>
          <p:nvCxnSpPr>
            <p:cNvPr id="1344" name="Google Shape;1344;p21"/>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45" name="Google Shape;1345;p21"/>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46" name="Google Shape;1346;p21"/>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47" name="Google Shape;1347;p21"/>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48" name="Google Shape;1348;p21"/>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49" name="Google Shape;1349;p21"/>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0" name="Google Shape;1350;p21"/>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1" name="Google Shape;1351;p21"/>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2" name="Google Shape;1352;p21"/>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3" name="Google Shape;1353;p21"/>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4" name="Google Shape;1354;p21"/>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5" name="Google Shape;1355;p21"/>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6" name="Google Shape;1356;p21"/>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7" name="Google Shape;1357;p21"/>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8" name="Google Shape;1358;p21"/>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59" name="Google Shape;1359;p21"/>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0" name="Google Shape;1360;p21"/>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1" name="Google Shape;1361;p21"/>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2" name="Google Shape;1362;p21"/>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3" name="Google Shape;1363;p21"/>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4" name="Google Shape;1364;p21"/>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5" name="Google Shape;1365;p21"/>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6" name="Google Shape;1366;p21"/>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7" name="Google Shape;1367;p21"/>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8" name="Google Shape;1368;p21"/>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69" name="Google Shape;1369;p21"/>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0" name="Google Shape;1370;p21"/>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1" name="Google Shape;1371;p21"/>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2" name="Google Shape;1372;p21"/>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3" name="Google Shape;1373;p21"/>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4" name="Google Shape;1374;p21"/>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5" name="Google Shape;1375;p21"/>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6" name="Google Shape;1376;p21"/>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7" name="Google Shape;1377;p21"/>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8" name="Google Shape;1378;p21"/>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79" name="Google Shape;1379;p21"/>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380" name="Google Shape;1380;p21"/>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1" name="Google Shape;1381;p21"/>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2" name="Google Shape;1382;p21"/>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3" name="Google Shape;1383;p21"/>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4" name="Google Shape;1384;p21"/>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5" name="Google Shape;1385;p21"/>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6" name="Google Shape;1386;p21"/>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7" name="Google Shape;1387;p21"/>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8" name="Google Shape;1388;p21"/>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89" name="Google Shape;1389;p21"/>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0" name="Google Shape;1390;p21"/>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1" name="Google Shape;1391;p21"/>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2" name="Google Shape;1392;p21"/>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3" name="Google Shape;1393;p21"/>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4" name="Google Shape;1394;p21"/>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5" name="Google Shape;1395;p21"/>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6" name="Google Shape;1396;p21"/>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7" name="Google Shape;1397;p21"/>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398" name="Google Shape;1398;p21"/>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1399" name="Google Shape;1399;p21"/>
          <p:cNvSpPr txBox="1">
            <a:spLocks noGrp="1"/>
          </p:cNvSpPr>
          <p:nvPr>
            <p:ph type="title"/>
          </p:nvPr>
        </p:nvSpPr>
        <p:spPr>
          <a:xfrm>
            <a:off x="3219900" y="3036750"/>
            <a:ext cx="4080600" cy="572700"/>
          </a:xfrm>
          <a:prstGeom prst="rect">
            <a:avLst/>
          </a:prstGeom>
        </p:spPr>
        <p:txBody>
          <a:bodyPr spcFirstLastPara="1" wrap="square" lIns="91425" tIns="91425" rIns="91425" bIns="91425" anchor="t" anchorCtr="0">
            <a:normAutofit/>
          </a:bodyPr>
          <a:lstStyle>
            <a:lvl1pPr lvl="0" algn="r">
              <a:spcBef>
                <a:spcPts val="0"/>
              </a:spcBef>
              <a:spcAft>
                <a:spcPts val="0"/>
              </a:spcAft>
              <a:buSzPts val="2800"/>
              <a:buNone/>
              <a:defRPr sz="2020"/>
            </a:lvl1pPr>
            <a:lvl2pPr lvl="1">
              <a:spcBef>
                <a:spcPts val="0"/>
              </a:spcBef>
              <a:spcAft>
                <a:spcPts val="0"/>
              </a:spcAft>
              <a:buSzPts val="2800"/>
              <a:buNone/>
              <a:defRPr>
                <a:latin typeface="Titillium Web"/>
                <a:ea typeface="Titillium Web"/>
                <a:cs typeface="Titillium Web"/>
                <a:sym typeface="Titillium Web"/>
              </a:defRPr>
            </a:lvl2pPr>
            <a:lvl3pPr lvl="2">
              <a:spcBef>
                <a:spcPts val="0"/>
              </a:spcBef>
              <a:spcAft>
                <a:spcPts val="0"/>
              </a:spcAft>
              <a:buSzPts val="2800"/>
              <a:buNone/>
              <a:defRPr>
                <a:latin typeface="Titillium Web"/>
                <a:ea typeface="Titillium Web"/>
                <a:cs typeface="Titillium Web"/>
                <a:sym typeface="Titillium Web"/>
              </a:defRPr>
            </a:lvl3pPr>
            <a:lvl4pPr lvl="3">
              <a:spcBef>
                <a:spcPts val="0"/>
              </a:spcBef>
              <a:spcAft>
                <a:spcPts val="0"/>
              </a:spcAft>
              <a:buSzPts val="2800"/>
              <a:buNone/>
              <a:defRPr>
                <a:latin typeface="Titillium Web"/>
                <a:ea typeface="Titillium Web"/>
                <a:cs typeface="Titillium Web"/>
                <a:sym typeface="Titillium Web"/>
              </a:defRPr>
            </a:lvl4pPr>
            <a:lvl5pPr lvl="4">
              <a:spcBef>
                <a:spcPts val="0"/>
              </a:spcBef>
              <a:spcAft>
                <a:spcPts val="0"/>
              </a:spcAft>
              <a:buSzPts val="2800"/>
              <a:buNone/>
              <a:defRPr>
                <a:latin typeface="Titillium Web"/>
                <a:ea typeface="Titillium Web"/>
                <a:cs typeface="Titillium Web"/>
                <a:sym typeface="Titillium Web"/>
              </a:defRPr>
            </a:lvl5pPr>
            <a:lvl6pPr lvl="5">
              <a:spcBef>
                <a:spcPts val="0"/>
              </a:spcBef>
              <a:spcAft>
                <a:spcPts val="0"/>
              </a:spcAft>
              <a:buSzPts val="2800"/>
              <a:buNone/>
              <a:defRPr>
                <a:latin typeface="Titillium Web"/>
                <a:ea typeface="Titillium Web"/>
                <a:cs typeface="Titillium Web"/>
                <a:sym typeface="Titillium Web"/>
              </a:defRPr>
            </a:lvl6pPr>
            <a:lvl7pPr lvl="6">
              <a:spcBef>
                <a:spcPts val="0"/>
              </a:spcBef>
              <a:spcAft>
                <a:spcPts val="0"/>
              </a:spcAft>
              <a:buSzPts val="2800"/>
              <a:buNone/>
              <a:defRPr>
                <a:latin typeface="Titillium Web"/>
                <a:ea typeface="Titillium Web"/>
                <a:cs typeface="Titillium Web"/>
                <a:sym typeface="Titillium Web"/>
              </a:defRPr>
            </a:lvl7pPr>
            <a:lvl8pPr lvl="7">
              <a:spcBef>
                <a:spcPts val="0"/>
              </a:spcBef>
              <a:spcAft>
                <a:spcPts val="0"/>
              </a:spcAft>
              <a:buSzPts val="2800"/>
              <a:buNone/>
              <a:defRPr>
                <a:latin typeface="Titillium Web"/>
                <a:ea typeface="Titillium Web"/>
                <a:cs typeface="Titillium Web"/>
                <a:sym typeface="Titillium Web"/>
              </a:defRPr>
            </a:lvl8pPr>
            <a:lvl9pPr lvl="8">
              <a:spcBef>
                <a:spcPts val="0"/>
              </a:spcBef>
              <a:spcAft>
                <a:spcPts val="0"/>
              </a:spcAft>
              <a:buSzPts val="2800"/>
              <a:buNone/>
              <a:defRPr>
                <a:latin typeface="Titillium Web"/>
                <a:ea typeface="Titillium Web"/>
                <a:cs typeface="Titillium Web"/>
                <a:sym typeface="Titillium Web"/>
              </a:defRPr>
            </a:lvl9pPr>
          </a:lstStyle>
          <a:p>
            <a:endParaRPr/>
          </a:p>
        </p:txBody>
      </p:sp>
      <p:sp>
        <p:nvSpPr>
          <p:cNvPr id="1400" name="Google Shape;1400;p21"/>
          <p:cNvSpPr txBox="1">
            <a:spLocks noGrp="1"/>
          </p:cNvSpPr>
          <p:nvPr>
            <p:ph type="subTitle" idx="1"/>
          </p:nvPr>
        </p:nvSpPr>
        <p:spPr>
          <a:xfrm>
            <a:off x="1843500" y="1726025"/>
            <a:ext cx="5457000" cy="1129500"/>
          </a:xfrm>
          <a:prstGeom prst="rect">
            <a:avLst/>
          </a:prstGeom>
        </p:spPr>
        <p:txBody>
          <a:bodyPr spcFirstLastPara="1" wrap="square" lIns="91425" tIns="91425" rIns="91425" bIns="91425" anchor="b" anchorCtr="0">
            <a:normAutofit/>
          </a:bodyPr>
          <a:lstStyle>
            <a:lvl1pPr lvl="0" algn="r" rtl="0">
              <a:lnSpc>
                <a:spcPct val="9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1"/>
          <p:cNvSpPr/>
          <p:nvPr/>
        </p:nvSpPr>
        <p:spPr>
          <a:xfrm rot="-5400000">
            <a:off x="1321206" y="5038251"/>
            <a:ext cx="1599442" cy="263207"/>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a:off x="8430900" y="423000"/>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a:off x="-265229" y="111825"/>
            <a:ext cx="703200" cy="7032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1"/>
          <p:cNvSpPr/>
          <p:nvPr/>
        </p:nvSpPr>
        <p:spPr>
          <a:xfrm>
            <a:off x="8278899" y="1017825"/>
            <a:ext cx="646535" cy="64740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1"/>
          <p:cNvSpPr/>
          <p:nvPr/>
        </p:nvSpPr>
        <p:spPr>
          <a:xfrm>
            <a:off x="8445838" y="4227540"/>
            <a:ext cx="94800" cy="948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8341249" y="4266625"/>
            <a:ext cx="646535" cy="64740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799375" y="423000"/>
            <a:ext cx="415800" cy="4158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a:off x="713097" y="8388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a:off x="7895113" y="4695140"/>
            <a:ext cx="94800" cy="9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wesome words">
  <p:cSld name="TITLE_AND_BODY_1">
    <p:bg>
      <p:bgPr>
        <a:solidFill>
          <a:schemeClr val="accent4"/>
        </a:solidFill>
        <a:effectLst/>
      </p:bgPr>
    </p:bg>
    <p:spTree>
      <p:nvGrpSpPr>
        <p:cNvPr id="1" name="Shape 1410"/>
        <p:cNvGrpSpPr/>
        <p:nvPr/>
      </p:nvGrpSpPr>
      <p:grpSpPr>
        <a:xfrm>
          <a:off x="0" y="0"/>
          <a:ext cx="0" cy="0"/>
          <a:chOff x="0" y="0"/>
          <a:chExt cx="0" cy="0"/>
        </a:xfrm>
      </p:grpSpPr>
      <p:grpSp>
        <p:nvGrpSpPr>
          <p:cNvPr id="1411" name="Google Shape;1411;p22"/>
          <p:cNvGrpSpPr/>
          <p:nvPr/>
        </p:nvGrpSpPr>
        <p:grpSpPr>
          <a:xfrm>
            <a:off x="-100" y="-2100"/>
            <a:ext cx="9144129" cy="5149800"/>
            <a:chOff x="-100" y="-2100"/>
            <a:chExt cx="9144129" cy="5149800"/>
          </a:xfrm>
        </p:grpSpPr>
        <p:cxnSp>
          <p:nvCxnSpPr>
            <p:cNvPr id="1412" name="Google Shape;1412;p22"/>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3" name="Google Shape;1413;p22"/>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4" name="Google Shape;1414;p22"/>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5" name="Google Shape;1415;p22"/>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6" name="Google Shape;1416;p22"/>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7" name="Google Shape;1417;p22"/>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8" name="Google Shape;1418;p22"/>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19" name="Google Shape;1419;p22"/>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0" name="Google Shape;1420;p22"/>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1" name="Google Shape;1421;p22"/>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2" name="Google Shape;1422;p22"/>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3" name="Google Shape;1423;p22"/>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4" name="Google Shape;1424;p22"/>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5" name="Google Shape;1425;p22"/>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6" name="Google Shape;1426;p22"/>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7" name="Google Shape;1427;p22"/>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8" name="Google Shape;1428;p22"/>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29" name="Google Shape;1429;p22"/>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0" name="Google Shape;1430;p22"/>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1" name="Google Shape;1431;p22"/>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2" name="Google Shape;1432;p22"/>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3" name="Google Shape;1433;p22"/>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4" name="Google Shape;1434;p22"/>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5" name="Google Shape;1435;p22"/>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6" name="Google Shape;1436;p22"/>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7" name="Google Shape;1437;p22"/>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8" name="Google Shape;1438;p22"/>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39" name="Google Shape;1439;p22"/>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0" name="Google Shape;1440;p22"/>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1" name="Google Shape;1441;p22"/>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2" name="Google Shape;1442;p22"/>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3" name="Google Shape;1443;p22"/>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4" name="Google Shape;1444;p22"/>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5" name="Google Shape;1445;p22"/>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6" name="Google Shape;1446;p22"/>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7" name="Google Shape;1447;p22"/>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48" name="Google Shape;1448;p22"/>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49" name="Google Shape;1449;p22"/>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0" name="Google Shape;1450;p22"/>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1" name="Google Shape;1451;p22"/>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2" name="Google Shape;1452;p22"/>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3" name="Google Shape;1453;p22"/>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4" name="Google Shape;1454;p22"/>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5" name="Google Shape;1455;p22"/>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6" name="Google Shape;1456;p22"/>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7" name="Google Shape;1457;p22"/>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8" name="Google Shape;1458;p22"/>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59" name="Google Shape;1459;p22"/>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0" name="Google Shape;1460;p22"/>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1" name="Google Shape;1461;p22"/>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2" name="Google Shape;1462;p22"/>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3" name="Google Shape;1463;p22"/>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4" name="Google Shape;1464;p22"/>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5" name="Google Shape;1465;p22"/>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466" name="Google Shape;1466;p22"/>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1467" name="Google Shape;1467;p22"/>
          <p:cNvSpPr txBox="1">
            <a:spLocks noGrp="1"/>
          </p:cNvSpPr>
          <p:nvPr>
            <p:ph type="title"/>
          </p:nvPr>
        </p:nvSpPr>
        <p:spPr>
          <a:xfrm>
            <a:off x="1616175" y="1039925"/>
            <a:ext cx="4102500" cy="1867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1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8" name="Google Shape;1468;p22"/>
          <p:cNvSpPr txBox="1">
            <a:spLocks noGrp="1"/>
          </p:cNvSpPr>
          <p:nvPr>
            <p:ph type="body" idx="1"/>
          </p:nvPr>
        </p:nvSpPr>
        <p:spPr>
          <a:xfrm>
            <a:off x="3506450" y="3756500"/>
            <a:ext cx="4714800" cy="647400"/>
          </a:xfrm>
          <a:prstGeom prst="rect">
            <a:avLst/>
          </a:prstGeom>
        </p:spPr>
        <p:txBody>
          <a:bodyPr spcFirstLastPara="1" wrap="square" lIns="91425" tIns="91425" rIns="91425" bIns="91425" anchor="t" anchorCtr="0">
            <a:normAutofit/>
          </a:bodyPr>
          <a:lstStyle>
            <a:lvl1pPr marL="457200" lvl="0" indent="-317500" algn="ctr" rtl="0">
              <a:lnSpc>
                <a:spcPct val="100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69" name="Google Shape;1469;p22"/>
          <p:cNvSpPr/>
          <p:nvPr/>
        </p:nvSpPr>
        <p:spPr>
          <a:xfrm rot="-5400000">
            <a:off x="-395367" y="5022742"/>
            <a:ext cx="1903651" cy="313268"/>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386175" y="1363500"/>
            <a:ext cx="815100" cy="815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254029" y="111825"/>
            <a:ext cx="703200" cy="703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163599" y="1586100"/>
            <a:ext cx="646535" cy="64740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8635838" y="4733115"/>
            <a:ext cx="94800" cy="948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8635849" y="4684975"/>
            <a:ext cx="646535" cy="64740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
  <p:cSld name="TITLE_AND_BODY_2">
    <p:spTree>
      <p:nvGrpSpPr>
        <p:cNvPr id="1" name="Shape 1475"/>
        <p:cNvGrpSpPr/>
        <p:nvPr/>
      </p:nvGrpSpPr>
      <p:grpSpPr>
        <a:xfrm>
          <a:off x="0" y="0"/>
          <a:ext cx="0" cy="0"/>
          <a:chOff x="0" y="0"/>
          <a:chExt cx="0" cy="0"/>
        </a:xfrm>
      </p:grpSpPr>
      <p:grpSp>
        <p:nvGrpSpPr>
          <p:cNvPr id="1476" name="Google Shape;1476;p23"/>
          <p:cNvGrpSpPr/>
          <p:nvPr/>
        </p:nvGrpSpPr>
        <p:grpSpPr>
          <a:xfrm>
            <a:off x="-100" y="-2100"/>
            <a:ext cx="9144129" cy="5149800"/>
            <a:chOff x="-100" y="-2100"/>
            <a:chExt cx="9144129" cy="5149800"/>
          </a:xfrm>
        </p:grpSpPr>
        <p:cxnSp>
          <p:nvCxnSpPr>
            <p:cNvPr id="1477" name="Google Shape;1477;p23"/>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78" name="Google Shape;1478;p23"/>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79" name="Google Shape;1479;p23"/>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0" name="Google Shape;1480;p23"/>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1" name="Google Shape;1481;p23"/>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2" name="Google Shape;1482;p23"/>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3" name="Google Shape;1483;p23"/>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4" name="Google Shape;1484;p23"/>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5" name="Google Shape;1485;p23"/>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6" name="Google Shape;1486;p23"/>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7" name="Google Shape;1487;p23"/>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8" name="Google Shape;1488;p23"/>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89" name="Google Shape;1489;p23"/>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0" name="Google Shape;1490;p23"/>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1" name="Google Shape;1491;p23"/>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2" name="Google Shape;1492;p23"/>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3" name="Google Shape;1493;p23"/>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4" name="Google Shape;1494;p23"/>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5" name="Google Shape;1495;p23"/>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6" name="Google Shape;1496;p23"/>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7" name="Google Shape;1497;p23"/>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8" name="Google Shape;1498;p23"/>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499" name="Google Shape;1499;p23"/>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0" name="Google Shape;1500;p23"/>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1" name="Google Shape;1501;p23"/>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2" name="Google Shape;1502;p23"/>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3" name="Google Shape;1503;p23"/>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4" name="Google Shape;1504;p23"/>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5" name="Google Shape;1505;p23"/>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6" name="Google Shape;1506;p23"/>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7" name="Google Shape;1507;p23"/>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8" name="Google Shape;1508;p23"/>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09" name="Google Shape;1509;p23"/>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10" name="Google Shape;1510;p23"/>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11" name="Google Shape;1511;p23"/>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12" name="Google Shape;1512;p23"/>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13" name="Google Shape;1513;p23"/>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14" name="Google Shape;1514;p23"/>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15" name="Google Shape;1515;p23"/>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16" name="Google Shape;1516;p23"/>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17" name="Google Shape;1517;p23"/>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18" name="Google Shape;1518;p23"/>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19" name="Google Shape;1519;p23"/>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0" name="Google Shape;1520;p23"/>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1" name="Google Shape;1521;p23"/>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2" name="Google Shape;1522;p23"/>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3" name="Google Shape;1523;p23"/>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4" name="Google Shape;1524;p23"/>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5" name="Google Shape;1525;p23"/>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6" name="Google Shape;1526;p23"/>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7" name="Google Shape;1527;p23"/>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8" name="Google Shape;1528;p23"/>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29" name="Google Shape;1529;p23"/>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30" name="Google Shape;1530;p23"/>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31" name="Google Shape;1531;p23"/>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532" name="Google Shape;1532;p23"/>
          <p:cNvGrpSpPr/>
          <p:nvPr/>
        </p:nvGrpSpPr>
        <p:grpSpPr>
          <a:xfrm>
            <a:off x="701025" y="539400"/>
            <a:ext cx="7731300" cy="4064700"/>
            <a:chOff x="701025" y="539400"/>
            <a:chExt cx="7731300" cy="4064700"/>
          </a:xfrm>
        </p:grpSpPr>
        <p:sp>
          <p:nvSpPr>
            <p:cNvPr id="1533" name="Google Shape;1533;p23"/>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4" name="Google Shape;1534;p23"/>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535" name="Google Shape;1535;p23"/>
            <p:cNvGrpSpPr/>
            <p:nvPr/>
          </p:nvGrpSpPr>
          <p:grpSpPr>
            <a:xfrm>
              <a:off x="941925" y="763050"/>
              <a:ext cx="716485" cy="147300"/>
              <a:chOff x="7468650" y="676950"/>
              <a:chExt cx="716485" cy="147300"/>
            </a:xfrm>
          </p:grpSpPr>
          <p:sp>
            <p:nvSpPr>
              <p:cNvPr id="1536" name="Google Shape;1536;p23"/>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39" name="Google Shape;1539;p23"/>
          <p:cNvSpPr/>
          <p:nvPr/>
        </p:nvSpPr>
        <p:spPr>
          <a:xfrm>
            <a:off x="119125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8655550" y="32611"/>
            <a:ext cx="613233" cy="614059"/>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8662222" y="5280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rot="-5400000">
            <a:off x="8218037" y="46800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253700" y="646671"/>
            <a:ext cx="224100" cy="22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a:off x="8279825" y="4584213"/>
            <a:ext cx="415800" cy="4158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91925" y="-130720"/>
            <a:ext cx="525900" cy="525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8556025" y="817222"/>
            <a:ext cx="415833" cy="416393"/>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123626" y="1054215"/>
            <a:ext cx="94800" cy="948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9" name="Google Shape;1549;p23"/>
          <p:cNvSpPr txBox="1">
            <a:spLocks noGrp="1"/>
          </p:cNvSpPr>
          <p:nvPr>
            <p:ph type="subTitle" idx="1"/>
          </p:nvPr>
        </p:nvSpPr>
        <p:spPr>
          <a:xfrm>
            <a:off x="987825" y="3038535"/>
            <a:ext cx="2912700" cy="1096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_AND_BODY_4">
    <p:spTree>
      <p:nvGrpSpPr>
        <p:cNvPr id="1" name="Shape 1550"/>
        <p:cNvGrpSpPr/>
        <p:nvPr/>
      </p:nvGrpSpPr>
      <p:grpSpPr>
        <a:xfrm>
          <a:off x="0" y="0"/>
          <a:ext cx="0" cy="0"/>
          <a:chOff x="0" y="0"/>
          <a:chExt cx="0" cy="0"/>
        </a:xfrm>
      </p:grpSpPr>
      <p:grpSp>
        <p:nvGrpSpPr>
          <p:cNvPr id="1551" name="Google Shape;1551;p24"/>
          <p:cNvGrpSpPr/>
          <p:nvPr/>
        </p:nvGrpSpPr>
        <p:grpSpPr>
          <a:xfrm>
            <a:off x="-100" y="-2100"/>
            <a:ext cx="9144129" cy="5149800"/>
            <a:chOff x="-100" y="-2100"/>
            <a:chExt cx="9144129" cy="5149800"/>
          </a:xfrm>
        </p:grpSpPr>
        <p:cxnSp>
          <p:nvCxnSpPr>
            <p:cNvPr id="1552" name="Google Shape;1552;p24"/>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3" name="Google Shape;1553;p24"/>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4" name="Google Shape;1554;p24"/>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5" name="Google Shape;1555;p24"/>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6" name="Google Shape;1556;p24"/>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7" name="Google Shape;1557;p24"/>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8" name="Google Shape;1558;p24"/>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59" name="Google Shape;1559;p24"/>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0" name="Google Shape;1560;p24"/>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1" name="Google Shape;1561;p24"/>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2" name="Google Shape;1562;p24"/>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3" name="Google Shape;1563;p24"/>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4" name="Google Shape;1564;p24"/>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5" name="Google Shape;1565;p24"/>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6" name="Google Shape;1566;p24"/>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7" name="Google Shape;1567;p24"/>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8" name="Google Shape;1568;p24"/>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69" name="Google Shape;1569;p24"/>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0" name="Google Shape;1570;p24"/>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1" name="Google Shape;1571;p24"/>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2" name="Google Shape;1572;p24"/>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3" name="Google Shape;1573;p24"/>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4" name="Google Shape;1574;p24"/>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5" name="Google Shape;1575;p24"/>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6" name="Google Shape;1576;p24"/>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7" name="Google Shape;1577;p24"/>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8" name="Google Shape;1578;p24"/>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79" name="Google Shape;1579;p24"/>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0" name="Google Shape;1580;p24"/>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1" name="Google Shape;1581;p24"/>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2" name="Google Shape;1582;p24"/>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3" name="Google Shape;1583;p24"/>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4" name="Google Shape;1584;p24"/>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5" name="Google Shape;1585;p24"/>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24"/>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24"/>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24"/>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89" name="Google Shape;1589;p24"/>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0" name="Google Shape;1590;p24"/>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24"/>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24"/>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24"/>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24"/>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24"/>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24"/>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24"/>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8" name="Google Shape;1598;p24"/>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24"/>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24"/>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24"/>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24"/>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3" name="Google Shape;1603;p24"/>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4" name="Google Shape;1604;p24"/>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5" name="Google Shape;1605;p24"/>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06" name="Google Shape;1606;p24"/>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607" name="Google Shape;1607;p24"/>
          <p:cNvGrpSpPr/>
          <p:nvPr/>
        </p:nvGrpSpPr>
        <p:grpSpPr>
          <a:xfrm>
            <a:off x="701025" y="539400"/>
            <a:ext cx="7731300" cy="4064700"/>
            <a:chOff x="701025" y="539400"/>
            <a:chExt cx="7731300" cy="4064700"/>
          </a:xfrm>
        </p:grpSpPr>
        <p:sp>
          <p:nvSpPr>
            <p:cNvPr id="1608" name="Google Shape;1608;p24"/>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24"/>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610" name="Google Shape;1610;p24"/>
            <p:cNvGrpSpPr/>
            <p:nvPr/>
          </p:nvGrpSpPr>
          <p:grpSpPr>
            <a:xfrm>
              <a:off x="941925" y="763050"/>
              <a:ext cx="716485" cy="147300"/>
              <a:chOff x="7468650" y="676950"/>
              <a:chExt cx="716485" cy="147300"/>
            </a:xfrm>
          </p:grpSpPr>
          <p:sp>
            <p:nvSpPr>
              <p:cNvPr id="1611" name="Google Shape;1611;p24"/>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4" name="Google Shape;1614;p24"/>
          <p:cNvSpPr/>
          <p:nvPr/>
        </p:nvSpPr>
        <p:spPr>
          <a:xfrm>
            <a:off x="697195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8430903" y="43914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8430897" y="49264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296597" y="39601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124875" y="633775"/>
            <a:ext cx="350400" cy="350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8166422" y="47548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8131262" y="1062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343000" y="4665538"/>
            <a:ext cx="613200" cy="6132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388000" y="-82575"/>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225522" y="3332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2323425" y="4762046"/>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6" name="Google Shape;1626;p24"/>
          <p:cNvSpPr txBox="1">
            <a:spLocks noGrp="1"/>
          </p:cNvSpPr>
          <p:nvPr>
            <p:ph type="subTitle" idx="1"/>
          </p:nvPr>
        </p:nvSpPr>
        <p:spPr>
          <a:xfrm>
            <a:off x="4471813" y="3027725"/>
            <a:ext cx="3517200" cy="10962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400"/>
              <a:buNone/>
              <a:defRPr sz="1600"/>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_AND_BODY_4_1">
    <p:spTree>
      <p:nvGrpSpPr>
        <p:cNvPr id="1" name="Shape 1627"/>
        <p:cNvGrpSpPr/>
        <p:nvPr/>
      </p:nvGrpSpPr>
      <p:grpSpPr>
        <a:xfrm>
          <a:off x="0" y="0"/>
          <a:ext cx="0" cy="0"/>
          <a:chOff x="0" y="0"/>
          <a:chExt cx="0" cy="0"/>
        </a:xfrm>
      </p:grpSpPr>
      <p:grpSp>
        <p:nvGrpSpPr>
          <p:cNvPr id="1628" name="Google Shape;1628;p25"/>
          <p:cNvGrpSpPr/>
          <p:nvPr/>
        </p:nvGrpSpPr>
        <p:grpSpPr>
          <a:xfrm>
            <a:off x="-100" y="-2100"/>
            <a:ext cx="9144129" cy="5149800"/>
            <a:chOff x="-100" y="-2100"/>
            <a:chExt cx="9144129" cy="5149800"/>
          </a:xfrm>
        </p:grpSpPr>
        <p:cxnSp>
          <p:nvCxnSpPr>
            <p:cNvPr id="1629" name="Google Shape;1629;p25"/>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25"/>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25"/>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25"/>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25"/>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25"/>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5" name="Google Shape;1635;p25"/>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25"/>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25"/>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25"/>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25"/>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0" name="Google Shape;1640;p25"/>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1" name="Google Shape;1641;p25"/>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2" name="Google Shape;1642;p25"/>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3" name="Google Shape;1643;p25"/>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4" name="Google Shape;1644;p25"/>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5" name="Google Shape;1645;p25"/>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6" name="Google Shape;1646;p25"/>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7" name="Google Shape;1647;p25"/>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25"/>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25"/>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0" name="Google Shape;1650;p25"/>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1" name="Google Shape;1651;p25"/>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2" name="Google Shape;1652;p25"/>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3" name="Google Shape;1653;p25"/>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4" name="Google Shape;1654;p25"/>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5" name="Google Shape;1655;p25"/>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6" name="Google Shape;1656;p25"/>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7" name="Google Shape;1657;p25"/>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8" name="Google Shape;1658;p25"/>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59" name="Google Shape;1659;p25"/>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60" name="Google Shape;1660;p25"/>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61" name="Google Shape;1661;p25"/>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62" name="Google Shape;1662;p25"/>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63" name="Google Shape;1663;p25"/>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64" name="Google Shape;1664;p25"/>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65" name="Google Shape;1665;p25"/>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66" name="Google Shape;1666;p25"/>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67" name="Google Shape;1667;p25"/>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68" name="Google Shape;1668;p25"/>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69" name="Google Shape;1669;p25"/>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0" name="Google Shape;1670;p25"/>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1" name="Google Shape;1671;p25"/>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2" name="Google Shape;1672;p25"/>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3" name="Google Shape;1673;p25"/>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4" name="Google Shape;1674;p25"/>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5" name="Google Shape;1675;p25"/>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6" name="Google Shape;1676;p25"/>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7" name="Google Shape;1677;p25"/>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8" name="Google Shape;1678;p25"/>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79" name="Google Shape;1679;p25"/>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80" name="Google Shape;1680;p25"/>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81" name="Google Shape;1681;p25"/>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82" name="Google Shape;1682;p25"/>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683" name="Google Shape;1683;p25"/>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684" name="Google Shape;1684;p25"/>
          <p:cNvGrpSpPr/>
          <p:nvPr/>
        </p:nvGrpSpPr>
        <p:grpSpPr>
          <a:xfrm>
            <a:off x="701025" y="539400"/>
            <a:ext cx="7731300" cy="4064700"/>
            <a:chOff x="701025" y="539400"/>
            <a:chExt cx="7731300" cy="4064700"/>
          </a:xfrm>
        </p:grpSpPr>
        <p:sp>
          <p:nvSpPr>
            <p:cNvPr id="1685" name="Google Shape;1685;p25"/>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6" name="Google Shape;1686;p25"/>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687" name="Google Shape;1687;p25"/>
            <p:cNvGrpSpPr/>
            <p:nvPr/>
          </p:nvGrpSpPr>
          <p:grpSpPr>
            <a:xfrm>
              <a:off x="941925" y="763050"/>
              <a:ext cx="716485" cy="147300"/>
              <a:chOff x="7468650" y="676950"/>
              <a:chExt cx="716485" cy="147300"/>
            </a:xfrm>
          </p:grpSpPr>
          <p:sp>
            <p:nvSpPr>
              <p:cNvPr id="1688" name="Google Shape;1688;p25"/>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1" name="Google Shape;1691;p25"/>
          <p:cNvSpPr txBox="1">
            <a:spLocks noGrp="1"/>
          </p:cNvSpPr>
          <p:nvPr>
            <p:ph type="body" idx="1"/>
          </p:nvPr>
        </p:nvSpPr>
        <p:spPr>
          <a:xfrm>
            <a:off x="969150" y="1287000"/>
            <a:ext cx="4696200" cy="1237200"/>
          </a:xfrm>
          <a:prstGeom prst="rect">
            <a:avLst/>
          </a:prstGeom>
        </p:spPr>
        <p:txBody>
          <a:bodyPr spcFirstLastPara="1" wrap="square" lIns="91425" tIns="91425" rIns="91425" bIns="91425" anchor="t" anchorCtr="0">
            <a:normAutofit/>
          </a:bodyPr>
          <a:lstStyle>
            <a:lvl1pPr marL="457200" lvl="0" indent="-292100" rtl="0">
              <a:lnSpc>
                <a:spcPct val="100000"/>
              </a:lnSpc>
              <a:spcBef>
                <a:spcPts val="0"/>
              </a:spcBef>
              <a:spcAft>
                <a:spcPts val="0"/>
              </a:spcAft>
              <a:buClr>
                <a:srgbClr val="999999"/>
              </a:buClr>
              <a:buSzPts val="1000"/>
              <a:buFont typeface="Anaheim"/>
              <a:buChar char="●"/>
              <a:defRPr/>
            </a:lvl1pPr>
            <a:lvl2pPr marL="914400" lvl="1" indent="-279400" rtl="0">
              <a:spcBef>
                <a:spcPts val="0"/>
              </a:spcBef>
              <a:spcAft>
                <a:spcPts val="0"/>
              </a:spcAft>
              <a:buClr>
                <a:srgbClr val="999999"/>
              </a:buClr>
              <a:buSzPts val="800"/>
              <a:buFont typeface="Open Sans"/>
              <a:buChar char="○"/>
              <a:defRPr/>
            </a:lvl2pPr>
            <a:lvl3pPr marL="1371600" lvl="2" indent="-279400" rtl="0">
              <a:spcBef>
                <a:spcPts val="0"/>
              </a:spcBef>
              <a:spcAft>
                <a:spcPts val="0"/>
              </a:spcAft>
              <a:buClr>
                <a:srgbClr val="999999"/>
              </a:buClr>
              <a:buSzPts val="800"/>
              <a:buFont typeface="Open Sans"/>
              <a:buChar char="■"/>
              <a:defRPr/>
            </a:lvl3pPr>
            <a:lvl4pPr marL="1828800" lvl="3" indent="-279400" rtl="0">
              <a:spcBef>
                <a:spcPts val="0"/>
              </a:spcBef>
              <a:spcAft>
                <a:spcPts val="0"/>
              </a:spcAft>
              <a:buClr>
                <a:srgbClr val="999999"/>
              </a:buClr>
              <a:buSzPts val="800"/>
              <a:buFont typeface="Open Sans"/>
              <a:buChar char="●"/>
              <a:defRPr/>
            </a:lvl4pPr>
            <a:lvl5pPr marL="2286000" lvl="4" indent="-304800" rtl="0">
              <a:spcBef>
                <a:spcPts val="0"/>
              </a:spcBef>
              <a:spcAft>
                <a:spcPts val="0"/>
              </a:spcAft>
              <a:buClr>
                <a:srgbClr val="999999"/>
              </a:buClr>
              <a:buSzPts val="1200"/>
              <a:buFont typeface="Open Sans"/>
              <a:buChar char="○"/>
              <a:defRPr/>
            </a:lvl5pPr>
            <a:lvl6pPr marL="2743200" lvl="5" indent="-304800" rtl="0">
              <a:spcBef>
                <a:spcPts val="0"/>
              </a:spcBef>
              <a:spcAft>
                <a:spcPts val="0"/>
              </a:spcAft>
              <a:buClr>
                <a:srgbClr val="999999"/>
              </a:buClr>
              <a:buSzPts val="1200"/>
              <a:buFont typeface="Open Sans"/>
              <a:buChar char="■"/>
              <a:defRPr/>
            </a:lvl6pPr>
            <a:lvl7pPr marL="3200400" lvl="6" indent="-273050" rtl="0">
              <a:spcBef>
                <a:spcPts val="0"/>
              </a:spcBef>
              <a:spcAft>
                <a:spcPts val="0"/>
              </a:spcAft>
              <a:buClr>
                <a:srgbClr val="999999"/>
              </a:buClr>
              <a:buSzPts val="700"/>
              <a:buFont typeface="Open Sans"/>
              <a:buChar char="●"/>
              <a:defRPr/>
            </a:lvl7pPr>
            <a:lvl8pPr marL="3657600" lvl="7" indent="-273050" rtl="0">
              <a:spcBef>
                <a:spcPts val="0"/>
              </a:spcBef>
              <a:spcAft>
                <a:spcPts val="0"/>
              </a:spcAft>
              <a:buClr>
                <a:srgbClr val="999999"/>
              </a:buClr>
              <a:buSzPts val="700"/>
              <a:buFont typeface="Open Sans"/>
              <a:buChar char="○"/>
              <a:defRPr/>
            </a:lvl8pPr>
            <a:lvl9pPr marL="4114800" lvl="8" indent="-266700" rtl="0">
              <a:spcBef>
                <a:spcPts val="0"/>
              </a:spcBef>
              <a:spcAft>
                <a:spcPts val="0"/>
              </a:spcAft>
              <a:buClr>
                <a:srgbClr val="999999"/>
              </a:buClr>
              <a:buSzPts val="600"/>
              <a:buFont typeface="Open Sans"/>
              <a:buChar char="■"/>
              <a:defRPr/>
            </a:lvl9pPr>
          </a:lstStyle>
          <a:p>
            <a:endParaRPr/>
          </a:p>
        </p:txBody>
      </p:sp>
      <p:sp>
        <p:nvSpPr>
          <p:cNvPr id="1692" name="Google Shape;1692;p25"/>
          <p:cNvSpPr/>
          <p:nvPr/>
        </p:nvSpPr>
        <p:spPr>
          <a:xfrm>
            <a:off x="7092429"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a:off x="8430903" y="43914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a:off x="1322753" y="47548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a:off x="537900" y="-108675"/>
            <a:ext cx="350400" cy="350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a:off x="8166422" y="47548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a:off x="8131262" y="1062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a:off x="179925" y="539400"/>
            <a:ext cx="415800" cy="4158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a:off x="225522" y="3332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a:off x="149325" y="4325871"/>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a:off x="8700650" y="3773375"/>
            <a:ext cx="524100" cy="5241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a:off x="6927947" y="2417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a:off x="225525" y="4730576"/>
            <a:ext cx="601731" cy="602541"/>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_AND_BODY_4_1_1">
    <p:spTree>
      <p:nvGrpSpPr>
        <p:cNvPr id="1" name="Shape 1705"/>
        <p:cNvGrpSpPr/>
        <p:nvPr/>
      </p:nvGrpSpPr>
      <p:grpSpPr>
        <a:xfrm>
          <a:off x="0" y="0"/>
          <a:ext cx="0" cy="0"/>
          <a:chOff x="0" y="0"/>
          <a:chExt cx="0" cy="0"/>
        </a:xfrm>
      </p:grpSpPr>
      <p:grpSp>
        <p:nvGrpSpPr>
          <p:cNvPr id="1706" name="Google Shape;1706;p26"/>
          <p:cNvGrpSpPr/>
          <p:nvPr/>
        </p:nvGrpSpPr>
        <p:grpSpPr>
          <a:xfrm>
            <a:off x="-100" y="-2100"/>
            <a:ext cx="9144129" cy="5149800"/>
            <a:chOff x="-100" y="-2100"/>
            <a:chExt cx="9144129" cy="5149800"/>
          </a:xfrm>
        </p:grpSpPr>
        <p:cxnSp>
          <p:nvCxnSpPr>
            <p:cNvPr id="1707" name="Google Shape;1707;p26"/>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08" name="Google Shape;1708;p26"/>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09" name="Google Shape;1709;p26"/>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0" name="Google Shape;1710;p26"/>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1" name="Google Shape;1711;p26"/>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2" name="Google Shape;1712;p26"/>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3" name="Google Shape;1713;p26"/>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4" name="Google Shape;1714;p26"/>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5" name="Google Shape;1715;p26"/>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6" name="Google Shape;1716;p26"/>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7" name="Google Shape;1717;p26"/>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8" name="Google Shape;1718;p26"/>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9" name="Google Shape;1719;p26"/>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0" name="Google Shape;1720;p26"/>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1" name="Google Shape;1721;p26"/>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2" name="Google Shape;1722;p26"/>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3" name="Google Shape;1723;p26"/>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4" name="Google Shape;1724;p26"/>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5" name="Google Shape;1725;p26"/>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6" name="Google Shape;1726;p26"/>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7" name="Google Shape;1727;p26"/>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8" name="Google Shape;1728;p26"/>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9" name="Google Shape;1729;p26"/>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0" name="Google Shape;1730;p26"/>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1" name="Google Shape;1731;p26"/>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2" name="Google Shape;1732;p26"/>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3" name="Google Shape;1733;p26"/>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4" name="Google Shape;1734;p26"/>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5" name="Google Shape;1735;p26"/>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6" name="Google Shape;1736;p26"/>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7" name="Google Shape;1737;p26"/>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8" name="Google Shape;1738;p26"/>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9" name="Google Shape;1739;p26"/>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40" name="Google Shape;1740;p26"/>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41" name="Google Shape;1741;p26"/>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42" name="Google Shape;1742;p26"/>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43" name="Google Shape;1743;p26"/>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44" name="Google Shape;1744;p26"/>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45" name="Google Shape;1745;p26"/>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46" name="Google Shape;1746;p26"/>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47" name="Google Shape;1747;p26"/>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48" name="Google Shape;1748;p26"/>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49" name="Google Shape;1749;p26"/>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0" name="Google Shape;1750;p26"/>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1" name="Google Shape;1751;p26"/>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2" name="Google Shape;1752;p26"/>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3" name="Google Shape;1753;p26"/>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4" name="Google Shape;1754;p26"/>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5" name="Google Shape;1755;p26"/>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6" name="Google Shape;1756;p26"/>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7" name="Google Shape;1757;p26"/>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8" name="Google Shape;1758;p26"/>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59" name="Google Shape;1759;p26"/>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60" name="Google Shape;1760;p26"/>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761" name="Google Shape;1761;p26"/>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762" name="Google Shape;1762;p26"/>
          <p:cNvGrpSpPr/>
          <p:nvPr/>
        </p:nvGrpSpPr>
        <p:grpSpPr>
          <a:xfrm>
            <a:off x="701025" y="539400"/>
            <a:ext cx="7731300" cy="4064700"/>
            <a:chOff x="701025" y="539400"/>
            <a:chExt cx="7731300" cy="4064700"/>
          </a:xfrm>
        </p:grpSpPr>
        <p:sp>
          <p:nvSpPr>
            <p:cNvPr id="1763" name="Google Shape;1763;p26"/>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4" name="Google Shape;1764;p26"/>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765" name="Google Shape;1765;p26"/>
            <p:cNvGrpSpPr/>
            <p:nvPr/>
          </p:nvGrpSpPr>
          <p:grpSpPr>
            <a:xfrm>
              <a:off x="941925" y="763050"/>
              <a:ext cx="716485" cy="147300"/>
              <a:chOff x="7468650" y="676950"/>
              <a:chExt cx="716485" cy="147300"/>
            </a:xfrm>
          </p:grpSpPr>
          <p:sp>
            <p:nvSpPr>
              <p:cNvPr id="1766" name="Google Shape;1766;p26"/>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9" name="Google Shape;1769;p26"/>
          <p:cNvSpPr txBox="1">
            <a:spLocks noGrp="1"/>
          </p:cNvSpPr>
          <p:nvPr>
            <p:ph type="body" idx="1"/>
          </p:nvPr>
        </p:nvSpPr>
        <p:spPr>
          <a:xfrm>
            <a:off x="969000" y="1299550"/>
            <a:ext cx="5037300" cy="3047100"/>
          </a:xfrm>
          <a:prstGeom prst="rect">
            <a:avLst/>
          </a:prstGeom>
        </p:spPr>
        <p:txBody>
          <a:bodyPr spcFirstLastPara="1" wrap="square" lIns="91425" tIns="91425" rIns="91425" bIns="91425" anchor="t" anchorCtr="0">
            <a:normAutofit/>
          </a:bodyPr>
          <a:lstStyle>
            <a:lvl1pPr marL="457200" lvl="0" indent="-292100" rtl="0">
              <a:lnSpc>
                <a:spcPct val="100000"/>
              </a:lnSpc>
              <a:spcBef>
                <a:spcPts val="0"/>
              </a:spcBef>
              <a:spcAft>
                <a:spcPts val="0"/>
              </a:spcAft>
              <a:buClr>
                <a:srgbClr val="999999"/>
              </a:buClr>
              <a:buSzPts val="1000"/>
              <a:buFont typeface="Anaheim"/>
              <a:buChar char="●"/>
              <a:defRPr/>
            </a:lvl1pPr>
            <a:lvl2pPr marL="914400" lvl="1" indent="-279400" rtl="0">
              <a:spcBef>
                <a:spcPts val="0"/>
              </a:spcBef>
              <a:spcAft>
                <a:spcPts val="0"/>
              </a:spcAft>
              <a:buClr>
                <a:srgbClr val="999999"/>
              </a:buClr>
              <a:buSzPts val="800"/>
              <a:buFont typeface="Open Sans"/>
              <a:buChar char="○"/>
              <a:defRPr/>
            </a:lvl2pPr>
            <a:lvl3pPr marL="1371600" lvl="2" indent="-279400" rtl="0">
              <a:spcBef>
                <a:spcPts val="0"/>
              </a:spcBef>
              <a:spcAft>
                <a:spcPts val="0"/>
              </a:spcAft>
              <a:buClr>
                <a:srgbClr val="999999"/>
              </a:buClr>
              <a:buSzPts val="800"/>
              <a:buFont typeface="Open Sans"/>
              <a:buChar char="■"/>
              <a:defRPr/>
            </a:lvl3pPr>
            <a:lvl4pPr marL="1828800" lvl="3" indent="-279400" rtl="0">
              <a:spcBef>
                <a:spcPts val="0"/>
              </a:spcBef>
              <a:spcAft>
                <a:spcPts val="0"/>
              </a:spcAft>
              <a:buClr>
                <a:srgbClr val="999999"/>
              </a:buClr>
              <a:buSzPts val="800"/>
              <a:buFont typeface="Open Sans"/>
              <a:buChar char="●"/>
              <a:defRPr/>
            </a:lvl4pPr>
            <a:lvl5pPr marL="2286000" lvl="4" indent="-304800" rtl="0">
              <a:spcBef>
                <a:spcPts val="0"/>
              </a:spcBef>
              <a:spcAft>
                <a:spcPts val="0"/>
              </a:spcAft>
              <a:buClr>
                <a:srgbClr val="999999"/>
              </a:buClr>
              <a:buSzPts val="1200"/>
              <a:buFont typeface="Open Sans"/>
              <a:buChar char="○"/>
              <a:defRPr/>
            </a:lvl5pPr>
            <a:lvl6pPr marL="2743200" lvl="5" indent="-304800" rtl="0">
              <a:spcBef>
                <a:spcPts val="0"/>
              </a:spcBef>
              <a:spcAft>
                <a:spcPts val="0"/>
              </a:spcAft>
              <a:buClr>
                <a:srgbClr val="999999"/>
              </a:buClr>
              <a:buSzPts val="1200"/>
              <a:buFont typeface="Open Sans"/>
              <a:buChar char="■"/>
              <a:defRPr/>
            </a:lvl6pPr>
            <a:lvl7pPr marL="3200400" lvl="6" indent="-273050" rtl="0">
              <a:spcBef>
                <a:spcPts val="0"/>
              </a:spcBef>
              <a:spcAft>
                <a:spcPts val="0"/>
              </a:spcAft>
              <a:buClr>
                <a:srgbClr val="999999"/>
              </a:buClr>
              <a:buSzPts val="700"/>
              <a:buFont typeface="Open Sans"/>
              <a:buChar char="●"/>
              <a:defRPr/>
            </a:lvl7pPr>
            <a:lvl8pPr marL="3657600" lvl="7" indent="-273050" rtl="0">
              <a:spcBef>
                <a:spcPts val="0"/>
              </a:spcBef>
              <a:spcAft>
                <a:spcPts val="0"/>
              </a:spcAft>
              <a:buClr>
                <a:srgbClr val="999999"/>
              </a:buClr>
              <a:buSzPts val="700"/>
              <a:buFont typeface="Open Sans"/>
              <a:buChar char="○"/>
              <a:defRPr/>
            </a:lvl8pPr>
            <a:lvl9pPr marL="4114800" lvl="8" indent="-266700" rtl="0">
              <a:spcBef>
                <a:spcPts val="0"/>
              </a:spcBef>
              <a:spcAft>
                <a:spcPts val="0"/>
              </a:spcAft>
              <a:buClr>
                <a:srgbClr val="999999"/>
              </a:buClr>
              <a:buSzPts val="600"/>
              <a:buFont typeface="Open Sans"/>
              <a:buChar char="■"/>
              <a:defRPr/>
            </a:lvl9pPr>
          </a:lstStyle>
          <a:p>
            <a:endParaRPr/>
          </a:p>
        </p:txBody>
      </p:sp>
      <p:grpSp>
        <p:nvGrpSpPr>
          <p:cNvPr id="1770" name="Google Shape;1770;p26"/>
          <p:cNvGrpSpPr/>
          <p:nvPr/>
        </p:nvGrpSpPr>
        <p:grpSpPr>
          <a:xfrm>
            <a:off x="701025" y="763050"/>
            <a:ext cx="7731300" cy="309625"/>
            <a:chOff x="701025" y="763050"/>
            <a:chExt cx="7731300" cy="309625"/>
          </a:xfrm>
        </p:grpSpPr>
        <p:cxnSp>
          <p:nvCxnSpPr>
            <p:cNvPr id="1771" name="Google Shape;1771;p26"/>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772" name="Google Shape;1772;p26"/>
            <p:cNvGrpSpPr/>
            <p:nvPr/>
          </p:nvGrpSpPr>
          <p:grpSpPr>
            <a:xfrm>
              <a:off x="941925" y="763050"/>
              <a:ext cx="716485" cy="147300"/>
              <a:chOff x="7468650" y="676950"/>
              <a:chExt cx="716485" cy="147300"/>
            </a:xfrm>
          </p:grpSpPr>
          <p:sp>
            <p:nvSpPr>
              <p:cNvPr id="1773" name="Google Shape;1773;p26"/>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6" name="Google Shape;1776;p26"/>
          <p:cNvSpPr/>
          <p:nvPr/>
        </p:nvSpPr>
        <p:spPr>
          <a:xfrm>
            <a:off x="7911752" y="-231675"/>
            <a:ext cx="564900" cy="564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6"/>
          <p:cNvSpPr/>
          <p:nvPr/>
        </p:nvSpPr>
        <p:spPr>
          <a:xfrm>
            <a:off x="6927947" y="2417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6"/>
          <p:cNvSpPr/>
          <p:nvPr/>
        </p:nvSpPr>
        <p:spPr>
          <a:xfrm>
            <a:off x="8385147" y="496756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155825" y="4483625"/>
            <a:ext cx="492600" cy="4926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403263" y="16787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6"/>
          <p:cNvSpPr/>
          <p:nvPr/>
        </p:nvSpPr>
        <p:spPr>
          <a:xfrm>
            <a:off x="232172" y="553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a:off x="667347" y="498286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flipH="1">
            <a:off x="8604578" y="439047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flipH="1">
            <a:off x="407757" y="80408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a:off x="8696078" y="677062"/>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a:off x="8696075" y="125738"/>
            <a:ext cx="330600" cy="3306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TITLE_AND_BODY_3">
    <p:spTree>
      <p:nvGrpSpPr>
        <p:cNvPr id="1" name="Shape 1788"/>
        <p:cNvGrpSpPr/>
        <p:nvPr/>
      </p:nvGrpSpPr>
      <p:grpSpPr>
        <a:xfrm>
          <a:off x="0" y="0"/>
          <a:ext cx="0" cy="0"/>
          <a:chOff x="0" y="0"/>
          <a:chExt cx="0" cy="0"/>
        </a:xfrm>
      </p:grpSpPr>
      <p:grpSp>
        <p:nvGrpSpPr>
          <p:cNvPr id="1789" name="Google Shape;1789;p27"/>
          <p:cNvGrpSpPr/>
          <p:nvPr/>
        </p:nvGrpSpPr>
        <p:grpSpPr>
          <a:xfrm>
            <a:off x="-100" y="-2100"/>
            <a:ext cx="9144129" cy="5149800"/>
            <a:chOff x="-100" y="-2100"/>
            <a:chExt cx="9144129" cy="5149800"/>
          </a:xfrm>
        </p:grpSpPr>
        <p:cxnSp>
          <p:nvCxnSpPr>
            <p:cNvPr id="1790" name="Google Shape;1790;p27"/>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1" name="Google Shape;1791;p27"/>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2" name="Google Shape;1792;p27"/>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3" name="Google Shape;1793;p27"/>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4" name="Google Shape;1794;p27"/>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5" name="Google Shape;1795;p27"/>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6" name="Google Shape;1796;p27"/>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7" name="Google Shape;1797;p27"/>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8" name="Google Shape;1798;p27"/>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9" name="Google Shape;1799;p27"/>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0" name="Google Shape;1800;p27"/>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1" name="Google Shape;1801;p27"/>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2" name="Google Shape;1802;p27"/>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3" name="Google Shape;1803;p27"/>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4" name="Google Shape;1804;p27"/>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5" name="Google Shape;1805;p27"/>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6" name="Google Shape;1806;p27"/>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7" name="Google Shape;1807;p27"/>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8" name="Google Shape;1808;p27"/>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9" name="Google Shape;1809;p27"/>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0" name="Google Shape;1810;p27"/>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1" name="Google Shape;1811;p27"/>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2" name="Google Shape;1812;p27"/>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3" name="Google Shape;1813;p27"/>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4" name="Google Shape;1814;p27"/>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5" name="Google Shape;1815;p27"/>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6" name="Google Shape;1816;p27"/>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7" name="Google Shape;1817;p27"/>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8" name="Google Shape;1818;p27"/>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9" name="Google Shape;1819;p27"/>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0" name="Google Shape;1820;p27"/>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1" name="Google Shape;1821;p27"/>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2" name="Google Shape;1822;p27"/>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3" name="Google Shape;1823;p27"/>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4" name="Google Shape;1824;p27"/>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5" name="Google Shape;1825;p27"/>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6" name="Google Shape;1826;p27"/>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27" name="Google Shape;1827;p27"/>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28" name="Google Shape;1828;p27"/>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29" name="Google Shape;1829;p27"/>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0" name="Google Shape;1830;p27"/>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1" name="Google Shape;1831;p27"/>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2" name="Google Shape;1832;p27"/>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3" name="Google Shape;1833;p27"/>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4" name="Google Shape;1834;p27"/>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5" name="Google Shape;1835;p27"/>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6" name="Google Shape;1836;p27"/>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7" name="Google Shape;1837;p27"/>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8" name="Google Shape;1838;p27"/>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39" name="Google Shape;1839;p27"/>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40" name="Google Shape;1840;p27"/>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41" name="Google Shape;1841;p27"/>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42" name="Google Shape;1842;p27"/>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43" name="Google Shape;1843;p27"/>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844" name="Google Shape;1844;p27"/>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845" name="Google Shape;1845;p27"/>
          <p:cNvGrpSpPr/>
          <p:nvPr/>
        </p:nvGrpSpPr>
        <p:grpSpPr>
          <a:xfrm>
            <a:off x="701025" y="539400"/>
            <a:ext cx="7731300" cy="4064700"/>
            <a:chOff x="701025" y="539400"/>
            <a:chExt cx="7731300" cy="4064700"/>
          </a:xfrm>
        </p:grpSpPr>
        <p:sp>
          <p:nvSpPr>
            <p:cNvPr id="1846" name="Google Shape;1846;p27"/>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7" name="Google Shape;1847;p27"/>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848" name="Google Shape;1848;p27"/>
            <p:cNvGrpSpPr/>
            <p:nvPr/>
          </p:nvGrpSpPr>
          <p:grpSpPr>
            <a:xfrm>
              <a:off x="941925" y="763050"/>
              <a:ext cx="716485" cy="147300"/>
              <a:chOff x="7468650" y="676950"/>
              <a:chExt cx="716485" cy="147300"/>
            </a:xfrm>
          </p:grpSpPr>
          <p:sp>
            <p:nvSpPr>
              <p:cNvPr id="1849" name="Google Shape;1849;p27"/>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7"/>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7"/>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52" name="Google Shape;1852;p27"/>
          <p:cNvSpPr/>
          <p:nvPr/>
        </p:nvSpPr>
        <p:spPr>
          <a:xfrm>
            <a:off x="751950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7"/>
          <p:cNvSpPr/>
          <p:nvPr/>
        </p:nvSpPr>
        <p:spPr>
          <a:xfrm>
            <a:off x="8430903" y="43914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7"/>
          <p:cNvSpPr/>
          <p:nvPr/>
        </p:nvSpPr>
        <p:spPr>
          <a:xfrm>
            <a:off x="1094153" y="47548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7"/>
          <p:cNvSpPr/>
          <p:nvPr/>
        </p:nvSpPr>
        <p:spPr>
          <a:xfrm>
            <a:off x="1167325" y="-235725"/>
            <a:ext cx="350400" cy="350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7"/>
          <p:cNvSpPr/>
          <p:nvPr/>
        </p:nvSpPr>
        <p:spPr>
          <a:xfrm>
            <a:off x="8166422" y="47548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7"/>
          <p:cNvSpPr/>
          <p:nvPr/>
        </p:nvSpPr>
        <p:spPr>
          <a:xfrm rot="-5400000">
            <a:off x="8131262" y="1062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7"/>
          <p:cNvSpPr/>
          <p:nvPr/>
        </p:nvSpPr>
        <p:spPr>
          <a:xfrm>
            <a:off x="343000" y="4665538"/>
            <a:ext cx="613200" cy="613200"/>
          </a:xfrm>
          <a:prstGeom prst="star4">
            <a:avLst>
              <a:gd name="adj" fmla="val 19794"/>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7"/>
          <p:cNvSpPr/>
          <p:nvPr/>
        </p:nvSpPr>
        <p:spPr>
          <a:xfrm>
            <a:off x="388000" y="-82575"/>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7"/>
          <p:cNvSpPr/>
          <p:nvPr/>
        </p:nvSpPr>
        <p:spPr>
          <a:xfrm>
            <a:off x="225522" y="3332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7"/>
          <p:cNvSpPr/>
          <p:nvPr/>
        </p:nvSpPr>
        <p:spPr>
          <a:xfrm>
            <a:off x="225525" y="4478271"/>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7"/>
          <p:cNvSpPr txBox="1">
            <a:spLocks noGrp="1"/>
          </p:cNvSpPr>
          <p:nvPr>
            <p:ph type="title" hasCustomPrompt="1"/>
          </p:nvPr>
        </p:nvSpPr>
        <p:spPr>
          <a:xfrm>
            <a:off x="2032000" y="1233021"/>
            <a:ext cx="4875000" cy="52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3" name="Google Shape;1863;p27"/>
          <p:cNvSpPr txBox="1">
            <a:spLocks noGrp="1"/>
          </p:cNvSpPr>
          <p:nvPr>
            <p:ph type="subTitle" idx="1"/>
          </p:nvPr>
        </p:nvSpPr>
        <p:spPr>
          <a:xfrm>
            <a:off x="1378350" y="1757250"/>
            <a:ext cx="6387300" cy="300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4" name="Google Shape;1864;p27"/>
          <p:cNvSpPr txBox="1">
            <a:spLocks noGrp="1"/>
          </p:cNvSpPr>
          <p:nvPr>
            <p:ph type="title" idx="2" hasCustomPrompt="1"/>
          </p:nvPr>
        </p:nvSpPr>
        <p:spPr>
          <a:xfrm>
            <a:off x="2032000" y="2384373"/>
            <a:ext cx="4875000" cy="52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5" name="Google Shape;1865;p27"/>
          <p:cNvSpPr txBox="1">
            <a:spLocks noGrp="1"/>
          </p:cNvSpPr>
          <p:nvPr>
            <p:ph type="subTitle" idx="3"/>
          </p:nvPr>
        </p:nvSpPr>
        <p:spPr>
          <a:xfrm>
            <a:off x="1378350" y="2908576"/>
            <a:ext cx="6387300" cy="300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6" name="Google Shape;1866;p27"/>
          <p:cNvSpPr txBox="1">
            <a:spLocks noGrp="1"/>
          </p:cNvSpPr>
          <p:nvPr>
            <p:ph type="title" idx="4" hasCustomPrompt="1"/>
          </p:nvPr>
        </p:nvSpPr>
        <p:spPr>
          <a:xfrm>
            <a:off x="2032000" y="3535624"/>
            <a:ext cx="4875000" cy="52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7" name="Google Shape;1867;p27"/>
          <p:cNvSpPr txBox="1">
            <a:spLocks noGrp="1"/>
          </p:cNvSpPr>
          <p:nvPr>
            <p:ph type="subTitle" idx="5"/>
          </p:nvPr>
        </p:nvSpPr>
        <p:spPr>
          <a:xfrm>
            <a:off x="1378350" y="4059925"/>
            <a:ext cx="6387300" cy="300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8" name="Google Shape;1868;p27"/>
          <p:cNvSpPr/>
          <p:nvPr/>
        </p:nvSpPr>
        <p:spPr>
          <a:xfrm>
            <a:off x="8744450" y="2952050"/>
            <a:ext cx="524100" cy="524100"/>
          </a:xfrm>
          <a:prstGeom prst="star4">
            <a:avLst>
              <a:gd name="adj" fmla="val 19794"/>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7"/>
          <p:cNvSpPr/>
          <p:nvPr/>
        </p:nvSpPr>
        <p:spPr>
          <a:xfrm>
            <a:off x="7355022" y="2417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7"/>
          <p:cNvSpPr txBox="1">
            <a:spLocks noGrp="1"/>
          </p:cNvSpPr>
          <p:nvPr>
            <p:ph type="title" idx="6"/>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71"/>
        <p:cNvGrpSpPr/>
        <p:nvPr/>
      </p:nvGrpSpPr>
      <p:grpSpPr>
        <a:xfrm>
          <a:off x="0" y="0"/>
          <a:ext cx="0" cy="0"/>
          <a:chOff x="0" y="0"/>
          <a:chExt cx="0" cy="0"/>
        </a:xfrm>
      </p:grpSpPr>
      <p:grpSp>
        <p:nvGrpSpPr>
          <p:cNvPr id="1872" name="Google Shape;1872;p28"/>
          <p:cNvGrpSpPr/>
          <p:nvPr/>
        </p:nvGrpSpPr>
        <p:grpSpPr>
          <a:xfrm>
            <a:off x="-100" y="-2100"/>
            <a:ext cx="9144129" cy="5149800"/>
            <a:chOff x="-100" y="-2100"/>
            <a:chExt cx="9144129" cy="5149800"/>
          </a:xfrm>
        </p:grpSpPr>
        <p:cxnSp>
          <p:nvCxnSpPr>
            <p:cNvPr id="1873" name="Google Shape;1873;p28"/>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4" name="Google Shape;1874;p28"/>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5" name="Google Shape;1875;p28"/>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6" name="Google Shape;1876;p28"/>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28"/>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28"/>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9" name="Google Shape;1879;p28"/>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0" name="Google Shape;1880;p28"/>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1" name="Google Shape;1881;p28"/>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2" name="Google Shape;1882;p28"/>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28"/>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28"/>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5" name="Google Shape;1885;p28"/>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6" name="Google Shape;1886;p28"/>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7" name="Google Shape;1887;p28"/>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8" name="Google Shape;1888;p28"/>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9" name="Google Shape;1889;p28"/>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0" name="Google Shape;1890;p28"/>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1" name="Google Shape;1891;p28"/>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2" name="Google Shape;1892;p28"/>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3" name="Google Shape;1893;p28"/>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4" name="Google Shape;1894;p28"/>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5" name="Google Shape;1895;p28"/>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6" name="Google Shape;1896;p28"/>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28"/>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28"/>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9" name="Google Shape;1899;p28"/>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0" name="Google Shape;1900;p28"/>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1" name="Google Shape;1901;p28"/>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2" name="Google Shape;1902;p28"/>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3" name="Google Shape;1903;p28"/>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4" name="Google Shape;1904;p28"/>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5" name="Google Shape;1905;p28"/>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6" name="Google Shape;1906;p28"/>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7" name="Google Shape;1907;p28"/>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8" name="Google Shape;1908;p28"/>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9" name="Google Shape;1909;p28"/>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0" name="Google Shape;1910;p28"/>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1" name="Google Shape;1911;p28"/>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2" name="Google Shape;1912;p28"/>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3" name="Google Shape;1913;p28"/>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4" name="Google Shape;1914;p28"/>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5" name="Google Shape;1915;p28"/>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6" name="Google Shape;1916;p28"/>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7" name="Google Shape;1917;p28"/>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8" name="Google Shape;1918;p28"/>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19" name="Google Shape;1919;p28"/>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0" name="Google Shape;1920;p28"/>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1" name="Google Shape;1921;p28"/>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2" name="Google Shape;1922;p28"/>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3" name="Google Shape;1923;p28"/>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4" name="Google Shape;1924;p28"/>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5" name="Google Shape;1925;p28"/>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6" name="Google Shape;1926;p28"/>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27" name="Google Shape;1927;p28"/>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1928" name="Google Shape;1928;p28"/>
          <p:cNvGrpSpPr/>
          <p:nvPr/>
        </p:nvGrpSpPr>
        <p:grpSpPr>
          <a:xfrm>
            <a:off x="701025" y="539400"/>
            <a:ext cx="7731300" cy="4064700"/>
            <a:chOff x="701025" y="539400"/>
            <a:chExt cx="7731300" cy="4064700"/>
          </a:xfrm>
        </p:grpSpPr>
        <p:sp>
          <p:nvSpPr>
            <p:cNvPr id="1929" name="Google Shape;1929;p28"/>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0" name="Google Shape;1930;p28"/>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1931" name="Google Shape;1931;p28"/>
            <p:cNvGrpSpPr/>
            <p:nvPr/>
          </p:nvGrpSpPr>
          <p:grpSpPr>
            <a:xfrm>
              <a:off x="941925" y="763050"/>
              <a:ext cx="716485" cy="147300"/>
              <a:chOff x="7468650" y="676950"/>
              <a:chExt cx="716485" cy="147300"/>
            </a:xfrm>
          </p:grpSpPr>
          <p:sp>
            <p:nvSpPr>
              <p:cNvPr id="1932" name="Google Shape;1932;p28"/>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5" name="Google Shape;1935;p28"/>
          <p:cNvSpPr/>
          <p:nvPr/>
        </p:nvSpPr>
        <p:spPr>
          <a:xfrm rot="-5400000">
            <a:off x="-122697" y="4942054"/>
            <a:ext cx="1240575" cy="20415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a:off x="7959828" y="47891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a:off x="8091900" y="-323675"/>
            <a:ext cx="678000" cy="6780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a:off x="973947" y="22021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a:off x="8575200" y="410225"/>
            <a:ext cx="492600" cy="492600"/>
          </a:xfrm>
          <a:prstGeom prst="star4">
            <a:avLst>
              <a:gd name="adj" fmla="val 19794"/>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8"/>
          <p:cNvSpPr/>
          <p:nvPr/>
        </p:nvSpPr>
        <p:spPr>
          <a:xfrm>
            <a:off x="7868322" y="22021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8"/>
          <p:cNvSpPr/>
          <p:nvPr/>
        </p:nvSpPr>
        <p:spPr>
          <a:xfrm>
            <a:off x="-119835" y="-7347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8"/>
          <p:cNvSpPr/>
          <p:nvPr/>
        </p:nvSpPr>
        <p:spPr>
          <a:xfrm>
            <a:off x="423872" y="50806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8"/>
          <p:cNvSpPr/>
          <p:nvPr/>
        </p:nvSpPr>
        <p:spPr>
          <a:xfrm rot="-5400000">
            <a:off x="-411162" y="5230337"/>
            <a:ext cx="1240575" cy="20415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8"/>
          <p:cNvSpPr/>
          <p:nvPr/>
        </p:nvSpPr>
        <p:spPr>
          <a:xfrm>
            <a:off x="8655475" y="4376850"/>
            <a:ext cx="412200" cy="4122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946"/>
        <p:cNvGrpSpPr/>
        <p:nvPr/>
      </p:nvGrpSpPr>
      <p:grpSpPr>
        <a:xfrm>
          <a:off x="0" y="0"/>
          <a:ext cx="0" cy="0"/>
          <a:chOff x="0" y="0"/>
          <a:chExt cx="0" cy="0"/>
        </a:xfrm>
      </p:grpSpPr>
      <p:grpSp>
        <p:nvGrpSpPr>
          <p:cNvPr id="1947" name="Google Shape;1947;p29"/>
          <p:cNvGrpSpPr/>
          <p:nvPr/>
        </p:nvGrpSpPr>
        <p:grpSpPr>
          <a:xfrm>
            <a:off x="-100" y="-2100"/>
            <a:ext cx="9144129" cy="5149800"/>
            <a:chOff x="-100" y="-2100"/>
            <a:chExt cx="9144129" cy="5149800"/>
          </a:xfrm>
        </p:grpSpPr>
        <p:cxnSp>
          <p:nvCxnSpPr>
            <p:cNvPr id="1948" name="Google Shape;1948;p29"/>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49" name="Google Shape;1949;p29"/>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0" name="Google Shape;1950;p29"/>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1" name="Google Shape;1951;p29"/>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2" name="Google Shape;1952;p29"/>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3" name="Google Shape;1953;p29"/>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4" name="Google Shape;1954;p29"/>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5" name="Google Shape;1955;p29"/>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6" name="Google Shape;1956;p29"/>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7" name="Google Shape;1957;p29"/>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8" name="Google Shape;1958;p29"/>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9" name="Google Shape;1959;p29"/>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0" name="Google Shape;1960;p29"/>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1" name="Google Shape;1961;p29"/>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2" name="Google Shape;1962;p29"/>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3" name="Google Shape;1963;p29"/>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4" name="Google Shape;1964;p29"/>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5" name="Google Shape;1965;p29"/>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6" name="Google Shape;1966;p29"/>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7" name="Google Shape;1967;p29"/>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8" name="Google Shape;1968;p29"/>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9" name="Google Shape;1969;p29"/>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0" name="Google Shape;1970;p29"/>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1" name="Google Shape;1971;p29"/>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2" name="Google Shape;1972;p29"/>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3" name="Google Shape;1973;p29"/>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4" name="Google Shape;1974;p29"/>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5" name="Google Shape;1975;p29"/>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6" name="Google Shape;1976;p29"/>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7" name="Google Shape;1977;p29"/>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8" name="Google Shape;1978;p29"/>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9" name="Google Shape;1979;p29"/>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80" name="Google Shape;1980;p29"/>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81" name="Google Shape;1981;p29"/>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82" name="Google Shape;1982;p29"/>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83" name="Google Shape;1983;p29"/>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84" name="Google Shape;1984;p29"/>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85" name="Google Shape;1985;p29"/>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86" name="Google Shape;1986;p29"/>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87" name="Google Shape;1987;p29"/>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88" name="Google Shape;1988;p29"/>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89" name="Google Shape;1989;p29"/>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0" name="Google Shape;1990;p29"/>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1" name="Google Shape;1991;p29"/>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2" name="Google Shape;1992;p29"/>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3" name="Google Shape;1993;p29"/>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4" name="Google Shape;1994;p29"/>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5" name="Google Shape;1995;p29"/>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6" name="Google Shape;1996;p29"/>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7" name="Google Shape;1997;p29"/>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8" name="Google Shape;1998;p29"/>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1999" name="Google Shape;1999;p29"/>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00" name="Google Shape;2000;p29"/>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01" name="Google Shape;2001;p29"/>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02" name="Google Shape;2002;p29"/>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003" name="Google Shape;2003;p29"/>
          <p:cNvGrpSpPr/>
          <p:nvPr/>
        </p:nvGrpSpPr>
        <p:grpSpPr>
          <a:xfrm>
            <a:off x="701025" y="539400"/>
            <a:ext cx="7731300" cy="4064700"/>
            <a:chOff x="701025" y="539400"/>
            <a:chExt cx="7731300" cy="4064700"/>
          </a:xfrm>
        </p:grpSpPr>
        <p:sp>
          <p:nvSpPr>
            <p:cNvPr id="2004" name="Google Shape;2004;p29"/>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5" name="Google Shape;2005;p29"/>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006" name="Google Shape;2006;p29"/>
            <p:cNvGrpSpPr/>
            <p:nvPr/>
          </p:nvGrpSpPr>
          <p:grpSpPr>
            <a:xfrm>
              <a:off x="941925" y="763050"/>
              <a:ext cx="716485" cy="147300"/>
              <a:chOff x="7468650" y="676950"/>
              <a:chExt cx="716485" cy="147300"/>
            </a:xfrm>
          </p:grpSpPr>
          <p:sp>
            <p:nvSpPr>
              <p:cNvPr id="2007" name="Google Shape;2007;p29"/>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0" name="Google Shape;2010;p29"/>
          <p:cNvSpPr/>
          <p:nvPr/>
        </p:nvSpPr>
        <p:spPr>
          <a:xfrm rot="-5400000">
            <a:off x="8258453" y="4942054"/>
            <a:ext cx="1240575" cy="20415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9"/>
          <p:cNvSpPr/>
          <p:nvPr/>
        </p:nvSpPr>
        <p:spPr>
          <a:xfrm>
            <a:off x="-364397" y="-2845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9"/>
          <p:cNvSpPr/>
          <p:nvPr/>
        </p:nvSpPr>
        <p:spPr>
          <a:xfrm>
            <a:off x="8580325" y="46800"/>
            <a:ext cx="492600" cy="492600"/>
          </a:xfrm>
          <a:prstGeom prst="star4">
            <a:avLst>
              <a:gd name="adj" fmla="val 19794"/>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8580322" y="4936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rot="-5400000">
            <a:off x="7969988" y="5230337"/>
            <a:ext cx="1240575" cy="20415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16" name="Google Shape;2016;p29"/>
          <p:cNvSpPr/>
          <p:nvPr/>
        </p:nvSpPr>
        <p:spPr>
          <a:xfrm>
            <a:off x="-348525" y="3958300"/>
            <a:ext cx="630000" cy="6300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8878125" y="557250"/>
            <a:ext cx="490200" cy="4902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9"/>
          <p:cNvSpPr/>
          <p:nvPr/>
        </p:nvSpPr>
        <p:spPr>
          <a:xfrm>
            <a:off x="387222" y="4945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185975" y="4594025"/>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2020"/>
        <p:cNvGrpSpPr/>
        <p:nvPr/>
      </p:nvGrpSpPr>
      <p:grpSpPr>
        <a:xfrm>
          <a:off x="0" y="0"/>
          <a:ext cx="0" cy="0"/>
          <a:chOff x="0" y="0"/>
          <a:chExt cx="0" cy="0"/>
        </a:xfrm>
      </p:grpSpPr>
      <p:grpSp>
        <p:nvGrpSpPr>
          <p:cNvPr id="2021" name="Google Shape;2021;p30"/>
          <p:cNvGrpSpPr/>
          <p:nvPr/>
        </p:nvGrpSpPr>
        <p:grpSpPr>
          <a:xfrm>
            <a:off x="-100" y="-2100"/>
            <a:ext cx="9144129" cy="5149800"/>
            <a:chOff x="-100" y="-2100"/>
            <a:chExt cx="9144129" cy="5149800"/>
          </a:xfrm>
        </p:grpSpPr>
        <p:cxnSp>
          <p:nvCxnSpPr>
            <p:cNvPr id="2022" name="Google Shape;2022;p30"/>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3" name="Google Shape;2023;p30"/>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4" name="Google Shape;2024;p30"/>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5" name="Google Shape;2025;p30"/>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6" name="Google Shape;2026;p30"/>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7" name="Google Shape;2027;p30"/>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8" name="Google Shape;2028;p30"/>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9" name="Google Shape;2029;p30"/>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0" name="Google Shape;2030;p30"/>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1" name="Google Shape;2031;p30"/>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2" name="Google Shape;2032;p30"/>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3" name="Google Shape;2033;p30"/>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4" name="Google Shape;2034;p30"/>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5" name="Google Shape;2035;p30"/>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6" name="Google Shape;2036;p30"/>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7" name="Google Shape;2037;p30"/>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8" name="Google Shape;2038;p30"/>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9" name="Google Shape;2039;p30"/>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0" name="Google Shape;2040;p30"/>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1" name="Google Shape;2041;p30"/>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2" name="Google Shape;2042;p30"/>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3" name="Google Shape;2043;p30"/>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4" name="Google Shape;2044;p30"/>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5" name="Google Shape;2045;p30"/>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6" name="Google Shape;2046;p30"/>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7" name="Google Shape;2047;p30"/>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8" name="Google Shape;2048;p30"/>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49" name="Google Shape;2049;p30"/>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0" name="Google Shape;2050;p30"/>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30"/>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30"/>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30"/>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30"/>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30"/>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30"/>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30"/>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58" name="Google Shape;2058;p30"/>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59" name="Google Shape;2059;p30"/>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30"/>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30"/>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2" name="Google Shape;2062;p30"/>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30"/>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30"/>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30"/>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6" name="Google Shape;2066;p30"/>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7" name="Google Shape;2067;p30"/>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8" name="Google Shape;2068;p30"/>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9" name="Google Shape;2069;p30"/>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0" name="Google Shape;2070;p30"/>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1" name="Google Shape;2071;p30"/>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30"/>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30"/>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30"/>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30"/>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30"/>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077" name="Google Shape;2077;p30"/>
          <p:cNvGrpSpPr/>
          <p:nvPr/>
        </p:nvGrpSpPr>
        <p:grpSpPr>
          <a:xfrm>
            <a:off x="701025" y="539400"/>
            <a:ext cx="7731300" cy="4064700"/>
            <a:chOff x="701025" y="539400"/>
            <a:chExt cx="7731300" cy="4064700"/>
          </a:xfrm>
        </p:grpSpPr>
        <p:sp>
          <p:nvSpPr>
            <p:cNvPr id="2078" name="Google Shape;2078;p30"/>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9" name="Google Shape;2079;p30"/>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080" name="Google Shape;2080;p30"/>
            <p:cNvGrpSpPr/>
            <p:nvPr/>
          </p:nvGrpSpPr>
          <p:grpSpPr>
            <a:xfrm>
              <a:off x="941925" y="763050"/>
              <a:ext cx="716485" cy="147300"/>
              <a:chOff x="7468650" y="676950"/>
              <a:chExt cx="716485" cy="147300"/>
            </a:xfrm>
          </p:grpSpPr>
          <p:sp>
            <p:nvSpPr>
              <p:cNvPr id="2081" name="Google Shape;2081;p30"/>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0"/>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4" name="Google Shape;2084;p30"/>
          <p:cNvSpPr/>
          <p:nvPr/>
        </p:nvSpPr>
        <p:spPr>
          <a:xfrm>
            <a:off x="7869822" y="498286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a:off x="8622053" y="-2224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a:off x="8790225" y="1075800"/>
            <a:ext cx="678000" cy="6780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a:off x="6448975" y="-138275"/>
            <a:ext cx="492600" cy="492600"/>
          </a:xfrm>
          <a:prstGeom prst="star4">
            <a:avLst>
              <a:gd name="adj" fmla="val 19794"/>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rot="-5400000">
            <a:off x="198425" y="-438964"/>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a:off x="78675" y="-67800"/>
            <a:ext cx="492600" cy="4926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0"/>
          <p:cNvSpPr/>
          <p:nvPr/>
        </p:nvSpPr>
        <p:spPr>
          <a:xfrm>
            <a:off x="8387922" y="220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0"/>
          <p:cNvSpPr/>
          <p:nvPr/>
        </p:nvSpPr>
        <p:spPr>
          <a:xfrm>
            <a:off x="174972" y="5441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a:off x="8622053" y="408698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rot="-5400000">
            <a:off x="-217825" y="4754648"/>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rot="-5400000">
            <a:off x="-494625" y="505272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a:off x="8432325" y="4687800"/>
            <a:ext cx="357900" cy="357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5"/>
        <p:cNvGrpSpPr/>
        <p:nvPr/>
      </p:nvGrpSpPr>
      <p:grpSpPr>
        <a:xfrm>
          <a:off x="0" y="0"/>
          <a:ext cx="0" cy="0"/>
          <a:chOff x="0" y="0"/>
          <a:chExt cx="0" cy="0"/>
        </a:xfrm>
      </p:grpSpPr>
      <p:grpSp>
        <p:nvGrpSpPr>
          <p:cNvPr id="166" name="Google Shape;166;p4"/>
          <p:cNvGrpSpPr/>
          <p:nvPr/>
        </p:nvGrpSpPr>
        <p:grpSpPr>
          <a:xfrm>
            <a:off x="-100" y="-2100"/>
            <a:ext cx="9144129" cy="5149800"/>
            <a:chOff x="-100" y="-2100"/>
            <a:chExt cx="9144129" cy="5149800"/>
          </a:xfrm>
        </p:grpSpPr>
        <p:cxnSp>
          <p:nvCxnSpPr>
            <p:cNvPr id="167" name="Google Shape;167;p4"/>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4"/>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69" name="Google Shape;169;p4"/>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1" name="Google Shape;171;p4"/>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2" name="Google Shape;172;p4"/>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3" name="Google Shape;173;p4"/>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4" name="Google Shape;174;p4"/>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5" name="Google Shape;175;p4"/>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4"/>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7" name="Google Shape;177;p4"/>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8" name="Google Shape;178;p4"/>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79" name="Google Shape;179;p4"/>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4"/>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4"/>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2" name="Google Shape;182;p4"/>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3" name="Google Shape;183;p4"/>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4" name="Google Shape;184;p4"/>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5" name="Google Shape;185;p4"/>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6" name="Google Shape;186;p4"/>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7" name="Google Shape;187;p4"/>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8" name="Google Shape;188;p4"/>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89" name="Google Shape;189;p4"/>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0" name="Google Shape;190;p4"/>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1" name="Google Shape;191;p4"/>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2" name="Google Shape;192;p4"/>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3" name="Google Shape;193;p4"/>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4" name="Google Shape;194;p4"/>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5" name="Google Shape;195;p4"/>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6" name="Google Shape;196;p4"/>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7" name="Google Shape;197;p4"/>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8" name="Google Shape;198;p4"/>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4"/>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0" name="Google Shape;200;p4"/>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1" name="Google Shape;201;p4"/>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4"/>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4"/>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4" name="Google Shape;204;p4"/>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5" name="Google Shape;205;p4"/>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6" name="Google Shape;206;p4"/>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7" name="Google Shape;207;p4"/>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8" name="Google Shape;208;p4"/>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09" name="Google Shape;209;p4"/>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0" name="Google Shape;210;p4"/>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1" name="Google Shape;211;p4"/>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2" name="Google Shape;212;p4"/>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3" name="Google Shape;213;p4"/>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 name="Google Shape;214;p4"/>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5" name="Google Shape;215;p4"/>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4"/>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4"/>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8" name="Google Shape;218;p4"/>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9" name="Google Shape;219;p4"/>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4"/>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4"/>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22" name="Google Shape;222;p4"/>
          <p:cNvGrpSpPr/>
          <p:nvPr/>
        </p:nvGrpSpPr>
        <p:grpSpPr>
          <a:xfrm>
            <a:off x="701025" y="539400"/>
            <a:ext cx="7731300" cy="4064700"/>
            <a:chOff x="701025" y="539400"/>
            <a:chExt cx="7731300" cy="4064700"/>
          </a:xfrm>
        </p:grpSpPr>
        <p:sp>
          <p:nvSpPr>
            <p:cNvPr id="223" name="Google Shape;223;p4"/>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224;p4"/>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25" name="Google Shape;225;p4"/>
            <p:cNvGrpSpPr/>
            <p:nvPr/>
          </p:nvGrpSpPr>
          <p:grpSpPr>
            <a:xfrm>
              <a:off x="941925" y="763050"/>
              <a:ext cx="716485" cy="147300"/>
              <a:chOff x="7468650" y="676950"/>
              <a:chExt cx="716485" cy="147300"/>
            </a:xfrm>
          </p:grpSpPr>
          <p:sp>
            <p:nvSpPr>
              <p:cNvPr id="226" name="Google Shape;226;p4"/>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9" name="Google Shape;229;p4"/>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302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0" name="Google Shape;230;p4"/>
          <p:cNvSpPr txBox="1">
            <a:spLocks noGrp="1"/>
          </p:cNvSpPr>
          <p:nvPr>
            <p:ph type="body" idx="1"/>
          </p:nvPr>
        </p:nvSpPr>
        <p:spPr>
          <a:xfrm>
            <a:off x="969150" y="1740375"/>
            <a:ext cx="3517200" cy="23703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Clr>
                <a:srgbClr val="999999"/>
              </a:buClr>
              <a:buSzPts val="1000"/>
              <a:buFont typeface="Anaheim"/>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231" name="Google Shape;231;p4"/>
          <p:cNvSpPr/>
          <p:nvPr/>
        </p:nvSpPr>
        <p:spPr>
          <a:xfrm>
            <a:off x="751950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8430903" y="43914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430897" y="49264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96597" y="13416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24875" y="786175"/>
            <a:ext cx="350400" cy="350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166422" y="47548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rot="-5400000">
            <a:off x="8131262" y="1062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343000" y="4665538"/>
            <a:ext cx="613200" cy="6132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388000" y="-82575"/>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25522" y="3332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323425" y="4762046"/>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2097"/>
        <p:cNvGrpSpPr/>
        <p:nvPr/>
      </p:nvGrpSpPr>
      <p:grpSpPr>
        <a:xfrm>
          <a:off x="0" y="0"/>
          <a:ext cx="0" cy="0"/>
          <a:chOff x="0" y="0"/>
          <a:chExt cx="0" cy="0"/>
        </a:xfrm>
      </p:grpSpPr>
      <p:grpSp>
        <p:nvGrpSpPr>
          <p:cNvPr id="2098" name="Google Shape;2098;p31"/>
          <p:cNvGrpSpPr/>
          <p:nvPr/>
        </p:nvGrpSpPr>
        <p:grpSpPr>
          <a:xfrm>
            <a:off x="-100" y="-2100"/>
            <a:ext cx="9144129" cy="5149800"/>
            <a:chOff x="-100" y="-2100"/>
            <a:chExt cx="9144129" cy="5149800"/>
          </a:xfrm>
        </p:grpSpPr>
        <p:cxnSp>
          <p:nvCxnSpPr>
            <p:cNvPr id="2099" name="Google Shape;2099;p31"/>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0" name="Google Shape;2100;p31"/>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1" name="Google Shape;2101;p31"/>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2" name="Google Shape;2102;p31"/>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3" name="Google Shape;2103;p31"/>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4" name="Google Shape;2104;p31"/>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5" name="Google Shape;2105;p31"/>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6" name="Google Shape;2106;p31"/>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7" name="Google Shape;2107;p31"/>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8" name="Google Shape;2108;p31"/>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09" name="Google Shape;2109;p31"/>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0" name="Google Shape;2110;p31"/>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1" name="Google Shape;2111;p31"/>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2" name="Google Shape;2112;p31"/>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3" name="Google Shape;2113;p31"/>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4" name="Google Shape;2114;p31"/>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5" name="Google Shape;2115;p31"/>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6" name="Google Shape;2116;p31"/>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7" name="Google Shape;2117;p31"/>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8" name="Google Shape;2118;p31"/>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19" name="Google Shape;2119;p31"/>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0" name="Google Shape;2120;p31"/>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1" name="Google Shape;2121;p31"/>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2" name="Google Shape;2122;p31"/>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3" name="Google Shape;2123;p31"/>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4" name="Google Shape;2124;p31"/>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5" name="Google Shape;2125;p31"/>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6" name="Google Shape;2126;p31"/>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7" name="Google Shape;2127;p31"/>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8" name="Google Shape;2128;p31"/>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29" name="Google Shape;2129;p31"/>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30" name="Google Shape;2130;p31"/>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31" name="Google Shape;2131;p31"/>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32" name="Google Shape;2132;p31"/>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33" name="Google Shape;2133;p31"/>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34" name="Google Shape;2134;p31"/>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35" name="Google Shape;2135;p31"/>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36" name="Google Shape;2136;p31"/>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37" name="Google Shape;2137;p31"/>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38" name="Google Shape;2138;p31"/>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39" name="Google Shape;2139;p31"/>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0" name="Google Shape;2140;p31"/>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1" name="Google Shape;2141;p31"/>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2" name="Google Shape;2142;p31"/>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3" name="Google Shape;2143;p31"/>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4" name="Google Shape;2144;p31"/>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5" name="Google Shape;2145;p31"/>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6" name="Google Shape;2146;p31"/>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7" name="Google Shape;2147;p31"/>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8" name="Google Shape;2148;p31"/>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49" name="Google Shape;2149;p31"/>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50" name="Google Shape;2150;p31"/>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51" name="Google Shape;2151;p31"/>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52" name="Google Shape;2152;p31"/>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153" name="Google Shape;2153;p31"/>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154" name="Google Shape;2154;p31"/>
          <p:cNvGrpSpPr/>
          <p:nvPr/>
        </p:nvGrpSpPr>
        <p:grpSpPr>
          <a:xfrm>
            <a:off x="701025" y="539400"/>
            <a:ext cx="7731300" cy="4064700"/>
            <a:chOff x="701025" y="539400"/>
            <a:chExt cx="7731300" cy="4064700"/>
          </a:xfrm>
        </p:grpSpPr>
        <p:sp>
          <p:nvSpPr>
            <p:cNvPr id="2155" name="Google Shape;2155;p31"/>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6" name="Google Shape;2156;p31"/>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157" name="Google Shape;2157;p31"/>
            <p:cNvGrpSpPr/>
            <p:nvPr/>
          </p:nvGrpSpPr>
          <p:grpSpPr>
            <a:xfrm>
              <a:off x="941925" y="763050"/>
              <a:ext cx="716485" cy="147300"/>
              <a:chOff x="7468650" y="676950"/>
              <a:chExt cx="716485" cy="147300"/>
            </a:xfrm>
          </p:grpSpPr>
          <p:sp>
            <p:nvSpPr>
              <p:cNvPr id="2158" name="Google Shape;2158;p31"/>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61" name="Google Shape;2161;p31"/>
          <p:cNvSpPr/>
          <p:nvPr/>
        </p:nvSpPr>
        <p:spPr>
          <a:xfrm>
            <a:off x="7869822" y="498286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352547" y="75542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1281525" y="-366275"/>
            <a:ext cx="678000" cy="6780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1959522" y="220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6448975" y="-138275"/>
            <a:ext cx="492600" cy="4926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8604575" y="6181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8469675" y="-2100"/>
            <a:ext cx="492600" cy="4926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8083122" y="22021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rot="-5400000">
            <a:off x="8192625" y="4754648"/>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rot="-5400000">
            <a:off x="7915825" y="505272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251172" y="16109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479772" y="183958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106697" y="4185538"/>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479772" y="472103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176"/>
        <p:cNvGrpSpPr/>
        <p:nvPr/>
      </p:nvGrpSpPr>
      <p:grpSpPr>
        <a:xfrm>
          <a:off x="0" y="0"/>
          <a:ext cx="0" cy="0"/>
          <a:chOff x="0" y="0"/>
          <a:chExt cx="0" cy="0"/>
        </a:xfrm>
      </p:grpSpPr>
      <p:grpSp>
        <p:nvGrpSpPr>
          <p:cNvPr id="2177" name="Google Shape;2177;p32"/>
          <p:cNvGrpSpPr/>
          <p:nvPr/>
        </p:nvGrpSpPr>
        <p:grpSpPr>
          <a:xfrm>
            <a:off x="-100" y="-2100"/>
            <a:ext cx="9144129" cy="5149800"/>
            <a:chOff x="-100" y="-2100"/>
            <a:chExt cx="9144129" cy="5149800"/>
          </a:xfrm>
        </p:grpSpPr>
        <p:cxnSp>
          <p:nvCxnSpPr>
            <p:cNvPr id="2178" name="Google Shape;2178;p32"/>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79" name="Google Shape;2179;p32"/>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0" name="Google Shape;2180;p32"/>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1" name="Google Shape;2181;p32"/>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2" name="Google Shape;2182;p32"/>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3" name="Google Shape;2183;p32"/>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4" name="Google Shape;2184;p32"/>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5" name="Google Shape;2185;p32"/>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6" name="Google Shape;2186;p32"/>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7" name="Google Shape;2187;p32"/>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8" name="Google Shape;2188;p32"/>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89" name="Google Shape;2189;p32"/>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0" name="Google Shape;2190;p32"/>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1" name="Google Shape;2191;p32"/>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2" name="Google Shape;2192;p32"/>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3" name="Google Shape;2193;p32"/>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4" name="Google Shape;2194;p32"/>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5" name="Google Shape;2195;p32"/>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6" name="Google Shape;2196;p32"/>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7" name="Google Shape;2197;p32"/>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8" name="Google Shape;2198;p32"/>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199" name="Google Shape;2199;p32"/>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0" name="Google Shape;2200;p32"/>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1" name="Google Shape;2201;p32"/>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2" name="Google Shape;2202;p32"/>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3" name="Google Shape;2203;p32"/>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4" name="Google Shape;2204;p32"/>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5" name="Google Shape;2205;p32"/>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6" name="Google Shape;2206;p32"/>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7" name="Google Shape;2207;p32"/>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8" name="Google Shape;2208;p32"/>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09" name="Google Shape;2209;p32"/>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10" name="Google Shape;2210;p32"/>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11" name="Google Shape;2211;p32"/>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12" name="Google Shape;2212;p32"/>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13" name="Google Shape;2213;p32"/>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14" name="Google Shape;2214;p32"/>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15" name="Google Shape;2215;p32"/>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16" name="Google Shape;2216;p32"/>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17" name="Google Shape;2217;p32"/>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18" name="Google Shape;2218;p32"/>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19" name="Google Shape;2219;p32"/>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0" name="Google Shape;2220;p32"/>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1" name="Google Shape;2221;p32"/>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2" name="Google Shape;2222;p32"/>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3" name="Google Shape;2223;p32"/>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4" name="Google Shape;2224;p32"/>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5" name="Google Shape;2225;p32"/>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6" name="Google Shape;2226;p32"/>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7" name="Google Shape;2227;p32"/>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8" name="Google Shape;2228;p32"/>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29" name="Google Shape;2229;p32"/>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30" name="Google Shape;2230;p32"/>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31" name="Google Shape;2231;p32"/>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32" name="Google Shape;2232;p32"/>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233" name="Google Shape;2233;p32"/>
          <p:cNvGrpSpPr/>
          <p:nvPr/>
        </p:nvGrpSpPr>
        <p:grpSpPr>
          <a:xfrm>
            <a:off x="701025" y="539400"/>
            <a:ext cx="7731300" cy="4064700"/>
            <a:chOff x="701025" y="539400"/>
            <a:chExt cx="7731300" cy="4064700"/>
          </a:xfrm>
        </p:grpSpPr>
        <p:sp>
          <p:nvSpPr>
            <p:cNvPr id="2234" name="Google Shape;2234;p32"/>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5" name="Google Shape;2235;p32"/>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236" name="Google Shape;2236;p32"/>
            <p:cNvGrpSpPr/>
            <p:nvPr/>
          </p:nvGrpSpPr>
          <p:grpSpPr>
            <a:xfrm>
              <a:off x="941925" y="763050"/>
              <a:ext cx="716485" cy="147300"/>
              <a:chOff x="7468650" y="676950"/>
              <a:chExt cx="716485" cy="147300"/>
            </a:xfrm>
          </p:grpSpPr>
          <p:sp>
            <p:nvSpPr>
              <p:cNvPr id="2237" name="Google Shape;2237;p32"/>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40" name="Google Shape;2240;p32"/>
          <p:cNvSpPr/>
          <p:nvPr/>
        </p:nvSpPr>
        <p:spPr>
          <a:xfrm>
            <a:off x="8385147" y="496756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a:off x="8696078" y="417432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a:off x="1175025" y="4810075"/>
            <a:ext cx="678000" cy="6780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a:off x="6448975" y="-138275"/>
            <a:ext cx="492600" cy="4926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a:off x="8604575" y="11328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a:off x="155825" y="4483625"/>
            <a:ext cx="492600" cy="4926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a:off x="8083122" y="22021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a:off x="-403263" y="16787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a:off x="232172" y="553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a:off x="667347" y="498286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flipH="1">
            <a:off x="8604578" y="17713"/>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flipH="1">
            <a:off x="8604582" y="553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a:off x="8696075" y="3623000"/>
            <a:ext cx="330600" cy="3306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2254"/>
        <p:cNvGrpSpPr/>
        <p:nvPr/>
      </p:nvGrpSpPr>
      <p:grpSpPr>
        <a:xfrm>
          <a:off x="0" y="0"/>
          <a:ext cx="0" cy="0"/>
          <a:chOff x="0" y="0"/>
          <a:chExt cx="0" cy="0"/>
        </a:xfrm>
      </p:grpSpPr>
      <p:grpSp>
        <p:nvGrpSpPr>
          <p:cNvPr id="2255" name="Google Shape;2255;p33"/>
          <p:cNvGrpSpPr/>
          <p:nvPr/>
        </p:nvGrpSpPr>
        <p:grpSpPr>
          <a:xfrm>
            <a:off x="-100" y="-2100"/>
            <a:ext cx="9144129" cy="5149800"/>
            <a:chOff x="-100" y="-2100"/>
            <a:chExt cx="9144129" cy="5149800"/>
          </a:xfrm>
        </p:grpSpPr>
        <p:cxnSp>
          <p:nvCxnSpPr>
            <p:cNvPr id="2256" name="Google Shape;2256;p33"/>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57" name="Google Shape;2257;p33"/>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58" name="Google Shape;2258;p33"/>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59" name="Google Shape;2259;p33"/>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0" name="Google Shape;2260;p33"/>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1" name="Google Shape;2261;p33"/>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2" name="Google Shape;2262;p33"/>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3" name="Google Shape;2263;p33"/>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4" name="Google Shape;2264;p33"/>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5" name="Google Shape;2265;p33"/>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6" name="Google Shape;2266;p33"/>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7" name="Google Shape;2267;p33"/>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8" name="Google Shape;2268;p33"/>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69" name="Google Shape;2269;p33"/>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0" name="Google Shape;2270;p33"/>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1" name="Google Shape;2271;p33"/>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2" name="Google Shape;2272;p33"/>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3" name="Google Shape;2273;p33"/>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4" name="Google Shape;2274;p33"/>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5" name="Google Shape;2275;p33"/>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6" name="Google Shape;2276;p33"/>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7" name="Google Shape;2277;p33"/>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8" name="Google Shape;2278;p33"/>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79" name="Google Shape;2279;p33"/>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0" name="Google Shape;2280;p33"/>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1" name="Google Shape;2281;p33"/>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2" name="Google Shape;2282;p33"/>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3" name="Google Shape;2283;p33"/>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4" name="Google Shape;2284;p33"/>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5" name="Google Shape;2285;p33"/>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6" name="Google Shape;2286;p33"/>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7" name="Google Shape;2287;p33"/>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8" name="Google Shape;2288;p33"/>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89" name="Google Shape;2289;p33"/>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90" name="Google Shape;2290;p33"/>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91" name="Google Shape;2291;p33"/>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292" name="Google Shape;2292;p33"/>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3" name="Google Shape;2293;p33"/>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4" name="Google Shape;2294;p33"/>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5" name="Google Shape;2295;p33"/>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6" name="Google Shape;2296;p33"/>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7" name="Google Shape;2297;p33"/>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8" name="Google Shape;2298;p33"/>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299" name="Google Shape;2299;p33"/>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0" name="Google Shape;2300;p33"/>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1" name="Google Shape;2301;p33"/>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2" name="Google Shape;2302;p33"/>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3" name="Google Shape;2303;p33"/>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4" name="Google Shape;2304;p33"/>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5" name="Google Shape;2305;p33"/>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6" name="Google Shape;2306;p33"/>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7" name="Google Shape;2307;p33"/>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8" name="Google Shape;2308;p33"/>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09" name="Google Shape;2309;p33"/>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10" name="Google Shape;2310;p33"/>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311" name="Google Shape;2311;p33"/>
          <p:cNvGrpSpPr/>
          <p:nvPr/>
        </p:nvGrpSpPr>
        <p:grpSpPr>
          <a:xfrm>
            <a:off x="701025" y="539400"/>
            <a:ext cx="7731300" cy="4064700"/>
            <a:chOff x="701025" y="539400"/>
            <a:chExt cx="7731300" cy="4064700"/>
          </a:xfrm>
        </p:grpSpPr>
        <p:sp>
          <p:nvSpPr>
            <p:cNvPr id="2312" name="Google Shape;2312;p33"/>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3" name="Google Shape;2313;p33"/>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314" name="Google Shape;2314;p33"/>
            <p:cNvGrpSpPr/>
            <p:nvPr/>
          </p:nvGrpSpPr>
          <p:grpSpPr>
            <a:xfrm>
              <a:off x="941925" y="763050"/>
              <a:ext cx="716485" cy="147300"/>
              <a:chOff x="7468650" y="676950"/>
              <a:chExt cx="716485" cy="147300"/>
            </a:xfrm>
          </p:grpSpPr>
          <p:sp>
            <p:nvSpPr>
              <p:cNvPr id="2315" name="Google Shape;2315;p33"/>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3"/>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3"/>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8" name="Google Shape;2318;p33"/>
          <p:cNvSpPr/>
          <p:nvPr/>
        </p:nvSpPr>
        <p:spPr>
          <a:xfrm>
            <a:off x="126100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3"/>
          <p:cNvSpPr/>
          <p:nvPr/>
        </p:nvSpPr>
        <p:spPr>
          <a:xfrm>
            <a:off x="-348525" y="3958300"/>
            <a:ext cx="630000" cy="6300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3"/>
          <p:cNvSpPr/>
          <p:nvPr/>
        </p:nvSpPr>
        <p:spPr>
          <a:xfrm>
            <a:off x="8131262" y="47620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3"/>
          <p:cNvSpPr/>
          <p:nvPr/>
        </p:nvSpPr>
        <p:spPr>
          <a:xfrm>
            <a:off x="8550713" y="318975"/>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3"/>
          <p:cNvSpPr/>
          <p:nvPr/>
        </p:nvSpPr>
        <p:spPr>
          <a:xfrm>
            <a:off x="454122" y="5618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3"/>
          <p:cNvSpPr/>
          <p:nvPr/>
        </p:nvSpPr>
        <p:spPr>
          <a:xfrm>
            <a:off x="8822400" y="4250871"/>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3"/>
          <p:cNvSpPr/>
          <p:nvPr/>
        </p:nvSpPr>
        <p:spPr>
          <a:xfrm>
            <a:off x="8898600" y="-156975"/>
            <a:ext cx="490200" cy="490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3"/>
          <p:cNvSpPr/>
          <p:nvPr/>
        </p:nvSpPr>
        <p:spPr>
          <a:xfrm>
            <a:off x="8646022" y="415937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3"/>
          <p:cNvSpPr/>
          <p:nvPr/>
        </p:nvSpPr>
        <p:spPr>
          <a:xfrm>
            <a:off x="-102785" y="-15697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3"/>
          <p:cNvSpPr/>
          <p:nvPr/>
        </p:nvSpPr>
        <p:spPr>
          <a:xfrm>
            <a:off x="185976" y="4593725"/>
            <a:ext cx="415833" cy="416393"/>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3"/>
          <p:cNvSpPr/>
          <p:nvPr/>
        </p:nvSpPr>
        <p:spPr>
          <a:xfrm>
            <a:off x="713097" y="4918625"/>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3"/>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7">
  <p:cSld name="TITLE_ONLY_1_1_1_1_1_1_1">
    <p:spTree>
      <p:nvGrpSpPr>
        <p:cNvPr id="1" name="Shape 2330"/>
        <p:cNvGrpSpPr/>
        <p:nvPr/>
      </p:nvGrpSpPr>
      <p:grpSpPr>
        <a:xfrm>
          <a:off x="0" y="0"/>
          <a:ext cx="0" cy="0"/>
          <a:chOff x="0" y="0"/>
          <a:chExt cx="0" cy="0"/>
        </a:xfrm>
      </p:grpSpPr>
      <p:grpSp>
        <p:nvGrpSpPr>
          <p:cNvPr id="2331" name="Google Shape;2331;p34"/>
          <p:cNvGrpSpPr/>
          <p:nvPr/>
        </p:nvGrpSpPr>
        <p:grpSpPr>
          <a:xfrm>
            <a:off x="-100" y="-2100"/>
            <a:ext cx="9144129" cy="5149800"/>
            <a:chOff x="-100" y="-2100"/>
            <a:chExt cx="9144129" cy="5149800"/>
          </a:xfrm>
        </p:grpSpPr>
        <p:cxnSp>
          <p:nvCxnSpPr>
            <p:cNvPr id="2332" name="Google Shape;2332;p34"/>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3" name="Google Shape;2333;p34"/>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4" name="Google Shape;2334;p34"/>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5" name="Google Shape;2335;p34"/>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6" name="Google Shape;2336;p34"/>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7" name="Google Shape;2337;p34"/>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8" name="Google Shape;2338;p34"/>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39" name="Google Shape;2339;p34"/>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0" name="Google Shape;2340;p34"/>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1" name="Google Shape;2341;p34"/>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2" name="Google Shape;2342;p34"/>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3" name="Google Shape;2343;p34"/>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4" name="Google Shape;2344;p34"/>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5" name="Google Shape;2345;p34"/>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6" name="Google Shape;2346;p34"/>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7" name="Google Shape;2347;p34"/>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8" name="Google Shape;2348;p34"/>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49" name="Google Shape;2349;p34"/>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0" name="Google Shape;2350;p34"/>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1" name="Google Shape;2351;p34"/>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2" name="Google Shape;2352;p34"/>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3" name="Google Shape;2353;p34"/>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4" name="Google Shape;2354;p34"/>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5" name="Google Shape;2355;p34"/>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6" name="Google Shape;2356;p34"/>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7" name="Google Shape;2357;p34"/>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8" name="Google Shape;2358;p34"/>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59" name="Google Shape;2359;p34"/>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0" name="Google Shape;2360;p34"/>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1" name="Google Shape;2361;p34"/>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2" name="Google Shape;2362;p34"/>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3" name="Google Shape;2363;p34"/>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4" name="Google Shape;2364;p34"/>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5" name="Google Shape;2365;p34"/>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6" name="Google Shape;2366;p34"/>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7" name="Google Shape;2367;p34"/>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368" name="Google Shape;2368;p34"/>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69" name="Google Shape;2369;p34"/>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0" name="Google Shape;2370;p34"/>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1" name="Google Shape;2371;p34"/>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2" name="Google Shape;2372;p34"/>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3" name="Google Shape;2373;p34"/>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4" name="Google Shape;2374;p34"/>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5" name="Google Shape;2375;p34"/>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6" name="Google Shape;2376;p34"/>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7" name="Google Shape;2377;p34"/>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8" name="Google Shape;2378;p34"/>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79" name="Google Shape;2379;p34"/>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0" name="Google Shape;2380;p34"/>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1" name="Google Shape;2381;p34"/>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2" name="Google Shape;2382;p34"/>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3" name="Google Shape;2383;p34"/>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4" name="Google Shape;2384;p34"/>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5" name="Google Shape;2385;p34"/>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386" name="Google Shape;2386;p34"/>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387" name="Google Shape;2387;p34"/>
          <p:cNvGrpSpPr/>
          <p:nvPr/>
        </p:nvGrpSpPr>
        <p:grpSpPr>
          <a:xfrm>
            <a:off x="701025" y="539400"/>
            <a:ext cx="7731300" cy="4064700"/>
            <a:chOff x="701025" y="539400"/>
            <a:chExt cx="7731300" cy="4064700"/>
          </a:xfrm>
        </p:grpSpPr>
        <p:sp>
          <p:nvSpPr>
            <p:cNvPr id="2388" name="Google Shape;2388;p34"/>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9" name="Google Shape;2389;p34"/>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390" name="Google Shape;2390;p34"/>
            <p:cNvGrpSpPr/>
            <p:nvPr/>
          </p:nvGrpSpPr>
          <p:grpSpPr>
            <a:xfrm>
              <a:off x="941925" y="763050"/>
              <a:ext cx="716485" cy="147300"/>
              <a:chOff x="7468650" y="676950"/>
              <a:chExt cx="716485" cy="147300"/>
            </a:xfrm>
          </p:grpSpPr>
          <p:sp>
            <p:nvSpPr>
              <p:cNvPr id="2391" name="Google Shape;2391;p34"/>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4" name="Google Shape;2394;p34"/>
          <p:cNvSpPr/>
          <p:nvPr/>
        </p:nvSpPr>
        <p:spPr>
          <a:xfrm>
            <a:off x="575204" y="-516225"/>
            <a:ext cx="911400" cy="911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67710" y="425087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312975" y="633775"/>
            <a:ext cx="630000" cy="6300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8131262" y="1062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505200" y="4666197"/>
            <a:ext cx="415800" cy="4158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8693063" y="539400"/>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225522" y="3332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598300" y="4478271"/>
            <a:ext cx="224100" cy="2241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8758850" y="4789950"/>
            <a:ext cx="490200" cy="490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8339397" y="4929750"/>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8">
  <p:cSld name="TITLE_ONLY_1_1_1_1_1_1_1_1_1">
    <p:spTree>
      <p:nvGrpSpPr>
        <p:cNvPr id="1" name="Shape 2405"/>
        <p:cNvGrpSpPr/>
        <p:nvPr/>
      </p:nvGrpSpPr>
      <p:grpSpPr>
        <a:xfrm>
          <a:off x="0" y="0"/>
          <a:ext cx="0" cy="0"/>
          <a:chOff x="0" y="0"/>
          <a:chExt cx="0" cy="0"/>
        </a:xfrm>
      </p:grpSpPr>
      <p:grpSp>
        <p:nvGrpSpPr>
          <p:cNvPr id="2406" name="Google Shape;2406;p35"/>
          <p:cNvGrpSpPr/>
          <p:nvPr/>
        </p:nvGrpSpPr>
        <p:grpSpPr>
          <a:xfrm>
            <a:off x="-100" y="-2100"/>
            <a:ext cx="9144129" cy="5149800"/>
            <a:chOff x="-100" y="-2100"/>
            <a:chExt cx="9144129" cy="5149800"/>
          </a:xfrm>
        </p:grpSpPr>
        <p:cxnSp>
          <p:nvCxnSpPr>
            <p:cNvPr id="2407" name="Google Shape;2407;p35"/>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08" name="Google Shape;2408;p35"/>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09" name="Google Shape;2409;p35"/>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0" name="Google Shape;2410;p35"/>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1" name="Google Shape;2411;p35"/>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2" name="Google Shape;2412;p35"/>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3" name="Google Shape;2413;p35"/>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4" name="Google Shape;2414;p35"/>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5" name="Google Shape;2415;p35"/>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6" name="Google Shape;2416;p35"/>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7" name="Google Shape;2417;p35"/>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8" name="Google Shape;2418;p35"/>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19" name="Google Shape;2419;p35"/>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0" name="Google Shape;2420;p35"/>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1" name="Google Shape;2421;p35"/>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2" name="Google Shape;2422;p35"/>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3" name="Google Shape;2423;p35"/>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4" name="Google Shape;2424;p35"/>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5" name="Google Shape;2425;p35"/>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6" name="Google Shape;2426;p35"/>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7" name="Google Shape;2427;p35"/>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8" name="Google Shape;2428;p35"/>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29" name="Google Shape;2429;p35"/>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0" name="Google Shape;2430;p35"/>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1" name="Google Shape;2431;p35"/>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2" name="Google Shape;2432;p35"/>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3" name="Google Shape;2433;p35"/>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4" name="Google Shape;2434;p35"/>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5" name="Google Shape;2435;p35"/>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6" name="Google Shape;2436;p35"/>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7" name="Google Shape;2437;p35"/>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8" name="Google Shape;2438;p35"/>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39" name="Google Shape;2439;p35"/>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40" name="Google Shape;2440;p35"/>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41" name="Google Shape;2441;p35"/>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42" name="Google Shape;2442;p35"/>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43" name="Google Shape;2443;p35"/>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44" name="Google Shape;2444;p35"/>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45" name="Google Shape;2445;p35"/>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46" name="Google Shape;2446;p35"/>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47" name="Google Shape;2447;p35"/>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48" name="Google Shape;2448;p35"/>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49" name="Google Shape;2449;p35"/>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0" name="Google Shape;2450;p35"/>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1" name="Google Shape;2451;p35"/>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2" name="Google Shape;2452;p35"/>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3" name="Google Shape;2453;p35"/>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4" name="Google Shape;2454;p35"/>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5" name="Google Shape;2455;p35"/>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6" name="Google Shape;2456;p35"/>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7" name="Google Shape;2457;p35"/>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8" name="Google Shape;2458;p35"/>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59" name="Google Shape;2459;p35"/>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60" name="Google Shape;2460;p35"/>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461" name="Google Shape;2461;p35"/>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462" name="Google Shape;2462;p35"/>
          <p:cNvGrpSpPr/>
          <p:nvPr/>
        </p:nvGrpSpPr>
        <p:grpSpPr>
          <a:xfrm>
            <a:off x="701025" y="539400"/>
            <a:ext cx="7731300" cy="4064700"/>
            <a:chOff x="701025" y="539400"/>
            <a:chExt cx="7731300" cy="4064700"/>
          </a:xfrm>
        </p:grpSpPr>
        <p:sp>
          <p:nvSpPr>
            <p:cNvPr id="2463" name="Google Shape;2463;p35"/>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4" name="Google Shape;2464;p35"/>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465" name="Google Shape;2465;p35"/>
            <p:cNvGrpSpPr/>
            <p:nvPr/>
          </p:nvGrpSpPr>
          <p:grpSpPr>
            <a:xfrm>
              <a:off x="941925" y="763050"/>
              <a:ext cx="716485" cy="147300"/>
              <a:chOff x="7468650" y="676950"/>
              <a:chExt cx="716485" cy="147300"/>
            </a:xfrm>
          </p:grpSpPr>
          <p:sp>
            <p:nvSpPr>
              <p:cNvPr id="2466" name="Google Shape;2466;p35"/>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69" name="Google Shape;2469;p35"/>
          <p:cNvSpPr/>
          <p:nvPr/>
        </p:nvSpPr>
        <p:spPr>
          <a:xfrm>
            <a:off x="535047" y="123600"/>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rot="-5400000">
            <a:off x="7985743" y="-70513"/>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rot="-5400000">
            <a:off x="8294101" y="-282107"/>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flipH="1">
            <a:off x="-99415" y="-62875"/>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flipH="1">
            <a:off x="410864" y="7006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8695353" y="4189375"/>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rot="-5400000">
            <a:off x="-443350" y="486876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466172" y="41798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8223000" y="4661800"/>
            <a:ext cx="415800" cy="415800"/>
          </a:xfrm>
          <a:prstGeom prst="star4">
            <a:avLst>
              <a:gd name="adj" fmla="val 19794"/>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8859447" y="81846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9">
  <p:cSld name="TITLE_ONLY_1_1_1_1_1_1_1_1_1_1">
    <p:spTree>
      <p:nvGrpSpPr>
        <p:cNvPr id="1" name="Shape 2480"/>
        <p:cNvGrpSpPr/>
        <p:nvPr/>
      </p:nvGrpSpPr>
      <p:grpSpPr>
        <a:xfrm>
          <a:off x="0" y="0"/>
          <a:ext cx="0" cy="0"/>
          <a:chOff x="0" y="0"/>
          <a:chExt cx="0" cy="0"/>
        </a:xfrm>
      </p:grpSpPr>
      <p:grpSp>
        <p:nvGrpSpPr>
          <p:cNvPr id="2481" name="Google Shape;2481;p36"/>
          <p:cNvGrpSpPr/>
          <p:nvPr/>
        </p:nvGrpSpPr>
        <p:grpSpPr>
          <a:xfrm>
            <a:off x="-100" y="-2100"/>
            <a:ext cx="9144129" cy="5149800"/>
            <a:chOff x="-100" y="-2100"/>
            <a:chExt cx="9144129" cy="5149800"/>
          </a:xfrm>
        </p:grpSpPr>
        <p:cxnSp>
          <p:nvCxnSpPr>
            <p:cNvPr id="2482" name="Google Shape;2482;p36"/>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3" name="Google Shape;2483;p36"/>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4" name="Google Shape;2484;p36"/>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5" name="Google Shape;2485;p36"/>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6" name="Google Shape;2486;p36"/>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7" name="Google Shape;2487;p36"/>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8" name="Google Shape;2488;p36"/>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9" name="Google Shape;2489;p36"/>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0" name="Google Shape;2490;p36"/>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1" name="Google Shape;2491;p36"/>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2" name="Google Shape;2492;p36"/>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3" name="Google Shape;2493;p36"/>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4" name="Google Shape;2494;p36"/>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5" name="Google Shape;2495;p36"/>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6" name="Google Shape;2496;p36"/>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7" name="Google Shape;2497;p36"/>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8" name="Google Shape;2498;p36"/>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9" name="Google Shape;2499;p36"/>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0" name="Google Shape;2500;p36"/>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1" name="Google Shape;2501;p36"/>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2" name="Google Shape;2502;p36"/>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3" name="Google Shape;2503;p36"/>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4" name="Google Shape;2504;p36"/>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5" name="Google Shape;2505;p36"/>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6" name="Google Shape;2506;p36"/>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7" name="Google Shape;2507;p36"/>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8" name="Google Shape;2508;p36"/>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9" name="Google Shape;2509;p36"/>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0" name="Google Shape;2510;p36"/>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1" name="Google Shape;2511;p36"/>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2" name="Google Shape;2512;p36"/>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3" name="Google Shape;2513;p36"/>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4" name="Google Shape;2514;p36"/>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5" name="Google Shape;2515;p36"/>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6" name="Google Shape;2516;p36"/>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7" name="Google Shape;2517;p36"/>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8" name="Google Shape;2518;p36"/>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19" name="Google Shape;2519;p36"/>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0" name="Google Shape;2520;p36"/>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1" name="Google Shape;2521;p36"/>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2" name="Google Shape;2522;p36"/>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3" name="Google Shape;2523;p36"/>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4" name="Google Shape;2524;p36"/>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5" name="Google Shape;2525;p36"/>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6" name="Google Shape;2526;p36"/>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7" name="Google Shape;2527;p36"/>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8" name="Google Shape;2528;p36"/>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29" name="Google Shape;2529;p36"/>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0" name="Google Shape;2530;p36"/>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1" name="Google Shape;2531;p36"/>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2" name="Google Shape;2532;p36"/>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3" name="Google Shape;2533;p36"/>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4" name="Google Shape;2534;p36"/>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5" name="Google Shape;2535;p36"/>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36" name="Google Shape;2536;p36"/>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537" name="Google Shape;2537;p36"/>
          <p:cNvGrpSpPr/>
          <p:nvPr/>
        </p:nvGrpSpPr>
        <p:grpSpPr>
          <a:xfrm>
            <a:off x="701025" y="539400"/>
            <a:ext cx="7731300" cy="4064700"/>
            <a:chOff x="701025" y="539400"/>
            <a:chExt cx="7731300" cy="4064700"/>
          </a:xfrm>
        </p:grpSpPr>
        <p:sp>
          <p:nvSpPr>
            <p:cNvPr id="2538" name="Google Shape;2538;p36"/>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9" name="Google Shape;2539;p36"/>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540" name="Google Shape;2540;p36"/>
            <p:cNvGrpSpPr/>
            <p:nvPr/>
          </p:nvGrpSpPr>
          <p:grpSpPr>
            <a:xfrm>
              <a:off x="941925" y="763050"/>
              <a:ext cx="716485" cy="147300"/>
              <a:chOff x="7468650" y="676950"/>
              <a:chExt cx="716485" cy="147300"/>
            </a:xfrm>
          </p:grpSpPr>
          <p:sp>
            <p:nvSpPr>
              <p:cNvPr id="2541" name="Google Shape;2541;p36"/>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6"/>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6"/>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44" name="Google Shape;2544;p36"/>
          <p:cNvSpPr/>
          <p:nvPr/>
        </p:nvSpPr>
        <p:spPr>
          <a:xfrm>
            <a:off x="535047" y="123600"/>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6"/>
          <p:cNvSpPr/>
          <p:nvPr/>
        </p:nvSpPr>
        <p:spPr>
          <a:xfrm>
            <a:off x="8695353" y="12360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6"/>
          <p:cNvSpPr/>
          <p:nvPr/>
        </p:nvSpPr>
        <p:spPr>
          <a:xfrm rot="-5400000">
            <a:off x="-443350" y="486876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6"/>
          <p:cNvSpPr/>
          <p:nvPr/>
        </p:nvSpPr>
        <p:spPr>
          <a:xfrm>
            <a:off x="466172" y="41798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6"/>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49" name="Google Shape;2549;p36"/>
          <p:cNvSpPr/>
          <p:nvPr/>
        </p:nvSpPr>
        <p:spPr>
          <a:xfrm>
            <a:off x="8853472" y="10159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6"/>
          <p:cNvSpPr/>
          <p:nvPr/>
        </p:nvSpPr>
        <p:spPr>
          <a:xfrm>
            <a:off x="8598537" y="43799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6"/>
          <p:cNvSpPr/>
          <p:nvPr/>
        </p:nvSpPr>
        <p:spPr>
          <a:xfrm>
            <a:off x="-91925" y="-130720"/>
            <a:ext cx="525900" cy="5259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6"/>
          <p:cNvSpPr/>
          <p:nvPr/>
        </p:nvSpPr>
        <p:spPr>
          <a:xfrm>
            <a:off x="123626" y="1054215"/>
            <a:ext cx="94800" cy="948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6"/>
          <p:cNvSpPr/>
          <p:nvPr/>
        </p:nvSpPr>
        <p:spPr>
          <a:xfrm>
            <a:off x="253700" y="646671"/>
            <a:ext cx="224100" cy="22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6"/>
          <p:cNvSpPr/>
          <p:nvPr/>
        </p:nvSpPr>
        <p:spPr>
          <a:xfrm>
            <a:off x="8374150" y="4637938"/>
            <a:ext cx="415800" cy="4158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0">
  <p:cSld name="TITLE_ONLY_1_1_1_1_1_1_1_1_1_1_1">
    <p:spTree>
      <p:nvGrpSpPr>
        <p:cNvPr id="1" name="Shape 2555"/>
        <p:cNvGrpSpPr/>
        <p:nvPr/>
      </p:nvGrpSpPr>
      <p:grpSpPr>
        <a:xfrm>
          <a:off x="0" y="0"/>
          <a:ext cx="0" cy="0"/>
          <a:chOff x="0" y="0"/>
          <a:chExt cx="0" cy="0"/>
        </a:xfrm>
      </p:grpSpPr>
      <p:grpSp>
        <p:nvGrpSpPr>
          <p:cNvPr id="2556" name="Google Shape;2556;p37"/>
          <p:cNvGrpSpPr/>
          <p:nvPr/>
        </p:nvGrpSpPr>
        <p:grpSpPr>
          <a:xfrm>
            <a:off x="-100" y="-2100"/>
            <a:ext cx="9144129" cy="5149800"/>
            <a:chOff x="-100" y="-2100"/>
            <a:chExt cx="9144129" cy="5149800"/>
          </a:xfrm>
        </p:grpSpPr>
        <p:cxnSp>
          <p:nvCxnSpPr>
            <p:cNvPr id="2557" name="Google Shape;2557;p37"/>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58" name="Google Shape;2558;p37"/>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59" name="Google Shape;2559;p37"/>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0" name="Google Shape;2560;p37"/>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1" name="Google Shape;2561;p37"/>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2" name="Google Shape;2562;p37"/>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3" name="Google Shape;2563;p37"/>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4" name="Google Shape;2564;p37"/>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5" name="Google Shape;2565;p37"/>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6" name="Google Shape;2566;p37"/>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7" name="Google Shape;2567;p37"/>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8" name="Google Shape;2568;p37"/>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9" name="Google Shape;2569;p37"/>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0" name="Google Shape;2570;p37"/>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1" name="Google Shape;2571;p37"/>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2" name="Google Shape;2572;p37"/>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3" name="Google Shape;2573;p37"/>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4" name="Google Shape;2574;p37"/>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5" name="Google Shape;2575;p37"/>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6" name="Google Shape;2576;p37"/>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7" name="Google Shape;2577;p37"/>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8" name="Google Shape;2578;p37"/>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9" name="Google Shape;2579;p37"/>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0" name="Google Shape;2580;p37"/>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1" name="Google Shape;2581;p37"/>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2" name="Google Shape;2582;p37"/>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3" name="Google Shape;2583;p37"/>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4" name="Google Shape;2584;p37"/>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5" name="Google Shape;2585;p37"/>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6" name="Google Shape;2586;p37"/>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7" name="Google Shape;2587;p37"/>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8" name="Google Shape;2588;p37"/>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9" name="Google Shape;2589;p37"/>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90" name="Google Shape;2590;p37"/>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91" name="Google Shape;2591;p37"/>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92" name="Google Shape;2592;p37"/>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93" name="Google Shape;2593;p37"/>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94" name="Google Shape;2594;p37"/>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95" name="Google Shape;2595;p37"/>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96" name="Google Shape;2596;p37"/>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97" name="Google Shape;2597;p37"/>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98" name="Google Shape;2598;p37"/>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599" name="Google Shape;2599;p37"/>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0" name="Google Shape;2600;p37"/>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1" name="Google Shape;2601;p37"/>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2" name="Google Shape;2602;p37"/>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3" name="Google Shape;2603;p37"/>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4" name="Google Shape;2604;p37"/>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5" name="Google Shape;2605;p37"/>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37"/>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37"/>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37"/>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37"/>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37"/>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37"/>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612" name="Google Shape;2612;p37"/>
          <p:cNvGrpSpPr/>
          <p:nvPr/>
        </p:nvGrpSpPr>
        <p:grpSpPr>
          <a:xfrm>
            <a:off x="701025" y="539400"/>
            <a:ext cx="7731300" cy="4064700"/>
            <a:chOff x="701025" y="539400"/>
            <a:chExt cx="7731300" cy="4064700"/>
          </a:xfrm>
        </p:grpSpPr>
        <p:sp>
          <p:nvSpPr>
            <p:cNvPr id="2613" name="Google Shape;2613;p37"/>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4" name="Google Shape;2614;p37"/>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2615" name="Google Shape;2615;p37"/>
            <p:cNvGrpSpPr/>
            <p:nvPr/>
          </p:nvGrpSpPr>
          <p:grpSpPr>
            <a:xfrm>
              <a:off x="941925" y="763050"/>
              <a:ext cx="716485" cy="147300"/>
              <a:chOff x="7468650" y="676950"/>
              <a:chExt cx="716485" cy="147300"/>
            </a:xfrm>
          </p:grpSpPr>
          <p:sp>
            <p:nvSpPr>
              <p:cNvPr id="2616" name="Google Shape;2616;p37"/>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9" name="Google Shape;2619;p37"/>
          <p:cNvSpPr/>
          <p:nvPr/>
        </p:nvSpPr>
        <p:spPr>
          <a:xfrm rot="-5400000">
            <a:off x="-367150" y="486876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66172" y="417983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22" name="Google Shape;2622;p37"/>
          <p:cNvSpPr/>
          <p:nvPr/>
        </p:nvSpPr>
        <p:spPr>
          <a:xfrm>
            <a:off x="8598537" y="1675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349950" y="233063"/>
            <a:ext cx="415800" cy="415800"/>
          </a:xfrm>
          <a:prstGeom prst="star4">
            <a:avLst>
              <a:gd name="adj" fmla="val 19794"/>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228922" y="3960488"/>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8790225" y="4299675"/>
            <a:ext cx="678000" cy="6780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8409972" y="300188"/>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98" y="-83571"/>
            <a:ext cx="437304" cy="437892"/>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195272" y="58426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8343100" y="4911075"/>
            <a:ext cx="415800" cy="415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SECTION_HEADER_1">
    <p:bg>
      <p:bgPr>
        <a:solidFill>
          <a:schemeClr val="accent6"/>
        </a:solidFill>
        <a:effectLst/>
      </p:bgPr>
    </p:bg>
    <p:spTree>
      <p:nvGrpSpPr>
        <p:cNvPr id="1" name="Shape 2630"/>
        <p:cNvGrpSpPr/>
        <p:nvPr/>
      </p:nvGrpSpPr>
      <p:grpSpPr>
        <a:xfrm>
          <a:off x="0" y="0"/>
          <a:ext cx="0" cy="0"/>
          <a:chOff x="0" y="0"/>
          <a:chExt cx="0" cy="0"/>
        </a:xfrm>
      </p:grpSpPr>
      <p:grpSp>
        <p:nvGrpSpPr>
          <p:cNvPr id="2631" name="Google Shape;2631;p38"/>
          <p:cNvGrpSpPr/>
          <p:nvPr/>
        </p:nvGrpSpPr>
        <p:grpSpPr>
          <a:xfrm>
            <a:off x="-100" y="-2100"/>
            <a:ext cx="9144129" cy="5149800"/>
            <a:chOff x="-100" y="-2100"/>
            <a:chExt cx="9144129" cy="5149800"/>
          </a:xfrm>
        </p:grpSpPr>
        <p:cxnSp>
          <p:nvCxnSpPr>
            <p:cNvPr id="2632" name="Google Shape;2632;p38"/>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3" name="Google Shape;2633;p38"/>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4" name="Google Shape;2634;p38"/>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5" name="Google Shape;2635;p38"/>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6" name="Google Shape;2636;p38"/>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7" name="Google Shape;2637;p38"/>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8" name="Google Shape;2638;p38"/>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9" name="Google Shape;2639;p38"/>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0" name="Google Shape;2640;p38"/>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1" name="Google Shape;2641;p38"/>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2" name="Google Shape;2642;p38"/>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3" name="Google Shape;2643;p38"/>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4" name="Google Shape;2644;p38"/>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5" name="Google Shape;2645;p38"/>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6" name="Google Shape;2646;p38"/>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7" name="Google Shape;2647;p38"/>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8" name="Google Shape;2648;p38"/>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9" name="Google Shape;2649;p38"/>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38"/>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38"/>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38"/>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38"/>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38"/>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38"/>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38"/>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7" name="Google Shape;2657;p38"/>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8" name="Google Shape;2658;p38"/>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38"/>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38"/>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38"/>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2" name="Google Shape;2662;p38"/>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38"/>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38"/>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38"/>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38"/>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7" name="Google Shape;2667;p38"/>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8" name="Google Shape;2668;p38"/>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69" name="Google Shape;2669;p38"/>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0" name="Google Shape;2670;p38"/>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1" name="Google Shape;2671;p38"/>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2" name="Google Shape;2672;p38"/>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3" name="Google Shape;2673;p38"/>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4" name="Google Shape;2674;p38"/>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5" name="Google Shape;2675;p38"/>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6" name="Google Shape;2676;p38"/>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7" name="Google Shape;2677;p38"/>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8" name="Google Shape;2678;p38"/>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38"/>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38"/>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38"/>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38"/>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38"/>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38"/>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38"/>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686" name="Google Shape;2686;p38"/>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687" name="Google Shape;2687;p38"/>
          <p:cNvGrpSpPr/>
          <p:nvPr/>
        </p:nvGrpSpPr>
        <p:grpSpPr>
          <a:xfrm>
            <a:off x="3320075" y="3655455"/>
            <a:ext cx="5101500" cy="934870"/>
            <a:chOff x="3320075" y="3655455"/>
            <a:chExt cx="5101500" cy="934870"/>
          </a:xfrm>
        </p:grpSpPr>
        <p:sp>
          <p:nvSpPr>
            <p:cNvPr id="2688" name="Google Shape;2688;p38"/>
            <p:cNvSpPr/>
            <p:nvPr/>
          </p:nvSpPr>
          <p:spPr>
            <a:xfrm>
              <a:off x="3323913" y="3655455"/>
              <a:ext cx="5093700" cy="934870"/>
            </a:xfrm>
            <a:prstGeom prst="roundRect">
              <a:avLst>
                <a:gd name="adj" fmla="val 16758"/>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9" name="Google Shape;2689;p38"/>
            <p:cNvCxnSpPr/>
            <p:nvPr/>
          </p:nvCxnSpPr>
          <p:spPr>
            <a:xfrm rot="10800000">
              <a:off x="3320075" y="3877808"/>
              <a:ext cx="5101500" cy="0"/>
            </a:xfrm>
            <a:prstGeom prst="straightConnector1">
              <a:avLst/>
            </a:prstGeom>
            <a:noFill/>
            <a:ln w="9525" cap="flat" cmpd="sng">
              <a:solidFill>
                <a:srgbClr val="595959"/>
              </a:solidFill>
              <a:prstDash val="solid"/>
              <a:round/>
              <a:headEnd type="none" w="med" len="med"/>
              <a:tailEnd type="none" w="med" len="med"/>
            </a:ln>
          </p:spPr>
        </p:cxnSp>
        <p:grpSp>
          <p:nvGrpSpPr>
            <p:cNvPr id="2690" name="Google Shape;2690;p38"/>
            <p:cNvGrpSpPr/>
            <p:nvPr/>
          </p:nvGrpSpPr>
          <p:grpSpPr>
            <a:xfrm>
              <a:off x="3434468" y="3748525"/>
              <a:ext cx="341549" cy="68819"/>
              <a:chOff x="7468650" y="676950"/>
              <a:chExt cx="716485" cy="147300"/>
            </a:xfrm>
          </p:grpSpPr>
          <p:sp>
            <p:nvSpPr>
              <p:cNvPr id="2691" name="Google Shape;2691;p38"/>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4" name="Google Shape;2694;p38"/>
          <p:cNvSpPr txBox="1">
            <a:spLocks noGrp="1"/>
          </p:cNvSpPr>
          <p:nvPr>
            <p:ph type="title"/>
          </p:nvPr>
        </p:nvSpPr>
        <p:spPr>
          <a:xfrm>
            <a:off x="1345275" y="846925"/>
            <a:ext cx="3837300" cy="8658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7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5" name="Google Shape;2695;p38"/>
          <p:cNvSpPr txBox="1">
            <a:spLocks noGrp="1"/>
          </p:cNvSpPr>
          <p:nvPr>
            <p:ph type="subTitle" idx="1"/>
          </p:nvPr>
        </p:nvSpPr>
        <p:spPr>
          <a:xfrm>
            <a:off x="1345263" y="1794775"/>
            <a:ext cx="2142900" cy="1138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96" name="Google Shape;2696;p38"/>
          <p:cNvSpPr txBox="1"/>
          <p:nvPr/>
        </p:nvSpPr>
        <p:spPr>
          <a:xfrm>
            <a:off x="3539975" y="3952475"/>
            <a:ext cx="4661700" cy="5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200">
                <a:solidFill>
                  <a:srgbClr val="434343"/>
                </a:solidFill>
                <a:latin typeface="Titillium Web"/>
                <a:ea typeface="Titillium Web"/>
                <a:cs typeface="Titillium Web"/>
                <a:sym typeface="Titillium Web"/>
              </a:rPr>
              <a:t>CRÉDITOS: Esta plantilla de presentación fue creada por </a:t>
            </a:r>
            <a:r>
              <a:rPr lang="es-419" sz="1200" b="1">
                <a:solidFill>
                  <a:srgbClr val="434343"/>
                </a:solidFill>
                <a:uFill>
                  <a:noFill/>
                </a:uFill>
                <a:latin typeface="Titillium Web"/>
                <a:ea typeface="Titillium Web"/>
                <a:cs typeface="Titillium Web"/>
                <a:sym typeface="Titillium Web"/>
                <a:hlinkClick r:id="rId2">
                  <a:extLst>
                    <a:ext uri="{A12FA001-AC4F-418D-AE19-62706E023703}">
                      <ahyp:hlinkClr xmlns:ahyp="http://schemas.microsoft.com/office/drawing/2018/hyperlinkcolor" val="tx"/>
                    </a:ext>
                  </a:extLst>
                </a:hlinkClick>
              </a:rPr>
              <a:t>Slidesgo</a:t>
            </a:r>
            <a:r>
              <a:rPr lang="es-419" sz="1200">
                <a:solidFill>
                  <a:srgbClr val="434343"/>
                </a:solidFill>
                <a:latin typeface="Titillium Web"/>
                <a:ea typeface="Titillium Web"/>
                <a:cs typeface="Titillium Web"/>
                <a:sym typeface="Titillium Web"/>
              </a:rPr>
              <a:t>, que incluye iconos de </a:t>
            </a:r>
            <a:r>
              <a:rPr lang="es-419" sz="1200" b="1">
                <a:solidFill>
                  <a:srgbClr val="434343"/>
                </a:solidFill>
                <a:uFill>
                  <a:noFill/>
                </a:uFill>
                <a:latin typeface="Titillium Web"/>
                <a:ea typeface="Titillium Web"/>
                <a:cs typeface="Titillium Web"/>
                <a:sym typeface="Titillium Web"/>
                <a:hlinkClick r:id="rId3">
                  <a:extLst>
                    <a:ext uri="{A12FA001-AC4F-418D-AE19-62706E023703}">
                      <ahyp:hlinkClr xmlns:ahyp="http://schemas.microsoft.com/office/drawing/2018/hyperlinkcolor" val="tx"/>
                    </a:ext>
                  </a:extLst>
                </a:hlinkClick>
              </a:rPr>
              <a:t>Flaticon</a:t>
            </a:r>
            <a:r>
              <a:rPr lang="es-419" sz="1200" b="1">
                <a:solidFill>
                  <a:srgbClr val="434343"/>
                </a:solidFill>
                <a:latin typeface="Titillium Web"/>
                <a:ea typeface="Titillium Web"/>
                <a:cs typeface="Titillium Web"/>
                <a:sym typeface="Titillium Web"/>
              </a:rPr>
              <a:t> </a:t>
            </a:r>
            <a:r>
              <a:rPr lang="es-419" sz="1200">
                <a:solidFill>
                  <a:srgbClr val="434343"/>
                </a:solidFill>
                <a:latin typeface="Titillium Web"/>
                <a:ea typeface="Titillium Web"/>
                <a:cs typeface="Titillium Web"/>
                <a:sym typeface="Titillium Web"/>
              </a:rPr>
              <a:t>e infografías e imágenes de </a:t>
            </a:r>
            <a:r>
              <a:rPr lang="es-419" sz="1200" b="1">
                <a:solidFill>
                  <a:srgbClr val="434343"/>
                </a:solidFill>
                <a:uFill>
                  <a:noFill/>
                </a:uFill>
                <a:latin typeface="Titillium Web"/>
                <a:ea typeface="Titillium Web"/>
                <a:cs typeface="Titillium Web"/>
                <a:sym typeface="Titillium Web"/>
                <a:hlinkClick r:id="rId4">
                  <a:extLst>
                    <a:ext uri="{A12FA001-AC4F-418D-AE19-62706E023703}">
                      <ahyp:hlinkClr xmlns:ahyp="http://schemas.microsoft.com/office/drawing/2018/hyperlinkcolor" val="tx"/>
                    </a:ext>
                  </a:extLst>
                </a:hlinkClick>
              </a:rPr>
              <a:t>Freepik</a:t>
            </a:r>
            <a:endParaRPr sz="1200">
              <a:latin typeface="Titillium Web"/>
              <a:ea typeface="Titillium Web"/>
              <a:cs typeface="Titillium Web"/>
              <a:sym typeface="Titillium Web"/>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697"/>
        <p:cNvGrpSpPr/>
        <p:nvPr/>
      </p:nvGrpSpPr>
      <p:grpSpPr>
        <a:xfrm>
          <a:off x="0" y="0"/>
          <a:ext cx="0" cy="0"/>
          <a:chOff x="0" y="0"/>
          <a:chExt cx="0" cy="0"/>
        </a:xfrm>
      </p:grpSpPr>
      <p:grpSp>
        <p:nvGrpSpPr>
          <p:cNvPr id="2698" name="Google Shape;2698;p39"/>
          <p:cNvGrpSpPr/>
          <p:nvPr/>
        </p:nvGrpSpPr>
        <p:grpSpPr>
          <a:xfrm>
            <a:off x="-100" y="-2100"/>
            <a:ext cx="9144129" cy="5149800"/>
            <a:chOff x="-100" y="-2100"/>
            <a:chExt cx="9144129" cy="5149800"/>
          </a:xfrm>
        </p:grpSpPr>
        <p:cxnSp>
          <p:nvCxnSpPr>
            <p:cNvPr id="2699" name="Google Shape;2699;p39"/>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0" name="Google Shape;2700;p39"/>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1" name="Google Shape;2701;p39"/>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2" name="Google Shape;2702;p39"/>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3" name="Google Shape;2703;p39"/>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4" name="Google Shape;2704;p39"/>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5" name="Google Shape;2705;p39"/>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6" name="Google Shape;2706;p39"/>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7" name="Google Shape;2707;p39"/>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8" name="Google Shape;2708;p39"/>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9" name="Google Shape;2709;p39"/>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0" name="Google Shape;2710;p39"/>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1" name="Google Shape;2711;p39"/>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2" name="Google Shape;2712;p39"/>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3" name="Google Shape;2713;p39"/>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4" name="Google Shape;2714;p39"/>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5" name="Google Shape;2715;p39"/>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6" name="Google Shape;2716;p39"/>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7" name="Google Shape;2717;p39"/>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8" name="Google Shape;2718;p39"/>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9" name="Google Shape;2719;p39"/>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0" name="Google Shape;2720;p39"/>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1" name="Google Shape;2721;p39"/>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2" name="Google Shape;2722;p39"/>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3" name="Google Shape;2723;p39"/>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4" name="Google Shape;2724;p39"/>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5" name="Google Shape;2725;p39"/>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6" name="Google Shape;2726;p39"/>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7" name="Google Shape;2727;p39"/>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8" name="Google Shape;2728;p39"/>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9" name="Google Shape;2729;p39"/>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0" name="Google Shape;2730;p39"/>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1" name="Google Shape;2731;p39"/>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2" name="Google Shape;2732;p39"/>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3" name="Google Shape;2733;p39"/>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4" name="Google Shape;2734;p39"/>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5" name="Google Shape;2735;p39"/>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36" name="Google Shape;2736;p39"/>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37" name="Google Shape;2737;p39"/>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38" name="Google Shape;2738;p39"/>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39" name="Google Shape;2739;p39"/>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0" name="Google Shape;2740;p39"/>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1" name="Google Shape;2741;p39"/>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2" name="Google Shape;2742;p39"/>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3" name="Google Shape;2743;p39"/>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4" name="Google Shape;2744;p39"/>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5" name="Google Shape;2745;p39"/>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6" name="Google Shape;2746;p39"/>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7" name="Google Shape;2747;p39"/>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8" name="Google Shape;2748;p39"/>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49" name="Google Shape;2749;p39"/>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50" name="Google Shape;2750;p39"/>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51" name="Google Shape;2751;p39"/>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52" name="Google Shape;2752;p39"/>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753" name="Google Shape;2753;p39"/>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2754" name="Google Shape;2754;p39"/>
          <p:cNvSpPr/>
          <p:nvPr/>
        </p:nvSpPr>
        <p:spPr>
          <a:xfrm>
            <a:off x="1696222" y="906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9"/>
          <p:cNvSpPr/>
          <p:nvPr/>
        </p:nvSpPr>
        <p:spPr>
          <a:xfrm>
            <a:off x="247650" y="-546800"/>
            <a:ext cx="1317600" cy="1317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9"/>
          <p:cNvSpPr/>
          <p:nvPr/>
        </p:nvSpPr>
        <p:spPr>
          <a:xfrm>
            <a:off x="307042" y="1413161"/>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9"/>
          <p:cNvSpPr/>
          <p:nvPr/>
        </p:nvSpPr>
        <p:spPr>
          <a:xfrm>
            <a:off x="-565067" y="1025178"/>
            <a:ext cx="1659097" cy="273024"/>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9"/>
          <p:cNvSpPr/>
          <p:nvPr/>
        </p:nvSpPr>
        <p:spPr>
          <a:xfrm rot="-5400000" flipH="1">
            <a:off x="7348991" y="5227486"/>
            <a:ext cx="2103230" cy="34605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9"/>
          <p:cNvSpPr/>
          <p:nvPr/>
        </p:nvSpPr>
        <p:spPr>
          <a:xfrm rot="-5400000" flipH="1">
            <a:off x="7695040" y="4809335"/>
            <a:ext cx="2103230" cy="34605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rot="10800000">
            <a:off x="8718250" y="770802"/>
            <a:ext cx="781800" cy="7818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9"/>
          <p:cNvSpPr/>
          <p:nvPr/>
        </p:nvSpPr>
        <p:spPr>
          <a:xfrm rot="10800000">
            <a:off x="8718240" y="517027"/>
            <a:ext cx="122400" cy="12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9"/>
          <p:cNvSpPr/>
          <p:nvPr/>
        </p:nvSpPr>
        <p:spPr>
          <a:xfrm rot="10800000">
            <a:off x="512300" y="4656300"/>
            <a:ext cx="1003200" cy="10032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9"/>
          <p:cNvSpPr/>
          <p:nvPr/>
        </p:nvSpPr>
        <p:spPr>
          <a:xfrm rot="-9201064">
            <a:off x="8094878" y="4967320"/>
            <a:ext cx="91634" cy="9163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9"/>
          <p:cNvSpPr/>
          <p:nvPr/>
        </p:nvSpPr>
        <p:spPr>
          <a:xfrm>
            <a:off x="7420924" y="4462719"/>
            <a:ext cx="488242" cy="488899"/>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9"/>
          <p:cNvSpPr/>
          <p:nvPr/>
        </p:nvSpPr>
        <p:spPr>
          <a:xfrm>
            <a:off x="8280799" y="53077"/>
            <a:ext cx="488242" cy="488899"/>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9"/>
          <p:cNvSpPr/>
          <p:nvPr/>
        </p:nvSpPr>
        <p:spPr>
          <a:xfrm>
            <a:off x="7909179" y="138150"/>
            <a:ext cx="245400" cy="245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9"/>
          <p:cNvGrpSpPr/>
          <p:nvPr/>
        </p:nvGrpSpPr>
        <p:grpSpPr>
          <a:xfrm>
            <a:off x="711950" y="539400"/>
            <a:ext cx="7719000" cy="4064700"/>
            <a:chOff x="711950" y="539400"/>
            <a:chExt cx="7719000" cy="4064700"/>
          </a:xfrm>
        </p:grpSpPr>
        <p:sp>
          <p:nvSpPr>
            <p:cNvPr id="2768" name="Google Shape;2768;p39"/>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9" name="Google Shape;2769;p39"/>
            <p:cNvGrpSpPr/>
            <p:nvPr/>
          </p:nvGrpSpPr>
          <p:grpSpPr>
            <a:xfrm>
              <a:off x="7463125" y="763050"/>
              <a:ext cx="716485" cy="147300"/>
              <a:chOff x="13989850" y="676950"/>
              <a:chExt cx="716485" cy="147300"/>
            </a:xfrm>
          </p:grpSpPr>
          <p:sp>
            <p:nvSpPr>
              <p:cNvPr id="2770" name="Google Shape;2770;p39"/>
              <p:cNvSpPr/>
              <p:nvPr/>
            </p:nvSpPr>
            <p:spPr>
              <a:xfrm>
                <a:off x="139898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9"/>
              <p:cNvSpPr/>
              <p:nvPr/>
            </p:nvSpPr>
            <p:spPr>
              <a:xfrm>
                <a:off x="142744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9"/>
              <p:cNvSpPr/>
              <p:nvPr/>
            </p:nvSpPr>
            <p:spPr>
              <a:xfrm>
                <a:off x="145590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773"/>
        <p:cNvGrpSpPr/>
        <p:nvPr/>
      </p:nvGrpSpPr>
      <p:grpSpPr>
        <a:xfrm>
          <a:off x="0" y="0"/>
          <a:ext cx="0" cy="0"/>
          <a:chOff x="0" y="0"/>
          <a:chExt cx="0" cy="0"/>
        </a:xfrm>
      </p:grpSpPr>
      <p:grpSp>
        <p:nvGrpSpPr>
          <p:cNvPr id="2774" name="Google Shape;2774;p40"/>
          <p:cNvGrpSpPr/>
          <p:nvPr/>
        </p:nvGrpSpPr>
        <p:grpSpPr>
          <a:xfrm>
            <a:off x="-100" y="-2100"/>
            <a:ext cx="9144129" cy="5149800"/>
            <a:chOff x="-100" y="-2100"/>
            <a:chExt cx="9144129" cy="5149800"/>
          </a:xfrm>
        </p:grpSpPr>
        <p:cxnSp>
          <p:nvCxnSpPr>
            <p:cNvPr id="2775" name="Google Shape;2775;p40"/>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76" name="Google Shape;2776;p40"/>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77" name="Google Shape;2777;p40"/>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78" name="Google Shape;2778;p40"/>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79" name="Google Shape;2779;p40"/>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0" name="Google Shape;2780;p40"/>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1" name="Google Shape;2781;p40"/>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2" name="Google Shape;2782;p40"/>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3" name="Google Shape;2783;p40"/>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4" name="Google Shape;2784;p40"/>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5" name="Google Shape;2785;p40"/>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6" name="Google Shape;2786;p40"/>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7" name="Google Shape;2787;p40"/>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8" name="Google Shape;2788;p40"/>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9" name="Google Shape;2789;p40"/>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0" name="Google Shape;2790;p40"/>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1" name="Google Shape;2791;p40"/>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2" name="Google Shape;2792;p40"/>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3" name="Google Shape;2793;p40"/>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4" name="Google Shape;2794;p40"/>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5" name="Google Shape;2795;p40"/>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6" name="Google Shape;2796;p40"/>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7" name="Google Shape;2797;p40"/>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8" name="Google Shape;2798;p40"/>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9" name="Google Shape;2799;p40"/>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0" name="Google Shape;2800;p40"/>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1" name="Google Shape;2801;p40"/>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2" name="Google Shape;2802;p40"/>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3" name="Google Shape;2803;p40"/>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4" name="Google Shape;2804;p40"/>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5" name="Google Shape;2805;p40"/>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6" name="Google Shape;2806;p40"/>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7" name="Google Shape;2807;p40"/>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8" name="Google Shape;2808;p40"/>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9" name="Google Shape;2809;p40"/>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10" name="Google Shape;2810;p40"/>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11" name="Google Shape;2811;p40"/>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2" name="Google Shape;2812;p40"/>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3" name="Google Shape;2813;p40"/>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4" name="Google Shape;2814;p40"/>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5" name="Google Shape;2815;p40"/>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6" name="Google Shape;2816;p40"/>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7" name="Google Shape;2817;p40"/>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8" name="Google Shape;2818;p40"/>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9" name="Google Shape;2819;p40"/>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0" name="Google Shape;2820;p40"/>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1" name="Google Shape;2821;p40"/>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2" name="Google Shape;2822;p40"/>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3" name="Google Shape;2823;p40"/>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4" name="Google Shape;2824;p40"/>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5" name="Google Shape;2825;p40"/>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6" name="Google Shape;2826;p40"/>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7" name="Google Shape;2827;p40"/>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8" name="Google Shape;2828;p40"/>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9" name="Google Shape;2829;p40"/>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2830" name="Google Shape;2830;p40"/>
          <p:cNvSpPr/>
          <p:nvPr/>
        </p:nvSpPr>
        <p:spPr>
          <a:xfrm rot="-5400000">
            <a:off x="-426119" y="5054251"/>
            <a:ext cx="1599442" cy="263207"/>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0"/>
          <p:cNvSpPr/>
          <p:nvPr/>
        </p:nvSpPr>
        <p:spPr>
          <a:xfrm>
            <a:off x="8430900" y="176800"/>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0"/>
          <p:cNvSpPr/>
          <p:nvPr/>
        </p:nvSpPr>
        <p:spPr>
          <a:xfrm>
            <a:off x="-265229" y="111825"/>
            <a:ext cx="703200" cy="7032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0"/>
          <p:cNvSpPr/>
          <p:nvPr/>
        </p:nvSpPr>
        <p:spPr>
          <a:xfrm>
            <a:off x="8649562" y="1219350"/>
            <a:ext cx="646535" cy="64740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0"/>
          <p:cNvSpPr/>
          <p:nvPr/>
        </p:nvSpPr>
        <p:spPr>
          <a:xfrm>
            <a:off x="8830613" y="4203040"/>
            <a:ext cx="94800" cy="948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0"/>
          <p:cNvSpPr/>
          <p:nvPr/>
        </p:nvSpPr>
        <p:spPr>
          <a:xfrm>
            <a:off x="8430899" y="4532275"/>
            <a:ext cx="646535" cy="64740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0"/>
          <p:cNvSpPr/>
          <p:nvPr/>
        </p:nvSpPr>
        <p:spPr>
          <a:xfrm>
            <a:off x="505200" y="58525"/>
            <a:ext cx="415800" cy="4158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0"/>
          <p:cNvSpPr/>
          <p:nvPr/>
        </p:nvSpPr>
        <p:spPr>
          <a:xfrm>
            <a:off x="528822" y="77162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0"/>
          <p:cNvSpPr/>
          <p:nvPr/>
        </p:nvSpPr>
        <p:spPr>
          <a:xfrm>
            <a:off x="8925413" y="3905090"/>
            <a:ext cx="94800" cy="9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0"/>
          <p:cNvSpPr/>
          <p:nvPr/>
        </p:nvSpPr>
        <p:spPr>
          <a:xfrm>
            <a:off x="507175" y="349172"/>
            <a:ext cx="8129651" cy="4445156"/>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0"/>
          <p:cNvSpPr/>
          <p:nvPr/>
        </p:nvSpPr>
        <p:spPr>
          <a:xfrm>
            <a:off x="7676325" y="527625"/>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0"/>
          <p:cNvSpPr/>
          <p:nvPr/>
        </p:nvSpPr>
        <p:spPr>
          <a:xfrm>
            <a:off x="7960918" y="527625"/>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0"/>
          <p:cNvSpPr/>
          <p:nvPr/>
        </p:nvSpPr>
        <p:spPr>
          <a:xfrm>
            <a:off x="8245510" y="527625"/>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2"/>
        <p:cNvGrpSpPr/>
        <p:nvPr/>
      </p:nvGrpSpPr>
      <p:grpSpPr>
        <a:xfrm>
          <a:off x="0" y="0"/>
          <a:ext cx="0" cy="0"/>
          <a:chOff x="0" y="0"/>
          <a:chExt cx="0" cy="0"/>
        </a:xfrm>
      </p:grpSpPr>
      <p:grpSp>
        <p:nvGrpSpPr>
          <p:cNvPr id="243" name="Google Shape;243;p5"/>
          <p:cNvGrpSpPr/>
          <p:nvPr/>
        </p:nvGrpSpPr>
        <p:grpSpPr>
          <a:xfrm>
            <a:off x="-100" y="-2100"/>
            <a:ext cx="9144129" cy="5149800"/>
            <a:chOff x="-100" y="-2100"/>
            <a:chExt cx="9144129" cy="5149800"/>
          </a:xfrm>
        </p:grpSpPr>
        <p:cxnSp>
          <p:nvCxnSpPr>
            <p:cNvPr id="244" name="Google Shape;244;p5"/>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5" name="Google Shape;245;p5"/>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5"/>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5"/>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5"/>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5"/>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5"/>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1" name="Google Shape;251;p5"/>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2" name="Google Shape;252;p5"/>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3" name="Google Shape;253;p5"/>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4" name="Google Shape;254;p5"/>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5" name="Google Shape;255;p5"/>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6" name="Google Shape;256;p5"/>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7" name="Google Shape;257;p5"/>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8" name="Google Shape;258;p5"/>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59" name="Google Shape;259;p5"/>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5"/>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5"/>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2" name="Google Shape;262;p5"/>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3" name="Google Shape;263;p5"/>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5"/>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5"/>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6" name="Google Shape;266;p5"/>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7" name="Google Shape;267;p5"/>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8" name="Google Shape;268;p5"/>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69" name="Google Shape;269;p5"/>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0" name="Google Shape;270;p5"/>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5"/>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5"/>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3" name="Google Shape;273;p5"/>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4" name="Google Shape;274;p5"/>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5" name="Google Shape;275;p5"/>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6" name="Google Shape;276;p5"/>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7" name="Google Shape;277;p5"/>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8" name="Google Shape;278;p5"/>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5"/>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5"/>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1" name="Google Shape;281;p5"/>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2" name="Google Shape;282;p5"/>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5"/>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5"/>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5" name="Google Shape;285;p5"/>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6" name="Google Shape;286;p5"/>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7" name="Google Shape;287;p5"/>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8" name="Google Shape;288;p5"/>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89" name="Google Shape;289;p5"/>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0" name="Google Shape;290;p5"/>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1" name="Google Shape;291;p5"/>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2" name="Google Shape;292;p5"/>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3" name="Google Shape;293;p5"/>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4" name="Google Shape;294;p5"/>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5" name="Google Shape;295;p5"/>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6" name="Google Shape;296;p5"/>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7" name="Google Shape;297;p5"/>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5"/>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299" name="Google Shape;299;p5"/>
          <p:cNvGrpSpPr/>
          <p:nvPr/>
        </p:nvGrpSpPr>
        <p:grpSpPr>
          <a:xfrm>
            <a:off x="701025" y="539400"/>
            <a:ext cx="7731300" cy="4064700"/>
            <a:chOff x="701025" y="539400"/>
            <a:chExt cx="7731300" cy="4064700"/>
          </a:xfrm>
        </p:grpSpPr>
        <p:sp>
          <p:nvSpPr>
            <p:cNvPr id="300" name="Google Shape;300;p5"/>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5"/>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302" name="Google Shape;302;p5"/>
            <p:cNvGrpSpPr/>
            <p:nvPr/>
          </p:nvGrpSpPr>
          <p:grpSpPr>
            <a:xfrm>
              <a:off x="941925" y="763050"/>
              <a:ext cx="716485" cy="147300"/>
              <a:chOff x="7468650" y="676950"/>
              <a:chExt cx="716485" cy="147300"/>
            </a:xfrm>
          </p:grpSpPr>
          <p:sp>
            <p:nvSpPr>
              <p:cNvPr id="303" name="Google Shape;303;p5"/>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6" name="Google Shape;306;p5"/>
          <p:cNvSpPr/>
          <p:nvPr/>
        </p:nvSpPr>
        <p:spPr>
          <a:xfrm>
            <a:off x="-588071" y="4698673"/>
            <a:ext cx="1659097" cy="273024"/>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1161522" y="4895200"/>
            <a:ext cx="183000" cy="18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8502725" y="207750"/>
            <a:ext cx="613200" cy="6132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8899600" y="-116550"/>
            <a:ext cx="415800" cy="415800"/>
          </a:xfrm>
          <a:prstGeom prst="star4">
            <a:avLst>
              <a:gd name="adj" fmla="val 19794"/>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487601" y="69700"/>
            <a:ext cx="1006200" cy="1006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226425" y="1075900"/>
            <a:ext cx="362400" cy="362400"/>
          </a:xfrm>
          <a:prstGeom prst="star4">
            <a:avLst>
              <a:gd name="adj" fmla="val 19794"/>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226422" y="1578900"/>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txBox="1">
            <a:spLocks noGrp="1"/>
          </p:cNvSpPr>
          <p:nvPr>
            <p:ph type="subTitle" idx="1"/>
          </p:nvPr>
        </p:nvSpPr>
        <p:spPr>
          <a:xfrm>
            <a:off x="5303713" y="2372850"/>
            <a:ext cx="1618800" cy="4158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4" name="Google Shape;314;p5"/>
          <p:cNvSpPr txBox="1">
            <a:spLocks noGrp="1"/>
          </p:cNvSpPr>
          <p:nvPr>
            <p:ph type="subTitle" idx="2"/>
          </p:nvPr>
        </p:nvSpPr>
        <p:spPr>
          <a:xfrm>
            <a:off x="2221488" y="2378275"/>
            <a:ext cx="1618800" cy="415800"/>
          </a:xfrm>
          <a:prstGeom prst="rect">
            <a:avLst/>
          </a:prstGeom>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5" name="Google Shape;315;p5"/>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5"/>
          <p:cNvSpPr txBox="1">
            <a:spLocks noGrp="1"/>
          </p:cNvSpPr>
          <p:nvPr>
            <p:ph type="subTitle" idx="3"/>
          </p:nvPr>
        </p:nvSpPr>
        <p:spPr>
          <a:xfrm>
            <a:off x="2051238" y="2844175"/>
            <a:ext cx="1959300" cy="1054200"/>
          </a:xfrm>
          <a:prstGeom prst="rect">
            <a:avLst/>
          </a:prstGeom>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317" name="Google Shape;317;p5"/>
          <p:cNvSpPr txBox="1">
            <a:spLocks noGrp="1"/>
          </p:cNvSpPr>
          <p:nvPr>
            <p:ph type="subTitle" idx="4"/>
          </p:nvPr>
        </p:nvSpPr>
        <p:spPr>
          <a:xfrm>
            <a:off x="5133463" y="2854050"/>
            <a:ext cx="1959300" cy="1054200"/>
          </a:xfrm>
          <a:prstGeom prst="rect">
            <a:avLst/>
          </a:prstGeom>
          <a:ln>
            <a:noFill/>
          </a:ln>
        </p:spPr>
        <p:txBody>
          <a:bodyPr spcFirstLastPara="1" wrap="square" lIns="91425" tIns="91425" rIns="91425" bIns="91425" anchor="t" anchorCtr="0">
            <a:normAutofit/>
          </a:bodyPr>
          <a:lstStyle>
            <a:lvl1pPr lvl="0" rtl="0">
              <a:lnSpc>
                <a:spcPct val="100000"/>
              </a:lnSpc>
              <a:spcBef>
                <a:spcPts val="0"/>
              </a:spcBef>
              <a:spcAft>
                <a:spcPts val="0"/>
              </a:spcAft>
              <a:buClr>
                <a:srgbClr val="000000"/>
              </a:buClr>
              <a:buSzPts val="1400"/>
              <a:buNone/>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8"/>
        <p:cNvGrpSpPr/>
        <p:nvPr/>
      </p:nvGrpSpPr>
      <p:grpSpPr>
        <a:xfrm>
          <a:off x="0" y="0"/>
          <a:ext cx="0" cy="0"/>
          <a:chOff x="0" y="0"/>
          <a:chExt cx="0" cy="0"/>
        </a:xfrm>
      </p:grpSpPr>
      <p:grpSp>
        <p:nvGrpSpPr>
          <p:cNvPr id="319" name="Google Shape;319;p6"/>
          <p:cNvGrpSpPr/>
          <p:nvPr/>
        </p:nvGrpSpPr>
        <p:grpSpPr>
          <a:xfrm>
            <a:off x="-100" y="-2100"/>
            <a:ext cx="9144129" cy="5149800"/>
            <a:chOff x="-100" y="-2100"/>
            <a:chExt cx="9144129" cy="5149800"/>
          </a:xfrm>
        </p:grpSpPr>
        <p:cxnSp>
          <p:nvCxnSpPr>
            <p:cNvPr id="320" name="Google Shape;320;p6"/>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1" name="Google Shape;321;p6"/>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2" name="Google Shape;322;p6"/>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6"/>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6"/>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5" name="Google Shape;325;p6"/>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6" name="Google Shape;326;p6"/>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6"/>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6"/>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29" name="Google Shape;329;p6"/>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0" name="Google Shape;330;p6"/>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6"/>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6"/>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3" name="Google Shape;333;p6"/>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4" name="Google Shape;334;p6"/>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5" name="Google Shape;335;p6"/>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6"/>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6"/>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8" name="Google Shape;338;p6"/>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6"/>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6"/>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6"/>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2" name="Google Shape;342;p6"/>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3" name="Google Shape;343;p6"/>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6"/>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6"/>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6"/>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7" name="Google Shape;347;p6"/>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6"/>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6"/>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0" name="Google Shape;350;p6"/>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1" name="Google Shape;351;p6"/>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2" name="Google Shape;352;p6"/>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3" name="Google Shape;353;p6"/>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4" name="Google Shape;354;p6"/>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5" name="Google Shape;355;p6"/>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56" name="Google Shape;356;p6"/>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57" name="Google Shape;357;p6"/>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58" name="Google Shape;358;p6"/>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59" name="Google Shape;359;p6"/>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0" name="Google Shape;360;p6"/>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1" name="Google Shape;361;p6"/>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2" name="Google Shape;362;p6"/>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3" name="Google Shape;363;p6"/>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4" name="Google Shape;364;p6"/>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5" name="Google Shape;365;p6"/>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6" name="Google Shape;366;p6"/>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7" name="Google Shape;367;p6"/>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8" name="Google Shape;368;p6"/>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69" name="Google Shape;369;p6"/>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70" name="Google Shape;370;p6"/>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71" name="Google Shape;371;p6"/>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72" name="Google Shape;372;p6"/>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6"/>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6"/>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375" name="Google Shape;375;p6"/>
          <p:cNvGrpSpPr/>
          <p:nvPr/>
        </p:nvGrpSpPr>
        <p:grpSpPr>
          <a:xfrm>
            <a:off x="701025" y="539400"/>
            <a:ext cx="7731300" cy="4064700"/>
            <a:chOff x="701025" y="539400"/>
            <a:chExt cx="7731300" cy="4064700"/>
          </a:xfrm>
        </p:grpSpPr>
        <p:sp>
          <p:nvSpPr>
            <p:cNvPr id="376" name="Google Shape;376;p6"/>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6"/>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378" name="Google Shape;378;p6"/>
            <p:cNvGrpSpPr/>
            <p:nvPr/>
          </p:nvGrpSpPr>
          <p:grpSpPr>
            <a:xfrm>
              <a:off x="941925" y="763050"/>
              <a:ext cx="716485" cy="147300"/>
              <a:chOff x="7468650" y="676950"/>
              <a:chExt cx="716485" cy="147300"/>
            </a:xfrm>
          </p:grpSpPr>
          <p:sp>
            <p:nvSpPr>
              <p:cNvPr id="379" name="Google Shape;379;p6"/>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Google Shape;382;p6"/>
          <p:cNvSpPr/>
          <p:nvPr/>
        </p:nvSpPr>
        <p:spPr>
          <a:xfrm rot="-5400000">
            <a:off x="-343950" y="4863786"/>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8670228" y="4185550"/>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8670222" y="47205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352547" y="33836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1281525" y="-366275"/>
            <a:ext cx="678000" cy="6780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1959522" y="220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6448975" y="-138275"/>
            <a:ext cx="492600" cy="4926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04575" y="6181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304450" y="125500"/>
            <a:ext cx="492600" cy="4926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7078672" y="26281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3"/>
        <p:cNvGrpSpPr/>
        <p:nvPr/>
      </p:nvGrpSpPr>
      <p:grpSpPr>
        <a:xfrm>
          <a:off x="0" y="0"/>
          <a:ext cx="0" cy="0"/>
          <a:chOff x="0" y="0"/>
          <a:chExt cx="0" cy="0"/>
        </a:xfrm>
      </p:grpSpPr>
      <p:grpSp>
        <p:nvGrpSpPr>
          <p:cNvPr id="394" name="Google Shape;394;p7"/>
          <p:cNvGrpSpPr/>
          <p:nvPr/>
        </p:nvGrpSpPr>
        <p:grpSpPr>
          <a:xfrm>
            <a:off x="-100" y="-2100"/>
            <a:ext cx="9144129" cy="5149800"/>
            <a:chOff x="-100" y="-2100"/>
            <a:chExt cx="9144129" cy="5149800"/>
          </a:xfrm>
        </p:grpSpPr>
        <p:cxnSp>
          <p:nvCxnSpPr>
            <p:cNvPr id="395" name="Google Shape;395;p7"/>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96" name="Google Shape;396;p7"/>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97" name="Google Shape;397;p7"/>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98" name="Google Shape;398;p7"/>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399" name="Google Shape;399;p7"/>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0" name="Google Shape;400;p7"/>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1" name="Google Shape;401;p7"/>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2" name="Google Shape;402;p7"/>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3" name="Google Shape;403;p7"/>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4" name="Google Shape;404;p7"/>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7"/>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7"/>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7" name="Google Shape;407;p7"/>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8" name="Google Shape;408;p7"/>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09" name="Google Shape;409;p7"/>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0" name="Google Shape;410;p7"/>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1" name="Google Shape;411;p7"/>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7"/>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7"/>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4" name="Google Shape;414;p7"/>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5" name="Google Shape;415;p7"/>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6" name="Google Shape;416;p7"/>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7" name="Google Shape;417;p7"/>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8" name="Google Shape;418;p7"/>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19" name="Google Shape;419;p7"/>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7"/>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1" name="Google Shape;421;p7"/>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2" name="Google Shape;422;p7"/>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3" name="Google Shape;423;p7"/>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4" name="Google Shape;424;p7"/>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5" name="Google Shape;425;p7"/>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6" name="Google Shape;426;p7"/>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7" name="Google Shape;427;p7"/>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8" name="Google Shape;428;p7"/>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29" name="Google Shape;429;p7"/>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30" name="Google Shape;430;p7"/>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31" name="Google Shape;431;p7"/>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2" name="Google Shape;432;p7"/>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3" name="Google Shape;433;p7"/>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4" name="Google Shape;434;p7"/>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5" name="Google Shape;435;p7"/>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6" name="Google Shape;436;p7"/>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7" name="Google Shape;437;p7"/>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8" name="Google Shape;438;p7"/>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39" name="Google Shape;439;p7"/>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0" name="Google Shape;440;p7"/>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1" name="Google Shape;441;p7"/>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7"/>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7"/>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4" name="Google Shape;444;p7"/>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5" name="Google Shape;445;p7"/>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6" name="Google Shape;446;p7"/>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7" name="Google Shape;447;p7"/>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8" name="Google Shape;448;p7"/>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449" name="Google Shape;449;p7"/>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grpSp>
        <p:nvGrpSpPr>
          <p:cNvPr id="450" name="Google Shape;450;p7"/>
          <p:cNvGrpSpPr/>
          <p:nvPr/>
        </p:nvGrpSpPr>
        <p:grpSpPr>
          <a:xfrm>
            <a:off x="701025" y="539400"/>
            <a:ext cx="7731300" cy="4064700"/>
            <a:chOff x="701025" y="539400"/>
            <a:chExt cx="7731300" cy="4064700"/>
          </a:xfrm>
        </p:grpSpPr>
        <p:sp>
          <p:nvSpPr>
            <p:cNvPr id="451" name="Google Shape;451;p7"/>
            <p:cNvSpPr/>
            <p:nvPr/>
          </p:nvSpPr>
          <p:spPr>
            <a:xfrm>
              <a:off x="711950" y="539400"/>
              <a:ext cx="7719000" cy="4064700"/>
            </a:xfrm>
            <a:prstGeom prst="roundRect">
              <a:avLst>
                <a:gd name="adj" fmla="val 6735"/>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2" name="Google Shape;452;p7"/>
            <p:cNvCxnSpPr/>
            <p:nvPr/>
          </p:nvCxnSpPr>
          <p:spPr>
            <a:xfrm rot="10800000">
              <a:off x="701025" y="1072675"/>
              <a:ext cx="7731300" cy="0"/>
            </a:xfrm>
            <a:prstGeom prst="straightConnector1">
              <a:avLst/>
            </a:prstGeom>
            <a:noFill/>
            <a:ln w="9525" cap="flat" cmpd="sng">
              <a:solidFill>
                <a:srgbClr val="595959"/>
              </a:solidFill>
              <a:prstDash val="solid"/>
              <a:round/>
              <a:headEnd type="none" w="med" len="med"/>
              <a:tailEnd type="none" w="med" len="med"/>
            </a:ln>
          </p:spPr>
        </p:cxnSp>
        <p:grpSp>
          <p:nvGrpSpPr>
            <p:cNvPr id="453" name="Google Shape;453;p7"/>
            <p:cNvGrpSpPr/>
            <p:nvPr/>
          </p:nvGrpSpPr>
          <p:grpSpPr>
            <a:xfrm>
              <a:off x="941925" y="763050"/>
              <a:ext cx="716485" cy="147300"/>
              <a:chOff x="7468650" y="676950"/>
              <a:chExt cx="716485" cy="147300"/>
            </a:xfrm>
          </p:grpSpPr>
          <p:sp>
            <p:nvSpPr>
              <p:cNvPr id="454" name="Google Shape;454;p7"/>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7" name="Google Shape;457;p7"/>
          <p:cNvSpPr txBox="1">
            <a:spLocks noGrp="1"/>
          </p:cNvSpPr>
          <p:nvPr>
            <p:ph type="body" idx="1"/>
          </p:nvPr>
        </p:nvSpPr>
        <p:spPr>
          <a:xfrm>
            <a:off x="952600" y="1196625"/>
            <a:ext cx="7064700" cy="4671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SzPts val="1200"/>
              <a:buChar char="●"/>
              <a:defRPr sz="121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8" name="Google Shape;458;p7"/>
          <p:cNvSpPr/>
          <p:nvPr/>
        </p:nvSpPr>
        <p:spPr>
          <a:xfrm rot="-5400000">
            <a:off x="-343950" y="4863786"/>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8670228" y="4185550"/>
            <a:ext cx="677974" cy="67888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8670222" y="47205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352547" y="3383650"/>
            <a:ext cx="801900" cy="801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281525" y="-366275"/>
            <a:ext cx="678000" cy="6780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959522" y="220213"/>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6448975" y="-138275"/>
            <a:ext cx="492600" cy="4926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604575" y="618111"/>
            <a:ext cx="1362383" cy="224196"/>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304450" y="125500"/>
            <a:ext cx="492600" cy="492600"/>
          </a:xfrm>
          <a:prstGeom prst="star4">
            <a:avLst>
              <a:gd name="adj" fmla="val 19794"/>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7078672" y="262813"/>
            <a:ext cx="91500" cy="9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69"/>
        <p:cNvGrpSpPr/>
        <p:nvPr/>
      </p:nvGrpSpPr>
      <p:grpSpPr>
        <a:xfrm>
          <a:off x="0" y="0"/>
          <a:ext cx="0" cy="0"/>
          <a:chOff x="0" y="0"/>
          <a:chExt cx="0" cy="0"/>
        </a:xfrm>
      </p:grpSpPr>
      <p:grpSp>
        <p:nvGrpSpPr>
          <p:cNvPr id="470" name="Google Shape;470;p8"/>
          <p:cNvGrpSpPr/>
          <p:nvPr/>
        </p:nvGrpSpPr>
        <p:grpSpPr>
          <a:xfrm>
            <a:off x="-100" y="-2100"/>
            <a:ext cx="9144129" cy="5149800"/>
            <a:chOff x="-100" y="-2100"/>
            <a:chExt cx="9144129" cy="5149800"/>
          </a:xfrm>
        </p:grpSpPr>
        <p:cxnSp>
          <p:nvCxnSpPr>
            <p:cNvPr id="471" name="Google Shape;471;p8"/>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2" name="Google Shape;472;p8"/>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3" name="Google Shape;473;p8"/>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4" name="Google Shape;474;p8"/>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8"/>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6" name="Google Shape;476;p8"/>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7" name="Google Shape;477;p8"/>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8" name="Google Shape;478;p8"/>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79" name="Google Shape;479;p8"/>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0" name="Google Shape;480;p8"/>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1" name="Google Shape;481;p8"/>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2" name="Google Shape;482;p8"/>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3" name="Google Shape;483;p8"/>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4" name="Google Shape;484;p8"/>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5" name="Google Shape;485;p8"/>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6" name="Google Shape;486;p8"/>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7" name="Google Shape;487;p8"/>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8" name="Google Shape;488;p8"/>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89" name="Google Shape;489;p8"/>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0" name="Google Shape;490;p8"/>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1" name="Google Shape;491;p8"/>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2" name="Google Shape;492;p8"/>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3" name="Google Shape;493;p8"/>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4" name="Google Shape;494;p8"/>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5" name="Google Shape;495;p8"/>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6" name="Google Shape;496;p8"/>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7" name="Google Shape;497;p8"/>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8" name="Google Shape;498;p8"/>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499" name="Google Shape;499;p8"/>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0" name="Google Shape;500;p8"/>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8"/>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2" name="Google Shape;502;p8"/>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3" name="Google Shape;503;p8"/>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4" name="Google Shape;504;p8"/>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8"/>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6" name="Google Shape;506;p8"/>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07" name="Google Shape;507;p8"/>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08" name="Google Shape;508;p8"/>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09" name="Google Shape;509;p8"/>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0" name="Google Shape;510;p8"/>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1" name="Google Shape;511;p8"/>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2" name="Google Shape;512;p8"/>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3" name="Google Shape;513;p8"/>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4" name="Google Shape;514;p8"/>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8"/>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8"/>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7" name="Google Shape;517;p8"/>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8" name="Google Shape;518;p8"/>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8"/>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8"/>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1" name="Google Shape;521;p8"/>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2" name="Google Shape;522;p8"/>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3" name="Google Shape;523;p8"/>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4" name="Google Shape;524;p8"/>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25" name="Google Shape;525;p8"/>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526" name="Google Shape;526;p8"/>
          <p:cNvSpPr txBox="1">
            <a:spLocks noGrp="1"/>
          </p:cNvSpPr>
          <p:nvPr>
            <p:ph type="title"/>
          </p:nvPr>
        </p:nvSpPr>
        <p:spPr>
          <a:xfrm>
            <a:off x="1885650" y="699300"/>
            <a:ext cx="5372700" cy="3014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27" name="Google Shape;527;p8"/>
          <p:cNvSpPr/>
          <p:nvPr/>
        </p:nvSpPr>
        <p:spPr>
          <a:xfrm>
            <a:off x="2519897" y="25177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rot="10800000">
            <a:off x="8718250" y="2714627"/>
            <a:ext cx="781800" cy="7818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rot="10800000">
            <a:off x="512300" y="4656300"/>
            <a:ext cx="1003200" cy="10032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9201064">
            <a:off x="1481778" y="4671995"/>
            <a:ext cx="91634" cy="9163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238429" y="4257075"/>
            <a:ext cx="245400" cy="245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9201064">
            <a:off x="8656478" y="3606095"/>
            <a:ext cx="91634" cy="9163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9201064">
            <a:off x="8885078" y="3910895"/>
            <a:ext cx="91634" cy="9163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rot="5400000">
            <a:off x="7249057" y="5002730"/>
            <a:ext cx="1885849" cy="310338"/>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8513516" y="4543825"/>
            <a:ext cx="245400" cy="245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266904" y="360475"/>
            <a:ext cx="245400" cy="245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420797" y="776575"/>
            <a:ext cx="91500" cy="91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8"/>
        <p:cNvGrpSpPr/>
        <p:nvPr/>
      </p:nvGrpSpPr>
      <p:grpSpPr>
        <a:xfrm>
          <a:off x="0" y="0"/>
          <a:ext cx="0" cy="0"/>
          <a:chOff x="0" y="0"/>
          <a:chExt cx="0" cy="0"/>
        </a:xfrm>
      </p:grpSpPr>
      <p:grpSp>
        <p:nvGrpSpPr>
          <p:cNvPr id="539" name="Google Shape;539;p9"/>
          <p:cNvGrpSpPr/>
          <p:nvPr/>
        </p:nvGrpSpPr>
        <p:grpSpPr>
          <a:xfrm>
            <a:off x="-100" y="-2100"/>
            <a:ext cx="9144129" cy="5149800"/>
            <a:chOff x="-100" y="-2100"/>
            <a:chExt cx="9144129" cy="5149800"/>
          </a:xfrm>
        </p:grpSpPr>
        <p:cxnSp>
          <p:nvCxnSpPr>
            <p:cNvPr id="540" name="Google Shape;540;p9"/>
            <p:cNvCxnSpPr/>
            <p:nvPr/>
          </p:nvCxnSpPr>
          <p:spPr>
            <a:xfrm>
              <a:off x="35295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1" name="Google Shape;541;p9"/>
            <p:cNvCxnSpPr/>
            <p:nvPr/>
          </p:nvCxnSpPr>
          <p:spPr>
            <a:xfrm>
              <a:off x="609193"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2" name="Google Shape;542;p9"/>
            <p:cNvCxnSpPr/>
            <p:nvPr/>
          </p:nvCxnSpPr>
          <p:spPr>
            <a:xfrm>
              <a:off x="86543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3" name="Google Shape;543;p9"/>
            <p:cNvCxnSpPr/>
            <p:nvPr/>
          </p:nvCxnSpPr>
          <p:spPr>
            <a:xfrm>
              <a:off x="112168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9"/>
            <p:cNvCxnSpPr/>
            <p:nvPr/>
          </p:nvCxnSpPr>
          <p:spPr>
            <a:xfrm>
              <a:off x="137792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5" name="Google Shape;545;p9"/>
            <p:cNvCxnSpPr/>
            <p:nvPr/>
          </p:nvCxnSpPr>
          <p:spPr>
            <a:xfrm>
              <a:off x="163416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6" name="Google Shape;546;p9"/>
            <p:cNvCxnSpPr/>
            <p:nvPr/>
          </p:nvCxnSpPr>
          <p:spPr>
            <a:xfrm>
              <a:off x="189041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7" name="Google Shape;547;p9"/>
            <p:cNvCxnSpPr/>
            <p:nvPr/>
          </p:nvCxnSpPr>
          <p:spPr>
            <a:xfrm>
              <a:off x="214665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8" name="Google Shape;548;p9"/>
            <p:cNvCxnSpPr/>
            <p:nvPr/>
          </p:nvCxnSpPr>
          <p:spPr>
            <a:xfrm>
              <a:off x="2402897"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49" name="Google Shape;549;p9"/>
            <p:cNvCxnSpPr/>
            <p:nvPr/>
          </p:nvCxnSpPr>
          <p:spPr>
            <a:xfrm>
              <a:off x="265914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0" name="Google Shape;550;p9"/>
            <p:cNvCxnSpPr/>
            <p:nvPr/>
          </p:nvCxnSpPr>
          <p:spPr>
            <a:xfrm>
              <a:off x="291538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1" name="Google Shape;551;p9"/>
            <p:cNvCxnSpPr/>
            <p:nvPr/>
          </p:nvCxnSpPr>
          <p:spPr>
            <a:xfrm>
              <a:off x="317162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2" name="Google Shape;552;p9"/>
            <p:cNvCxnSpPr/>
            <p:nvPr/>
          </p:nvCxnSpPr>
          <p:spPr>
            <a:xfrm>
              <a:off x="342787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3" name="Google Shape;553;p9"/>
            <p:cNvCxnSpPr/>
            <p:nvPr/>
          </p:nvCxnSpPr>
          <p:spPr>
            <a:xfrm>
              <a:off x="368411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4" name="Google Shape;554;p9"/>
            <p:cNvCxnSpPr/>
            <p:nvPr/>
          </p:nvCxnSpPr>
          <p:spPr>
            <a:xfrm>
              <a:off x="3940357"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5" name="Google Shape;555;p9"/>
            <p:cNvCxnSpPr/>
            <p:nvPr/>
          </p:nvCxnSpPr>
          <p:spPr>
            <a:xfrm>
              <a:off x="419660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6" name="Google Shape;556;p9"/>
            <p:cNvCxnSpPr/>
            <p:nvPr/>
          </p:nvCxnSpPr>
          <p:spPr>
            <a:xfrm>
              <a:off x="445284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7" name="Google Shape;557;p9"/>
            <p:cNvCxnSpPr/>
            <p:nvPr/>
          </p:nvCxnSpPr>
          <p:spPr>
            <a:xfrm>
              <a:off x="470908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8" name="Google Shape;558;p9"/>
            <p:cNvCxnSpPr/>
            <p:nvPr/>
          </p:nvCxnSpPr>
          <p:spPr>
            <a:xfrm>
              <a:off x="496533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59" name="Google Shape;559;p9"/>
            <p:cNvCxnSpPr/>
            <p:nvPr/>
          </p:nvCxnSpPr>
          <p:spPr>
            <a:xfrm>
              <a:off x="5221574"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0" name="Google Shape;560;p9"/>
            <p:cNvCxnSpPr/>
            <p:nvPr/>
          </p:nvCxnSpPr>
          <p:spPr>
            <a:xfrm>
              <a:off x="547781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1" name="Google Shape;561;p9"/>
            <p:cNvCxnSpPr/>
            <p:nvPr/>
          </p:nvCxnSpPr>
          <p:spPr>
            <a:xfrm>
              <a:off x="573406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2" name="Google Shape;562;p9"/>
            <p:cNvCxnSpPr/>
            <p:nvPr/>
          </p:nvCxnSpPr>
          <p:spPr>
            <a:xfrm>
              <a:off x="5990304"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3" name="Google Shape;563;p9"/>
            <p:cNvCxnSpPr/>
            <p:nvPr/>
          </p:nvCxnSpPr>
          <p:spPr>
            <a:xfrm>
              <a:off x="624654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4" name="Google Shape;564;p9"/>
            <p:cNvCxnSpPr/>
            <p:nvPr/>
          </p:nvCxnSpPr>
          <p:spPr>
            <a:xfrm>
              <a:off x="650279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5" name="Google Shape;565;p9"/>
            <p:cNvCxnSpPr/>
            <p:nvPr/>
          </p:nvCxnSpPr>
          <p:spPr>
            <a:xfrm>
              <a:off x="6759035"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6" name="Google Shape;566;p9"/>
            <p:cNvCxnSpPr/>
            <p:nvPr/>
          </p:nvCxnSpPr>
          <p:spPr>
            <a:xfrm>
              <a:off x="7015278"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7" name="Google Shape;567;p9"/>
            <p:cNvCxnSpPr/>
            <p:nvPr/>
          </p:nvCxnSpPr>
          <p:spPr>
            <a:xfrm>
              <a:off x="727152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8" name="Google Shape;568;p9"/>
            <p:cNvCxnSpPr/>
            <p:nvPr/>
          </p:nvCxnSpPr>
          <p:spPr>
            <a:xfrm>
              <a:off x="752776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69" name="Google Shape;569;p9"/>
            <p:cNvCxnSpPr/>
            <p:nvPr/>
          </p:nvCxnSpPr>
          <p:spPr>
            <a:xfrm>
              <a:off x="778400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0" name="Google Shape;570;p9"/>
            <p:cNvCxnSpPr/>
            <p:nvPr/>
          </p:nvCxnSpPr>
          <p:spPr>
            <a:xfrm>
              <a:off x="8040251"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1" name="Google Shape;571;p9"/>
            <p:cNvCxnSpPr/>
            <p:nvPr/>
          </p:nvCxnSpPr>
          <p:spPr>
            <a:xfrm>
              <a:off x="829649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2" name="Google Shape;572;p9"/>
            <p:cNvCxnSpPr/>
            <p:nvPr/>
          </p:nvCxnSpPr>
          <p:spPr>
            <a:xfrm>
              <a:off x="8552738"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3" name="Google Shape;573;p9"/>
            <p:cNvCxnSpPr/>
            <p:nvPr/>
          </p:nvCxnSpPr>
          <p:spPr>
            <a:xfrm>
              <a:off x="8808982" y="-210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4" name="Google Shape;574;p9"/>
            <p:cNvCxnSpPr/>
            <p:nvPr/>
          </p:nvCxnSpPr>
          <p:spPr>
            <a:xfrm>
              <a:off x="9065225"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5" name="Google Shape;575;p9"/>
            <p:cNvCxnSpPr/>
            <p:nvPr/>
          </p:nvCxnSpPr>
          <p:spPr>
            <a:xfrm>
              <a:off x="96700" y="0"/>
              <a:ext cx="0" cy="5147700"/>
            </a:xfrm>
            <a:prstGeom prst="straightConnector1">
              <a:avLst/>
            </a:prstGeom>
            <a:noFill/>
            <a:ln w="9525" cap="flat" cmpd="sng">
              <a:solidFill>
                <a:schemeClr val="dk1"/>
              </a:solidFill>
              <a:prstDash val="solid"/>
              <a:round/>
              <a:headEnd type="none" w="med" len="med"/>
              <a:tailEnd type="none" w="med" len="med"/>
            </a:ln>
          </p:spPr>
        </p:cxnSp>
        <p:cxnSp>
          <p:nvCxnSpPr>
            <p:cNvPr id="576" name="Google Shape;576;p9"/>
            <p:cNvCxnSpPr/>
            <p:nvPr/>
          </p:nvCxnSpPr>
          <p:spPr>
            <a:xfrm rot="10800000">
              <a:off x="4573829" y="41812"/>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77" name="Google Shape;577;p9"/>
            <p:cNvCxnSpPr/>
            <p:nvPr/>
          </p:nvCxnSpPr>
          <p:spPr>
            <a:xfrm rot="10800000">
              <a:off x="4573829" y="-21834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78" name="Google Shape;578;p9"/>
            <p:cNvCxnSpPr/>
            <p:nvPr/>
          </p:nvCxnSpPr>
          <p:spPr>
            <a:xfrm rot="10800000">
              <a:off x="4570100" y="-47850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79" name="Google Shape;579;p9"/>
            <p:cNvCxnSpPr/>
            <p:nvPr/>
          </p:nvCxnSpPr>
          <p:spPr>
            <a:xfrm rot="10800000">
              <a:off x="4573829" y="-73865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0" name="Google Shape;580;p9"/>
            <p:cNvCxnSpPr/>
            <p:nvPr/>
          </p:nvCxnSpPr>
          <p:spPr>
            <a:xfrm rot="10800000">
              <a:off x="4573829" y="-998815"/>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1" name="Google Shape;581;p9"/>
            <p:cNvCxnSpPr/>
            <p:nvPr/>
          </p:nvCxnSpPr>
          <p:spPr>
            <a:xfrm rot="10800000">
              <a:off x="4573829" y="-125897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2" name="Google Shape;582;p9"/>
            <p:cNvCxnSpPr/>
            <p:nvPr/>
          </p:nvCxnSpPr>
          <p:spPr>
            <a:xfrm rot="10800000">
              <a:off x="4573829" y="-1519128"/>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3" name="Google Shape;583;p9"/>
            <p:cNvCxnSpPr/>
            <p:nvPr/>
          </p:nvCxnSpPr>
          <p:spPr>
            <a:xfrm rot="10800000">
              <a:off x="4573829" y="-177928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4" name="Google Shape;584;p9"/>
            <p:cNvCxnSpPr/>
            <p:nvPr/>
          </p:nvCxnSpPr>
          <p:spPr>
            <a:xfrm rot="10800000">
              <a:off x="4570100" y="-203944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5" name="Google Shape;585;p9"/>
            <p:cNvCxnSpPr/>
            <p:nvPr/>
          </p:nvCxnSpPr>
          <p:spPr>
            <a:xfrm rot="10800000">
              <a:off x="4573829" y="-229959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6" name="Google Shape;586;p9"/>
            <p:cNvCxnSpPr/>
            <p:nvPr/>
          </p:nvCxnSpPr>
          <p:spPr>
            <a:xfrm rot="10800000">
              <a:off x="4573829" y="-255975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7" name="Google Shape;587;p9"/>
            <p:cNvCxnSpPr/>
            <p:nvPr/>
          </p:nvCxnSpPr>
          <p:spPr>
            <a:xfrm rot="10800000">
              <a:off x="4573829" y="-2819911"/>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8" name="Google Shape;588;p9"/>
            <p:cNvCxnSpPr/>
            <p:nvPr/>
          </p:nvCxnSpPr>
          <p:spPr>
            <a:xfrm rot="10800000">
              <a:off x="4573829" y="-308006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89" name="Google Shape;589;p9"/>
            <p:cNvCxnSpPr/>
            <p:nvPr/>
          </p:nvCxnSpPr>
          <p:spPr>
            <a:xfrm rot="10800000">
              <a:off x="4573829" y="-3340224"/>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90" name="Google Shape;590;p9"/>
            <p:cNvCxnSpPr/>
            <p:nvPr/>
          </p:nvCxnSpPr>
          <p:spPr>
            <a:xfrm rot="10800000">
              <a:off x="4573829" y="-360038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91" name="Google Shape;591;p9"/>
            <p:cNvCxnSpPr/>
            <p:nvPr/>
          </p:nvCxnSpPr>
          <p:spPr>
            <a:xfrm rot="10800000">
              <a:off x="4573829" y="-3860537"/>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92" name="Google Shape;592;p9"/>
            <p:cNvCxnSpPr/>
            <p:nvPr/>
          </p:nvCxnSpPr>
          <p:spPr>
            <a:xfrm rot="10800000">
              <a:off x="4573829" y="-4120693"/>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93" name="Google Shape;593;p9"/>
            <p:cNvCxnSpPr/>
            <p:nvPr/>
          </p:nvCxnSpPr>
          <p:spPr>
            <a:xfrm rot="10800000">
              <a:off x="4570100" y="-4380850"/>
              <a:ext cx="0" cy="9140400"/>
            </a:xfrm>
            <a:prstGeom prst="straightConnector1">
              <a:avLst/>
            </a:prstGeom>
            <a:noFill/>
            <a:ln w="9525" cap="flat" cmpd="sng">
              <a:solidFill>
                <a:schemeClr val="dk1"/>
              </a:solidFill>
              <a:prstDash val="solid"/>
              <a:round/>
              <a:headEnd type="none" w="med" len="med"/>
              <a:tailEnd type="none" w="med" len="med"/>
            </a:ln>
          </p:spPr>
        </p:cxnSp>
        <p:cxnSp>
          <p:nvCxnSpPr>
            <p:cNvPr id="594" name="Google Shape;594;p9"/>
            <p:cNvCxnSpPr/>
            <p:nvPr/>
          </p:nvCxnSpPr>
          <p:spPr>
            <a:xfrm rot="10800000">
              <a:off x="4573829" y="301975"/>
              <a:ext cx="0" cy="9140400"/>
            </a:xfrm>
            <a:prstGeom prst="straightConnector1">
              <a:avLst/>
            </a:prstGeom>
            <a:noFill/>
            <a:ln w="9525" cap="flat" cmpd="sng">
              <a:solidFill>
                <a:schemeClr val="dk1"/>
              </a:solidFill>
              <a:prstDash val="solid"/>
              <a:round/>
              <a:headEnd type="none" w="med" len="med"/>
              <a:tailEnd type="none" w="med" len="med"/>
            </a:ln>
          </p:spPr>
        </p:cxnSp>
      </p:grpSp>
      <p:sp>
        <p:nvSpPr>
          <p:cNvPr id="595" name="Google Shape;595;p9"/>
          <p:cNvSpPr txBox="1">
            <a:spLocks noGrp="1"/>
          </p:cNvSpPr>
          <p:nvPr>
            <p:ph type="title"/>
          </p:nvPr>
        </p:nvSpPr>
        <p:spPr>
          <a:xfrm>
            <a:off x="878625" y="1052975"/>
            <a:ext cx="3343800" cy="100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6" name="Google Shape;596;p9"/>
          <p:cNvSpPr txBox="1">
            <a:spLocks noGrp="1"/>
          </p:cNvSpPr>
          <p:nvPr>
            <p:ph type="subTitle" idx="1"/>
          </p:nvPr>
        </p:nvSpPr>
        <p:spPr>
          <a:xfrm>
            <a:off x="3502650" y="2381700"/>
            <a:ext cx="4562100" cy="381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000">
                <a:latin typeface="Bebas Neue"/>
                <a:ea typeface="Bebas Neue"/>
                <a:cs typeface="Bebas Neue"/>
                <a:sym typeface="Bebas Neu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7" name="Google Shape;597;p9"/>
          <p:cNvSpPr txBox="1">
            <a:spLocks noGrp="1"/>
          </p:cNvSpPr>
          <p:nvPr>
            <p:ph type="body" idx="2"/>
          </p:nvPr>
        </p:nvSpPr>
        <p:spPr>
          <a:xfrm>
            <a:off x="2706200" y="2895300"/>
            <a:ext cx="5637900" cy="8694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8"/>
        <p:cNvGrpSpPr/>
        <p:nvPr/>
      </p:nvGrpSpPr>
      <p:grpSpPr>
        <a:xfrm>
          <a:off x="0" y="0"/>
          <a:ext cx="0" cy="0"/>
          <a:chOff x="0" y="0"/>
          <a:chExt cx="0" cy="0"/>
        </a:xfrm>
      </p:grpSpPr>
      <p:sp>
        <p:nvSpPr>
          <p:cNvPr id="599" name="Google Shape;599;p10"/>
          <p:cNvSpPr txBox="1">
            <a:spLocks noGrp="1"/>
          </p:cNvSpPr>
          <p:nvPr>
            <p:ph type="body" idx="1"/>
          </p:nvPr>
        </p:nvSpPr>
        <p:spPr>
          <a:xfrm>
            <a:off x="927750" y="3910975"/>
            <a:ext cx="5569500" cy="530400"/>
          </a:xfrm>
          <a:prstGeom prst="rect">
            <a:avLst/>
          </a:prstGeom>
        </p:spPr>
        <p:txBody>
          <a:bodyPr spcFirstLastPara="1" wrap="square" lIns="91425" tIns="91425" rIns="91425" bIns="91425" anchor="ctr" anchorCtr="0">
            <a:normAutofit/>
          </a:bodyPr>
          <a:lstStyle>
            <a:lvl1pPr marL="457200" lvl="0" indent="-228600" algn="ctr">
              <a:lnSpc>
                <a:spcPct val="100000"/>
              </a:lnSpc>
              <a:spcBef>
                <a:spcPts val="0"/>
              </a:spcBef>
              <a:spcAft>
                <a:spcPts val="0"/>
              </a:spcAft>
              <a:buSzPts val="1400"/>
              <a:buNone/>
              <a:defRPr sz="3037">
                <a:latin typeface="Bebas Neue"/>
                <a:ea typeface="Bebas Neue"/>
                <a:cs typeface="Bebas Neue"/>
                <a:sym typeface="Bebas Neu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1pPr>
            <a:lvl2pPr marL="914400" lvl="1"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2pPr>
            <a:lvl3pPr marL="1371600" lvl="2"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3pPr>
            <a:lvl4pPr marL="1828800" lvl="3"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4pPr>
            <a:lvl5pPr marL="2286000" lvl="4"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5pPr>
            <a:lvl6pPr marL="2743200" lvl="5"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6pPr>
            <a:lvl7pPr marL="3200400" lvl="6"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7pPr>
            <a:lvl8pPr marL="3657600" lvl="7"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8pPr>
            <a:lvl9pPr marL="4114800" lvl="8"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7.jpeg" Type="http://schemas.openxmlformats.org/officeDocument/2006/relationships/image"/><Relationship Id="rId2" Target="../notesSlides/notesSlide10.xml" Type="http://schemas.openxmlformats.org/officeDocument/2006/relationships/notesSlide"/><Relationship Id="rId1" Target="../slideLayouts/slideLayout1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7.jpeg" Type="http://schemas.openxmlformats.org/officeDocument/2006/relationships/image"/><Relationship Id="rId2" Target="../notesSlides/notesSlide11.xml" Type="http://schemas.openxmlformats.org/officeDocument/2006/relationships/notesSlide"/><Relationship Id="rId1" Target="../slideLayouts/slideLayout12.xml" Type="http://schemas.openxmlformats.org/officeDocument/2006/relationships/slideLayout"/><Relationship Id="rId4" Target="../media/image8.jpeg" Type="http://schemas.openxmlformats.org/officeDocument/2006/relationships/image"/></Relationships>
</file>

<file path=ppt/slides/_rels/slide12.xml.rels><?xml version="1.0" encoding="UTF-8" standalone="yes" ?><Relationships xmlns="http://schemas.openxmlformats.org/package/2006/relationships"><Relationship Id="rId3" Target="../media/image7.jpeg" Type="http://schemas.openxmlformats.org/officeDocument/2006/relationships/image"/><Relationship Id="rId2" Target="../notesSlides/notesSlide12.xml" Type="http://schemas.openxmlformats.org/officeDocument/2006/relationships/notesSlide"/><Relationship Id="rId1" Target="../slideLayouts/slideLayout1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5.jpeg" Type="http://schemas.openxmlformats.org/officeDocument/2006/relationships/image"/><Relationship Id="rId2" Target="../notesSlides/notesSlide13.xml" Type="http://schemas.openxmlformats.org/officeDocument/2006/relationships/notesSlide"/><Relationship Id="rId1" Target="../slideLayouts/slideLayout12.xml" Type="http://schemas.openxmlformats.org/officeDocument/2006/relationships/slideLayout"/><Relationship Id="rId5" Target="../media/image7.jpeg" Type="http://schemas.openxmlformats.org/officeDocument/2006/relationships/image"/><Relationship Id="rId4" Target="../media/image9.jpg" Type="http://schemas.openxmlformats.org/officeDocument/2006/relationships/image"/></Relationships>
</file>

<file path=ppt/slides/_rels/slide14.xml.rels><?xml version="1.0" encoding="UTF-8" standalone="yes" ?><Relationships xmlns="http://schemas.openxmlformats.org/package/2006/relationships"><Relationship Id="rId3" Target="../media/image5.jpe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arget="../media/image7.jpeg" Type="http://schemas.openxmlformats.org/officeDocument/2006/relationships/image"/><Relationship Id="rId2" Target="../notesSlides/notesSlide18.xml" Type="http://schemas.openxmlformats.org/officeDocument/2006/relationships/notesSlide"/><Relationship Id="rId1" Target="../slideLayouts/slideLayout12.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33.xml" Type="http://schemas.openxmlformats.org/officeDocument/2006/relationships/slideLayout"/><Relationship Id="rId6" Target="../media/image4.jpeg" Type="http://schemas.openxmlformats.org/officeDocument/2006/relationships/image"/><Relationship Id="rId5" Target="../media/image3.jpeg" Type="http://schemas.openxmlformats.org/officeDocument/2006/relationships/image"/><Relationship Id="rId4" Target="../media/image2.jpeg" Type="http://schemas.openxmlformats.org/officeDocument/2006/relationships/image"/></Relationships>
</file>

<file path=ppt/slides/_rels/slide20.xml.rels><?xml version="1.0" encoding="UTF-8" standalone="yes" ?><Relationships xmlns="http://schemas.openxmlformats.org/package/2006/relationships"><Relationship Id="rId3" Target="../media/image10.jpeg" Type="http://schemas.openxmlformats.org/officeDocument/2006/relationships/image"/><Relationship Id="rId2" Target="../notesSlides/notesSlide20.xml" Type="http://schemas.openxmlformats.org/officeDocument/2006/relationships/notesSlide"/><Relationship Id="rId1" Target="../slideLayouts/slideLayout3.xml" Type="http://schemas.openxmlformats.org/officeDocument/2006/relationships/slideLayout"/><Relationship Id="rId5" Target="../media/image12.jpeg" Type="http://schemas.openxmlformats.org/officeDocument/2006/relationships/image"/><Relationship Id="rId4" Target="../media/image11.jpeg" Type="http://schemas.openxmlformats.org/officeDocument/2006/relationships/image"/></Relationships>
</file>

<file path=ppt/slides/_rels/slide21.xml.rels><?xml version="1.0" encoding="UTF-8" standalone="yes" ?><Relationships xmlns="http://schemas.openxmlformats.org/package/2006/relationships"><Relationship Id="rId3" Target="../media/image13.jpeg" Type="http://schemas.openxmlformats.org/officeDocument/2006/relationships/image"/><Relationship Id="rId2" Target="../notesSlides/notesSlide21.xml" Type="http://schemas.openxmlformats.org/officeDocument/2006/relationships/notesSlide"/><Relationship Id="rId1" Target="../slideLayouts/slideLayout3.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arget="../media/image14.png" Type="http://schemas.openxmlformats.org/officeDocument/2006/relationships/image"/><Relationship Id="rId2" Target="../notesSlides/notesSlide23.xml" Type="http://schemas.openxmlformats.org/officeDocument/2006/relationships/notesSlide"/><Relationship Id="rId1" Target="../slideLayouts/slideLayout15.xml" Type="http://schemas.openxmlformats.org/officeDocument/2006/relationships/slideLayout"/><Relationship Id="rId5" Target="../media/image16.jpeg" Type="http://schemas.openxmlformats.org/officeDocument/2006/relationships/image"/><Relationship Id="rId4" Target="../media/image15.jpeg" Type="http://schemas.openxmlformats.org/officeDocument/2006/relationships/image"/></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arget="../media/image20.jpg" Type="http://schemas.openxmlformats.org/officeDocument/2006/relationships/image"/><Relationship Id="rId2" Target="../notesSlides/notesSlide34.xml" Type="http://schemas.openxmlformats.org/officeDocument/2006/relationships/notesSlide"/><Relationship Id="rId1" Target="../slideLayouts/slideLayout15.xml" Type="http://schemas.openxmlformats.org/officeDocument/2006/relationships/slideLayout"/><Relationship Id="rId4" Target="../media/image21.jpeg" Type="http://schemas.openxmlformats.org/officeDocument/2006/relationships/image"/></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arget="../media/image24.jpeg" Type="http://schemas.openxmlformats.org/officeDocument/2006/relationships/image"/><Relationship Id="rId2" Target="../notesSlides/notesSlide45.xml" Type="http://schemas.openxmlformats.org/officeDocument/2006/relationships/notesSlide"/><Relationship Id="rId1" Target="../slideLayouts/slideLayout12.xml" Type="http://schemas.openxmlformats.org/officeDocument/2006/relationships/slideLayout"/><Relationship Id="rId4" Target="../media/image25.png" Type="http://schemas.openxmlformats.org/officeDocument/2006/relationships/image"/></Relationships>
</file>

<file path=ppt/slides/_rels/slide46.xml.rels><?xml version="1.0" encoding="UTF-8" standalone="yes" ?><Relationships xmlns="http://schemas.openxmlformats.org/package/2006/relationships"><Relationship Id="rId3" Target="../media/image24.jpeg" Type="http://schemas.openxmlformats.org/officeDocument/2006/relationships/image"/><Relationship Id="rId2" Target="../notesSlides/notesSlide46.xml" Type="http://schemas.openxmlformats.org/officeDocument/2006/relationships/notesSlide"/><Relationship Id="rId1" Target="../slideLayouts/slideLayout12.xml" Type="http://schemas.openxmlformats.org/officeDocument/2006/relationships/slideLayout"/><Relationship Id="rId5" Target="../media/image26.jpeg" Type="http://schemas.openxmlformats.org/officeDocument/2006/relationships/image"/><Relationship Id="rId4" Target="../media/image25.png" Type="http://schemas.openxmlformats.org/officeDocument/2006/relationships/image"/></Relationships>
</file>

<file path=ppt/slides/_rels/slide47.xml.rels><?xml version="1.0" encoding="UTF-8" standalone="yes" ?><Relationships xmlns="http://schemas.openxmlformats.org/package/2006/relationships"><Relationship Id="rId3" Target="../media/image24.jpeg" Type="http://schemas.openxmlformats.org/officeDocument/2006/relationships/image"/><Relationship Id="rId2" Target="../notesSlides/notesSlide47.xml" Type="http://schemas.openxmlformats.org/officeDocument/2006/relationships/notesSlide"/><Relationship Id="rId1" Target="../slideLayouts/slideLayout12.xml" Type="http://schemas.openxmlformats.org/officeDocument/2006/relationships/slideLayout"/><Relationship Id="rId6" Target="../media/image27.png" Type="http://schemas.openxmlformats.org/officeDocument/2006/relationships/image"/><Relationship Id="rId5" Target="../media/image26.jpeg" Type="http://schemas.openxmlformats.org/officeDocument/2006/relationships/image"/><Relationship Id="rId4" Target="../media/image25.png" Type="http://schemas.openxmlformats.org/officeDocument/2006/relationships/image"/></Relationships>
</file>

<file path=ppt/slides/_rels/slide48.xml.rels><?xml version="1.0" encoding="UTF-8" standalone="yes" ?><Relationships xmlns="http://schemas.openxmlformats.org/package/2006/relationships"><Relationship Id="rId3" Target="../media/image24.jpeg" Type="http://schemas.openxmlformats.org/officeDocument/2006/relationships/image"/><Relationship Id="rId2" Target="../notesSlides/notesSlide48.xml" Type="http://schemas.openxmlformats.org/officeDocument/2006/relationships/notesSlide"/><Relationship Id="rId1" Target="../slideLayouts/slideLayout12.xml" Type="http://schemas.openxmlformats.org/officeDocument/2006/relationships/slideLayout"/><Relationship Id="rId6" Target="../media/image28.png" Type="http://schemas.openxmlformats.org/officeDocument/2006/relationships/image"/><Relationship Id="rId5" Target="../media/image27.png" Type="http://schemas.openxmlformats.org/officeDocument/2006/relationships/image"/><Relationship Id="rId4" Target="../media/image26.jpeg" Type="http://schemas.openxmlformats.org/officeDocument/2006/relationships/image"/></Relationships>
</file>

<file path=ppt/slides/_rels/slide49.xml.rels><?xml version="1.0" encoding="UTF-8" standalone="yes" ?><Relationships xmlns="http://schemas.openxmlformats.org/package/2006/relationships"><Relationship Id="rId3" Target="../media/image24.jpeg" Type="http://schemas.openxmlformats.org/officeDocument/2006/relationships/image"/><Relationship Id="rId7" Target="../media/image28.png" Type="http://schemas.openxmlformats.org/officeDocument/2006/relationships/image"/><Relationship Id="rId2" Target="../notesSlides/notesSlide49.xml" Type="http://schemas.openxmlformats.org/officeDocument/2006/relationships/notesSlide"/><Relationship Id="rId1" Target="../slideLayouts/slideLayout12.xml" Type="http://schemas.openxmlformats.org/officeDocument/2006/relationships/slideLayout"/><Relationship Id="rId6" Target="../media/image29.jpeg" Type="http://schemas.openxmlformats.org/officeDocument/2006/relationships/image"/><Relationship Id="rId5" Target="../media/image27.png" Type="http://schemas.openxmlformats.org/officeDocument/2006/relationships/image"/><Relationship Id="rId4" Target="../media/image26.jpeg" Type="http://schemas.openxmlformats.org/officeDocument/2006/relationships/image"/></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s>
</file>

<file path=ppt/slides/_rels/slide50.xml.rels><?xml version="1.0" encoding="UTF-8" standalone="yes" ?><Relationships xmlns="http://schemas.openxmlformats.org/package/2006/relationships"><Relationship Id="rId8" Target="../media/image30.jpeg" Type="http://schemas.openxmlformats.org/officeDocument/2006/relationships/image"/><Relationship Id="rId3" Target="../media/image24.jpeg" Type="http://schemas.openxmlformats.org/officeDocument/2006/relationships/image"/><Relationship Id="rId7" Target="../media/image28.png" Type="http://schemas.openxmlformats.org/officeDocument/2006/relationships/image"/><Relationship Id="rId2" Target="../notesSlides/notesSlide50.xml" Type="http://schemas.openxmlformats.org/officeDocument/2006/relationships/notesSlide"/><Relationship Id="rId1" Target="../slideLayouts/slideLayout12.xml" Type="http://schemas.openxmlformats.org/officeDocument/2006/relationships/slideLayout"/><Relationship Id="rId6" Target="../media/image29.jpeg" Type="http://schemas.openxmlformats.org/officeDocument/2006/relationships/image"/><Relationship Id="rId5" Target="../media/image27.png" Type="http://schemas.openxmlformats.org/officeDocument/2006/relationships/image"/><Relationship Id="rId4" Target="../media/image26.jpeg" Type="http://schemas.openxmlformats.org/officeDocument/2006/relationships/image"/></Relationships>
</file>

<file path=ppt/slides/_rels/slide51.xml.rels><?xml version="1.0" encoding="UTF-8" standalone="yes" ?><Relationships xmlns="http://schemas.openxmlformats.org/package/2006/relationships"><Relationship Id="rId8" Target="../media/image30.jpeg" Type="http://schemas.openxmlformats.org/officeDocument/2006/relationships/image"/><Relationship Id="rId3" Target="../media/image24.jpeg" Type="http://schemas.openxmlformats.org/officeDocument/2006/relationships/image"/><Relationship Id="rId7" Target="../media/image28.png" Type="http://schemas.openxmlformats.org/officeDocument/2006/relationships/image"/><Relationship Id="rId2" Target="../notesSlides/notesSlide51.xml" Type="http://schemas.openxmlformats.org/officeDocument/2006/relationships/notesSlide"/><Relationship Id="rId1" Target="../slideLayouts/slideLayout12.xml" Type="http://schemas.openxmlformats.org/officeDocument/2006/relationships/slideLayout"/><Relationship Id="rId6" Target="../media/image29.jpeg" Type="http://schemas.openxmlformats.org/officeDocument/2006/relationships/image"/><Relationship Id="rId5" Target="../media/image27.png" Type="http://schemas.openxmlformats.org/officeDocument/2006/relationships/image"/><Relationship Id="rId4" Target="../media/image26.jpeg" Type="http://schemas.openxmlformats.org/officeDocument/2006/relationships/image"/><Relationship Id="rId9" Target="../media/image31.jpeg" Type="http://schemas.openxmlformats.org/officeDocument/2006/relationships/image"/></Relationships>
</file>

<file path=ppt/slides/_rels/slide52.xml.rels><?xml version="1.0" encoding="UTF-8" standalone="yes" ?><Relationships xmlns="http://schemas.openxmlformats.org/package/2006/relationships"><Relationship Id="rId8" Target="../media/image30.jpeg" Type="http://schemas.openxmlformats.org/officeDocument/2006/relationships/image"/><Relationship Id="rId3" Target="../media/image24.jpeg" Type="http://schemas.openxmlformats.org/officeDocument/2006/relationships/image"/><Relationship Id="rId7" Target="../media/image28.png" Type="http://schemas.openxmlformats.org/officeDocument/2006/relationships/image"/><Relationship Id="rId2" Target="../notesSlides/notesSlide52.xml" Type="http://schemas.openxmlformats.org/officeDocument/2006/relationships/notesSlide"/><Relationship Id="rId1" Target="../slideLayouts/slideLayout12.xml" Type="http://schemas.openxmlformats.org/officeDocument/2006/relationships/slideLayout"/><Relationship Id="rId6" Target="../media/image29.jpeg" Type="http://schemas.openxmlformats.org/officeDocument/2006/relationships/image"/><Relationship Id="rId5" Target="../media/image27.png" Type="http://schemas.openxmlformats.org/officeDocument/2006/relationships/image"/><Relationship Id="rId10" Target="../media/image32.jpeg" Type="http://schemas.openxmlformats.org/officeDocument/2006/relationships/image"/><Relationship Id="rId4" Target="../media/image26.jpeg" Type="http://schemas.openxmlformats.org/officeDocument/2006/relationships/image"/><Relationship Id="rId9" Target="../media/image31.jpeg" Type="http://schemas.openxmlformats.org/officeDocument/2006/relationships/image"/></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arget="../media/image5.jpe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6.jpeg" Type="http://schemas.openxmlformats.org/officeDocument/2006/relationships/image"/><Relationship Id="rId2" Target="../notesSlides/notesSlide7.xml" Type="http://schemas.openxmlformats.org/officeDocument/2006/relationships/notesSlide"/><Relationship Id="rId1" Target="../slideLayouts/slideLayout1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6.jpeg" Type="http://schemas.openxmlformats.org/officeDocument/2006/relationships/image"/><Relationship Id="rId2" Target="../notesSlides/notesSlide8.xml" Type="http://schemas.openxmlformats.org/officeDocument/2006/relationships/notesSlide"/><Relationship Id="rId1" Target="../slideLayouts/slideLayout12.xml" Type="http://schemas.openxmlformats.org/officeDocument/2006/relationships/slideLayout"/></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6"/>
        <p:cNvGrpSpPr/>
        <p:nvPr/>
      </p:nvGrpSpPr>
      <p:grpSpPr>
        <a:xfrm>
          <a:off x="0" y="0"/>
          <a:ext cx="0" cy="0"/>
          <a:chOff x="0" y="0"/>
          <a:chExt cx="0" cy="0"/>
        </a:xfrm>
      </p:grpSpPr>
      <p:sp>
        <p:nvSpPr>
          <p:cNvPr id="2847" name="Google Shape;2847;p41"/>
          <p:cNvSpPr txBox="1">
            <a:spLocks noGrp="1"/>
          </p:cNvSpPr>
          <p:nvPr>
            <p:ph type="ctrTitle"/>
          </p:nvPr>
        </p:nvSpPr>
        <p:spPr>
          <a:xfrm>
            <a:off x="924750" y="1290725"/>
            <a:ext cx="6794400" cy="19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100"/>
              <a:t>Steppin thru time: Team 1 Presenting</a:t>
            </a:r>
            <a:endParaRPr sz="2100"/>
          </a:p>
          <a:p>
            <a:pPr marL="0" lvl="0" indent="0" algn="ctr" rtl="0">
              <a:spcBef>
                <a:spcPts val="0"/>
              </a:spcBef>
              <a:spcAft>
                <a:spcPts val="0"/>
              </a:spcAft>
              <a:buNone/>
            </a:pPr>
            <a:r>
              <a:rPr lang="es-419"/>
              <a:t>Point-OF-VIEW &amp; </a:t>
            </a:r>
            <a:endParaRPr/>
          </a:p>
          <a:p>
            <a:pPr marL="0" lvl="0" indent="0" algn="ctr" rtl="0">
              <a:spcBef>
                <a:spcPts val="0"/>
              </a:spcBef>
              <a:spcAft>
                <a:spcPts val="0"/>
              </a:spcAft>
              <a:buNone/>
            </a:pPr>
            <a:r>
              <a:rPr lang="es-419"/>
              <a:t>Experience Prototypes</a:t>
            </a:r>
            <a:endParaRPr/>
          </a:p>
        </p:txBody>
      </p:sp>
      <p:sp>
        <p:nvSpPr>
          <p:cNvPr id="2848" name="Google Shape;2848;p41"/>
          <p:cNvSpPr/>
          <p:nvPr/>
        </p:nvSpPr>
        <p:spPr>
          <a:xfrm>
            <a:off x="192550" y="2184924"/>
            <a:ext cx="732199" cy="733185"/>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1"/>
          <p:cNvSpPr/>
          <p:nvPr/>
        </p:nvSpPr>
        <p:spPr>
          <a:xfrm>
            <a:off x="641118" y="2699176"/>
            <a:ext cx="571387" cy="572156"/>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Shape 3051"/>
        <p:cNvGrpSpPr/>
        <p:nvPr/>
      </p:nvGrpSpPr>
      <p:grpSpPr>
        <a:xfrm>
          <a:off x="0" y="0"/>
          <a:ext cx="0" cy="0"/>
          <a:chOff x="0" y="0"/>
          <a:chExt cx="0" cy="0"/>
        </a:xfrm>
      </p:grpSpPr>
      <p:sp>
        <p:nvSpPr>
          <p:cNvPr id="3052" name="Google Shape;3052;p50"/>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053" name="Google Shape;3053;p50"/>
          <p:cNvSpPr txBox="1">
            <a:spLocks noGrp="1"/>
          </p:cNvSpPr>
          <p:nvPr>
            <p:ph type="title"/>
          </p:nvPr>
        </p:nvSpPr>
        <p:spPr>
          <a:xfrm>
            <a:off x="1817725" y="539375"/>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Initial POV for Yvonne</a:t>
            </a:r>
            <a:endParaRPr/>
          </a:p>
        </p:txBody>
      </p:sp>
      <p:sp>
        <p:nvSpPr>
          <p:cNvPr id="3054" name="Google Shape;3054;p50"/>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Yvonne LIU</a:t>
            </a:r>
            <a:endParaRPr/>
          </a:p>
        </p:txBody>
      </p:sp>
      <p:sp>
        <p:nvSpPr>
          <p:cNvPr id="3055" name="Google Shape;3055;p50"/>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Docent at Cantor Art Centre </a:t>
            </a:r>
            <a:endParaRPr/>
          </a:p>
        </p:txBody>
      </p:sp>
      <p:pic>
        <p:nvPicPr>
          <p:cNvPr id="3056" name="Google Shape;3056;p50"/>
          <p:cNvPicPr preferRelativeResize="0"/>
          <p:nvPr/>
        </p:nvPicPr>
        <p:blipFill rotWithShape="1">
          <a:blip r:embed="rId3">
            <a:alphaModFix/>
          </a:blip>
          <a:srcRect b="232" t="242"/>
          <a:stretch/>
        </p:blipFill>
        <p:spPr>
          <a:xfrm>
            <a:off x="1240725" y="1530612"/>
            <a:ext cx="1724400" cy="1724400"/>
          </a:xfrm>
          <a:prstGeom prst="ellipse">
            <a:avLst/>
          </a:prstGeom>
          <a:noFill/>
          <a:ln cap="flat" cmpd="sng" w="38100">
            <a:solidFill>
              <a:srgbClr val="FFFFFF"/>
            </a:solidFill>
            <a:prstDash val="solid"/>
            <a:round/>
            <a:headEnd len="sm" type="none" w="sm"/>
            <a:tailEnd len="sm" type="none" w="sm"/>
          </a:ln>
        </p:spPr>
      </p:pic>
      <p:sp>
        <p:nvSpPr>
          <p:cNvPr id="3057" name="Google Shape;3057;p50"/>
          <p:cNvSpPr txBox="1"/>
          <p:nvPr/>
        </p:nvSpPr>
        <p:spPr>
          <a:xfrm>
            <a:off x="3271750" y="1288375"/>
            <a:ext cx="4340400" cy="6150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i="1" lang="es-419" sz="1300">
                <a:latin typeface="Titillium Web"/>
                <a:ea typeface="Titillium Web"/>
                <a:cs typeface="Titillium Web"/>
                <a:sym typeface="Titillium Web"/>
              </a:rPr>
              <a:t>We met Yvonne, an experienced docent at the Cantor Arts Center.</a:t>
            </a:r>
            <a:endParaRPr i="1" sz="1600">
              <a:latin typeface="Titillium Web"/>
              <a:ea typeface="Titillium Web"/>
              <a:cs typeface="Titillium Web"/>
              <a:sym typeface="Titillium Web"/>
            </a:endParaRPr>
          </a:p>
        </p:txBody>
      </p:sp>
      <p:sp>
        <p:nvSpPr>
          <p:cNvPr id="3058" name="Google Shape;3058;p50"/>
          <p:cNvSpPr txBox="1"/>
          <p:nvPr/>
        </p:nvSpPr>
        <p:spPr>
          <a:xfrm>
            <a:off x="3271761" y="1903363"/>
            <a:ext cx="4187100" cy="6150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i="1" lang="es-419" sz="1300">
                <a:latin typeface="Titillium Web"/>
                <a:ea typeface="Titillium Web"/>
                <a:cs typeface="Titillium Web"/>
                <a:sym typeface="Titillium Web"/>
              </a:rPr>
              <a:t>We were surprised to learn that she didn’t remember her favourite arts.</a:t>
            </a:r>
            <a:endParaRPr i="1" sz="1600">
              <a:latin typeface="Titillium Web"/>
              <a:ea typeface="Titillium Web"/>
              <a:cs typeface="Titillium Web"/>
              <a:sym typeface="Titillium Web"/>
            </a:endParaRPr>
          </a:p>
        </p:txBody>
      </p:sp>
      <p:sp>
        <p:nvSpPr>
          <p:cNvPr id="3059" name="Google Shape;3059;p50"/>
          <p:cNvSpPr txBox="1"/>
          <p:nvPr/>
        </p:nvSpPr>
        <p:spPr>
          <a:xfrm>
            <a:off x="3271761" y="2556650"/>
            <a:ext cx="4187100" cy="6150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i="1" lang="es-419" sz="1300">
                <a:latin typeface="Titillium Web"/>
                <a:ea typeface="Titillium Web"/>
                <a:cs typeface="Titillium Web"/>
                <a:sym typeface="Titillium Web"/>
              </a:rPr>
              <a:t>We wonder if this means she doesn’t like documenting art in the moment of viewing art.</a:t>
            </a:r>
            <a:endParaRPr i="1" sz="1600">
              <a:latin typeface="Titillium Web"/>
              <a:ea typeface="Titillium Web"/>
              <a:cs typeface="Titillium Web"/>
              <a:sym typeface="Titillium Web"/>
            </a:endParaRPr>
          </a:p>
        </p:txBody>
      </p:sp>
      <p:sp>
        <p:nvSpPr>
          <p:cNvPr id="3060" name="Google Shape;3060;p50"/>
          <p:cNvSpPr txBox="1"/>
          <p:nvPr/>
        </p:nvSpPr>
        <p:spPr>
          <a:xfrm>
            <a:off x="3271761" y="3171650"/>
            <a:ext cx="4494300" cy="6150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i="1" lang="es-419" sz="1300">
                <a:latin typeface="Titillium Web"/>
                <a:ea typeface="Titillium Web"/>
                <a:cs typeface="Titillium Web"/>
                <a:sym typeface="Titillium Web"/>
              </a:rPr>
              <a:t>It would be game-changing to provide her an application where she can log her art. </a:t>
            </a:r>
            <a:endParaRPr i="1" sz="1600">
              <a:latin typeface="Titillium Web"/>
              <a:ea typeface="Titillium Web"/>
              <a:cs typeface="Titillium Web"/>
              <a:sym typeface="Titillium Web"/>
            </a:endParaRPr>
          </a:p>
        </p:txBody>
      </p:sp>
      <p:grpSp>
        <p:nvGrpSpPr>
          <p:cNvPr id="3061" name="Google Shape;3061;p50"/>
          <p:cNvGrpSpPr/>
          <p:nvPr/>
        </p:nvGrpSpPr>
        <p:grpSpPr>
          <a:xfrm>
            <a:off x="927894" y="1151046"/>
            <a:ext cx="467257" cy="468154"/>
            <a:chOff x="4053561" y="1987880"/>
            <a:chExt cx="388281" cy="389026"/>
          </a:xfrm>
        </p:grpSpPr>
        <p:sp>
          <p:nvSpPr>
            <p:cNvPr id="3062" name="Google Shape;3062;p50"/>
            <p:cNvSpPr/>
            <p:nvPr/>
          </p:nvSpPr>
          <p:spPr>
            <a:xfrm>
              <a:off x="4053561" y="1987880"/>
              <a:ext cx="388281" cy="389026"/>
            </a:xfrm>
            <a:custGeom>
              <a:avLst/>
              <a:gdLst/>
              <a:ahLst/>
              <a:cxnLst/>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63" name="Google Shape;3063;p50"/>
            <p:cNvSpPr/>
            <p:nvPr/>
          </p:nvSpPr>
          <p:spPr>
            <a:xfrm>
              <a:off x="4217717" y="2098063"/>
              <a:ext cx="59936" cy="59936"/>
            </a:xfrm>
            <a:custGeom>
              <a:avLst/>
              <a:gdLst/>
              <a:ahLst/>
              <a:cxnLst/>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64" name="Google Shape;3064;p50"/>
            <p:cNvSpPr/>
            <p:nvPr/>
          </p:nvSpPr>
          <p:spPr>
            <a:xfrm>
              <a:off x="4199240" y="2168806"/>
              <a:ext cx="96923" cy="91985"/>
            </a:xfrm>
            <a:custGeom>
              <a:avLst/>
              <a:gdLst/>
              <a:ahLst/>
              <a:cxnLst/>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Shape 3068"/>
        <p:cNvGrpSpPr/>
        <p:nvPr/>
      </p:nvGrpSpPr>
      <p:grpSpPr>
        <a:xfrm>
          <a:off x="0" y="0"/>
          <a:ext cx="0" cy="0"/>
          <a:chOff x="0" y="0"/>
          <a:chExt cx="0" cy="0"/>
        </a:xfrm>
      </p:grpSpPr>
      <p:sp>
        <p:nvSpPr>
          <p:cNvPr id="3069" name="Google Shape;3069;p51"/>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070" name="Google Shape;3070;p51"/>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Initial POV for Yvonne</a:t>
            </a:r>
            <a:endParaRPr/>
          </a:p>
        </p:txBody>
      </p:sp>
      <p:sp>
        <p:nvSpPr>
          <p:cNvPr id="3071" name="Google Shape;3071;p51"/>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Yvonne LIU</a:t>
            </a:r>
            <a:endParaRPr/>
          </a:p>
        </p:txBody>
      </p:sp>
      <p:sp>
        <p:nvSpPr>
          <p:cNvPr id="3072" name="Google Shape;3072;p51"/>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Docent at Cantor Art Centre </a:t>
            </a:r>
            <a:endParaRPr/>
          </a:p>
        </p:txBody>
      </p:sp>
      <p:pic>
        <p:nvPicPr>
          <p:cNvPr id="3073" name="Google Shape;3073;p51"/>
          <p:cNvPicPr preferRelativeResize="0"/>
          <p:nvPr/>
        </p:nvPicPr>
        <p:blipFill rotWithShape="1">
          <a:blip r:embed="rId3">
            <a:alphaModFix/>
          </a:blip>
          <a:srcRect b="232" t="242"/>
          <a:stretch/>
        </p:blipFill>
        <p:spPr>
          <a:xfrm>
            <a:off x="1240725" y="1530612"/>
            <a:ext cx="1724400" cy="1724400"/>
          </a:xfrm>
          <a:prstGeom prst="ellipse">
            <a:avLst/>
          </a:prstGeom>
          <a:noFill/>
          <a:ln cap="flat" cmpd="sng" w="38100">
            <a:solidFill>
              <a:srgbClr val="FFFFFF"/>
            </a:solidFill>
            <a:prstDash val="solid"/>
            <a:round/>
            <a:headEnd len="sm" type="none" w="sm"/>
            <a:tailEnd len="sm" type="none" w="sm"/>
          </a:ln>
        </p:spPr>
      </p:pic>
      <p:sp>
        <p:nvSpPr>
          <p:cNvPr id="3074" name="Google Shape;3074;p51"/>
          <p:cNvSpPr txBox="1"/>
          <p:nvPr/>
        </p:nvSpPr>
        <p:spPr>
          <a:xfrm>
            <a:off x="3269875" y="1385938"/>
            <a:ext cx="4111500" cy="3540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met Yvonne, an experienced docent at the Cantor Arts Center.</a:t>
            </a:r>
            <a:endParaRPr>
              <a:latin typeface="Titillium Web"/>
              <a:ea typeface="Titillium Web"/>
              <a:cs typeface="Titillium Web"/>
              <a:sym typeface="Titillium Web"/>
            </a:endParaRPr>
          </a:p>
        </p:txBody>
      </p:sp>
      <p:sp>
        <p:nvSpPr>
          <p:cNvPr id="3075" name="Google Shape;3075;p51"/>
          <p:cNvSpPr txBox="1"/>
          <p:nvPr/>
        </p:nvSpPr>
        <p:spPr>
          <a:xfrm>
            <a:off x="3269875" y="1815250"/>
            <a:ext cx="3966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were surprised to learn that she doesn't keep records or notes on even art pieces she's really enjoyed.</a:t>
            </a:r>
            <a:endParaRPr>
              <a:latin typeface="Titillium Web"/>
              <a:ea typeface="Titillium Web"/>
              <a:cs typeface="Titillium Web"/>
              <a:sym typeface="Titillium Web"/>
            </a:endParaRPr>
          </a:p>
        </p:txBody>
      </p:sp>
      <p:sp>
        <p:nvSpPr>
          <p:cNvPr id="3076" name="Google Shape;3076;p51"/>
          <p:cNvSpPr txBox="1"/>
          <p:nvPr/>
        </p:nvSpPr>
        <p:spPr>
          <a:xfrm>
            <a:off x="3269875" y="2479388"/>
            <a:ext cx="3966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wonder if this means that she gets frustrated when she tries to remember the emotions she feels as she looks at art.</a:t>
            </a:r>
            <a:endParaRPr>
              <a:latin typeface="Titillium Web"/>
              <a:ea typeface="Titillium Web"/>
              <a:cs typeface="Titillium Web"/>
              <a:sym typeface="Titillium Web"/>
            </a:endParaRPr>
          </a:p>
        </p:txBody>
      </p:sp>
      <p:sp>
        <p:nvSpPr>
          <p:cNvPr id="3077" name="Google Shape;3077;p51"/>
          <p:cNvSpPr txBox="1"/>
          <p:nvPr/>
        </p:nvSpPr>
        <p:spPr>
          <a:xfrm>
            <a:off x="3269875" y="3171638"/>
            <a:ext cx="4257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It would be game-changing to give her an easy way to re-experience emotions she feels when interacting with art.</a:t>
            </a:r>
            <a:endParaRPr>
              <a:latin typeface="Titillium Web"/>
              <a:ea typeface="Titillium Web"/>
              <a:cs typeface="Titillium Web"/>
              <a:sym typeface="Titillium Web"/>
            </a:endParaRPr>
          </a:p>
        </p:txBody>
      </p:sp>
      <p:pic>
        <p:nvPicPr>
          <p:cNvPr id="3078" name="Google Shape;3078;p51"/>
          <p:cNvPicPr preferRelativeResize="0"/>
          <p:nvPr/>
        </p:nvPicPr>
        <p:blipFill>
          <a:blip r:embed="rId4">
            <a:alphaModFix/>
          </a:blip>
          <a:stretch>
            <a:fillRect/>
          </a:stretch>
        </p:blipFill>
        <p:spPr>
          <a:xfrm>
            <a:off x="1649613" y="1266325"/>
            <a:ext cx="5586563" cy="2878551"/>
          </a:xfrm>
          <a:prstGeom prst="rect">
            <a:avLst/>
          </a:prstGeom>
          <a:noFill/>
          <a:ln>
            <a:noFill/>
          </a:ln>
        </p:spPr>
      </p:pic>
      <p:grpSp>
        <p:nvGrpSpPr>
          <p:cNvPr id="3079" name="Google Shape;3079;p51"/>
          <p:cNvGrpSpPr/>
          <p:nvPr/>
        </p:nvGrpSpPr>
        <p:grpSpPr>
          <a:xfrm>
            <a:off x="927894" y="1151046"/>
            <a:ext cx="467257" cy="468154"/>
            <a:chOff x="4053561" y="1987880"/>
            <a:chExt cx="388281" cy="389026"/>
          </a:xfrm>
        </p:grpSpPr>
        <p:sp>
          <p:nvSpPr>
            <p:cNvPr id="3080" name="Google Shape;3080;p51"/>
            <p:cNvSpPr/>
            <p:nvPr/>
          </p:nvSpPr>
          <p:spPr>
            <a:xfrm>
              <a:off x="4053561" y="1987880"/>
              <a:ext cx="388281" cy="389026"/>
            </a:xfrm>
            <a:custGeom>
              <a:avLst/>
              <a:gdLst/>
              <a:ahLst/>
              <a:cxnLst/>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81" name="Google Shape;3081;p51"/>
            <p:cNvSpPr/>
            <p:nvPr/>
          </p:nvSpPr>
          <p:spPr>
            <a:xfrm>
              <a:off x="4217717" y="2098063"/>
              <a:ext cx="59936" cy="59936"/>
            </a:xfrm>
            <a:custGeom>
              <a:avLst/>
              <a:gdLst/>
              <a:ahLst/>
              <a:cxnLst/>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82" name="Google Shape;3082;p51"/>
            <p:cNvSpPr/>
            <p:nvPr/>
          </p:nvSpPr>
          <p:spPr>
            <a:xfrm>
              <a:off x="4199240" y="2168806"/>
              <a:ext cx="96923" cy="91985"/>
            </a:xfrm>
            <a:custGeom>
              <a:avLst/>
              <a:gdLst/>
              <a:ahLst/>
              <a:cxnLst/>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Shape 3086"/>
        <p:cNvGrpSpPr/>
        <p:nvPr/>
      </p:nvGrpSpPr>
      <p:grpSpPr>
        <a:xfrm>
          <a:off x="0" y="0"/>
          <a:ext cx="0" cy="0"/>
          <a:chOff x="0" y="0"/>
          <a:chExt cx="0" cy="0"/>
        </a:xfrm>
      </p:grpSpPr>
      <p:sp>
        <p:nvSpPr>
          <p:cNvPr id="3087" name="Google Shape;3087;p52"/>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Initial POV for Yvonne - REvised version </a:t>
            </a:r>
            <a:endParaRPr/>
          </a:p>
        </p:txBody>
      </p:sp>
      <p:sp>
        <p:nvSpPr>
          <p:cNvPr id="3088" name="Google Shape;3088;p52"/>
          <p:cNvSpPr txBox="1"/>
          <p:nvPr/>
        </p:nvSpPr>
        <p:spPr>
          <a:xfrm>
            <a:off x="3746475" y="1407088"/>
            <a:ext cx="41115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met Yvonne, </a:t>
            </a:r>
            <a:r>
              <a:rPr b="1" lang="es-419" sz="1100">
                <a:latin typeface="Titillium Web"/>
                <a:ea typeface="Titillium Web"/>
                <a:cs typeface="Titillium Web"/>
                <a:sym typeface="Titillium Web"/>
              </a:rPr>
              <a:t>an experienced docent</a:t>
            </a:r>
            <a:r>
              <a:rPr lang="es-419" sz="1100">
                <a:latin typeface="Titillium Web"/>
                <a:ea typeface="Titillium Web"/>
                <a:cs typeface="Titillium Web"/>
                <a:sym typeface="Titillium Web"/>
              </a:rPr>
              <a:t> at the Cantor Arts Center and a lover of physical art.</a:t>
            </a:r>
            <a:endParaRPr>
              <a:latin typeface="Titillium Web"/>
              <a:ea typeface="Titillium Web"/>
              <a:cs typeface="Titillium Web"/>
              <a:sym typeface="Titillium Web"/>
            </a:endParaRPr>
          </a:p>
        </p:txBody>
      </p:sp>
      <p:sp>
        <p:nvSpPr>
          <p:cNvPr id="3089" name="Google Shape;3089;p52"/>
          <p:cNvSpPr txBox="1"/>
          <p:nvPr/>
        </p:nvSpPr>
        <p:spPr>
          <a:xfrm>
            <a:off x="3746475" y="2048688"/>
            <a:ext cx="3966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were surprised to learn that she</a:t>
            </a:r>
            <a:r>
              <a:rPr b="1" lang="es-419" sz="1100">
                <a:latin typeface="Titillium Web"/>
                <a:ea typeface="Titillium Web"/>
                <a:cs typeface="Titillium Web"/>
                <a:sym typeface="Titillium Web"/>
              </a:rPr>
              <a:t> doesn't keep records or notes</a:t>
            </a:r>
            <a:r>
              <a:rPr lang="es-419" sz="1100">
                <a:latin typeface="Titillium Web"/>
                <a:ea typeface="Titillium Web"/>
                <a:cs typeface="Titillium Web"/>
                <a:sym typeface="Titillium Web"/>
              </a:rPr>
              <a:t> on art pieces she's really enjoyed.</a:t>
            </a:r>
            <a:endParaRPr>
              <a:latin typeface="Titillium Web"/>
              <a:ea typeface="Titillium Web"/>
              <a:cs typeface="Titillium Web"/>
              <a:sym typeface="Titillium Web"/>
            </a:endParaRPr>
          </a:p>
        </p:txBody>
      </p:sp>
      <p:sp>
        <p:nvSpPr>
          <p:cNvPr id="3090" name="Google Shape;3090;p52"/>
          <p:cNvSpPr txBox="1"/>
          <p:nvPr/>
        </p:nvSpPr>
        <p:spPr>
          <a:xfrm>
            <a:off x="3746475" y="2677538"/>
            <a:ext cx="3966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wonder if this means that she gets frustrated when she tries to </a:t>
            </a:r>
            <a:r>
              <a:rPr b="1" lang="es-419" sz="1100">
                <a:latin typeface="Titillium Web"/>
                <a:ea typeface="Titillium Web"/>
                <a:cs typeface="Titillium Web"/>
                <a:sym typeface="Titillium Web"/>
              </a:rPr>
              <a:t>remember the emotions</a:t>
            </a:r>
            <a:r>
              <a:rPr lang="es-419" sz="1100">
                <a:latin typeface="Titillium Web"/>
                <a:ea typeface="Titillium Web"/>
                <a:cs typeface="Titillium Web"/>
                <a:sym typeface="Titillium Web"/>
              </a:rPr>
              <a:t> she feels as she looks at art.</a:t>
            </a:r>
            <a:endParaRPr>
              <a:latin typeface="Titillium Web"/>
              <a:ea typeface="Titillium Web"/>
              <a:cs typeface="Titillium Web"/>
              <a:sym typeface="Titillium Web"/>
            </a:endParaRPr>
          </a:p>
        </p:txBody>
      </p:sp>
      <p:sp>
        <p:nvSpPr>
          <p:cNvPr id="3091" name="Google Shape;3091;p52"/>
          <p:cNvSpPr txBox="1"/>
          <p:nvPr/>
        </p:nvSpPr>
        <p:spPr>
          <a:xfrm>
            <a:off x="3746475" y="3386563"/>
            <a:ext cx="4257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It would be game-changing to give her an easy way to </a:t>
            </a:r>
            <a:r>
              <a:rPr b="1" lang="es-419" sz="1100">
                <a:latin typeface="Titillium Web"/>
                <a:ea typeface="Titillium Web"/>
                <a:cs typeface="Titillium Web"/>
                <a:sym typeface="Titillium Web"/>
              </a:rPr>
              <a:t>re-experience emotions</a:t>
            </a:r>
            <a:r>
              <a:rPr lang="es-419" sz="1100">
                <a:latin typeface="Titillium Web"/>
                <a:ea typeface="Titillium Web"/>
                <a:cs typeface="Titillium Web"/>
                <a:sym typeface="Titillium Web"/>
              </a:rPr>
              <a:t> she feels when interacting with art.</a:t>
            </a:r>
            <a:endParaRPr>
              <a:latin typeface="Titillium Web"/>
              <a:ea typeface="Titillium Web"/>
              <a:cs typeface="Titillium Web"/>
              <a:sym typeface="Titillium Web"/>
            </a:endParaRPr>
          </a:p>
        </p:txBody>
      </p:sp>
      <p:grpSp>
        <p:nvGrpSpPr>
          <p:cNvPr id="3092" name="Google Shape;3092;p52"/>
          <p:cNvGrpSpPr/>
          <p:nvPr/>
        </p:nvGrpSpPr>
        <p:grpSpPr>
          <a:xfrm>
            <a:off x="3197806" y="1470955"/>
            <a:ext cx="378685" cy="378685"/>
            <a:chOff x="5930556" y="3153405"/>
            <a:chExt cx="378685" cy="378685"/>
          </a:xfrm>
        </p:grpSpPr>
        <p:sp>
          <p:nvSpPr>
            <p:cNvPr id="3093" name="Google Shape;3093;p52"/>
            <p:cNvSpPr/>
            <p:nvPr/>
          </p:nvSpPr>
          <p:spPr>
            <a:xfrm>
              <a:off x="6090303" y="3271756"/>
              <a:ext cx="58446" cy="58446"/>
            </a:xfrm>
            <a:custGeom>
              <a:avLst/>
              <a:gdLst/>
              <a:ahLst/>
              <a:cxnLst/>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94" name="Google Shape;3094;p52"/>
            <p:cNvSpPr/>
            <p:nvPr/>
          </p:nvSpPr>
          <p:spPr>
            <a:xfrm>
              <a:off x="6072539" y="3341443"/>
              <a:ext cx="93972" cy="72327"/>
            </a:xfrm>
            <a:custGeom>
              <a:avLst/>
              <a:gdLst/>
              <a:ahLst/>
              <a:cxnLst/>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95" name="Google Shape;3095;p52"/>
            <p:cNvSpPr/>
            <p:nvPr/>
          </p:nvSpPr>
          <p:spPr>
            <a:xfrm>
              <a:off x="6007448" y="3230328"/>
              <a:ext cx="224869" cy="224869"/>
            </a:xfrm>
            <a:custGeom>
              <a:avLst/>
              <a:gdLst/>
              <a:ahLst/>
              <a:cxnLst/>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96" name="Google Shape;3096;p52"/>
            <p:cNvSpPr/>
            <p:nvPr/>
          </p:nvSpPr>
          <p:spPr>
            <a:xfrm>
              <a:off x="5983070" y="3153405"/>
              <a:ext cx="326171" cy="272197"/>
            </a:xfrm>
            <a:custGeom>
              <a:avLst/>
              <a:gdLst/>
              <a:ahLst/>
              <a:cxnLst/>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97" name="Google Shape;3097;p52"/>
            <p:cNvSpPr/>
            <p:nvPr/>
          </p:nvSpPr>
          <p:spPr>
            <a:xfrm>
              <a:off x="5930556" y="3259924"/>
              <a:ext cx="326171" cy="272166"/>
            </a:xfrm>
            <a:custGeom>
              <a:avLst/>
              <a:gdLst/>
              <a:ahLst/>
              <a:cxnLst/>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098" name="Google Shape;3098;p52"/>
          <p:cNvGrpSpPr/>
          <p:nvPr/>
        </p:nvGrpSpPr>
        <p:grpSpPr>
          <a:xfrm>
            <a:off x="3215553" y="2728328"/>
            <a:ext cx="343189" cy="379399"/>
            <a:chOff x="2861390" y="3152691"/>
            <a:chExt cx="343189" cy="379399"/>
          </a:xfrm>
        </p:grpSpPr>
        <p:sp>
          <p:nvSpPr>
            <p:cNvPr id="3099" name="Google Shape;3099;p52"/>
            <p:cNvSpPr/>
            <p:nvPr/>
          </p:nvSpPr>
          <p:spPr>
            <a:xfrm>
              <a:off x="2924246" y="3218465"/>
              <a:ext cx="215242" cy="313624"/>
            </a:xfrm>
            <a:custGeom>
              <a:avLst/>
              <a:gdLst/>
              <a:ahLst/>
              <a:cxnLst/>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0" name="Google Shape;3100;p52"/>
            <p:cNvSpPr/>
            <p:nvPr/>
          </p:nvSpPr>
          <p:spPr>
            <a:xfrm>
              <a:off x="2861390" y="3319084"/>
              <a:ext cx="46614" cy="11118"/>
            </a:xfrm>
            <a:custGeom>
              <a:avLst/>
              <a:gdLst/>
              <a:ahLst/>
              <a:cxnLst/>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1" name="Google Shape;3101;p52"/>
            <p:cNvSpPr/>
            <p:nvPr/>
          </p:nvSpPr>
          <p:spPr>
            <a:xfrm>
              <a:off x="3157935" y="3319084"/>
              <a:ext cx="46645" cy="11118"/>
            </a:xfrm>
            <a:custGeom>
              <a:avLst/>
              <a:gdLst/>
              <a:ahLst/>
              <a:cxnLst/>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2" name="Google Shape;3102;p52"/>
            <p:cNvSpPr/>
            <p:nvPr/>
          </p:nvSpPr>
          <p:spPr>
            <a:xfrm>
              <a:off x="3027038" y="3152691"/>
              <a:ext cx="11118" cy="47359"/>
            </a:xfrm>
            <a:custGeom>
              <a:avLst/>
              <a:gdLst/>
              <a:ahLst/>
              <a:cxnLst/>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3" name="Google Shape;3103;p52"/>
            <p:cNvSpPr/>
            <p:nvPr/>
          </p:nvSpPr>
          <p:spPr>
            <a:xfrm>
              <a:off x="2909463" y="3201851"/>
              <a:ext cx="36987" cy="35900"/>
            </a:xfrm>
            <a:custGeom>
              <a:avLst/>
              <a:gdLst/>
              <a:ahLst/>
              <a:cxnLst/>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4" name="Google Shape;3104;p52"/>
            <p:cNvSpPr/>
            <p:nvPr/>
          </p:nvSpPr>
          <p:spPr>
            <a:xfrm>
              <a:off x="3118743" y="3411348"/>
              <a:ext cx="37763" cy="36459"/>
            </a:xfrm>
            <a:custGeom>
              <a:avLst/>
              <a:gdLst/>
              <a:ahLst/>
              <a:cxnLst/>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5" name="Google Shape;3105;p52"/>
            <p:cNvSpPr/>
            <p:nvPr/>
          </p:nvSpPr>
          <p:spPr>
            <a:xfrm>
              <a:off x="3118743" y="3202037"/>
              <a:ext cx="37763" cy="35713"/>
            </a:xfrm>
            <a:custGeom>
              <a:avLst/>
              <a:gdLst/>
              <a:ahLst/>
              <a:cxnLst/>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6" name="Google Shape;3106;p52"/>
            <p:cNvSpPr/>
            <p:nvPr/>
          </p:nvSpPr>
          <p:spPr>
            <a:xfrm>
              <a:off x="2909463" y="3411348"/>
              <a:ext cx="36987" cy="36459"/>
            </a:xfrm>
            <a:custGeom>
              <a:avLst/>
              <a:gdLst/>
              <a:ahLst/>
              <a:cxnLst/>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07" name="Google Shape;3107;p52"/>
            <p:cNvSpPr/>
            <p:nvPr/>
          </p:nvSpPr>
          <p:spPr>
            <a:xfrm>
              <a:off x="2997473" y="3265824"/>
              <a:ext cx="70277" cy="130214"/>
            </a:xfrm>
            <a:custGeom>
              <a:avLst/>
              <a:gdLst/>
              <a:ahLst/>
              <a:cxnLst/>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108" name="Google Shape;3108;p52"/>
          <p:cNvGrpSpPr/>
          <p:nvPr/>
        </p:nvGrpSpPr>
        <p:grpSpPr>
          <a:xfrm>
            <a:off x="3192636" y="3451033"/>
            <a:ext cx="389026" cy="352039"/>
            <a:chOff x="5319673" y="2570658"/>
            <a:chExt cx="389026" cy="352039"/>
          </a:xfrm>
        </p:grpSpPr>
        <p:sp>
          <p:nvSpPr>
            <p:cNvPr id="3109" name="Google Shape;3109;p52"/>
            <p:cNvSpPr/>
            <p:nvPr/>
          </p:nvSpPr>
          <p:spPr>
            <a:xfrm>
              <a:off x="5449825" y="2633513"/>
              <a:ext cx="129468" cy="122046"/>
            </a:xfrm>
            <a:custGeom>
              <a:avLst/>
              <a:gdLst/>
              <a:ahLst/>
              <a:cxnLst/>
              <a:rect b="b" l="l" r="r" t="t"/>
              <a:pathLst>
                <a:path extrusionOk="0" h="3930" w="4169">
                  <a:moveTo>
                    <a:pt x="2097" y="358"/>
                  </a:moveTo>
                  <a:lnTo>
                    <a:pt x="2454" y="1453"/>
                  </a:lnTo>
                  <a:cubicBezTo>
                    <a:pt x="2478" y="1525"/>
                    <a:pt x="2549" y="1572"/>
                    <a:pt x="2620" y="1572"/>
                  </a:cubicBezTo>
                  <a:lnTo>
                    <a:pt x="3764" y="1572"/>
                  </a:lnTo>
                  <a:cubicBezTo>
                    <a:pt x="3764" y="1572"/>
                    <a:pt x="3764" y="1572"/>
                    <a:pt x="3764" y="1596"/>
                  </a:cubicBezTo>
                  <a:lnTo>
                    <a:pt x="2859" y="2263"/>
                  </a:lnTo>
                  <a:cubicBezTo>
                    <a:pt x="2787" y="2310"/>
                    <a:pt x="2763" y="2406"/>
                    <a:pt x="2787" y="2477"/>
                  </a:cubicBezTo>
                  <a:lnTo>
                    <a:pt x="3121" y="3549"/>
                  </a:lnTo>
                  <a:cubicBezTo>
                    <a:pt x="3144" y="3573"/>
                    <a:pt x="3144" y="3573"/>
                    <a:pt x="3121" y="3573"/>
                  </a:cubicBezTo>
                  <a:lnTo>
                    <a:pt x="2192" y="2906"/>
                  </a:lnTo>
                  <a:cubicBezTo>
                    <a:pt x="2156" y="2882"/>
                    <a:pt x="2120" y="2870"/>
                    <a:pt x="2085" y="2870"/>
                  </a:cubicBezTo>
                  <a:cubicBezTo>
                    <a:pt x="2049" y="2870"/>
                    <a:pt x="2013" y="2882"/>
                    <a:pt x="1977" y="2906"/>
                  </a:cubicBezTo>
                  <a:lnTo>
                    <a:pt x="1049" y="3573"/>
                  </a:lnTo>
                  <a:cubicBezTo>
                    <a:pt x="1049" y="3573"/>
                    <a:pt x="1049" y="3573"/>
                    <a:pt x="1049" y="3549"/>
                  </a:cubicBezTo>
                  <a:lnTo>
                    <a:pt x="1382" y="2477"/>
                  </a:lnTo>
                  <a:cubicBezTo>
                    <a:pt x="1406" y="2406"/>
                    <a:pt x="1382" y="2310"/>
                    <a:pt x="1311" y="2263"/>
                  </a:cubicBezTo>
                  <a:lnTo>
                    <a:pt x="406" y="1596"/>
                  </a:lnTo>
                  <a:cubicBezTo>
                    <a:pt x="406" y="1572"/>
                    <a:pt x="406" y="1572"/>
                    <a:pt x="406" y="1572"/>
                  </a:cubicBezTo>
                  <a:lnTo>
                    <a:pt x="1549" y="1572"/>
                  </a:lnTo>
                  <a:cubicBezTo>
                    <a:pt x="1620" y="1572"/>
                    <a:pt x="1692" y="1525"/>
                    <a:pt x="1715" y="1453"/>
                  </a:cubicBezTo>
                  <a:lnTo>
                    <a:pt x="2073" y="358"/>
                  </a:lnTo>
                  <a:close/>
                  <a:moveTo>
                    <a:pt x="2097" y="0"/>
                  </a:moveTo>
                  <a:cubicBezTo>
                    <a:pt x="1906" y="0"/>
                    <a:pt x="1763" y="96"/>
                    <a:pt x="1715" y="262"/>
                  </a:cubicBezTo>
                  <a:lnTo>
                    <a:pt x="1406" y="1215"/>
                  </a:lnTo>
                  <a:lnTo>
                    <a:pt x="406" y="1215"/>
                  </a:lnTo>
                  <a:cubicBezTo>
                    <a:pt x="239" y="1215"/>
                    <a:pt x="96" y="1310"/>
                    <a:pt x="48" y="1477"/>
                  </a:cubicBezTo>
                  <a:cubicBezTo>
                    <a:pt x="1" y="1620"/>
                    <a:pt x="48" y="1787"/>
                    <a:pt x="191" y="1906"/>
                  </a:cubicBezTo>
                  <a:lnTo>
                    <a:pt x="1001" y="2477"/>
                  </a:lnTo>
                  <a:lnTo>
                    <a:pt x="691" y="3454"/>
                  </a:lnTo>
                  <a:cubicBezTo>
                    <a:pt x="644" y="3596"/>
                    <a:pt x="691" y="3763"/>
                    <a:pt x="834" y="3858"/>
                  </a:cubicBezTo>
                  <a:cubicBezTo>
                    <a:pt x="906" y="3906"/>
                    <a:pt x="977" y="3930"/>
                    <a:pt x="1049" y="3930"/>
                  </a:cubicBezTo>
                  <a:cubicBezTo>
                    <a:pt x="1120" y="3930"/>
                    <a:pt x="1215" y="3906"/>
                    <a:pt x="1263" y="3858"/>
                  </a:cubicBezTo>
                  <a:lnTo>
                    <a:pt x="2097" y="3287"/>
                  </a:lnTo>
                  <a:lnTo>
                    <a:pt x="2906" y="3858"/>
                  </a:lnTo>
                  <a:cubicBezTo>
                    <a:pt x="2966" y="3906"/>
                    <a:pt x="3043" y="3930"/>
                    <a:pt x="3124" y="3930"/>
                  </a:cubicBezTo>
                  <a:cubicBezTo>
                    <a:pt x="3204" y="3930"/>
                    <a:pt x="3287" y="3906"/>
                    <a:pt x="3359" y="3858"/>
                  </a:cubicBezTo>
                  <a:cubicBezTo>
                    <a:pt x="3478" y="3763"/>
                    <a:pt x="3525" y="3596"/>
                    <a:pt x="3478" y="3454"/>
                  </a:cubicBezTo>
                  <a:lnTo>
                    <a:pt x="3168" y="2477"/>
                  </a:lnTo>
                  <a:lnTo>
                    <a:pt x="3978" y="1906"/>
                  </a:lnTo>
                  <a:cubicBezTo>
                    <a:pt x="4121" y="1787"/>
                    <a:pt x="4168" y="1644"/>
                    <a:pt x="4121" y="1477"/>
                  </a:cubicBezTo>
                  <a:cubicBezTo>
                    <a:pt x="4073" y="1310"/>
                    <a:pt x="3930" y="1215"/>
                    <a:pt x="3764" y="1215"/>
                  </a:cubicBezTo>
                  <a:lnTo>
                    <a:pt x="2763" y="1215"/>
                  </a:lnTo>
                  <a:lnTo>
                    <a:pt x="2454" y="262"/>
                  </a:lnTo>
                  <a:cubicBezTo>
                    <a:pt x="2406" y="96"/>
                    <a:pt x="2263" y="0"/>
                    <a:pt x="2097"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0" name="Google Shape;3110;p52"/>
            <p:cNvSpPr/>
            <p:nvPr/>
          </p:nvSpPr>
          <p:spPr>
            <a:xfrm>
              <a:off x="5386969" y="2570658"/>
              <a:ext cx="254434" cy="352039"/>
            </a:xfrm>
            <a:custGeom>
              <a:avLst/>
              <a:gdLst/>
              <a:ahLst/>
              <a:cxnLst/>
              <a:rect b="b" l="l" r="r" t="t"/>
              <a:pathLst>
                <a:path extrusionOk="0" h="11336" w="8193">
                  <a:moveTo>
                    <a:pt x="4097" y="357"/>
                  </a:moveTo>
                  <a:cubicBezTo>
                    <a:pt x="6145" y="357"/>
                    <a:pt x="7836" y="2048"/>
                    <a:pt x="7836" y="4096"/>
                  </a:cubicBezTo>
                  <a:cubicBezTo>
                    <a:pt x="7836" y="6168"/>
                    <a:pt x="6145" y="7835"/>
                    <a:pt x="4097" y="7835"/>
                  </a:cubicBezTo>
                  <a:cubicBezTo>
                    <a:pt x="2049" y="7835"/>
                    <a:pt x="358" y="6168"/>
                    <a:pt x="358" y="4096"/>
                  </a:cubicBezTo>
                  <a:cubicBezTo>
                    <a:pt x="358" y="2048"/>
                    <a:pt x="2049" y="357"/>
                    <a:pt x="4097" y="357"/>
                  </a:cubicBezTo>
                  <a:close/>
                  <a:moveTo>
                    <a:pt x="2525" y="7883"/>
                  </a:moveTo>
                  <a:cubicBezTo>
                    <a:pt x="2954" y="8073"/>
                    <a:pt x="3430" y="8169"/>
                    <a:pt x="3906" y="8192"/>
                  </a:cubicBezTo>
                  <a:lnTo>
                    <a:pt x="3906" y="10240"/>
                  </a:lnTo>
                  <a:lnTo>
                    <a:pt x="2525" y="10860"/>
                  </a:lnTo>
                  <a:lnTo>
                    <a:pt x="2525" y="7883"/>
                  </a:lnTo>
                  <a:close/>
                  <a:moveTo>
                    <a:pt x="5668" y="7883"/>
                  </a:moveTo>
                  <a:lnTo>
                    <a:pt x="5668" y="10860"/>
                  </a:lnTo>
                  <a:lnTo>
                    <a:pt x="4287" y="10240"/>
                  </a:lnTo>
                  <a:lnTo>
                    <a:pt x="4287" y="8192"/>
                  </a:lnTo>
                  <a:cubicBezTo>
                    <a:pt x="4764" y="8169"/>
                    <a:pt x="5240" y="8073"/>
                    <a:pt x="5668" y="7883"/>
                  </a:cubicBezTo>
                  <a:close/>
                  <a:moveTo>
                    <a:pt x="4097" y="0"/>
                  </a:moveTo>
                  <a:cubicBezTo>
                    <a:pt x="1834" y="0"/>
                    <a:pt x="1" y="1834"/>
                    <a:pt x="1" y="4096"/>
                  </a:cubicBezTo>
                  <a:cubicBezTo>
                    <a:pt x="1" y="5668"/>
                    <a:pt x="882" y="7002"/>
                    <a:pt x="2144" y="7716"/>
                  </a:cubicBezTo>
                  <a:lnTo>
                    <a:pt x="2144" y="11145"/>
                  </a:lnTo>
                  <a:cubicBezTo>
                    <a:pt x="2144" y="11217"/>
                    <a:pt x="2192" y="11264"/>
                    <a:pt x="2239" y="11312"/>
                  </a:cubicBezTo>
                  <a:cubicBezTo>
                    <a:pt x="2263" y="11324"/>
                    <a:pt x="2293" y="11330"/>
                    <a:pt x="2323" y="11330"/>
                  </a:cubicBezTo>
                  <a:cubicBezTo>
                    <a:pt x="2352" y="11330"/>
                    <a:pt x="2382" y="11324"/>
                    <a:pt x="2406" y="11312"/>
                  </a:cubicBezTo>
                  <a:lnTo>
                    <a:pt x="4097" y="10574"/>
                  </a:lnTo>
                  <a:lnTo>
                    <a:pt x="5788" y="11312"/>
                  </a:lnTo>
                  <a:cubicBezTo>
                    <a:pt x="5811" y="11336"/>
                    <a:pt x="5835" y="11336"/>
                    <a:pt x="5859" y="11336"/>
                  </a:cubicBezTo>
                  <a:cubicBezTo>
                    <a:pt x="5907" y="11336"/>
                    <a:pt x="5930" y="11336"/>
                    <a:pt x="5954" y="11312"/>
                  </a:cubicBezTo>
                  <a:cubicBezTo>
                    <a:pt x="6002" y="11264"/>
                    <a:pt x="6049" y="11217"/>
                    <a:pt x="6049" y="11145"/>
                  </a:cubicBezTo>
                  <a:lnTo>
                    <a:pt x="6049" y="7716"/>
                  </a:lnTo>
                  <a:cubicBezTo>
                    <a:pt x="7312" y="7025"/>
                    <a:pt x="8193" y="5668"/>
                    <a:pt x="8193" y="4096"/>
                  </a:cubicBezTo>
                  <a:cubicBezTo>
                    <a:pt x="8193" y="1834"/>
                    <a:pt x="6359" y="0"/>
                    <a:pt x="4097"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1" name="Google Shape;3111;p52"/>
            <p:cNvSpPr/>
            <p:nvPr/>
          </p:nvSpPr>
          <p:spPr>
            <a:xfrm>
              <a:off x="5319673" y="2691928"/>
              <a:ext cx="48104" cy="11863"/>
            </a:xfrm>
            <a:custGeom>
              <a:avLst/>
              <a:gdLst/>
              <a:ahLst/>
              <a:cxnLst/>
              <a:rect b="b" l="l" r="r" t="t"/>
              <a:pathLst>
                <a:path extrusionOk="0" h="382" w="1549">
                  <a:moveTo>
                    <a:pt x="191" y="1"/>
                  </a:moveTo>
                  <a:cubicBezTo>
                    <a:pt x="96" y="1"/>
                    <a:pt x="0" y="96"/>
                    <a:pt x="0" y="191"/>
                  </a:cubicBezTo>
                  <a:cubicBezTo>
                    <a:pt x="0" y="287"/>
                    <a:pt x="96" y="382"/>
                    <a:pt x="191" y="382"/>
                  </a:cubicBezTo>
                  <a:lnTo>
                    <a:pt x="1382" y="382"/>
                  </a:lnTo>
                  <a:cubicBezTo>
                    <a:pt x="1477" y="382"/>
                    <a:pt x="1548" y="287"/>
                    <a:pt x="1548" y="191"/>
                  </a:cubicBezTo>
                  <a:cubicBezTo>
                    <a:pt x="1548" y="96"/>
                    <a:pt x="1477" y="1"/>
                    <a:pt x="1382"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2" name="Google Shape;3112;p52"/>
            <p:cNvSpPr/>
            <p:nvPr/>
          </p:nvSpPr>
          <p:spPr>
            <a:xfrm>
              <a:off x="5660595" y="2692673"/>
              <a:ext cx="48104" cy="11118"/>
            </a:xfrm>
            <a:custGeom>
              <a:avLst/>
              <a:gdLst/>
              <a:ahLst/>
              <a:cxnLst/>
              <a:rect b="b" l="l" r="r" t="t"/>
              <a:pathLst>
                <a:path extrusionOk="0" h="358" w="1549">
                  <a:moveTo>
                    <a:pt x="168" y="1"/>
                  </a:moveTo>
                  <a:cubicBezTo>
                    <a:pt x="72" y="1"/>
                    <a:pt x="1" y="72"/>
                    <a:pt x="1" y="167"/>
                  </a:cubicBezTo>
                  <a:cubicBezTo>
                    <a:pt x="1" y="286"/>
                    <a:pt x="72" y="358"/>
                    <a:pt x="168" y="358"/>
                  </a:cubicBezTo>
                  <a:lnTo>
                    <a:pt x="1358" y="358"/>
                  </a:lnTo>
                  <a:cubicBezTo>
                    <a:pt x="1454" y="358"/>
                    <a:pt x="1549" y="286"/>
                    <a:pt x="1549" y="167"/>
                  </a:cubicBezTo>
                  <a:cubicBezTo>
                    <a:pt x="1549" y="72"/>
                    <a:pt x="1454" y="1"/>
                    <a:pt x="135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3" name="Google Shape;3113;p52"/>
            <p:cNvSpPr/>
            <p:nvPr/>
          </p:nvSpPr>
          <p:spPr>
            <a:xfrm>
              <a:off x="5338896" y="2640718"/>
              <a:ext cx="36272" cy="18695"/>
            </a:xfrm>
            <a:custGeom>
              <a:avLst/>
              <a:gdLst/>
              <a:ahLst/>
              <a:cxnLst/>
              <a:rect b="b" l="l" r="r" t="t"/>
              <a:pathLst>
                <a:path extrusionOk="0" h="602" w="1168">
                  <a:moveTo>
                    <a:pt x="214" y="1"/>
                  </a:moveTo>
                  <a:cubicBezTo>
                    <a:pt x="137" y="1"/>
                    <a:pt x="68" y="47"/>
                    <a:pt x="48" y="126"/>
                  </a:cubicBezTo>
                  <a:cubicBezTo>
                    <a:pt x="1" y="221"/>
                    <a:pt x="72" y="340"/>
                    <a:pt x="167" y="364"/>
                  </a:cubicBezTo>
                  <a:lnTo>
                    <a:pt x="906" y="602"/>
                  </a:lnTo>
                  <a:lnTo>
                    <a:pt x="953" y="602"/>
                  </a:lnTo>
                  <a:cubicBezTo>
                    <a:pt x="1049" y="602"/>
                    <a:pt x="1120" y="554"/>
                    <a:pt x="1144" y="459"/>
                  </a:cubicBezTo>
                  <a:cubicBezTo>
                    <a:pt x="1168" y="364"/>
                    <a:pt x="1120" y="269"/>
                    <a:pt x="1025" y="245"/>
                  </a:cubicBezTo>
                  <a:lnTo>
                    <a:pt x="263" y="7"/>
                  </a:lnTo>
                  <a:cubicBezTo>
                    <a:pt x="246" y="2"/>
                    <a:pt x="230" y="1"/>
                    <a:pt x="21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4" name="Google Shape;3114;p52"/>
            <p:cNvSpPr/>
            <p:nvPr/>
          </p:nvSpPr>
          <p:spPr>
            <a:xfrm>
              <a:off x="5653204" y="2736585"/>
              <a:ext cx="36272" cy="18229"/>
            </a:xfrm>
            <a:custGeom>
              <a:avLst/>
              <a:gdLst/>
              <a:ahLst/>
              <a:cxnLst/>
              <a:rect b="b" l="l" r="r" t="t"/>
              <a:pathLst>
                <a:path extrusionOk="0" h="587" w="1168">
                  <a:moveTo>
                    <a:pt x="198" y="0"/>
                  </a:moveTo>
                  <a:cubicBezTo>
                    <a:pt x="120" y="0"/>
                    <a:pt x="43" y="60"/>
                    <a:pt x="25" y="135"/>
                  </a:cubicBezTo>
                  <a:cubicBezTo>
                    <a:pt x="1" y="230"/>
                    <a:pt x="48" y="325"/>
                    <a:pt x="144" y="349"/>
                  </a:cubicBezTo>
                  <a:lnTo>
                    <a:pt x="906" y="587"/>
                  </a:lnTo>
                  <a:lnTo>
                    <a:pt x="953" y="587"/>
                  </a:lnTo>
                  <a:cubicBezTo>
                    <a:pt x="1025" y="587"/>
                    <a:pt x="1096" y="539"/>
                    <a:pt x="1120" y="468"/>
                  </a:cubicBezTo>
                  <a:cubicBezTo>
                    <a:pt x="1168" y="373"/>
                    <a:pt x="1096" y="254"/>
                    <a:pt x="1001" y="230"/>
                  </a:cubicBezTo>
                  <a:lnTo>
                    <a:pt x="263" y="15"/>
                  </a:lnTo>
                  <a:cubicBezTo>
                    <a:pt x="242" y="5"/>
                    <a:pt x="220" y="0"/>
                    <a:pt x="198"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5" name="Google Shape;3115;p52"/>
            <p:cNvSpPr/>
            <p:nvPr/>
          </p:nvSpPr>
          <p:spPr>
            <a:xfrm>
              <a:off x="5653204" y="2640718"/>
              <a:ext cx="36272" cy="18695"/>
            </a:xfrm>
            <a:custGeom>
              <a:avLst/>
              <a:gdLst/>
              <a:ahLst/>
              <a:cxnLst/>
              <a:rect b="b" l="l" r="r" t="t"/>
              <a:pathLst>
                <a:path extrusionOk="0" h="602" w="1168">
                  <a:moveTo>
                    <a:pt x="954" y="1"/>
                  </a:moveTo>
                  <a:cubicBezTo>
                    <a:pt x="938" y="1"/>
                    <a:pt x="922" y="2"/>
                    <a:pt x="906" y="7"/>
                  </a:cubicBezTo>
                  <a:lnTo>
                    <a:pt x="144" y="245"/>
                  </a:lnTo>
                  <a:cubicBezTo>
                    <a:pt x="48" y="269"/>
                    <a:pt x="1" y="364"/>
                    <a:pt x="25" y="459"/>
                  </a:cubicBezTo>
                  <a:cubicBezTo>
                    <a:pt x="48" y="554"/>
                    <a:pt x="120" y="602"/>
                    <a:pt x="215" y="602"/>
                  </a:cubicBezTo>
                  <a:lnTo>
                    <a:pt x="263" y="602"/>
                  </a:lnTo>
                  <a:lnTo>
                    <a:pt x="1001" y="364"/>
                  </a:lnTo>
                  <a:cubicBezTo>
                    <a:pt x="1096" y="340"/>
                    <a:pt x="1168" y="221"/>
                    <a:pt x="1120" y="126"/>
                  </a:cubicBezTo>
                  <a:cubicBezTo>
                    <a:pt x="1100" y="47"/>
                    <a:pt x="1032" y="1"/>
                    <a:pt x="9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6" name="Google Shape;3116;p52"/>
            <p:cNvSpPr/>
            <p:nvPr/>
          </p:nvSpPr>
          <p:spPr>
            <a:xfrm>
              <a:off x="5338896" y="2736865"/>
              <a:ext cx="36272" cy="17950"/>
            </a:xfrm>
            <a:custGeom>
              <a:avLst/>
              <a:gdLst/>
              <a:ahLst/>
              <a:cxnLst/>
              <a:rect b="b" l="l" r="r" t="t"/>
              <a:pathLst>
                <a:path extrusionOk="0" h="578" w="1168">
                  <a:moveTo>
                    <a:pt x="956" y="0"/>
                  </a:moveTo>
                  <a:cubicBezTo>
                    <a:pt x="939" y="0"/>
                    <a:pt x="922" y="2"/>
                    <a:pt x="906" y="6"/>
                  </a:cubicBezTo>
                  <a:lnTo>
                    <a:pt x="167" y="221"/>
                  </a:lnTo>
                  <a:cubicBezTo>
                    <a:pt x="72" y="268"/>
                    <a:pt x="1" y="364"/>
                    <a:pt x="48" y="459"/>
                  </a:cubicBezTo>
                  <a:cubicBezTo>
                    <a:pt x="72" y="530"/>
                    <a:pt x="144" y="578"/>
                    <a:pt x="215" y="578"/>
                  </a:cubicBezTo>
                  <a:lnTo>
                    <a:pt x="263" y="578"/>
                  </a:lnTo>
                  <a:lnTo>
                    <a:pt x="1025" y="364"/>
                  </a:lnTo>
                  <a:cubicBezTo>
                    <a:pt x="1120" y="316"/>
                    <a:pt x="1168" y="221"/>
                    <a:pt x="1144" y="126"/>
                  </a:cubicBezTo>
                  <a:cubicBezTo>
                    <a:pt x="1124" y="47"/>
                    <a:pt x="1039" y="0"/>
                    <a:pt x="956"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7" name="Google Shape;3117;p52"/>
            <p:cNvSpPr/>
            <p:nvPr/>
          </p:nvSpPr>
          <p:spPr>
            <a:xfrm>
              <a:off x="5401037" y="2594943"/>
              <a:ext cx="179001" cy="168008"/>
            </a:xfrm>
            <a:custGeom>
              <a:avLst/>
              <a:gdLst/>
              <a:ahLst/>
              <a:cxnLst/>
              <a:rect b="b" l="l" r="r" t="t"/>
              <a:pathLst>
                <a:path extrusionOk="0" h="5410" w="5764">
                  <a:moveTo>
                    <a:pt x="3649" y="0"/>
                  </a:moveTo>
                  <a:cubicBezTo>
                    <a:pt x="2796" y="0"/>
                    <a:pt x="1947" y="331"/>
                    <a:pt x="1310" y="980"/>
                  </a:cubicBezTo>
                  <a:cubicBezTo>
                    <a:pt x="119" y="2147"/>
                    <a:pt x="0" y="4029"/>
                    <a:pt x="1024" y="5339"/>
                  </a:cubicBezTo>
                  <a:cubicBezTo>
                    <a:pt x="1072" y="5410"/>
                    <a:pt x="1119" y="5410"/>
                    <a:pt x="1167" y="5410"/>
                  </a:cubicBezTo>
                  <a:cubicBezTo>
                    <a:pt x="1215" y="5410"/>
                    <a:pt x="1238" y="5410"/>
                    <a:pt x="1286" y="5386"/>
                  </a:cubicBezTo>
                  <a:cubicBezTo>
                    <a:pt x="1358" y="5315"/>
                    <a:pt x="1381" y="5196"/>
                    <a:pt x="1310" y="5124"/>
                  </a:cubicBezTo>
                  <a:cubicBezTo>
                    <a:pt x="405" y="3957"/>
                    <a:pt x="500" y="2290"/>
                    <a:pt x="1572" y="1242"/>
                  </a:cubicBezTo>
                  <a:cubicBezTo>
                    <a:pt x="2147" y="668"/>
                    <a:pt x="2908" y="372"/>
                    <a:pt x="3671" y="372"/>
                  </a:cubicBezTo>
                  <a:cubicBezTo>
                    <a:pt x="4298" y="372"/>
                    <a:pt x="4927" y="572"/>
                    <a:pt x="5454" y="980"/>
                  </a:cubicBezTo>
                  <a:cubicBezTo>
                    <a:pt x="5484" y="1010"/>
                    <a:pt x="5522" y="1024"/>
                    <a:pt x="5561" y="1024"/>
                  </a:cubicBezTo>
                  <a:cubicBezTo>
                    <a:pt x="5616" y="1024"/>
                    <a:pt x="5674" y="998"/>
                    <a:pt x="5716" y="957"/>
                  </a:cubicBezTo>
                  <a:cubicBezTo>
                    <a:pt x="5763" y="885"/>
                    <a:pt x="5763" y="766"/>
                    <a:pt x="5668" y="695"/>
                  </a:cubicBezTo>
                  <a:cubicBezTo>
                    <a:pt x="5073" y="229"/>
                    <a:pt x="4360" y="0"/>
                    <a:pt x="364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18" name="Google Shape;3118;p52"/>
            <p:cNvSpPr/>
            <p:nvPr/>
          </p:nvSpPr>
          <p:spPr>
            <a:xfrm>
              <a:off x="5448365" y="2632737"/>
              <a:ext cx="179001" cy="167945"/>
            </a:xfrm>
            <a:custGeom>
              <a:avLst/>
              <a:gdLst/>
              <a:ahLst/>
              <a:cxnLst/>
              <a:rect b="b" l="l" r="r" t="t"/>
              <a:pathLst>
                <a:path extrusionOk="0" h="5408" w="5764">
                  <a:moveTo>
                    <a:pt x="4578" y="1"/>
                  </a:moveTo>
                  <a:cubicBezTo>
                    <a:pt x="4545" y="1"/>
                    <a:pt x="4511" y="9"/>
                    <a:pt x="4477" y="25"/>
                  </a:cubicBezTo>
                  <a:cubicBezTo>
                    <a:pt x="4406" y="97"/>
                    <a:pt x="4382" y="216"/>
                    <a:pt x="4454" y="287"/>
                  </a:cubicBezTo>
                  <a:cubicBezTo>
                    <a:pt x="5358" y="1454"/>
                    <a:pt x="5263" y="3145"/>
                    <a:pt x="4192" y="4193"/>
                  </a:cubicBezTo>
                  <a:cubicBezTo>
                    <a:pt x="3623" y="4762"/>
                    <a:pt x="2872" y="5050"/>
                    <a:pt x="2118" y="5050"/>
                  </a:cubicBezTo>
                  <a:cubicBezTo>
                    <a:pt x="1482" y="5050"/>
                    <a:pt x="844" y="4845"/>
                    <a:pt x="310" y="4431"/>
                  </a:cubicBezTo>
                  <a:cubicBezTo>
                    <a:pt x="280" y="4401"/>
                    <a:pt x="242" y="4388"/>
                    <a:pt x="202" y="4388"/>
                  </a:cubicBezTo>
                  <a:cubicBezTo>
                    <a:pt x="147" y="4388"/>
                    <a:pt x="89" y="4413"/>
                    <a:pt x="48" y="4455"/>
                  </a:cubicBezTo>
                  <a:cubicBezTo>
                    <a:pt x="0" y="4550"/>
                    <a:pt x="0" y="4645"/>
                    <a:pt x="95" y="4717"/>
                  </a:cubicBezTo>
                  <a:cubicBezTo>
                    <a:pt x="691" y="5193"/>
                    <a:pt x="1405" y="5407"/>
                    <a:pt x="2120" y="5407"/>
                  </a:cubicBezTo>
                  <a:cubicBezTo>
                    <a:pt x="2977" y="5407"/>
                    <a:pt x="3811" y="5074"/>
                    <a:pt x="4454" y="4455"/>
                  </a:cubicBezTo>
                  <a:cubicBezTo>
                    <a:pt x="5644" y="3264"/>
                    <a:pt x="5763" y="1383"/>
                    <a:pt x="4739" y="73"/>
                  </a:cubicBezTo>
                  <a:cubicBezTo>
                    <a:pt x="4693" y="27"/>
                    <a:pt x="4637" y="1"/>
                    <a:pt x="457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119" name="Google Shape;3119;p52"/>
          <p:cNvGrpSpPr/>
          <p:nvPr/>
        </p:nvGrpSpPr>
        <p:grpSpPr>
          <a:xfrm>
            <a:off x="3193011" y="2124630"/>
            <a:ext cx="388281" cy="389026"/>
            <a:chOff x="4053561" y="1987880"/>
            <a:chExt cx="388281" cy="389026"/>
          </a:xfrm>
        </p:grpSpPr>
        <p:sp>
          <p:nvSpPr>
            <p:cNvPr id="3120" name="Google Shape;3120;p52"/>
            <p:cNvSpPr/>
            <p:nvPr/>
          </p:nvSpPr>
          <p:spPr>
            <a:xfrm>
              <a:off x="4053561" y="1987880"/>
              <a:ext cx="388281" cy="389026"/>
            </a:xfrm>
            <a:custGeom>
              <a:avLst/>
              <a:gdLst/>
              <a:ahLst/>
              <a:cxnLst/>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21" name="Google Shape;3121;p52"/>
            <p:cNvSpPr/>
            <p:nvPr/>
          </p:nvSpPr>
          <p:spPr>
            <a:xfrm>
              <a:off x="4217717" y="2098063"/>
              <a:ext cx="59936" cy="59936"/>
            </a:xfrm>
            <a:custGeom>
              <a:avLst/>
              <a:gdLst/>
              <a:ahLst/>
              <a:cxnLst/>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22" name="Google Shape;3122;p52"/>
            <p:cNvSpPr/>
            <p:nvPr/>
          </p:nvSpPr>
          <p:spPr>
            <a:xfrm>
              <a:off x="4199240" y="2168806"/>
              <a:ext cx="96923" cy="91985"/>
            </a:xfrm>
            <a:custGeom>
              <a:avLst/>
              <a:gdLst/>
              <a:ahLst/>
              <a:cxnLst/>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
        <p:nvSpPr>
          <p:cNvPr id="3123" name="Google Shape;3123;p52"/>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124" name="Google Shape;3124;p52"/>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Yvonne LIU</a:t>
            </a:r>
            <a:endParaRPr/>
          </a:p>
        </p:txBody>
      </p:sp>
      <p:sp>
        <p:nvSpPr>
          <p:cNvPr id="3125" name="Google Shape;3125;p52"/>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Docent at Cantor Art Centre </a:t>
            </a:r>
            <a:endParaRPr/>
          </a:p>
        </p:txBody>
      </p:sp>
      <p:pic>
        <p:nvPicPr>
          <p:cNvPr id="3126" name="Google Shape;3126;p52"/>
          <p:cNvPicPr preferRelativeResize="0"/>
          <p:nvPr/>
        </p:nvPicPr>
        <p:blipFill rotWithShape="1">
          <a:blip r:embed="rId3">
            <a:alphaModFix/>
          </a:blip>
          <a:srcRect b="232" t="242"/>
          <a:stretch/>
        </p:blipFill>
        <p:spPr>
          <a:xfrm>
            <a:off x="1240725" y="1530612"/>
            <a:ext cx="1724400" cy="1724400"/>
          </a:xfrm>
          <a:prstGeom prst="ellipse">
            <a:avLst/>
          </a:prstGeom>
          <a:noFill/>
          <a:ln cap="flat" cmpd="sng" w="38100">
            <a:solidFill>
              <a:srgbClr val="FFFFFF"/>
            </a:solidFill>
            <a:prstDash val="solid"/>
            <a:round/>
            <a:headEnd len="sm" type="none" w="sm"/>
            <a:tailEnd len="sm" type="none" w="sm"/>
          </a:ln>
        </p:spPr>
      </p:pic>
      <p:grpSp>
        <p:nvGrpSpPr>
          <p:cNvPr id="3127" name="Google Shape;3127;p52"/>
          <p:cNvGrpSpPr/>
          <p:nvPr/>
        </p:nvGrpSpPr>
        <p:grpSpPr>
          <a:xfrm>
            <a:off x="927894" y="1151046"/>
            <a:ext cx="467257" cy="468154"/>
            <a:chOff x="4053561" y="1987880"/>
            <a:chExt cx="388281" cy="389026"/>
          </a:xfrm>
        </p:grpSpPr>
        <p:sp>
          <p:nvSpPr>
            <p:cNvPr id="3128" name="Google Shape;3128;p52"/>
            <p:cNvSpPr/>
            <p:nvPr/>
          </p:nvSpPr>
          <p:spPr>
            <a:xfrm>
              <a:off x="4053561" y="1987880"/>
              <a:ext cx="388281" cy="389026"/>
            </a:xfrm>
            <a:custGeom>
              <a:avLst/>
              <a:gdLst/>
              <a:ahLst/>
              <a:cxnLst/>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29" name="Google Shape;3129;p52"/>
            <p:cNvSpPr/>
            <p:nvPr/>
          </p:nvSpPr>
          <p:spPr>
            <a:xfrm>
              <a:off x="4217717" y="2098063"/>
              <a:ext cx="59936" cy="59936"/>
            </a:xfrm>
            <a:custGeom>
              <a:avLst/>
              <a:gdLst/>
              <a:ahLst/>
              <a:cxnLst/>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30" name="Google Shape;3130;p52"/>
            <p:cNvSpPr/>
            <p:nvPr/>
          </p:nvSpPr>
          <p:spPr>
            <a:xfrm>
              <a:off x="4199240" y="2168806"/>
              <a:ext cx="96923" cy="91985"/>
            </a:xfrm>
            <a:custGeom>
              <a:avLst/>
              <a:gdLst/>
              <a:ahLst/>
              <a:cxnLst/>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Shape 3134"/>
        <p:cNvGrpSpPr/>
        <p:nvPr/>
      </p:nvGrpSpPr>
      <p:grpSpPr>
        <a:xfrm>
          <a:off x="0" y="0"/>
          <a:ext cx="0" cy="0"/>
          <a:chOff x="0" y="0"/>
          <a:chExt cx="0" cy="0"/>
        </a:xfrm>
      </p:grpSpPr>
      <p:sp>
        <p:nvSpPr>
          <p:cNvPr id="3135" name="Google Shape;3135;p53"/>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3 Point-of-Views: diverse candidates</a:t>
            </a:r>
            <a:endParaRPr/>
          </a:p>
        </p:txBody>
      </p:sp>
      <p:pic>
        <p:nvPicPr>
          <p:cNvPr id="3136" name="Google Shape;3136;p53"/>
          <p:cNvPicPr preferRelativeResize="0"/>
          <p:nvPr/>
        </p:nvPicPr>
        <p:blipFill rotWithShape="1">
          <a:blip r:embed="rId3">
            <a:alphaModFix/>
          </a:blip>
          <a:srcRect b="588" t="588"/>
          <a:stretch/>
        </p:blipFill>
        <p:spPr>
          <a:xfrm>
            <a:off x="1897550" y="1358775"/>
            <a:ext cx="1308300" cy="1308300"/>
          </a:xfrm>
          <a:prstGeom prst="ellipse">
            <a:avLst/>
          </a:prstGeom>
          <a:noFill/>
          <a:ln cap="flat" cmpd="sng" w="38100">
            <a:solidFill>
              <a:srgbClr val="FFFFFF"/>
            </a:solidFill>
            <a:prstDash val="solid"/>
            <a:round/>
            <a:headEnd len="sm" type="none" w="sm"/>
            <a:tailEnd len="sm" type="none" w="sm"/>
          </a:ln>
        </p:spPr>
      </p:pic>
      <p:pic>
        <p:nvPicPr>
          <p:cNvPr id="3137" name="Google Shape;3137;p53"/>
          <p:cNvPicPr preferRelativeResize="0"/>
          <p:nvPr/>
        </p:nvPicPr>
        <p:blipFill rotWithShape="1">
          <a:blip r:embed="rId4">
            <a:alphaModFix/>
          </a:blip>
          <a:srcRect/>
          <a:stretch/>
        </p:blipFill>
        <p:spPr>
          <a:xfrm>
            <a:off x="4100825" y="1358775"/>
            <a:ext cx="1308300" cy="1308300"/>
          </a:xfrm>
          <a:prstGeom prst="ellipse">
            <a:avLst/>
          </a:prstGeom>
          <a:noFill/>
          <a:ln cap="flat" cmpd="sng" w="38100">
            <a:solidFill>
              <a:srgbClr val="FFFFFF"/>
            </a:solidFill>
            <a:prstDash val="solid"/>
            <a:round/>
            <a:headEnd len="sm" type="none" w="sm"/>
            <a:tailEnd len="sm" type="none" w="sm"/>
          </a:ln>
        </p:spPr>
      </p:pic>
      <p:pic>
        <p:nvPicPr>
          <p:cNvPr id="3138" name="Google Shape;3138;p53"/>
          <p:cNvPicPr preferRelativeResize="0"/>
          <p:nvPr/>
        </p:nvPicPr>
        <p:blipFill rotWithShape="1">
          <a:blip r:embed="rId5">
            <a:alphaModFix/>
          </a:blip>
          <a:srcRect b="232" t="242"/>
          <a:stretch/>
        </p:blipFill>
        <p:spPr>
          <a:xfrm>
            <a:off x="6304100" y="1358775"/>
            <a:ext cx="1308300" cy="1308300"/>
          </a:xfrm>
          <a:prstGeom prst="ellipse">
            <a:avLst/>
          </a:prstGeom>
          <a:noFill/>
          <a:ln cap="flat" cmpd="sng" w="38100">
            <a:solidFill>
              <a:srgbClr val="FFFFFF"/>
            </a:solidFill>
            <a:prstDash val="solid"/>
            <a:round/>
            <a:headEnd len="sm" type="none" w="sm"/>
            <a:tailEnd len="sm" type="none" w="sm"/>
          </a:ln>
        </p:spPr>
      </p:pic>
      <p:sp>
        <p:nvSpPr>
          <p:cNvPr id="3139" name="Google Shape;3139;p53"/>
          <p:cNvSpPr txBox="1">
            <a:spLocks noGrp="1"/>
          </p:cNvSpPr>
          <p:nvPr>
            <p:ph idx="1" type="subTitle"/>
          </p:nvPr>
        </p:nvSpPr>
        <p:spPr>
          <a:xfrm>
            <a:off x="1686208" y="2633200"/>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1700"/>
              <a:t>Thomas Kook</a:t>
            </a:r>
            <a:endParaRPr sz="1700"/>
          </a:p>
        </p:txBody>
      </p:sp>
      <p:sp>
        <p:nvSpPr>
          <p:cNvPr id="3140" name="Google Shape;3140;p53"/>
          <p:cNvSpPr txBox="1">
            <a:spLocks noGrp="1"/>
          </p:cNvSpPr>
          <p:nvPr>
            <p:ph idx="1" type="subTitle"/>
          </p:nvPr>
        </p:nvSpPr>
        <p:spPr>
          <a:xfrm>
            <a:off x="3892783" y="2633200"/>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1700"/>
              <a:t>Veronica Graham</a:t>
            </a:r>
            <a:endParaRPr sz="1700"/>
          </a:p>
        </p:txBody>
      </p:sp>
      <p:sp>
        <p:nvSpPr>
          <p:cNvPr id="3141" name="Google Shape;3141;p53"/>
          <p:cNvSpPr txBox="1">
            <a:spLocks noGrp="1"/>
          </p:cNvSpPr>
          <p:nvPr>
            <p:ph idx="1" type="subTitle"/>
          </p:nvPr>
        </p:nvSpPr>
        <p:spPr>
          <a:xfrm>
            <a:off x="6099358" y="2633200"/>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1700"/>
              <a:t>Yvonne Liu</a:t>
            </a:r>
            <a:endParaRPr sz="1700"/>
          </a:p>
        </p:txBody>
      </p:sp>
      <p:sp>
        <p:nvSpPr>
          <p:cNvPr id="3142" name="Google Shape;3142;p53"/>
          <p:cNvSpPr/>
          <p:nvPr/>
        </p:nvSpPr>
        <p:spPr>
          <a:xfrm>
            <a:off x="3996725" y="3203725"/>
            <a:ext cx="1516500" cy="893700"/>
          </a:xfrm>
          <a:prstGeom prst="roundRect">
            <a:avLst>
              <a:gd fmla="val 16667" name="adj"/>
            </a:avLst>
          </a:prstGeom>
          <a:solidFill>
            <a:schemeClr val="accent4"/>
          </a:solidFill>
          <a:ln cap="flat" cmpd="sng" w="9525">
            <a:solidFill>
              <a:srgbClr val="595959"/>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143" name="Google Shape;3143;p53"/>
          <p:cNvSpPr txBox="1">
            <a:spLocks noGrp="1"/>
          </p:cNvSpPr>
          <p:nvPr>
            <p:ph idx="1" type="subTitle"/>
          </p:nvPr>
        </p:nvSpPr>
        <p:spPr>
          <a:xfrm>
            <a:off x="4070375" y="3368125"/>
            <a:ext cx="1369200" cy="5649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SzPts val="935"/>
              <a:buNone/>
            </a:pPr>
            <a:r>
              <a:rPr lang="es-419" sz="1100"/>
              <a:t>REason: </a:t>
            </a:r>
            <a:endParaRPr sz="1100"/>
          </a:p>
          <a:p>
            <a:pPr algn="ctr" indent="0" lvl="0" marL="0" rtl="0">
              <a:spcBef>
                <a:spcPts val="0"/>
              </a:spcBef>
              <a:spcAft>
                <a:spcPts val="0"/>
              </a:spcAft>
              <a:buSzPts val="935"/>
              <a:buNone/>
            </a:pPr>
            <a:r>
              <a:rPr lang="es-419" sz="1100"/>
              <a:t>offers unique perspectives from a creator &amp; teacher  point of view. </a:t>
            </a:r>
            <a:endParaRPr sz="1100"/>
          </a:p>
        </p:txBody>
      </p:sp>
      <p:sp>
        <p:nvSpPr>
          <p:cNvPr id="3144" name="Google Shape;3144;p53"/>
          <p:cNvSpPr/>
          <p:nvPr/>
        </p:nvSpPr>
        <p:spPr>
          <a:xfrm>
            <a:off x="1793450" y="3203725"/>
            <a:ext cx="1516500" cy="893700"/>
          </a:xfrm>
          <a:prstGeom prst="roundRect">
            <a:avLst>
              <a:gd fmla="val 16667" name="adj"/>
            </a:avLst>
          </a:prstGeom>
          <a:solidFill>
            <a:srgbClr val="F6C4A2"/>
          </a:solidFill>
          <a:ln cap="flat" cmpd="sng" w="9525">
            <a:solidFill>
              <a:srgbClr val="595959"/>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145" name="Google Shape;3145;p53"/>
          <p:cNvSpPr/>
          <p:nvPr/>
        </p:nvSpPr>
        <p:spPr>
          <a:xfrm>
            <a:off x="6200000" y="3203725"/>
            <a:ext cx="1516500" cy="893700"/>
          </a:xfrm>
          <a:prstGeom prst="roundRect">
            <a:avLst>
              <a:gd fmla="val 16667" name="adj"/>
            </a:avLst>
          </a:prstGeom>
          <a:solidFill>
            <a:schemeClr val="accent6"/>
          </a:solidFill>
          <a:ln cap="flat" cmpd="sng" w="9525">
            <a:solidFill>
              <a:srgbClr val="595959"/>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146" name="Google Shape;3146;p53"/>
          <p:cNvSpPr txBox="1">
            <a:spLocks noGrp="1"/>
          </p:cNvSpPr>
          <p:nvPr>
            <p:ph idx="1" type="subTitle"/>
          </p:nvPr>
        </p:nvSpPr>
        <p:spPr>
          <a:xfrm>
            <a:off x="1921850" y="3285925"/>
            <a:ext cx="1253100" cy="7293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SzPts val="935"/>
              <a:buNone/>
            </a:pPr>
            <a:r>
              <a:rPr lang="es-419" sz="1100"/>
              <a:t>Reason: </a:t>
            </a:r>
            <a:endParaRPr sz="1100"/>
          </a:p>
          <a:p>
            <a:pPr algn="ctr" indent="0" lvl="0" marL="0" rtl="0">
              <a:spcBef>
                <a:spcPts val="0"/>
              </a:spcBef>
              <a:spcAft>
                <a:spcPts val="0"/>
              </a:spcAft>
              <a:buSzPts val="935"/>
              <a:buNone/>
            </a:pPr>
            <a:r>
              <a:rPr lang="es-419" sz="1100"/>
              <a:t>initially thought as extreme user but turns out he is our average User!!!</a:t>
            </a:r>
            <a:endParaRPr sz="1100"/>
          </a:p>
        </p:txBody>
      </p:sp>
      <p:sp>
        <p:nvSpPr>
          <p:cNvPr id="3147" name="Google Shape;3147;p53"/>
          <p:cNvSpPr txBox="1">
            <a:spLocks noGrp="1"/>
          </p:cNvSpPr>
          <p:nvPr>
            <p:ph idx="1" type="subTitle"/>
          </p:nvPr>
        </p:nvSpPr>
        <p:spPr>
          <a:xfrm>
            <a:off x="6273650" y="3417275"/>
            <a:ext cx="1369200" cy="5649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SzPts val="935"/>
              <a:buNone/>
            </a:pPr>
            <a:r>
              <a:rPr lang="es-419" sz="1100"/>
              <a:t>REason: </a:t>
            </a:r>
            <a:endParaRPr sz="1100"/>
          </a:p>
          <a:p>
            <a:pPr algn="ctr" indent="0" lvl="0" marL="0" rtl="0">
              <a:spcBef>
                <a:spcPts val="0"/>
              </a:spcBef>
              <a:spcAft>
                <a:spcPts val="0"/>
              </a:spcAft>
              <a:buSzPts val="935"/>
              <a:buNone/>
            </a:pPr>
            <a:r>
              <a:rPr lang="es-419" sz="1100"/>
              <a:t>art lover, gave us insight into how people remember artistic experiences.</a:t>
            </a:r>
            <a:endParaRPr sz="1100"/>
          </a:p>
          <a:p>
            <a:pPr algn="ctr" indent="0" lvl="0" marL="0" rtl="0">
              <a:spcBef>
                <a:spcPts val="0"/>
              </a:spcBef>
              <a:spcAft>
                <a:spcPts val="0"/>
              </a:spcAft>
              <a:buSzPts val="935"/>
              <a:buNone/>
            </a:pPr>
            <a:endParaRPr sz="1100"/>
          </a:p>
        </p:txBody>
      </p:sp>
      <p:sp>
        <p:nvSpPr>
          <p:cNvPr id="3148" name="Google Shape;3148;p53"/>
          <p:cNvSpPr txBox="1"/>
          <p:nvPr/>
        </p:nvSpPr>
        <p:spPr>
          <a:xfrm>
            <a:off x="1921850" y="2880625"/>
            <a:ext cx="1927500" cy="3231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sz="900">
                <a:latin typeface="Titillium Web"/>
                <a:ea typeface="Titillium Web"/>
                <a:cs typeface="Titillium Web"/>
                <a:sym typeface="Titillium Web"/>
              </a:rPr>
              <a:t>“Everyday-art collector”</a:t>
            </a:r>
            <a:endParaRPr sz="900">
              <a:latin typeface="Titillium Web"/>
              <a:ea typeface="Titillium Web"/>
              <a:cs typeface="Titillium Web"/>
              <a:sym typeface="Titillium Web"/>
            </a:endParaRPr>
          </a:p>
        </p:txBody>
      </p:sp>
      <p:sp>
        <p:nvSpPr>
          <p:cNvPr id="3149" name="Google Shape;3149;p53"/>
          <p:cNvSpPr txBox="1"/>
          <p:nvPr/>
        </p:nvSpPr>
        <p:spPr>
          <a:xfrm>
            <a:off x="3892775" y="2880625"/>
            <a:ext cx="1927500" cy="3231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sz="900">
                <a:latin typeface="Titillium Web"/>
                <a:ea typeface="Titillium Web"/>
                <a:cs typeface="Titillium Web"/>
                <a:sym typeface="Titillium Web"/>
              </a:rPr>
              <a:t>“AR/VR professor and enthusiast”</a:t>
            </a:r>
            <a:endParaRPr sz="900">
              <a:latin typeface="Titillium Web"/>
              <a:ea typeface="Titillium Web"/>
              <a:cs typeface="Titillium Web"/>
              <a:sym typeface="Titillium Web"/>
            </a:endParaRPr>
          </a:p>
        </p:txBody>
      </p:sp>
      <p:sp>
        <p:nvSpPr>
          <p:cNvPr id="3150" name="Google Shape;3150;p53"/>
          <p:cNvSpPr txBox="1"/>
          <p:nvPr/>
        </p:nvSpPr>
        <p:spPr>
          <a:xfrm>
            <a:off x="6200000" y="2880625"/>
            <a:ext cx="1927500" cy="3231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sz="900">
                <a:latin typeface="Titillium Web"/>
                <a:ea typeface="Titillium Web"/>
                <a:cs typeface="Titillium Web"/>
                <a:sym typeface="Titillium Web"/>
              </a:rPr>
              <a:t>“Docent at Cantor arts centre”</a:t>
            </a:r>
            <a:endParaRPr sz="900">
              <a:latin typeface="Titillium Web"/>
              <a:ea typeface="Titillium Web"/>
              <a:cs typeface="Titillium Web"/>
              <a:sym typeface="Titillium Web"/>
            </a:endParaR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Shape 3154"/>
        <p:cNvGrpSpPr/>
        <p:nvPr/>
      </p:nvGrpSpPr>
      <p:grpSpPr>
        <a:xfrm>
          <a:off x="0" y="0"/>
          <a:ext cx="0" cy="0"/>
          <a:chOff x="0" y="0"/>
          <a:chExt cx="0" cy="0"/>
        </a:xfrm>
      </p:grpSpPr>
      <p:sp>
        <p:nvSpPr>
          <p:cNvPr id="3155" name="Google Shape;3155;p54"/>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POV1: thomas kook</a:t>
            </a:r>
            <a:endParaRPr/>
          </a:p>
        </p:txBody>
      </p:sp>
      <p:sp>
        <p:nvSpPr>
          <p:cNvPr id="3156" name="Google Shape;3156;p54"/>
          <p:cNvSpPr txBox="1"/>
          <p:nvPr/>
        </p:nvSpPr>
        <p:spPr>
          <a:xfrm>
            <a:off x="3746475" y="1419838"/>
            <a:ext cx="41115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met Thomas, who often</a:t>
            </a:r>
            <a:r>
              <a:rPr b="1" lang="es-419" sz="1100">
                <a:latin typeface="Titillium Web"/>
                <a:ea typeface="Titillium Web"/>
                <a:cs typeface="Titillium Web"/>
                <a:sym typeface="Titillium Web"/>
              </a:rPr>
              <a:t> takes photos &amp; videos of everyday art</a:t>
            </a:r>
            <a:r>
              <a:rPr lang="es-419" sz="1100">
                <a:latin typeface="Titillium Web"/>
                <a:ea typeface="Titillium Web"/>
                <a:cs typeface="Titillium Web"/>
                <a:sym typeface="Titillium Web"/>
              </a:rPr>
              <a:t> and shares them with his friends via instagram stories.</a:t>
            </a:r>
            <a:endParaRPr>
              <a:latin typeface="Titillium Web"/>
              <a:ea typeface="Titillium Web"/>
              <a:cs typeface="Titillium Web"/>
              <a:sym typeface="Titillium Web"/>
            </a:endParaRPr>
          </a:p>
        </p:txBody>
      </p:sp>
      <p:sp>
        <p:nvSpPr>
          <p:cNvPr id="3157" name="Google Shape;3157;p54"/>
          <p:cNvSpPr txBox="1"/>
          <p:nvPr/>
        </p:nvSpPr>
        <p:spPr>
          <a:xfrm>
            <a:off x="3746475" y="2048688"/>
            <a:ext cx="3966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were surprised to notice he prefers going through </a:t>
            </a:r>
            <a:r>
              <a:rPr b="1" lang="es-419" sz="1100">
                <a:latin typeface="Titillium Web"/>
                <a:ea typeface="Titillium Web"/>
                <a:cs typeface="Titillium Web"/>
                <a:sym typeface="Titillium Web"/>
              </a:rPr>
              <a:t>jumbled up, non-curated</a:t>
            </a:r>
            <a:r>
              <a:rPr lang="es-419" sz="1100">
                <a:latin typeface="Titillium Web"/>
                <a:ea typeface="Titillium Web"/>
                <a:cs typeface="Titillium Web"/>
                <a:sym typeface="Titillium Web"/>
              </a:rPr>
              <a:t> collections of his art memories.</a:t>
            </a:r>
            <a:endParaRPr>
              <a:latin typeface="Titillium Web"/>
              <a:ea typeface="Titillium Web"/>
              <a:cs typeface="Titillium Web"/>
              <a:sym typeface="Titillium Web"/>
            </a:endParaRPr>
          </a:p>
        </p:txBody>
      </p:sp>
      <p:sp>
        <p:nvSpPr>
          <p:cNvPr id="3158" name="Google Shape;3158;p54"/>
          <p:cNvSpPr txBox="1"/>
          <p:nvPr/>
        </p:nvSpPr>
        <p:spPr>
          <a:xfrm>
            <a:off x="3746475" y="2677538"/>
            <a:ext cx="3966300" cy="548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We wonder if this means people inherently enjoy and value the variable </a:t>
            </a:r>
            <a:r>
              <a:rPr b="1" lang="es-419" sz="1100">
                <a:latin typeface="Titillium Web"/>
                <a:ea typeface="Titillium Web"/>
                <a:cs typeface="Titillium Web"/>
                <a:sym typeface="Titillium Web"/>
              </a:rPr>
              <a:t>reward of the Hunt</a:t>
            </a:r>
            <a:r>
              <a:rPr lang="es-419" sz="1100">
                <a:latin typeface="Titillium Web"/>
                <a:ea typeface="Titillium Web"/>
                <a:cs typeface="Titillium Web"/>
                <a:sym typeface="Titillium Web"/>
              </a:rPr>
              <a:t> even in search of their memories.</a:t>
            </a:r>
            <a:endParaRPr>
              <a:latin typeface="Titillium Web"/>
              <a:ea typeface="Titillium Web"/>
              <a:cs typeface="Titillium Web"/>
              <a:sym typeface="Titillium Web"/>
            </a:endParaRPr>
          </a:p>
        </p:txBody>
      </p:sp>
      <p:sp>
        <p:nvSpPr>
          <p:cNvPr id="3159" name="Google Shape;3159;p54"/>
          <p:cNvSpPr txBox="1"/>
          <p:nvPr/>
        </p:nvSpPr>
        <p:spPr>
          <a:xfrm>
            <a:off x="3746475" y="3386563"/>
            <a:ext cx="4257300" cy="7434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100">
                <a:latin typeface="Titillium Web"/>
                <a:ea typeface="Titillium Web"/>
                <a:cs typeface="Titillium Web"/>
                <a:sym typeface="Titillium Web"/>
              </a:rPr>
              <a:t>It would be game-changing to make </a:t>
            </a:r>
            <a:r>
              <a:rPr b="1" lang="es-419" sz="1100">
                <a:latin typeface="Titillium Web"/>
                <a:ea typeface="Titillium Web"/>
                <a:cs typeface="Titillium Web"/>
                <a:sym typeface="Titillium Web"/>
              </a:rPr>
              <a:t>going through art a fun experience</a:t>
            </a:r>
            <a:r>
              <a:rPr lang="es-419" sz="1100">
                <a:latin typeface="Titillium Web"/>
                <a:ea typeface="Titillium Web"/>
                <a:cs typeface="Titillium Web"/>
                <a:sym typeface="Titillium Web"/>
              </a:rPr>
              <a:t> by finding the sweet spot between curated content and random content.</a:t>
            </a:r>
            <a:endParaRPr>
              <a:latin typeface="Titillium Web"/>
              <a:ea typeface="Titillium Web"/>
              <a:cs typeface="Titillium Web"/>
              <a:sym typeface="Titillium Web"/>
            </a:endParaRPr>
          </a:p>
        </p:txBody>
      </p:sp>
      <p:pic>
        <p:nvPicPr>
          <p:cNvPr id="3160" name="Google Shape;3160;p54"/>
          <p:cNvPicPr preferRelativeResize="0"/>
          <p:nvPr/>
        </p:nvPicPr>
        <p:blipFill rotWithShape="1">
          <a:blip r:embed="rId3">
            <a:alphaModFix/>
          </a:blip>
          <a:srcRect b="147" t="147"/>
          <a:stretch/>
        </p:blipFill>
        <p:spPr>
          <a:xfrm>
            <a:off x="1150075" y="1632000"/>
            <a:ext cx="1715100" cy="1730400"/>
          </a:xfrm>
          <a:prstGeom prst="ellipse">
            <a:avLst/>
          </a:prstGeom>
          <a:noFill/>
          <a:ln cap="flat" cmpd="sng" w="9525">
            <a:solidFill>
              <a:schemeClr val="dk1"/>
            </a:solidFill>
            <a:prstDash val="solid"/>
            <a:round/>
            <a:headEnd len="sm" type="none" w="sm"/>
            <a:tailEnd len="sm" type="none" w="sm"/>
          </a:ln>
        </p:spPr>
      </p:pic>
      <p:grpSp>
        <p:nvGrpSpPr>
          <p:cNvPr id="3161" name="Google Shape;3161;p54"/>
          <p:cNvGrpSpPr/>
          <p:nvPr/>
        </p:nvGrpSpPr>
        <p:grpSpPr>
          <a:xfrm>
            <a:off x="3197806" y="1470955"/>
            <a:ext cx="378685" cy="378685"/>
            <a:chOff x="5930556" y="3153405"/>
            <a:chExt cx="378685" cy="378685"/>
          </a:xfrm>
        </p:grpSpPr>
        <p:sp>
          <p:nvSpPr>
            <p:cNvPr id="3162" name="Google Shape;3162;p54"/>
            <p:cNvSpPr/>
            <p:nvPr/>
          </p:nvSpPr>
          <p:spPr>
            <a:xfrm>
              <a:off x="6090303" y="3271756"/>
              <a:ext cx="58446" cy="58446"/>
            </a:xfrm>
            <a:custGeom>
              <a:avLst/>
              <a:gdLst/>
              <a:ahLst/>
              <a:cxnLst/>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63" name="Google Shape;3163;p54"/>
            <p:cNvSpPr/>
            <p:nvPr/>
          </p:nvSpPr>
          <p:spPr>
            <a:xfrm>
              <a:off x="6072539" y="3341443"/>
              <a:ext cx="93972" cy="72327"/>
            </a:xfrm>
            <a:custGeom>
              <a:avLst/>
              <a:gdLst/>
              <a:ahLst/>
              <a:cxnLst/>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64" name="Google Shape;3164;p54"/>
            <p:cNvSpPr/>
            <p:nvPr/>
          </p:nvSpPr>
          <p:spPr>
            <a:xfrm>
              <a:off x="6007448" y="3230328"/>
              <a:ext cx="224869" cy="224869"/>
            </a:xfrm>
            <a:custGeom>
              <a:avLst/>
              <a:gdLst/>
              <a:ahLst/>
              <a:cxnLst/>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65" name="Google Shape;3165;p54"/>
            <p:cNvSpPr/>
            <p:nvPr/>
          </p:nvSpPr>
          <p:spPr>
            <a:xfrm>
              <a:off x="5983070" y="3153405"/>
              <a:ext cx="326171" cy="272197"/>
            </a:xfrm>
            <a:custGeom>
              <a:avLst/>
              <a:gdLst/>
              <a:ahLst/>
              <a:cxnLst/>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66" name="Google Shape;3166;p54"/>
            <p:cNvSpPr/>
            <p:nvPr/>
          </p:nvSpPr>
          <p:spPr>
            <a:xfrm>
              <a:off x="5930556" y="3259924"/>
              <a:ext cx="326171" cy="272166"/>
            </a:xfrm>
            <a:custGeom>
              <a:avLst/>
              <a:gdLst/>
              <a:ahLst/>
              <a:cxnLst/>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167" name="Google Shape;3167;p54"/>
          <p:cNvGrpSpPr/>
          <p:nvPr/>
        </p:nvGrpSpPr>
        <p:grpSpPr>
          <a:xfrm>
            <a:off x="3215553" y="2728328"/>
            <a:ext cx="343189" cy="379399"/>
            <a:chOff x="2861390" y="3152691"/>
            <a:chExt cx="343189" cy="379399"/>
          </a:xfrm>
        </p:grpSpPr>
        <p:sp>
          <p:nvSpPr>
            <p:cNvPr id="3168" name="Google Shape;3168;p54"/>
            <p:cNvSpPr/>
            <p:nvPr/>
          </p:nvSpPr>
          <p:spPr>
            <a:xfrm>
              <a:off x="2924246" y="3218465"/>
              <a:ext cx="215242" cy="313624"/>
            </a:xfrm>
            <a:custGeom>
              <a:avLst/>
              <a:gdLst/>
              <a:ahLst/>
              <a:cxnLst/>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69" name="Google Shape;3169;p54"/>
            <p:cNvSpPr/>
            <p:nvPr/>
          </p:nvSpPr>
          <p:spPr>
            <a:xfrm>
              <a:off x="2861390" y="3319084"/>
              <a:ext cx="46614" cy="11118"/>
            </a:xfrm>
            <a:custGeom>
              <a:avLst/>
              <a:gdLst/>
              <a:ahLst/>
              <a:cxnLst/>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0" name="Google Shape;3170;p54"/>
            <p:cNvSpPr/>
            <p:nvPr/>
          </p:nvSpPr>
          <p:spPr>
            <a:xfrm>
              <a:off x="3157935" y="3319084"/>
              <a:ext cx="46645" cy="11118"/>
            </a:xfrm>
            <a:custGeom>
              <a:avLst/>
              <a:gdLst/>
              <a:ahLst/>
              <a:cxnLst/>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1" name="Google Shape;3171;p54"/>
            <p:cNvSpPr/>
            <p:nvPr/>
          </p:nvSpPr>
          <p:spPr>
            <a:xfrm>
              <a:off x="3027038" y="3152691"/>
              <a:ext cx="11118" cy="47359"/>
            </a:xfrm>
            <a:custGeom>
              <a:avLst/>
              <a:gdLst/>
              <a:ahLst/>
              <a:cxnLst/>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2" name="Google Shape;3172;p54"/>
            <p:cNvSpPr/>
            <p:nvPr/>
          </p:nvSpPr>
          <p:spPr>
            <a:xfrm>
              <a:off x="2909463" y="3201851"/>
              <a:ext cx="36987" cy="35900"/>
            </a:xfrm>
            <a:custGeom>
              <a:avLst/>
              <a:gdLst/>
              <a:ahLst/>
              <a:cxnLst/>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3" name="Google Shape;3173;p54"/>
            <p:cNvSpPr/>
            <p:nvPr/>
          </p:nvSpPr>
          <p:spPr>
            <a:xfrm>
              <a:off x="3118743" y="3411348"/>
              <a:ext cx="37763" cy="36459"/>
            </a:xfrm>
            <a:custGeom>
              <a:avLst/>
              <a:gdLst/>
              <a:ahLst/>
              <a:cxnLst/>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4" name="Google Shape;3174;p54"/>
            <p:cNvSpPr/>
            <p:nvPr/>
          </p:nvSpPr>
          <p:spPr>
            <a:xfrm>
              <a:off x="3118743" y="3202037"/>
              <a:ext cx="37763" cy="35713"/>
            </a:xfrm>
            <a:custGeom>
              <a:avLst/>
              <a:gdLst/>
              <a:ahLst/>
              <a:cxnLst/>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5" name="Google Shape;3175;p54"/>
            <p:cNvSpPr/>
            <p:nvPr/>
          </p:nvSpPr>
          <p:spPr>
            <a:xfrm>
              <a:off x="2909463" y="3411348"/>
              <a:ext cx="36987" cy="36459"/>
            </a:xfrm>
            <a:custGeom>
              <a:avLst/>
              <a:gdLst/>
              <a:ahLst/>
              <a:cxnLst/>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6" name="Google Shape;3176;p54"/>
            <p:cNvSpPr/>
            <p:nvPr/>
          </p:nvSpPr>
          <p:spPr>
            <a:xfrm>
              <a:off x="2997473" y="3265824"/>
              <a:ext cx="70277" cy="130214"/>
            </a:xfrm>
            <a:custGeom>
              <a:avLst/>
              <a:gdLst/>
              <a:ahLst/>
              <a:cxnLst/>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177" name="Google Shape;3177;p54"/>
          <p:cNvGrpSpPr/>
          <p:nvPr/>
        </p:nvGrpSpPr>
        <p:grpSpPr>
          <a:xfrm>
            <a:off x="3192636" y="3451033"/>
            <a:ext cx="389026" cy="352039"/>
            <a:chOff x="5319673" y="2570658"/>
            <a:chExt cx="389026" cy="352039"/>
          </a:xfrm>
        </p:grpSpPr>
        <p:sp>
          <p:nvSpPr>
            <p:cNvPr id="3178" name="Google Shape;3178;p54"/>
            <p:cNvSpPr/>
            <p:nvPr/>
          </p:nvSpPr>
          <p:spPr>
            <a:xfrm>
              <a:off x="5449825" y="2633513"/>
              <a:ext cx="129468" cy="122046"/>
            </a:xfrm>
            <a:custGeom>
              <a:avLst/>
              <a:gdLst/>
              <a:ahLst/>
              <a:cxnLst/>
              <a:rect b="b" l="l" r="r" t="t"/>
              <a:pathLst>
                <a:path extrusionOk="0" h="3930" w="4169">
                  <a:moveTo>
                    <a:pt x="2097" y="358"/>
                  </a:moveTo>
                  <a:lnTo>
                    <a:pt x="2454" y="1453"/>
                  </a:lnTo>
                  <a:cubicBezTo>
                    <a:pt x="2478" y="1525"/>
                    <a:pt x="2549" y="1572"/>
                    <a:pt x="2620" y="1572"/>
                  </a:cubicBezTo>
                  <a:lnTo>
                    <a:pt x="3764" y="1572"/>
                  </a:lnTo>
                  <a:cubicBezTo>
                    <a:pt x="3764" y="1572"/>
                    <a:pt x="3764" y="1572"/>
                    <a:pt x="3764" y="1596"/>
                  </a:cubicBezTo>
                  <a:lnTo>
                    <a:pt x="2859" y="2263"/>
                  </a:lnTo>
                  <a:cubicBezTo>
                    <a:pt x="2787" y="2310"/>
                    <a:pt x="2763" y="2406"/>
                    <a:pt x="2787" y="2477"/>
                  </a:cubicBezTo>
                  <a:lnTo>
                    <a:pt x="3121" y="3549"/>
                  </a:lnTo>
                  <a:cubicBezTo>
                    <a:pt x="3144" y="3573"/>
                    <a:pt x="3144" y="3573"/>
                    <a:pt x="3121" y="3573"/>
                  </a:cubicBezTo>
                  <a:lnTo>
                    <a:pt x="2192" y="2906"/>
                  </a:lnTo>
                  <a:cubicBezTo>
                    <a:pt x="2156" y="2882"/>
                    <a:pt x="2120" y="2870"/>
                    <a:pt x="2085" y="2870"/>
                  </a:cubicBezTo>
                  <a:cubicBezTo>
                    <a:pt x="2049" y="2870"/>
                    <a:pt x="2013" y="2882"/>
                    <a:pt x="1977" y="2906"/>
                  </a:cubicBezTo>
                  <a:lnTo>
                    <a:pt x="1049" y="3573"/>
                  </a:lnTo>
                  <a:cubicBezTo>
                    <a:pt x="1049" y="3573"/>
                    <a:pt x="1049" y="3573"/>
                    <a:pt x="1049" y="3549"/>
                  </a:cubicBezTo>
                  <a:lnTo>
                    <a:pt x="1382" y="2477"/>
                  </a:lnTo>
                  <a:cubicBezTo>
                    <a:pt x="1406" y="2406"/>
                    <a:pt x="1382" y="2310"/>
                    <a:pt x="1311" y="2263"/>
                  </a:cubicBezTo>
                  <a:lnTo>
                    <a:pt x="406" y="1596"/>
                  </a:lnTo>
                  <a:cubicBezTo>
                    <a:pt x="406" y="1572"/>
                    <a:pt x="406" y="1572"/>
                    <a:pt x="406" y="1572"/>
                  </a:cubicBezTo>
                  <a:lnTo>
                    <a:pt x="1549" y="1572"/>
                  </a:lnTo>
                  <a:cubicBezTo>
                    <a:pt x="1620" y="1572"/>
                    <a:pt x="1692" y="1525"/>
                    <a:pt x="1715" y="1453"/>
                  </a:cubicBezTo>
                  <a:lnTo>
                    <a:pt x="2073" y="358"/>
                  </a:lnTo>
                  <a:close/>
                  <a:moveTo>
                    <a:pt x="2097" y="0"/>
                  </a:moveTo>
                  <a:cubicBezTo>
                    <a:pt x="1906" y="0"/>
                    <a:pt x="1763" y="96"/>
                    <a:pt x="1715" y="262"/>
                  </a:cubicBezTo>
                  <a:lnTo>
                    <a:pt x="1406" y="1215"/>
                  </a:lnTo>
                  <a:lnTo>
                    <a:pt x="406" y="1215"/>
                  </a:lnTo>
                  <a:cubicBezTo>
                    <a:pt x="239" y="1215"/>
                    <a:pt x="96" y="1310"/>
                    <a:pt x="48" y="1477"/>
                  </a:cubicBezTo>
                  <a:cubicBezTo>
                    <a:pt x="1" y="1620"/>
                    <a:pt x="48" y="1787"/>
                    <a:pt x="191" y="1906"/>
                  </a:cubicBezTo>
                  <a:lnTo>
                    <a:pt x="1001" y="2477"/>
                  </a:lnTo>
                  <a:lnTo>
                    <a:pt x="691" y="3454"/>
                  </a:lnTo>
                  <a:cubicBezTo>
                    <a:pt x="644" y="3596"/>
                    <a:pt x="691" y="3763"/>
                    <a:pt x="834" y="3858"/>
                  </a:cubicBezTo>
                  <a:cubicBezTo>
                    <a:pt x="906" y="3906"/>
                    <a:pt x="977" y="3930"/>
                    <a:pt x="1049" y="3930"/>
                  </a:cubicBezTo>
                  <a:cubicBezTo>
                    <a:pt x="1120" y="3930"/>
                    <a:pt x="1215" y="3906"/>
                    <a:pt x="1263" y="3858"/>
                  </a:cubicBezTo>
                  <a:lnTo>
                    <a:pt x="2097" y="3287"/>
                  </a:lnTo>
                  <a:lnTo>
                    <a:pt x="2906" y="3858"/>
                  </a:lnTo>
                  <a:cubicBezTo>
                    <a:pt x="2966" y="3906"/>
                    <a:pt x="3043" y="3930"/>
                    <a:pt x="3124" y="3930"/>
                  </a:cubicBezTo>
                  <a:cubicBezTo>
                    <a:pt x="3204" y="3930"/>
                    <a:pt x="3287" y="3906"/>
                    <a:pt x="3359" y="3858"/>
                  </a:cubicBezTo>
                  <a:cubicBezTo>
                    <a:pt x="3478" y="3763"/>
                    <a:pt x="3525" y="3596"/>
                    <a:pt x="3478" y="3454"/>
                  </a:cubicBezTo>
                  <a:lnTo>
                    <a:pt x="3168" y="2477"/>
                  </a:lnTo>
                  <a:lnTo>
                    <a:pt x="3978" y="1906"/>
                  </a:lnTo>
                  <a:cubicBezTo>
                    <a:pt x="4121" y="1787"/>
                    <a:pt x="4168" y="1644"/>
                    <a:pt x="4121" y="1477"/>
                  </a:cubicBezTo>
                  <a:cubicBezTo>
                    <a:pt x="4073" y="1310"/>
                    <a:pt x="3930" y="1215"/>
                    <a:pt x="3764" y="1215"/>
                  </a:cubicBezTo>
                  <a:lnTo>
                    <a:pt x="2763" y="1215"/>
                  </a:lnTo>
                  <a:lnTo>
                    <a:pt x="2454" y="262"/>
                  </a:lnTo>
                  <a:cubicBezTo>
                    <a:pt x="2406" y="96"/>
                    <a:pt x="2263" y="0"/>
                    <a:pt x="2097"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79" name="Google Shape;3179;p54"/>
            <p:cNvSpPr/>
            <p:nvPr/>
          </p:nvSpPr>
          <p:spPr>
            <a:xfrm>
              <a:off x="5386969" y="2570658"/>
              <a:ext cx="254434" cy="352039"/>
            </a:xfrm>
            <a:custGeom>
              <a:avLst/>
              <a:gdLst/>
              <a:ahLst/>
              <a:cxnLst/>
              <a:rect b="b" l="l" r="r" t="t"/>
              <a:pathLst>
                <a:path extrusionOk="0" h="11336" w="8193">
                  <a:moveTo>
                    <a:pt x="4097" y="357"/>
                  </a:moveTo>
                  <a:cubicBezTo>
                    <a:pt x="6145" y="357"/>
                    <a:pt x="7836" y="2048"/>
                    <a:pt x="7836" y="4096"/>
                  </a:cubicBezTo>
                  <a:cubicBezTo>
                    <a:pt x="7836" y="6168"/>
                    <a:pt x="6145" y="7835"/>
                    <a:pt x="4097" y="7835"/>
                  </a:cubicBezTo>
                  <a:cubicBezTo>
                    <a:pt x="2049" y="7835"/>
                    <a:pt x="358" y="6168"/>
                    <a:pt x="358" y="4096"/>
                  </a:cubicBezTo>
                  <a:cubicBezTo>
                    <a:pt x="358" y="2048"/>
                    <a:pt x="2049" y="357"/>
                    <a:pt x="4097" y="357"/>
                  </a:cubicBezTo>
                  <a:close/>
                  <a:moveTo>
                    <a:pt x="2525" y="7883"/>
                  </a:moveTo>
                  <a:cubicBezTo>
                    <a:pt x="2954" y="8073"/>
                    <a:pt x="3430" y="8169"/>
                    <a:pt x="3906" y="8192"/>
                  </a:cubicBezTo>
                  <a:lnTo>
                    <a:pt x="3906" y="10240"/>
                  </a:lnTo>
                  <a:lnTo>
                    <a:pt x="2525" y="10860"/>
                  </a:lnTo>
                  <a:lnTo>
                    <a:pt x="2525" y="7883"/>
                  </a:lnTo>
                  <a:close/>
                  <a:moveTo>
                    <a:pt x="5668" y="7883"/>
                  </a:moveTo>
                  <a:lnTo>
                    <a:pt x="5668" y="10860"/>
                  </a:lnTo>
                  <a:lnTo>
                    <a:pt x="4287" y="10240"/>
                  </a:lnTo>
                  <a:lnTo>
                    <a:pt x="4287" y="8192"/>
                  </a:lnTo>
                  <a:cubicBezTo>
                    <a:pt x="4764" y="8169"/>
                    <a:pt x="5240" y="8073"/>
                    <a:pt x="5668" y="7883"/>
                  </a:cubicBezTo>
                  <a:close/>
                  <a:moveTo>
                    <a:pt x="4097" y="0"/>
                  </a:moveTo>
                  <a:cubicBezTo>
                    <a:pt x="1834" y="0"/>
                    <a:pt x="1" y="1834"/>
                    <a:pt x="1" y="4096"/>
                  </a:cubicBezTo>
                  <a:cubicBezTo>
                    <a:pt x="1" y="5668"/>
                    <a:pt x="882" y="7002"/>
                    <a:pt x="2144" y="7716"/>
                  </a:cubicBezTo>
                  <a:lnTo>
                    <a:pt x="2144" y="11145"/>
                  </a:lnTo>
                  <a:cubicBezTo>
                    <a:pt x="2144" y="11217"/>
                    <a:pt x="2192" y="11264"/>
                    <a:pt x="2239" y="11312"/>
                  </a:cubicBezTo>
                  <a:cubicBezTo>
                    <a:pt x="2263" y="11324"/>
                    <a:pt x="2293" y="11330"/>
                    <a:pt x="2323" y="11330"/>
                  </a:cubicBezTo>
                  <a:cubicBezTo>
                    <a:pt x="2352" y="11330"/>
                    <a:pt x="2382" y="11324"/>
                    <a:pt x="2406" y="11312"/>
                  </a:cubicBezTo>
                  <a:lnTo>
                    <a:pt x="4097" y="10574"/>
                  </a:lnTo>
                  <a:lnTo>
                    <a:pt x="5788" y="11312"/>
                  </a:lnTo>
                  <a:cubicBezTo>
                    <a:pt x="5811" y="11336"/>
                    <a:pt x="5835" y="11336"/>
                    <a:pt x="5859" y="11336"/>
                  </a:cubicBezTo>
                  <a:cubicBezTo>
                    <a:pt x="5907" y="11336"/>
                    <a:pt x="5930" y="11336"/>
                    <a:pt x="5954" y="11312"/>
                  </a:cubicBezTo>
                  <a:cubicBezTo>
                    <a:pt x="6002" y="11264"/>
                    <a:pt x="6049" y="11217"/>
                    <a:pt x="6049" y="11145"/>
                  </a:cubicBezTo>
                  <a:lnTo>
                    <a:pt x="6049" y="7716"/>
                  </a:lnTo>
                  <a:cubicBezTo>
                    <a:pt x="7312" y="7025"/>
                    <a:pt x="8193" y="5668"/>
                    <a:pt x="8193" y="4096"/>
                  </a:cubicBezTo>
                  <a:cubicBezTo>
                    <a:pt x="8193" y="1834"/>
                    <a:pt x="6359" y="0"/>
                    <a:pt x="4097"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0" name="Google Shape;3180;p54"/>
            <p:cNvSpPr/>
            <p:nvPr/>
          </p:nvSpPr>
          <p:spPr>
            <a:xfrm>
              <a:off x="5319673" y="2691928"/>
              <a:ext cx="48104" cy="11863"/>
            </a:xfrm>
            <a:custGeom>
              <a:avLst/>
              <a:gdLst/>
              <a:ahLst/>
              <a:cxnLst/>
              <a:rect b="b" l="l" r="r" t="t"/>
              <a:pathLst>
                <a:path extrusionOk="0" h="382" w="1549">
                  <a:moveTo>
                    <a:pt x="191" y="1"/>
                  </a:moveTo>
                  <a:cubicBezTo>
                    <a:pt x="96" y="1"/>
                    <a:pt x="0" y="96"/>
                    <a:pt x="0" y="191"/>
                  </a:cubicBezTo>
                  <a:cubicBezTo>
                    <a:pt x="0" y="287"/>
                    <a:pt x="96" y="382"/>
                    <a:pt x="191" y="382"/>
                  </a:cubicBezTo>
                  <a:lnTo>
                    <a:pt x="1382" y="382"/>
                  </a:lnTo>
                  <a:cubicBezTo>
                    <a:pt x="1477" y="382"/>
                    <a:pt x="1548" y="287"/>
                    <a:pt x="1548" y="191"/>
                  </a:cubicBezTo>
                  <a:cubicBezTo>
                    <a:pt x="1548" y="96"/>
                    <a:pt x="1477" y="1"/>
                    <a:pt x="1382"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1" name="Google Shape;3181;p54"/>
            <p:cNvSpPr/>
            <p:nvPr/>
          </p:nvSpPr>
          <p:spPr>
            <a:xfrm>
              <a:off x="5660595" y="2692673"/>
              <a:ext cx="48104" cy="11118"/>
            </a:xfrm>
            <a:custGeom>
              <a:avLst/>
              <a:gdLst/>
              <a:ahLst/>
              <a:cxnLst/>
              <a:rect b="b" l="l" r="r" t="t"/>
              <a:pathLst>
                <a:path extrusionOk="0" h="358" w="1549">
                  <a:moveTo>
                    <a:pt x="168" y="1"/>
                  </a:moveTo>
                  <a:cubicBezTo>
                    <a:pt x="72" y="1"/>
                    <a:pt x="1" y="72"/>
                    <a:pt x="1" y="167"/>
                  </a:cubicBezTo>
                  <a:cubicBezTo>
                    <a:pt x="1" y="286"/>
                    <a:pt x="72" y="358"/>
                    <a:pt x="168" y="358"/>
                  </a:cubicBezTo>
                  <a:lnTo>
                    <a:pt x="1358" y="358"/>
                  </a:lnTo>
                  <a:cubicBezTo>
                    <a:pt x="1454" y="358"/>
                    <a:pt x="1549" y="286"/>
                    <a:pt x="1549" y="167"/>
                  </a:cubicBezTo>
                  <a:cubicBezTo>
                    <a:pt x="1549" y="72"/>
                    <a:pt x="1454" y="1"/>
                    <a:pt x="135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2" name="Google Shape;3182;p54"/>
            <p:cNvSpPr/>
            <p:nvPr/>
          </p:nvSpPr>
          <p:spPr>
            <a:xfrm>
              <a:off x="5338896" y="2640718"/>
              <a:ext cx="36272" cy="18695"/>
            </a:xfrm>
            <a:custGeom>
              <a:avLst/>
              <a:gdLst/>
              <a:ahLst/>
              <a:cxnLst/>
              <a:rect b="b" l="l" r="r" t="t"/>
              <a:pathLst>
                <a:path extrusionOk="0" h="602" w="1168">
                  <a:moveTo>
                    <a:pt x="214" y="1"/>
                  </a:moveTo>
                  <a:cubicBezTo>
                    <a:pt x="137" y="1"/>
                    <a:pt x="68" y="47"/>
                    <a:pt x="48" y="126"/>
                  </a:cubicBezTo>
                  <a:cubicBezTo>
                    <a:pt x="1" y="221"/>
                    <a:pt x="72" y="340"/>
                    <a:pt x="167" y="364"/>
                  </a:cubicBezTo>
                  <a:lnTo>
                    <a:pt x="906" y="602"/>
                  </a:lnTo>
                  <a:lnTo>
                    <a:pt x="953" y="602"/>
                  </a:lnTo>
                  <a:cubicBezTo>
                    <a:pt x="1049" y="602"/>
                    <a:pt x="1120" y="554"/>
                    <a:pt x="1144" y="459"/>
                  </a:cubicBezTo>
                  <a:cubicBezTo>
                    <a:pt x="1168" y="364"/>
                    <a:pt x="1120" y="269"/>
                    <a:pt x="1025" y="245"/>
                  </a:cubicBezTo>
                  <a:lnTo>
                    <a:pt x="263" y="7"/>
                  </a:lnTo>
                  <a:cubicBezTo>
                    <a:pt x="246" y="2"/>
                    <a:pt x="230" y="1"/>
                    <a:pt x="21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3" name="Google Shape;3183;p54"/>
            <p:cNvSpPr/>
            <p:nvPr/>
          </p:nvSpPr>
          <p:spPr>
            <a:xfrm>
              <a:off x="5653204" y="2736585"/>
              <a:ext cx="36272" cy="18229"/>
            </a:xfrm>
            <a:custGeom>
              <a:avLst/>
              <a:gdLst/>
              <a:ahLst/>
              <a:cxnLst/>
              <a:rect b="b" l="l" r="r" t="t"/>
              <a:pathLst>
                <a:path extrusionOk="0" h="587" w="1168">
                  <a:moveTo>
                    <a:pt x="198" y="0"/>
                  </a:moveTo>
                  <a:cubicBezTo>
                    <a:pt x="120" y="0"/>
                    <a:pt x="43" y="60"/>
                    <a:pt x="25" y="135"/>
                  </a:cubicBezTo>
                  <a:cubicBezTo>
                    <a:pt x="1" y="230"/>
                    <a:pt x="48" y="325"/>
                    <a:pt x="144" y="349"/>
                  </a:cubicBezTo>
                  <a:lnTo>
                    <a:pt x="906" y="587"/>
                  </a:lnTo>
                  <a:lnTo>
                    <a:pt x="953" y="587"/>
                  </a:lnTo>
                  <a:cubicBezTo>
                    <a:pt x="1025" y="587"/>
                    <a:pt x="1096" y="539"/>
                    <a:pt x="1120" y="468"/>
                  </a:cubicBezTo>
                  <a:cubicBezTo>
                    <a:pt x="1168" y="373"/>
                    <a:pt x="1096" y="254"/>
                    <a:pt x="1001" y="230"/>
                  </a:cubicBezTo>
                  <a:lnTo>
                    <a:pt x="263" y="15"/>
                  </a:lnTo>
                  <a:cubicBezTo>
                    <a:pt x="242" y="5"/>
                    <a:pt x="220" y="0"/>
                    <a:pt x="198"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4" name="Google Shape;3184;p54"/>
            <p:cNvSpPr/>
            <p:nvPr/>
          </p:nvSpPr>
          <p:spPr>
            <a:xfrm>
              <a:off x="5653204" y="2640718"/>
              <a:ext cx="36272" cy="18695"/>
            </a:xfrm>
            <a:custGeom>
              <a:avLst/>
              <a:gdLst/>
              <a:ahLst/>
              <a:cxnLst/>
              <a:rect b="b" l="l" r="r" t="t"/>
              <a:pathLst>
                <a:path extrusionOk="0" h="602" w="1168">
                  <a:moveTo>
                    <a:pt x="954" y="1"/>
                  </a:moveTo>
                  <a:cubicBezTo>
                    <a:pt x="938" y="1"/>
                    <a:pt x="922" y="2"/>
                    <a:pt x="906" y="7"/>
                  </a:cubicBezTo>
                  <a:lnTo>
                    <a:pt x="144" y="245"/>
                  </a:lnTo>
                  <a:cubicBezTo>
                    <a:pt x="48" y="269"/>
                    <a:pt x="1" y="364"/>
                    <a:pt x="25" y="459"/>
                  </a:cubicBezTo>
                  <a:cubicBezTo>
                    <a:pt x="48" y="554"/>
                    <a:pt x="120" y="602"/>
                    <a:pt x="215" y="602"/>
                  </a:cubicBezTo>
                  <a:lnTo>
                    <a:pt x="263" y="602"/>
                  </a:lnTo>
                  <a:lnTo>
                    <a:pt x="1001" y="364"/>
                  </a:lnTo>
                  <a:cubicBezTo>
                    <a:pt x="1096" y="340"/>
                    <a:pt x="1168" y="221"/>
                    <a:pt x="1120" y="126"/>
                  </a:cubicBezTo>
                  <a:cubicBezTo>
                    <a:pt x="1100" y="47"/>
                    <a:pt x="1032" y="1"/>
                    <a:pt x="9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5" name="Google Shape;3185;p54"/>
            <p:cNvSpPr/>
            <p:nvPr/>
          </p:nvSpPr>
          <p:spPr>
            <a:xfrm>
              <a:off x="5338896" y="2736865"/>
              <a:ext cx="36272" cy="17950"/>
            </a:xfrm>
            <a:custGeom>
              <a:avLst/>
              <a:gdLst/>
              <a:ahLst/>
              <a:cxnLst/>
              <a:rect b="b" l="l" r="r" t="t"/>
              <a:pathLst>
                <a:path extrusionOk="0" h="578" w="1168">
                  <a:moveTo>
                    <a:pt x="956" y="0"/>
                  </a:moveTo>
                  <a:cubicBezTo>
                    <a:pt x="939" y="0"/>
                    <a:pt x="922" y="2"/>
                    <a:pt x="906" y="6"/>
                  </a:cubicBezTo>
                  <a:lnTo>
                    <a:pt x="167" y="221"/>
                  </a:lnTo>
                  <a:cubicBezTo>
                    <a:pt x="72" y="268"/>
                    <a:pt x="1" y="364"/>
                    <a:pt x="48" y="459"/>
                  </a:cubicBezTo>
                  <a:cubicBezTo>
                    <a:pt x="72" y="530"/>
                    <a:pt x="144" y="578"/>
                    <a:pt x="215" y="578"/>
                  </a:cubicBezTo>
                  <a:lnTo>
                    <a:pt x="263" y="578"/>
                  </a:lnTo>
                  <a:lnTo>
                    <a:pt x="1025" y="364"/>
                  </a:lnTo>
                  <a:cubicBezTo>
                    <a:pt x="1120" y="316"/>
                    <a:pt x="1168" y="221"/>
                    <a:pt x="1144" y="126"/>
                  </a:cubicBezTo>
                  <a:cubicBezTo>
                    <a:pt x="1124" y="47"/>
                    <a:pt x="1039" y="0"/>
                    <a:pt x="956"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6" name="Google Shape;3186;p54"/>
            <p:cNvSpPr/>
            <p:nvPr/>
          </p:nvSpPr>
          <p:spPr>
            <a:xfrm>
              <a:off x="5401037" y="2594943"/>
              <a:ext cx="179001" cy="168008"/>
            </a:xfrm>
            <a:custGeom>
              <a:avLst/>
              <a:gdLst/>
              <a:ahLst/>
              <a:cxnLst/>
              <a:rect b="b" l="l" r="r" t="t"/>
              <a:pathLst>
                <a:path extrusionOk="0" h="5410" w="5764">
                  <a:moveTo>
                    <a:pt x="3649" y="0"/>
                  </a:moveTo>
                  <a:cubicBezTo>
                    <a:pt x="2796" y="0"/>
                    <a:pt x="1947" y="331"/>
                    <a:pt x="1310" y="980"/>
                  </a:cubicBezTo>
                  <a:cubicBezTo>
                    <a:pt x="119" y="2147"/>
                    <a:pt x="0" y="4029"/>
                    <a:pt x="1024" y="5339"/>
                  </a:cubicBezTo>
                  <a:cubicBezTo>
                    <a:pt x="1072" y="5410"/>
                    <a:pt x="1119" y="5410"/>
                    <a:pt x="1167" y="5410"/>
                  </a:cubicBezTo>
                  <a:cubicBezTo>
                    <a:pt x="1215" y="5410"/>
                    <a:pt x="1238" y="5410"/>
                    <a:pt x="1286" y="5386"/>
                  </a:cubicBezTo>
                  <a:cubicBezTo>
                    <a:pt x="1358" y="5315"/>
                    <a:pt x="1381" y="5196"/>
                    <a:pt x="1310" y="5124"/>
                  </a:cubicBezTo>
                  <a:cubicBezTo>
                    <a:pt x="405" y="3957"/>
                    <a:pt x="500" y="2290"/>
                    <a:pt x="1572" y="1242"/>
                  </a:cubicBezTo>
                  <a:cubicBezTo>
                    <a:pt x="2147" y="668"/>
                    <a:pt x="2908" y="372"/>
                    <a:pt x="3671" y="372"/>
                  </a:cubicBezTo>
                  <a:cubicBezTo>
                    <a:pt x="4298" y="372"/>
                    <a:pt x="4927" y="572"/>
                    <a:pt x="5454" y="980"/>
                  </a:cubicBezTo>
                  <a:cubicBezTo>
                    <a:pt x="5484" y="1010"/>
                    <a:pt x="5522" y="1024"/>
                    <a:pt x="5561" y="1024"/>
                  </a:cubicBezTo>
                  <a:cubicBezTo>
                    <a:pt x="5616" y="1024"/>
                    <a:pt x="5674" y="998"/>
                    <a:pt x="5716" y="957"/>
                  </a:cubicBezTo>
                  <a:cubicBezTo>
                    <a:pt x="5763" y="885"/>
                    <a:pt x="5763" y="766"/>
                    <a:pt x="5668" y="695"/>
                  </a:cubicBezTo>
                  <a:cubicBezTo>
                    <a:pt x="5073" y="229"/>
                    <a:pt x="4360" y="0"/>
                    <a:pt x="364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87" name="Google Shape;3187;p54"/>
            <p:cNvSpPr/>
            <p:nvPr/>
          </p:nvSpPr>
          <p:spPr>
            <a:xfrm>
              <a:off x="5448365" y="2632737"/>
              <a:ext cx="179001" cy="167945"/>
            </a:xfrm>
            <a:custGeom>
              <a:avLst/>
              <a:gdLst/>
              <a:ahLst/>
              <a:cxnLst/>
              <a:rect b="b" l="l" r="r" t="t"/>
              <a:pathLst>
                <a:path extrusionOk="0" h="5408" w="5764">
                  <a:moveTo>
                    <a:pt x="4578" y="1"/>
                  </a:moveTo>
                  <a:cubicBezTo>
                    <a:pt x="4545" y="1"/>
                    <a:pt x="4511" y="9"/>
                    <a:pt x="4477" y="25"/>
                  </a:cubicBezTo>
                  <a:cubicBezTo>
                    <a:pt x="4406" y="97"/>
                    <a:pt x="4382" y="216"/>
                    <a:pt x="4454" y="287"/>
                  </a:cubicBezTo>
                  <a:cubicBezTo>
                    <a:pt x="5358" y="1454"/>
                    <a:pt x="5263" y="3145"/>
                    <a:pt x="4192" y="4193"/>
                  </a:cubicBezTo>
                  <a:cubicBezTo>
                    <a:pt x="3623" y="4762"/>
                    <a:pt x="2872" y="5050"/>
                    <a:pt x="2118" y="5050"/>
                  </a:cubicBezTo>
                  <a:cubicBezTo>
                    <a:pt x="1482" y="5050"/>
                    <a:pt x="844" y="4845"/>
                    <a:pt x="310" y="4431"/>
                  </a:cubicBezTo>
                  <a:cubicBezTo>
                    <a:pt x="280" y="4401"/>
                    <a:pt x="242" y="4388"/>
                    <a:pt x="202" y="4388"/>
                  </a:cubicBezTo>
                  <a:cubicBezTo>
                    <a:pt x="147" y="4388"/>
                    <a:pt x="89" y="4413"/>
                    <a:pt x="48" y="4455"/>
                  </a:cubicBezTo>
                  <a:cubicBezTo>
                    <a:pt x="0" y="4550"/>
                    <a:pt x="0" y="4645"/>
                    <a:pt x="95" y="4717"/>
                  </a:cubicBezTo>
                  <a:cubicBezTo>
                    <a:pt x="691" y="5193"/>
                    <a:pt x="1405" y="5407"/>
                    <a:pt x="2120" y="5407"/>
                  </a:cubicBezTo>
                  <a:cubicBezTo>
                    <a:pt x="2977" y="5407"/>
                    <a:pt x="3811" y="5074"/>
                    <a:pt x="4454" y="4455"/>
                  </a:cubicBezTo>
                  <a:cubicBezTo>
                    <a:pt x="5644" y="3264"/>
                    <a:pt x="5763" y="1383"/>
                    <a:pt x="4739" y="73"/>
                  </a:cubicBezTo>
                  <a:cubicBezTo>
                    <a:pt x="4693" y="27"/>
                    <a:pt x="4637" y="1"/>
                    <a:pt x="457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188" name="Google Shape;3188;p54"/>
          <p:cNvGrpSpPr/>
          <p:nvPr/>
        </p:nvGrpSpPr>
        <p:grpSpPr>
          <a:xfrm>
            <a:off x="3193011" y="2124630"/>
            <a:ext cx="388281" cy="389026"/>
            <a:chOff x="4053561" y="1987880"/>
            <a:chExt cx="388281" cy="389026"/>
          </a:xfrm>
        </p:grpSpPr>
        <p:sp>
          <p:nvSpPr>
            <p:cNvPr id="3189" name="Google Shape;3189;p54"/>
            <p:cNvSpPr/>
            <p:nvPr/>
          </p:nvSpPr>
          <p:spPr>
            <a:xfrm>
              <a:off x="4053561" y="1987880"/>
              <a:ext cx="388281" cy="389026"/>
            </a:xfrm>
            <a:custGeom>
              <a:avLst/>
              <a:gdLst/>
              <a:ahLst/>
              <a:cxnLst/>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90" name="Google Shape;3190;p54"/>
            <p:cNvSpPr/>
            <p:nvPr/>
          </p:nvSpPr>
          <p:spPr>
            <a:xfrm>
              <a:off x="4217717" y="2098063"/>
              <a:ext cx="59936" cy="59936"/>
            </a:xfrm>
            <a:custGeom>
              <a:avLst/>
              <a:gdLst/>
              <a:ahLst/>
              <a:cxnLst/>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191" name="Google Shape;3191;p54"/>
            <p:cNvSpPr/>
            <p:nvPr/>
          </p:nvSpPr>
          <p:spPr>
            <a:xfrm>
              <a:off x="4199240" y="2168806"/>
              <a:ext cx="96923" cy="91985"/>
            </a:xfrm>
            <a:custGeom>
              <a:avLst/>
              <a:gdLst/>
              <a:ahLst/>
              <a:cxnLst/>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sp>
        <p:nvSpPr>
          <p:cNvPr id="3196" name="Google Shape;3196;p55"/>
          <p:cNvSpPr/>
          <p:nvPr/>
        </p:nvSpPr>
        <p:spPr>
          <a:xfrm>
            <a:off x="1542150" y="525850"/>
            <a:ext cx="5991900" cy="3388500"/>
          </a:xfrm>
          <a:prstGeom prst="wedgeRoundRectCallout">
            <a:avLst>
              <a:gd name="adj1" fmla="val -21303"/>
              <a:gd name="adj2" fmla="val 70200"/>
              <a:gd name="adj3" fmla="val 0"/>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7" name="Google Shape;3197;p55"/>
          <p:cNvSpPr txBox="1">
            <a:spLocks noGrp="1"/>
          </p:cNvSpPr>
          <p:nvPr>
            <p:ph type="title"/>
          </p:nvPr>
        </p:nvSpPr>
        <p:spPr>
          <a:xfrm>
            <a:off x="673475" y="-72537"/>
            <a:ext cx="5372700" cy="30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3600"/>
              <a:t>How might we…</a:t>
            </a:r>
            <a:endParaRPr sz="3600"/>
          </a:p>
        </p:txBody>
      </p:sp>
      <p:sp>
        <p:nvSpPr>
          <p:cNvPr id="3198" name="Google Shape;3198;p55"/>
          <p:cNvSpPr/>
          <p:nvPr/>
        </p:nvSpPr>
        <p:spPr>
          <a:xfrm>
            <a:off x="6912750" y="776575"/>
            <a:ext cx="2407127" cy="39612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5"/>
          <p:cNvSpPr/>
          <p:nvPr/>
        </p:nvSpPr>
        <p:spPr>
          <a:xfrm>
            <a:off x="7432638" y="1236457"/>
            <a:ext cx="2407127" cy="39612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5"/>
          <p:cNvSpPr/>
          <p:nvPr/>
        </p:nvSpPr>
        <p:spPr>
          <a:xfrm>
            <a:off x="1945442" y="195561"/>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5"/>
          <p:cNvSpPr txBox="1"/>
          <p:nvPr/>
        </p:nvSpPr>
        <p:spPr>
          <a:xfrm>
            <a:off x="2335025" y="1853575"/>
            <a:ext cx="42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tillium Web"/>
              <a:ea typeface="Titillium Web"/>
              <a:cs typeface="Titillium Web"/>
              <a:sym typeface="Titillium Web"/>
            </a:endParaRPr>
          </a:p>
        </p:txBody>
      </p:sp>
      <p:sp>
        <p:nvSpPr>
          <p:cNvPr id="3202" name="Google Shape;3202;p55"/>
          <p:cNvSpPr txBox="1"/>
          <p:nvPr/>
        </p:nvSpPr>
        <p:spPr>
          <a:xfrm>
            <a:off x="2534475" y="1904250"/>
            <a:ext cx="374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tillium Web"/>
              <a:ea typeface="Titillium Web"/>
              <a:cs typeface="Titillium Web"/>
              <a:sym typeface="Titillium Web"/>
            </a:endParaRPr>
          </a:p>
        </p:txBody>
      </p:sp>
      <p:sp>
        <p:nvSpPr>
          <p:cNvPr id="3203" name="Google Shape;3203;p55"/>
          <p:cNvSpPr txBox="1"/>
          <p:nvPr/>
        </p:nvSpPr>
        <p:spPr>
          <a:xfrm>
            <a:off x="2405525" y="1912300"/>
            <a:ext cx="4079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000">
                <a:latin typeface="Titillium Web"/>
                <a:ea typeface="Titillium Web"/>
                <a:cs typeface="Titillium Web"/>
                <a:sym typeface="Titillium Web"/>
              </a:rPr>
              <a:t>make going through your camera roll a </a:t>
            </a:r>
            <a:r>
              <a:rPr lang="es-419" sz="2000" b="1">
                <a:latin typeface="Titillium Web"/>
                <a:ea typeface="Titillium Web"/>
                <a:cs typeface="Titillium Web"/>
                <a:sym typeface="Titillium Web"/>
              </a:rPr>
              <a:t>surprising and fun</a:t>
            </a:r>
            <a:r>
              <a:rPr lang="es-419" sz="2000">
                <a:latin typeface="Titillium Web"/>
                <a:ea typeface="Titillium Web"/>
                <a:cs typeface="Titillium Web"/>
                <a:sym typeface="Titillium Web"/>
              </a:rPr>
              <a:t> experience?</a:t>
            </a:r>
            <a:endParaRPr sz="2000">
              <a:latin typeface="Titillium Web"/>
              <a:ea typeface="Titillium Web"/>
              <a:cs typeface="Titillium Web"/>
              <a:sym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7"/>
        <p:cNvGrpSpPr/>
        <p:nvPr/>
      </p:nvGrpSpPr>
      <p:grpSpPr>
        <a:xfrm>
          <a:off x="0" y="0"/>
          <a:ext cx="0" cy="0"/>
          <a:chOff x="0" y="0"/>
          <a:chExt cx="0" cy="0"/>
        </a:xfrm>
      </p:grpSpPr>
      <p:sp>
        <p:nvSpPr>
          <p:cNvPr id="3208" name="Google Shape;3208;p56"/>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POV2: Veronica Graham</a:t>
            </a:r>
            <a:endParaRPr/>
          </a:p>
        </p:txBody>
      </p:sp>
      <p:sp>
        <p:nvSpPr>
          <p:cNvPr id="3209" name="Google Shape;3209;p56"/>
          <p:cNvSpPr txBox="1"/>
          <p:nvPr/>
        </p:nvSpPr>
        <p:spPr>
          <a:xfrm>
            <a:off x="3746475" y="1419838"/>
            <a:ext cx="41115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100">
                <a:latin typeface="Titillium Web"/>
                <a:ea typeface="Titillium Web"/>
                <a:cs typeface="Titillium Web"/>
                <a:sym typeface="Titillium Web"/>
              </a:rPr>
              <a:t>We met Veronica, who is a </a:t>
            </a:r>
            <a:r>
              <a:rPr lang="es-419" sz="1100" b="1">
                <a:latin typeface="Titillium Web"/>
                <a:ea typeface="Titillium Web"/>
                <a:cs typeface="Titillium Web"/>
                <a:sym typeface="Titillium Web"/>
              </a:rPr>
              <a:t>VR artist/creator</a:t>
            </a:r>
            <a:r>
              <a:rPr lang="es-419" sz="1100">
                <a:latin typeface="Titillium Web"/>
                <a:ea typeface="Titillium Web"/>
                <a:cs typeface="Titillium Web"/>
                <a:sym typeface="Titillium Web"/>
              </a:rPr>
              <a:t> and also lectures a VR art class at Stanford.</a:t>
            </a:r>
            <a:endParaRPr>
              <a:latin typeface="Titillium Web"/>
              <a:ea typeface="Titillium Web"/>
              <a:cs typeface="Titillium Web"/>
              <a:sym typeface="Titillium Web"/>
            </a:endParaRPr>
          </a:p>
        </p:txBody>
      </p:sp>
      <p:sp>
        <p:nvSpPr>
          <p:cNvPr id="3210" name="Google Shape;3210;p56"/>
          <p:cNvSpPr txBox="1"/>
          <p:nvPr/>
        </p:nvSpPr>
        <p:spPr>
          <a:xfrm>
            <a:off x="3746475" y="2048688"/>
            <a:ext cx="39663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100">
                <a:latin typeface="Titillium Web"/>
                <a:ea typeface="Titillium Web"/>
                <a:cs typeface="Titillium Web"/>
                <a:sym typeface="Titillium Web"/>
              </a:rPr>
              <a:t>We were surprised to notice that she believes a work of VR art is </a:t>
            </a:r>
            <a:r>
              <a:rPr lang="es-419" sz="1100" b="1">
                <a:latin typeface="Titillium Web"/>
                <a:ea typeface="Titillium Web"/>
                <a:cs typeface="Titillium Web"/>
                <a:sym typeface="Titillium Web"/>
              </a:rPr>
              <a:t>a shared experience</a:t>
            </a:r>
            <a:r>
              <a:rPr lang="es-419" sz="1100">
                <a:latin typeface="Titillium Web"/>
                <a:ea typeface="Titillium Web"/>
                <a:cs typeface="Titillium Web"/>
                <a:sym typeface="Titillium Web"/>
              </a:rPr>
              <a:t> between the creator and the player.</a:t>
            </a:r>
            <a:endParaRPr>
              <a:latin typeface="Titillium Web"/>
              <a:ea typeface="Titillium Web"/>
              <a:cs typeface="Titillium Web"/>
              <a:sym typeface="Titillium Web"/>
            </a:endParaRPr>
          </a:p>
        </p:txBody>
      </p:sp>
      <p:sp>
        <p:nvSpPr>
          <p:cNvPr id="3211" name="Google Shape;3211;p56"/>
          <p:cNvSpPr txBox="1"/>
          <p:nvPr/>
        </p:nvSpPr>
        <p:spPr>
          <a:xfrm>
            <a:off x="3746475" y="2677538"/>
            <a:ext cx="39663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100">
                <a:latin typeface="Titillium Web"/>
                <a:ea typeface="Titillium Web"/>
                <a:cs typeface="Titillium Web"/>
                <a:sym typeface="Titillium Web"/>
              </a:rPr>
              <a:t>We wonder if this means that her goal as an artist is to establish </a:t>
            </a:r>
            <a:r>
              <a:rPr lang="es-419" sz="1100" b="1">
                <a:latin typeface="Titillium Web"/>
                <a:ea typeface="Titillium Web"/>
                <a:cs typeface="Titillium Web"/>
                <a:sym typeface="Titillium Web"/>
              </a:rPr>
              <a:t>an emotional connection</a:t>
            </a:r>
            <a:r>
              <a:rPr lang="es-419" sz="1100">
                <a:latin typeface="Titillium Web"/>
                <a:ea typeface="Titillium Web"/>
                <a:cs typeface="Titillium Web"/>
                <a:sym typeface="Titillium Web"/>
              </a:rPr>
              <a:t> with her audience.</a:t>
            </a:r>
            <a:endParaRPr sz="1100">
              <a:latin typeface="Titillium Web"/>
              <a:ea typeface="Titillium Web"/>
              <a:cs typeface="Titillium Web"/>
              <a:sym typeface="Titillium Web"/>
            </a:endParaRPr>
          </a:p>
        </p:txBody>
      </p:sp>
      <p:sp>
        <p:nvSpPr>
          <p:cNvPr id="3212" name="Google Shape;3212;p56"/>
          <p:cNvSpPr txBox="1"/>
          <p:nvPr/>
        </p:nvSpPr>
        <p:spPr>
          <a:xfrm>
            <a:off x="3746475" y="3386563"/>
            <a:ext cx="42573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100">
                <a:latin typeface="Titillium Web"/>
                <a:ea typeface="Titillium Web"/>
                <a:cs typeface="Titillium Web"/>
                <a:sym typeface="Titillium Web"/>
              </a:rPr>
              <a:t>It would be game-changing to give artists </a:t>
            </a:r>
            <a:r>
              <a:rPr lang="es-419" sz="1100" b="1">
                <a:latin typeface="Titillium Web"/>
                <a:ea typeface="Titillium Web"/>
                <a:cs typeface="Titillium Web"/>
                <a:sym typeface="Titillium Web"/>
              </a:rPr>
              <a:t>a simple way to build </a:t>
            </a:r>
            <a:r>
              <a:rPr lang="es-419" sz="1100">
                <a:latin typeface="Titillium Web"/>
                <a:ea typeface="Titillium Web"/>
                <a:cs typeface="Titillium Web"/>
                <a:sym typeface="Titillium Web"/>
              </a:rPr>
              <a:t>shared experiences with their audience.</a:t>
            </a:r>
            <a:endParaRPr>
              <a:latin typeface="Titillium Web"/>
              <a:ea typeface="Titillium Web"/>
              <a:cs typeface="Titillium Web"/>
              <a:sym typeface="Titillium Web"/>
            </a:endParaRPr>
          </a:p>
        </p:txBody>
      </p:sp>
      <p:grpSp>
        <p:nvGrpSpPr>
          <p:cNvPr id="3213" name="Google Shape;3213;p56"/>
          <p:cNvGrpSpPr/>
          <p:nvPr/>
        </p:nvGrpSpPr>
        <p:grpSpPr>
          <a:xfrm>
            <a:off x="3197806" y="1470955"/>
            <a:ext cx="378685" cy="378685"/>
            <a:chOff x="5930556" y="3153405"/>
            <a:chExt cx="378685" cy="378685"/>
          </a:xfrm>
        </p:grpSpPr>
        <p:sp>
          <p:nvSpPr>
            <p:cNvPr id="3214" name="Google Shape;3214;p56"/>
            <p:cNvSpPr/>
            <p:nvPr/>
          </p:nvSpPr>
          <p:spPr>
            <a:xfrm>
              <a:off x="6090303" y="3271756"/>
              <a:ext cx="58446" cy="58446"/>
            </a:xfrm>
            <a:custGeom>
              <a:avLst/>
              <a:gdLst/>
              <a:ahLst/>
              <a:cxnLst/>
              <a:rect l="l" t="t" r="r" b="b"/>
              <a:pathLst>
                <a:path w="1882" h="1882" extrusionOk="0">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15" name="Google Shape;3215;p56"/>
            <p:cNvSpPr/>
            <p:nvPr/>
          </p:nvSpPr>
          <p:spPr>
            <a:xfrm>
              <a:off x="6072539" y="3341443"/>
              <a:ext cx="93972" cy="72327"/>
            </a:xfrm>
            <a:custGeom>
              <a:avLst/>
              <a:gdLst/>
              <a:ahLst/>
              <a:cxnLst/>
              <a:rect l="l" t="t" r="r" b="b"/>
              <a:pathLst>
                <a:path w="3026" h="2329" extrusionOk="0">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16" name="Google Shape;3216;p56"/>
            <p:cNvSpPr/>
            <p:nvPr/>
          </p:nvSpPr>
          <p:spPr>
            <a:xfrm>
              <a:off x="6007448" y="3230328"/>
              <a:ext cx="224869" cy="224869"/>
            </a:xfrm>
            <a:custGeom>
              <a:avLst/>
              <a:gdLst/>
              <a:ahLst/>
              <a:cxnLst/>
              <a:rect l="l" t="t" r="r" b="b"/>
              <a:pathLst>
                <a:path w="7241" h="7241" extrusionOk="0">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17" name="Google Shape;3217;p56"/>
            <p:cNvSpPr/>
            <p:nvPr/>
          </p:nvSpPr>
          <p:spPr>
            <a:xfrm>
              <a:off x="5983070" y="3153405"/>
              <a:ext cx="326171" cy="272197"/>
            </a:xfrm>
            <a:custGeom>
              <a:avLst/>
              <a:gdLst/>
              <a:ahLst/>
              <a:cxnLst/>
              <a:rect l="l" t="t" r="r" b="b"/>
              <a:pathLst>
                <a:path w="10503" h="8765" extrusionOk="0">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18" name="Google Shape;3218;p56"/>
            <p:cNvSpPr/>
            <p:nvPr/>
          </p:nvSpPr>
          <p:spPr>
            <a:xfrm>
              <a:off x="5930556" y="3259924"/>
              <a:ext cx="326171" cy="272166"/>
            </a:xfrm>
            <a:custGeom>
              <a:avLst/>
              <a:gdLst/>
              <a:ahLst/>
              <a:cxnLst/>
              <a:rect l="l" t="t" r="r" b="b"/>
              <a:pathLst>
                <a:path w="10503" h="8764" extrusionOk="0">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3219" name="Google Shape;3219;p56"/>
          <p:cNvGrpSpPr/>
          <p:nvPr/>
        </p:nvGrpSpPr>
        <p:grpSpPr>
          <a:xfrm>
            <a:off x="3215553" y="2728328"/>
            <a:ext cx="343189" cy="379399"/>
            <a:chOff x="2861390" y="3152691"/>
            <a:chExt cx="343189" cy="379399"/>
          </a:xfrm>
        </p:grpSpPr>
        <p:sp>
          <p:nvSpPr>
            <p:cNvPr id="3220" name="Google Shape;3220;p56"/>
            <p:cNvSpPr/>
            <p:nvPr/>
          </p:nvSpPr>
          <p:spPr>
            <a:xfrm>
              <a:off x="2924246" y="3218465"/>
              <a:ext cx="215242" cy="313624"/>
            </a:xfrm>
            <a:custGeom>
              <a:avLst/>
              <a:gdLst/>
              <a:ahLst/>
              <a:cxnLst/>
              <a:rect l="l" t="t" r="r" b="b"/>
              <a:pathLst>
                <a:path w="6931" h="10099" extrusionOk="0">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1" name="Google Shape;3221;p56"/>
            <p:cNvSpPr/>
            <p:nvPr/>
          </p:nvSpPr>
          <p:spPr>
            <a:xfrm>
              <a:off x="2861390" y="3319084"/>
              <a:ext cx="46614" cy="11118"/>
            </a:xfrm>
            <a:custGeom>
              <a:avLst/>
              <a:gdLst/>
              <a:ahLst/>
              <a:cxnLst/>
              <a:rect l="l" t="t" r="r" b="b"/>
              <a:pathLst>
                <a:path w="1501" h="358" extrusionOk="0">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2" name="Google Shape;3222;p56"/>
            <p:cNvSpPr/>
            <p:nvPr/>
          </p:nvSpPr>
          <p:spPr>
            <a:xfrm>
              <a:off x="3157935" y="3319084"/>
              <a:ext cx="46645" cy="11118"/>
            </a:xfrm>
            <a:custGeom>
              <a:avLst/>
              <a:gdLst/>
              <a:ahLst/>
              <a:cxnLst/>
              <a:rect l="l" t="t" r="r" b="b"/>
              <a:pathLst>
                <a:path w="1502" h="358" extrusionOk="0">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3" name="Google Shape;3223;p56"/>
            <p:cNvSpPr/>
            <p:nvPr/>
          </p:nvSpPr>
          <p:spPr>
            <a:xfrm>
              <a:off x="3027038" y="3152691"/>
              <a:ext cx="11118" cy="47359"/>
            </a:xfrm>
            <a:custGeom>
              <a:avLst/>
              <a:gdLst/>
              <a:ahLst/>
              <a:cxnLst/>
              <a:rect l="l" t="t" r="r" b="b"/>
              <a:pathLst>
                <a:path w="358" h="1525" extrusionOk="0">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4" name="Google Shape;3224;p56"/>
            <p:cNvSpPr/>
            <p:nvPr/>
          </p:nvSpPr>
          <p:spPr>
            <a:xfrm>
              <a:off x="2909463" y="3201851"/>
              <a:ext cx="36987" cy="35900"/>
            </a:xfrm>
            <a:custGeom>
              <a:avLst/>
              <a:gdLst/>
              <a:ahLst/>
              <a:cxnLst/>
              <a:rect l="l" t="t" r="r" b="b"/>
              <a:pathLst>
                <a:path w="1191" h="1156" extrusionOk="0">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5" name="Google Shape;3225;p56"/>
            <p:cNvSpPr/>
            <p:nvPr/>
          </p:nvSpPr>
          <p:spPr>
            <a:xfrm>
              <a:off x="3118743" y="3411348"/>
              <a:ext cx="37763" cy="36459"/>
            </a:xfrm>
            <a:custGeom>
              <a:avLst/>
              <a:gdLst/>
              <a:ahLst/>
              <a:cxnLst/>
              <a:rect l="l" t="t" r="r" b="b"/>
              <a:pathLst>
                <a:path w="1216" h="1174" extrusionOk="0">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6" name="Google Shape;3226;p56"/>
            <p:cNvSpPr/>
            <p:nvPr/>
          </p:nvSpPr>
          <p:spPr>
            <a:xfrm>
              <a:off x="3118743" y="3202037"/>
              <a:ext cx="37763" cy="35713"/>
            </a:xfrm>
            <a:custGeom>
              <a:avLst/>
              <a:gdLst/>
              <a:ahLst/>
              <a:cxnLst/>
              <a:rect l="l" t="t" r="r" b="b"/>
              <a:pathLst>
                <a:path w="1216" h="1150" extrusionOk="0">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7" name="Google Shape;3227;p56"/>
            <p:cNvSpPr/>
            <p:nvPr/>
          </p:nvSpPr>
          <p:spPr>
            <a:xfrm>
              <a:off x="2909463" y="3411348"/>
              <a:ext cx="36987" cy="36459"/>
            </a:xfrm>
            <a:custGeom>
              <a:avLst/>
              <a:gdLst/>
              <a:ahLst/>
              <a:cxnLst/>
              <a:rect l="l" t="t" r="r" b="b"/>
              <a:pathLst>
                <a:path w="1191" h="1174" extrusionOk="0">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28" name="Google Shape;3228;p56"/>
            <p:cNvSpPr/>
            <p:nvPr/>
          </p:nvSpPr>
          <p:spPr>
            <a:xfrm>
              <a:off x="2997473" y="3265824"/>
              <a:ext cx="70277" cy="130214"/>
            </a:xfrm>
            <a:custGeom>
              <a:avLst/>
              <a:gdLst/>
              <a:ahLst/>
              <a:cxnLst/>
              <a:rect l="l" t="t" r="r" b="b"/>
              <a:pathLst>
                <a:path w="2263" h="4193" extrusionOk="0">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3229" name="Google Shape;3229;p56"/>
          <p:cNvGrpSpPr/>
          <p:nvPr/>
        </p:nvGrpSpPr>
        <p:grpSpPr>
          <a:xfrm>
            <a:off x="3192636" y="3451033"/>
            <a:ext cx="389026" cy="352039"/>
            <a:chOff x="5319673" y="2570658"/>
            <a:chExt cx="389026" cy="352039"/>
          </a:xfrm>
        </p:grpSpPr>
        <p:sp>
          <p:nvSpPr>
            <p:cNvPr id="3230" name="Google Shape;3230;p56"/>
            <p:cNvSpPr/>
            <p:nvPr/>
          </p:nvSpPr>
          <p:spPr>
            <a:xfrm>
              <a:off x="5449825" y="2633513"/>
              <a:ext cx="129468" cy="122046"/>
            </a:xfrm>
            <a:custGeom>
              <a:avLst/>
              <a:gdLst/>
              <a:ahLst/>
              <a:cxnLst/>
              <a:rect l="l" t="t" r="r" b="b"/>
              <a:pathLst>
                <a:path w="4169" h="3930" extrusionOk="0">
                  <a:moveTo>
                    <a:pt x="2097" y="358"/>
                  </a:moveTo>
                  <a:lnTo>
                    <a:pt x="2454" y="1453"/>
                  </a:lnTo>
                  <a:cubicBezTo>
                    <a:pt x="2478" y="1525"/>
                    <a:pt x="2549" y="1572"/>
                    <a:pt x="2620" y="1572"/>
                  </a:cubicBezTo>
                  <a:lnTo>
                    <a:pt x="3764" y="1572"/>
                  </a:lnTo>
                  <a:cubicBezTo>
                    <a:pt x="3764" y="1572"/>
                    <a:pt x="3764" y="1572"/>
                    <a:pt x="3764" y="1596"/>
                  </a:cubicBezTo>
                  <a:lnTo>
                    <a:pt x="2859" y="2263"/>
                  </a:lnTo>
                  <a:cubicBezTo>
                    <a:pt x="2787" y="2310"/>
                    <a:pt x="2763" y="2406"/>
                    <a:pt x="2787" y="2477"/>
                  </a:cubicBezTo>
                  <a:lnTo>
                    <a:pt x="3121" y="3549"/>
                  </a:lnTo>
                  <a:cubicBezTo>
                    <a:pt x="3144" y="3573"/>
                    <a:pt x="3144" y="3573"/>
                    <a:pt x="3121" y="3573"/>
                  </a:cubicBezTo>
                  <a:lnTo>
                    <a:pt x="2192" y="2906"/>
                  </a:lnTo>
                  <a:cubicBezTo>
                    <a:pt x="2156" y="2882"/>
                    <a:pt x="2120" y="2870"/>
                    <a:pt x="2085" y="2870"/>
                  </a:cubicBezTo>
                  <a:cubicBezTo>
                    <a:pt x="2049" y="2870"/>
                    <a:pt x="2013" y="2882"/>
                    <a:pt x="1977" y="2906"/>
                  </a:cubicBezTo>
                  <a:lnTo>
                    <a:pt x="1049" y="3573"/>
                  </a:lnTo>
                  <a:cubicBezTo>
                    <a:pt x="1049" y="3573"/>
                    <a:pt x="1049" y="3573"/>
                    <a:pt x="1049" y="3549"/>
                  </a:cubicBezTo>
                  <a:lnTo>
                    <a:pt x="1382" y="2477"/>
                  </a:lnTo>
                  <a:cubicBezTo>
                    <a:pt x="1406" y="2406"/>
                    <a:pt x="1382" y="2310"/>
                    <a:pt x="1311" y="2263"/>
                  </a:cubicBezTo>
                  <a:lnTo>
                    <a:pt x="406" y="1596"/>
                  </a:lnTo>
                  <a:cubicBezTo>
                    <a:pt x="406" y="1572"/>
                    <a:pt x="406" y="1572"/>
                    <a:pt x="406" y="1572"/>
                  </a:cubicBezTo>
                  <a:lnTo>
                    <a:pt x="1549" y="1572"/>
                  </a:lnTo>
                  <a:cubicBezTo>
                    <a:pt x="1620" y="1572"/>
                    <a:pt x="1692" y="1525"/>
                    <a:pt x="1715" y="1453"/>
                  </a:cubicBezTo>
                  <a:lnTo>
                    <a:pt x="2073" y="358"/>
                  </a:lnTo>
                  <a:close/>
                  <a:moveTo>
                    <a:pt x="2097" y="0"/>
                  </a:moveTo>
                  <a:cubicBezTo>
                    <a:pt x="1906" y="0"/>
                    <a:pt x="1763" y="96"/>
                    <a:pt x="1715" y="262"/>
                  </a:cubicBezTo>
                  <a:lnTo>
                    <a:pt x="1406" y="1215"/>
                  </a:lnTo>
                  <a:lnTo>
                    <a:pt x="406" y="1215"/>
                  </a:lnTo>
                  <a:cubicBezTo>
                    <a:pt x="239" y="1215"/>
                    <a:pt x="96" y="1310"/>
                    <a:pt x="48" y="1477"/>
                  </a:cubicBezTo>
                  <a:cubicBezTo>
                    <a:pt x="1" y="1620"/>
                    <a:pt x="48" y="1787"/>
                    <a:pt x="191" y="1906"/>
                  </a:cubicBezTo>
                  <a:lnTo>
                    <a:pt x="1001" y="2477"/>
                  </a:lnTo>
                  <a:lnTo>
                    <a:pt x="691" y="3454"/>
                  </a:lnTo>
                  <a:cubicBezTo>
                    <a:pt x="644" y="3596"/>
                    <a:pt x="691" y="3763"/>
                    <a:pt x="834" y="3858"/>
                  </a:cubicBezTo>
                  <a:cubicBezTo>
                    <a:pt x="906" y="3906"/>
                    <a:pt x="977" y="3930"/>
                    <a:pt x="1049" y="3930"/>
                  </a:cubicBezTo>
                  <a:cubicBezTo>
                    <a:pt x="1120" y="3930"/>
                    <a:pt x="1215" y="3906"/>
                    <a:pt x="1263" y="3858"/>
                  </a:cubicBezTo>
                  <a:lnTo>
                    <a:pt x="2097" y="3287"/>
                  </a:lnTo>
                  <a:lnTo>
                    <a:pt x="2906" y="3858"/>
                  </a:lnTo>
                  <a:cubicBezTo>
                    <a:pt x="2966" y="3906"/>
                    <a:pt x="3043" y="3930"/>
                    <a:pt x="3124" y="3930"/>
                  </a:cubicBezTo>
                  <a:cubicBezTo>
                    <a:pt x="3204" y="3930"/>
                    <a:pt x="3287" y="3906"/>
                    <a:pt x="3359" y="3858"/>
                  </a:cubicBezTo>
                  <a:cubicBezTo>
                    <a:pt x="3478" y="3763"/>
                    <a:pt x="3525" y="3596"/>
                    <a:pt x="3478" y="3454"/>
                  </a:cubicBezTo>
                  <a:lnTo>
                    <a:pt x="3168" y="2477"/>
                  </a:lnTo>
                  <a:lnTo>
                    <a:pt x="3978" y="1906"/>
                  </a:lnTo>
                  <a:cubicBezTo>
                    <a:pt x="4121" y="1787"/>
                    <a:pt x="4168" y="1644"/>
                    <a:pt x="4121" y="1477"/>
                  </a:cubicBezTo>
                  <a:cubicBezTo>
                    <a:pt x="4073" y="1310"/>
                    <a:pt x="3930" y="1215"/>
                    <a:pt x="3764" y="1215"/>
                  </a:cubicBezTo>
                  <a:lnTo>
                    <a:pt x="2763" y="1215"/>
                  </a:lnTo>
                  <a:lnTo>
                    <a:pt x="2454" y="262"/>
                  </a:lnTo>
                  <a:cubicBezTo>
                    <a:pt x="2406" y="96"/>
                    <a:pt x="2263" y="0"/>
                    <a:pt x="2097"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1" name="Google Shape;3231;p56"/>
            <p:cNvSpPr/>
            <p:nvPr/>
          </p:nvSpPr>
          <p:spPr>
            <a:xfrm>
              <a:off x="5386969" y="2570658"/>
              <a:ext cx="254434" cy="352039"/>
            </a:xfrm>
            <a:custGeom>
              <a:avLst/>
              <a:gdLst/>
              <a:ahLst/>
              <a:cxnLst/>
              <a:rect l="l" t="t" r="r" b="b"/>
              <a:pathLst>
                <a:path w="8193" h="11336" extrusionOk="0">
                  <a:moveTo>
                    <a:pt x="4097" y="357"/>
                  </a:moveTo>
                  <a:cubicBezTo>
                    <a:pt x="6145" y="357"/>
                    <a:pt x="7836" y="2048"/>
                    <a:pt x="7836" y="4096"/>
                  </a:cubicBezTo>
                  <a:cubicBezTo>
                    <a:pt x="7836" y="6168"/>
                    <a:pt x="6145" y="7835"/>
                    <a:pt x="4097" y="7835"/>
                  </a:cubicBezTo>
                  <a:cubicBezTo>
                    <a:pt x="2049" y="7835"/>
                    <a:pt x="358" y="6168"/>
                    <a:pt x="358" y="4096"/>
                  </a:cubicBezTo>
                  <a:cubicBezTo>
                    <a:pt x="358" y="2048"/>
                    <a:pt x="2049" y="357"/>
                    <a:pt x="4097" y="357"/>
                  </a:cubicBezTo>
                  <a:close/>
                  <a:moveTo>
                    <a:pt x="2525" y="7883"/>
                  </a:moveTo>
                  <a:cubicBezTo>
                    <a:pt x="2954" y="8073"/>
                    <a:pt x="3430" y="8169"/>
                    <a:pt x="3906" y="8192"/>
                  </a:cubicBezTo>
                  <a:lnTo>
                    <a:pt x="3906" y="10240"/>
                  </a:lnTo>
                  <a:lnTo>
                    <a:pt x="2525" y="10860"/>
                  </a:lnTo>
                  <a:lnTo>
                    <a:pt x="2525" y="7883"/>
                  </a:lnTo>
                  <a:close/>
                  <a:moveTo>
                    <a:pt x="5668" y="7883"/>
                  </a:moveTo>
                  <a:lnTo>
                    <a:pt x="5668" y="10860"/>
                  </a:lnTo>
                  <a:lnTo>
                    <a:pt x="4287" y="10240"/>
                  </a:lnTo>
                  <a:lnTo>
                    <a:pt x="4287" y="8192"/>
                  </a:lnTo>
                  <a:cubicBezTo>
                    <a:pt x="4764" y="8169"/>
                    <a:pt x="5240" y="8073"/>
                    <a:pt x="5668" y="7883"/>
                  </a:cubicBezTo>
                  <a:close/>
                  <a:moveTo>
                    <a:pt x="4097" y="0"/>
                  </a:moveTo>
                  <a:cubicBezTo>
                    <a:pt x="1834" y="0"/>
                    <a:pt x="1" y="1834"/>
                    <a:pt x="1" y="4096"/>
                  </a:cubicBezTo>
                  <a:cubicBezTo>
                    <a:pt x="1" y="5668"/>
                    <a:pt x="882" y="7002"/>
                    <a:pt x="2144" y="7716"/>
                  </a:cubicBezTo>
                  <a:lnTo>
                    <a:pt x="2144" y="11145"/>
                  </a:lnTo>
                  <a:cubicBezTo>
                    <a:pt x="2144" y="11217"/>
                    <a:pt x="2192" y="11264"/>
                    <a:pt x="2239" y="11312"/>
                  </a:cubicBezTo>
                  <a:cubicBezTo>
                    <a:pt x="2263" y="11324"/>
                    <a:pt x="2293" y="11330"/>
                    <a:pt x="2323" y="11330"/>
                  </a:cubicBezTo>
                  <a:cubicBezTo>
                    <a:pt x="2352" y="11330"/>
                    <a:pt x="2382" y="11324"/>
                    <a:pt x="2406" y="11312"/>
                  </a:cubicBezTo>
                  <a:lnTo>
                    <a:pt x="4097" y="10574"/>
                  </a:lnTo>
                  <a:lnTo>
                    <a:pt x="5788" y="11312"/>
                  </a:lnTo>
                  <a:cubicBezTo>
                    <a:pt x="5811" y="11336"/>
                    <a:pt x="5835" y="11336"/>
                    <a:pt x="5859" y="11336"/>
                  </a:cubicBezTo>
                  <a:cubicBezTo>
                    <a:pt x="5907" y="11336"/>
                    <a:pt x="5930" y="11336"/>
                    <a:pt x="5954" y="11312"/>
                  </a:cubicBezTo>
                  <a:cubicBezTo>
                    <a:pt x="6002" y="11264"/>
                    <a:pt x="6049" y="11217"/>
                    <a:pt x="6049" y="11145"/>
                  </a:cubicBezTo>
                  <a:lnTo>
                    <a:pt x="6049" y="7716"/>
                  </a:lnTo>
                  <a:cubicBezTo>
                    <a:pt x="7312" y="7025"/>
                    <a:pt x="8193" y="5668"/>
                    <a:pt x="8193" y="4096"/>
                  </a:cubicBezTo>
                  <a:cubicBezTo>
                    <a:pt x="8193" y="1834"/>
                    <a:pt x="6359" y="0"/>
                    <a:pt x="4097"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2" name="Google Shape;3232;p56"/>
            <p:cNvSpPr/>
            <p:nvPr/>
          </p:nvSpPr>
          <p:spPr>
            <a:xfrm>
              <a:off x="5319673" y="2691928"/>
              <a:ext cx="48104" cy="11863"/>
            </a:xfrm>
            <a:custGeom>
              <a:avLst/>
              <a:gdLst/>
              <a:ahLst/>
              <a:cxnLst/>
              <a:rect l="l" t="t" r="r" b="b"/>
              <a:pathLst>
                <a:path w="1549" h="382" extrusionOk="0">
                  <a:moveTo>
                    <a:pt x="191" y="1"/>
                  </a:moveTo>
                  <a:cubicBezTo>
                    <a:pt x="96" y="1"/>
                    <a:pt x="0" y="96"/>
                    <a:pt x="0" y="191"/>
                  </a:cubicBezTo>
                  <a:cubicBezTo>
                    <a:pt x="0" y="287"/>
                    <a:pt x="96" y="382"/>
                    <a:pt x="191" y="382"/>
                  </a:cubicBezTo>
                  <a:lnTo>
                    <a:pt x="1382" y="382"/>
                  </a:lnTo>
                  <a:cubicBezTo>
                    <a:pt x="1477" y="382"/>
                    <a:pt x="1548" y="287"/>
                    <a:pt x="1548" y="191"/>
                  </a:cubicBezTo>
                  <a:cubicBezTo>
                    <a:pt x="1548" y="96"/>
                    <a:pt x="1477" y="1"/>
                    <a:pt x="1382"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3" name="Google Shape;3233;p56"/>
            <p:cNvSpPr/>
            <p:nvPr/>
          </p:nvSpPr>
          <p:spPr>
            <a:xfrm>
              <a:off x="5660595" y="2692673"/>
              <a:ext cx="48104" cy="11118"/>
            </a:xfrm>
            <a:custGeom>
              <a:avLst/>
              <a:gdLst/>
              <a:ahLst/>
              <a:cxnLst/>
              <a:rect l="l" t="t" r="r" b="b"/>
              <a:pathLst>
                <a:path w="1549" h="358" extrusionOk="0">
                  <a:moveTo>
                    <a:pt x="168" y="1"/>
                  </a:moveTo>
                  <a:cubicBezTo>
                    <a:pt x="72" y="1"/>
                    <a:pt x="1" y="72"/>
                    <a:pt x="1" y="167"/>
                  </a:cubicBezTo>
                  <a:cubicBezTo>
                    <a:pt x="1" y="286"/>
                    <a:pt x="72" y="358"/>
                    <a:pt x="168" y="358"/>
                  </a:cubicBezTo>
                  <a:lnTo>
                    <a:pt x="1358" y="358"/>
                  </a:lnTo>
                  <a:cubicBezTo>
                    <a:pt x="1454" y="358"/>
                    <a:pt x="1549" y="286"/>
                    <a:pt x="1549" y="167"/>
                  </a:cubicBezTo>
                  <a:cubicBezTo>
                    <a:pt x="1549" y="72"/>
                    <a:pt x="1454" y="1"/>
                    <a:pt x="1358"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4" name="Google Shape;3234;p56"/>
            <p:cNvSpPr/>
            <p:nvPr/>
          </p:nvSpPr>
          <p:spPr>
            <a:xfrm>
              <a:off x="5338896" y="2640718"/>
              <a:ext cx="36272" cy="18695"/>
            </a:xfrm>
            <a:custGeom>
              <a:avLst/>
              <a:gdLst/>
              <a:ahLst/>
              <a:cxnLst/>
              <a:rect l="l" t="t" r="r" b="b"/>
              <a:pathLst>
                <a:path w="1168" h="602" extrusionOk="0">
                  <a:moveTo>
                    <a:pt x="214" y="1"/>
                  </a:moveTo>
                  <a:cubicBezTo>
                    <a:pt x="137" y="1"/>
                    <a:pt x="68" y="47"/>
                    <a:pt x="48" y="126"/>
                  </a:cubicBezTo>
                  <a:cubicBezTo>
                    <a:pt x="1" y="221"/>
                    <a:pt x="72" y="340"/>
                    <a:pt x="167" y="364"/>
                  </a:cubicBezTo>
                  <a:lnTo>
                    <a:pt x="906" y="602"/>
                  </a:lnTo>
                  <a:lnTo>
                    <a:pt x="953" y="602"/>
                  </a:lnTo>
                  <a:cubicBezTo>
                    <a:pt x="1049" y="602"/>
                    <a:pt x="1120" y="554"/>
                    <a:pt x="1144" y="459"/>
                  </a:cubicBezTo>
                  <a:cubicBezTo>
                    <a:pt x="1168" y="364"/>
                    <a:pt x="1120" y="269"/>
                    <a:pt x="1025" y="245"/>
                  </a:cubicBezTo>
                  <a:lnTo>
                    <a:pt x="263" y="7"/>
                  </a:lnTo>
                  <a:cubicBezTo>
                    <a:pt x="246" y="2"/>
                    <a:pt x="230" y="1"/>
                    <a:pt x="21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5" name="Google Shape;3235;p56"/>
            <p:cNvSpPr/>
            <p:nvPr/>
          </p:nvSpPr>
          <p:spPr>
            <a:xfrm>
              <a:off x="5653204" y="2736585"/>
              <a:ext cx="36272" cy="18229"/>
            </a:xfrm>
            <a:custGeom>
              <a:avLst/>
              <a:gdLst/>
              <a:ahLst/>
              <a:cxnLst/>
              <a:rect l="l" t="t" r="r" b="b"/>
              <a:pathLst>
                <a:path w="1168" h="587" extrusionOk="0">
                  <a:moveTo>
                    <a:pt x="198" y="0"/>
                  </a:moveTo>
                  <a:cubicBezTo>
                    <a:pt x="120" y="0"/>
                    <a:pt x="43" y="60"/>
                    <a:pt x="25" y="135"/>
                  </a:cubicBezTo>
                  <a:cubicBezTo>
                    <a:pt x="1" y="230"/>
                    <a:pt x="48" y="325"/>
                    <a:pt x="144" y="349"/>
                  </a:cubicBezTo>
                  <a:lnTo>
                    <a:pt x="906" y="587"/>
                  </a:lnTo>
                  <a:lnTo>
                    <a:pt x="953" y="587"/>
                  </a:lnTo>
                  <a:cubicBezTo>
                    <a:pt x="1025" y="587"/>
                    <a:pt x="1096" y="539"/>
                    <a:pt x="1120" y="468"/>
                  </a:cubicBezTo>
                  <a:cubicBezTo>
                    <a:pt x="1168" y="373"/>
                    <a:pt x="1096" y="254"/>
                    <a:pt x="1001" y="230"/>
                  </a:cubicBezTo>
                  <a:lnTo>
                    <a:pt x="263" y="15"/>
                  </a:lnTo>
                  <a:cubicBezTo>
                    <a:pt x="242" y="5"/>
                    <a:pt x="220" y="0"/>
                    <a:pt x="19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6" name="Google Shape;3236;p56"/>
            <p:cNvSpPr/>
            <p:nvPr/>
          </p:nvSpPr>
          <p:spPr>
            <a:xfrm>
              <a:off x="5653204" y="2640718"/>
              <a:ext cx="36272" cy="18695"/>
            </a:xfrm>
            <a:custGeom>
              <a:avLst/>
              <a:gdLst/>
              <a:ahLst/>
              <a:cxnLst/>
              <a:rect l="l" t="t" r="r" b="b"/>
              <a:pathLst>
                <a:path w="1168" h="602" extrusionOk="0">
                  <a:moveTo>
                    <a:pt x="954" y="1"/>
                  </a:moveTo>
                  <a:cubicBezTo>
                    <a:pt x="938" y="1"/>
                    <a:pt x="922" y="2"/>
                    <a:pt x="906" y="7"/>
                  </a:cubicBezTo>
                  <a:lnTo>
                    <a:pt x="144" y="245"/>
                  </a:lnTo>
                  <a:cubicBezTo>
                    <a:pt x="48" y="269"/>
                    <a:pt x="1" y="364"/>
                    <a:pt x="25" y="459"/>
                  </a:cubicBezTo>
                  <a:cubicBezTo>
                    <a:pt x="48" y="554"/>
                    <a:pt x="120" y="602"/>
                    <a:pt x="215" y="602"/>
                  </a:cubicBezTo>
                  <a:lnTo>
                    <a:pt x="263" y="602"/>
                  </a:lnTo>
                  <a:lnTo>
                    <a:pt x="1001" y="364"/>
                  </a:lnTo>
                  <a:cubicBezTo>
                    <a:pt x="1096" y="340"/>
                    <a:pt x="1168" y="221"/>
                    <a:pt x="1120" y="126"/>
                  </a:cubicBezTo>
                  <a:cubicBezTo>
                    <a:pt x="1100" y="47"/>
                    <a:pt x="1032" y="1"/>
                    <a:pt x="95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7" name="Google Shape;3237;p56"/>
            <p:cNvSpPr/>
            <p:nvPr/>
          </p:nvSpPr>
          <p:spPr>
            <a:xfrm>
              <a:off x="5338896" y="2736865"/>
              <a:ext cx="36272" cy="17950"/>
            </a:xfrm>
            <a:custGeom>
              <a:avLst/>
              <a:gdLst/>
              <a:ahLst/>
              <a:cxnLst/>
              <a:rect l="l" t="t" r="r" b="b"/>
              <a:pathLst>
                <a:path w="1168" h="578" extrusionOk="0">
                  <a:moveTo>
                    <a:pt x="956" y="0"/>
                  </a:moveTo>
                  <a:cubicBezTo>
                    <a:pt x="939" y="0"/>
                    <a:pt x="922" y="2"/>
                    <a:pt x="906" y="6"/>
                  </a:cubicBezTo>
                  <a:lnTo>
                    <a:pt x="167" y="221"/>
                  </a:lnTo>
                  <a:cubicBezTo>
                    <a:pt x="72" y="268"/>
                    <a:pt x="1" y="364"/>
                    <a:pt x="48" y="459"/>
                  </a:cubicBezTo>
                  <a:cubicBezTo>
                    <a:pt x="72" y="530"/>
                    <a:pt x="144" y="578"/>
                    <a:pt x="215" y="578"/>
                  </a:cubicBezTo>
                  <a:lnTo>
                    <a:pt x="263" y="578"/>
                  </a:lnTo>
                  <a:lnTo>
                    <a:pt x="1025" y="364"/>
                  </a:lnTo>
                  <a:cubicBezTo>
                    <a:pt x="1120" y="316"/>
                    <a:pt x="1168" y="221"/>
                    <a:pt x="1144" y="126"/>
                  </a:cubicBezTo>
                  <a:cubicBezTo>
                    <a:pt x="1124" y="47"/>
                    <a:pt x="1039" y="0"/>
                    <a:pt x="95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8" name="Google Shape;3238;p56"/>
            <p:cNvSpPr/>
            <p:nvPr/>
          </p:nvSpPr>
          <p:spPr>
            <a:xfrm>
              <a:off x="5401037" y="2594943"/>
              <a:ext cx="179001" cy="168008"/>
            </a:xfrm>
            <a:custGeom>
              <a:avLst/>
              <a:gdLst/>
              <a:ahLst/>
              <a:cxnLst/>
              <a:rect l="l" t="t" r="r" b="b"/>
              <a:pathLst>
                <a:path w="5764" h="5410" extrusionOk="0">
                  <a:moveTo>
                    <a:pt x="3649" y="0"/>
                  </a:moveTo>
                  <a:cubicBezTo>
                    <a:pt x="2796" y="0"/>
                    <a:pt x="1947" y="331"/>
                    <a:pt x="1310" y="980"/>
                  </a:cubicBezTo>
                  <a:cubicBezTo>
                    <a:pt x="119" y="2147"/>
                    <a:pt x="0" y="4029"/>
                    <a:pt x="1024" y="5339"/>
                  </a:cubicBezTo>
                  <a:cubicBezTo>
                    <a:pt x="1072" y="5410"/>
                    <a:pt x="1119" y="5410"/>
                    <a:pt x="1167" y="5410"/>
                  </a:cubicBezTo>
                  <a:cubicBezTo>
                    <a:pt x="1215" y="5410"/>
                    <a:pt x="1238" y="5410"/>
                    <a:pt x="1286" y="5386"/>
                  </a:cubicBezTo>
                  <a:cubicBezTo>
                    <a:pt x="1358" y="5315"/>
                    <a:pt x="1381" y="5196"/>
                    <a:pt x="1310" y="5124"/>
                  </a:cubicBezTo>
                  <a:cubicBezTo>
                    <a:pt x="405" y="3957"/>
                    <a:pt x="500" y="2290"/>
                    <a:pt x="1572" y="1242"/>
                  </a:cubicBezTo>
                  <a:cubicBezTo>
                    <a:pt x="2147" y="668"/>
                    <a:pt x="2908" y="372"/>
                    <a:pt x="3671" y="372"/>
                  </a:cubicBezTo>
                  <a:cubicBezTo>
                    <a:pt x="4298" y="372"/>
                    <a:pt x="4927" y="572"/>
                    <a:pt x="5454" y="980"/>
                  </a:cubicBezTo>
                  <a:cubicBezTo>
                    <a:pt x="5484" y="1010"/>
                    <a:pt x="5522" y="1024"/>
                    <a:pt x="5561" y="1024"/>
                  </a:cubicBezTo>
                  <a:cubicBezTo>
                    <a:pt x="5616" y="1024"/>
                    <a:pt x="5674" y="998"/>
                    <a:pt x="5716" y="957"/>
                  </a:cubicBezTo>
                  <a:cubicBezTo>
                    <a:pt x="5763" y="885"/>
                    <a:pt x="5763" y="766"/>
                    <a:pt x="5668" y="695"/>
                  </a:cubicBezTo>
                  <a:cubicBezTo>
                    <a:pt x="5073" y="229"/>
                    <a:pt x="4360" y="0"/>
                    <a:pt x="364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39" name="Google Shape;3239;p56"/>
            <p:cNvSpPr/>
            <p:nvPr/>
          </p:nvSpPr>
          <p:spPr>
            <a:xfrm>
              <a:off x="5448365" y="2632737"/>
              <a:ext cx="179001" cy="167945"/>
            </a:xfrm>
            <a:custGeom>
              <a:avLst/>
              <a:gdLst/>
              <a:ahLst/>
              <a:cxnLst/>
              <a:rect l="l" t="t" r="r" b="b"/>
              <a:pathLst>
                <a:path w="5764" h="5408" extrusionOk="0">
                  <a:moveTo>
                    <a:pt x="4578" y="1"/>
                  </a:moveTo>
                  <a:cubicBezTo>
                    <a:pt x="4545" y="1"/>
                    <a:pt x="4511" y="9"/>
                    <a:pt x="4477" y="25"/>
                  </a:cubicBezTo>
                  <a:cubicBezTo>
                    <a:pt x="4406" y="97"/>
                    <a:pt x="4382" y="216"/>
                    <a:pt x="4454" y="287"/>
                  </a:cubicBezTo>
                  <a:cubicBezTo>
                    <a:pt x="5358" y="1454"/>
                    <a:pt x="5263" y="3145"/>
                    <a:pt x="4192" y="4193"/>
                  </a:cubicBezTo>
                  <a:cubicBezTo>
                    <a:pt x="3623" y="4762"/>
                    <a:pt x="2872" y="5050"/>
                    <a:pt x="2118" y="5050"/>
                  </a:cubicBezTo>
                  <a:cubicBezTo>
                    <a:pt x="1482" y="5050"/>
                    <a:pt x="844" y="4845"/>
                    <a:pt x="310" y="4431"/>
                  </a:cubicBezTo>
                  <a:cubicBezTo>
                    <a:pt x="280" y="4401"/>
                    <a:pt x="242" y="4388"/>
                    <a:pt x="202" y="4388"/>
                  </a:cubicBezTo>
                  <a:cubicBezTo>
                    <a:pt x="147" y="4388"/>
                    <a:pt x="89" y="4413"/>
                    <a:pt x="48" y="4455"/>
                  </a:cubicBezTo>
                  <a:cubicBezTo>
                    <a:pt x="0" y="4550"/>
                    <a:pt x="0" y="4645"/>
                    <a:pt x="95" y="4717"/>
                  </a:cubicBezTo>
                  <a:cubicBezTo>
                    <a:pt x="691" y="5193"/>
                    <a:pt x="1405" y="5407"/>
                    <a:pt x="2120" y="5407"/>
                  </a:cubicBezTo>
                  <a:cubicBezTo>
                    <a:pt x="2977" y="5407"/>
                    <a:pt x="3811" y="5074"/>
                    <a:pt x="4454" y="4455"/>
                  </a:cubicBezTo>
                  <a:cubicBezTo>
                    <a:pt x="5644" y="3264"/>
                    <a:pt x="5763" y="1383"/>
                    <a:pt x="4739" y="73"/>
                  </a:cubicBezTo>
                  <a:cubicBezTo>
                    <a:pt x="4693" y="27"/>
                    <a:pt x="4637" y="1"/>
                    <a:pt x="4578"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3240" name="Google Shape;3240;p56"/>
          <p:cNvGrpSpPr/>
          <p:nvPr/>
        </p:nvGrpSpPr>
        <p:grpSpPr>
          <a:xfrm>
            <a:off x="3193011" y="2124630"/>
            <a:ext cx="388281" cy="389026"/>
            <a:chOff x="4053561" y="1987880"/>
            <a:chExt cx="388281" cy="389026"/>
          </a:xfrm>
        </p:grpSpPr>
        <p:sp>
          <p:nvSpPr>
            <p:cNvPr id="3241" name="Google Shape;3241;p56"/>
            <p:cNvSpPr/>
            <p:nvPr/>
          </p:nvSpPr>
          <p:spPr>
            <a:xfrm>
              <a:off x="4053561" y="1987880"/>
              <a:ext cx="388281" cy="389026"/>
            </a:xfrm>
            <a:custGeom>
              <a:avLst/>
              <a:gdLst/>
              <a:ahLst/>
              <a:cxnLst/>
              <a:rect l="l" t="t" r="r" b="b"/>
              <a:pathLst>
                <a:path w="12503" h="12527" extrusionOk="0">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42" name="Google Shape;3242;p56"/>
            <p:cNvSpPr/>
            <p:nvPr/>
          </p:nvSpPr>
          <p:spPr>
            <a:xfrm>
              <a:off x="4217717" y="2098063"/>
              <a:ext cx="59936" cy="59936"/>
            </a:xfrm>
            <a:custGeom>
              <a:avLst/>
              <a:gdLst/>
              <a:ahLst/>
              <a:cxnLst/>
              <a:rect l="l" t="t" r="r" b="b"/>
              <a:pathLst>
                <a:path w="1930" h="1930" extrusionOk="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243" name="Google Shape;3243;p56"/>
            <p:cNvSpPr/>
            <p:nvPr/>
          </p:nvSpPr>
          <p:spPr>
            <a:xfrm>
              <a:off x="4199240" y="2168806"/>
              <a:ext cx="96923" cy="91985"/>
            </a:xfrm>
            <a:custGeom>
              <a:avLst/>
              <a:gdLst/>
              <a:ahLst/>
              <a:cxnLst/>
              <a:rect l="l" t="t" r="r" b="b"/>
              <a:pathLst>
                <a:path w="3121" h="2962" extrusionOk="0">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pic>
        <p:nvPicPr>
          <p:cNvPr id="3244" name="Google Shape;3244;p56"/>
          <p:cNvPicPr preferRelativeResize="0"/>
          <p:nvPr/>
        </p:nvPicPr>
        <p:blipFill rotWithShape="1">
          <a:blip r:embed="rId3">
            <a:alphaModFix/>
          </a:blip>
          <a:srcRect/>
          <a:stretch/>
        </p:blipFill>
        <p:spPr>
          <a:xfrm>
            <a:off x="1150075" y="1714200"/>
            <a:ext cx="1715100" cy="1715100"/>
          </a:xfrm>
          <a:prstGeom prst="ellipse">
            <a:avLst/>
          </a:prstGeom>
          <a:noFill/>
          <a:ln w="38100" cap="flat" cmpd="sng">
            <a:solidFill>
              <a:srgbClr val="FFFFFF"/>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
        <p:nvSpPr>
          <p:cNvPr id="3249" name="Google Shape;3249;p57"/>
          <p:cNvSpPr/>
          <p:nvPr/>
        </p:nvSpPr>
        <p:spPr>
          <a:xfrm>
            <a:off x="1542150" y="525850"/>
            <a:ext cx="5991900" cy="3388500"/>
          </a:xfrm>
          <a:prstGeom prst="wedgeRoundRectCallout">
            <a:avLst>
              <a:gd name="adj1" fmla="val -21303"/>
              <a:gd name="adj2" fmla="val 70200"/>
              <a:gd name="adj3" fmla="val 0"/>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0" name="Google Shape;3250;p57"/>
          <p:cNvSpPr txBox="1">
            <a:spLocks noGrp="1"/>
          </p:cNvSpPr>
          <p:nvPr>
            <p:ph type="title"/>
          </p:nvPr>
        </p:nvSpPr>
        <p:spPr>
          <a:xfrm>
            <a:off x="673475" y="-72537"/>
            <a:ext cx="5372700" cy="30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3600"/>
              <a:t>How might we…</a:t>
            </a:r>
            <a:endParaRPr sz="3600"/>
          </a:p>
        </p:txBody>
      </p:sp>
      <p:sp>
        <p:nvSpPr>
          <p:cNvPr id="3251" name="Google Shape;3251;p57"/>
          <p:cNvSpPr/>
          <p:nvPr/>
        </p:nvSpPr>
        <p:spPr>
          <a:xfrm>
            <a:off x="6912750" y="776575"/>
            <a:ext cx="2407127" cy="39612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7"/>
          <p:cNvSpPr/>
          <p:nvPr/>
        </p:nvSpPr>
        <p:spPr>
          <a:xfrm>
            <a:off x="7432638" y="1236457"/>
            <a:ext cx="2407127" cy="39612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7"/>
          <p:cNvSpPr/>
          <p:nvPr/>
        </p:nvSpPr>
        <p:spPr>
          <a:xfrm>
            <a:off x="1945442" y="195561"/>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7"/>
          <p:cNvSpPr txBox="1"/>
          <p:nvPr/>
        </p:nvSpPr>
        <p:spPr>
          <a:xfrm>
            <a:off x="2335025" y="1853575"/>
            <a:ext cx="42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tillium Web"/>
              <a:ea typeface="Titillium Web"/>
              <a:cs typeface="Titillium Web"/>
              <a:sym typeface="Titillium Web"/>
            </a:endParaRPr>
          </a:p>
        </p:txBody>
      </p:sp>
      <p:sp>
        <p:nvSpPr>
          <p:cNvPr id="3255" name="Google Shape;3255;p57"/>
          <p:cNvSpPr txBox="1"/>
          <p:nvPr/>
        </p:nvSpPr>
        <p:spPr>
          <a:xfrm>
            <a:off x="2534475" y="1904250"/>
            <a:ext cx="374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tillium Web"/>
              <a:ea typeface="Titillium Web"/>
              <a:cs typeface="Titillium Web"/>
              <a:sym typeface="Titillium Web"/>
            </a:endParaRPr>
          </a:p>
        </p:txBody>
      </p:sp>
      <p:sp>
        <p:nvSpPr>
          <p:cNvPr id="3256" name="Google Shape;3256;p57"/>
          <p:cNvSpPr txBox="1"/>
          <p:nvPr/>
        </p:nvSpPr>
        <p:spPr>
          <a:xfrm>
            <a:off x="2405525" y="1912300"/>
            <a:ext cx="434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000">
                <a:latin typeface="Titillium Web"/>
                <a:ea typeface="Titillium Web"/>
                <a:cs typeface="Titillium Web"/>
                <a:sym typeface="Titillium Web"/>
              </a:rPr>
              <a:t>have artists </a:t>
            </a:r>
            <a:r>
              <a:rPr lang="es-419" sz="2000" b="1">
                <a:latin typeface="Titillium Web"/>
                <a:ea typeface="Titillium Web"/>
                <a:cs typeface="Titillium Web"/>
                <a:sym typeface="Titillium Web"/>
              </a:rPr>
              <a:t>collaborate</a:t>
            </a:r>
            <a:r>
              <a:rPr lang="es-419" sz="2000">
                <a:latin typeface="Titillium Web"/>
                <a:ea typeface="Titillium Web"/>
                <a:cs typeface="Titillium Web"/>
                <a:sym typeface="Titillium Web"/>
              </a:rPr>
              <a:t> with their audience on their next artwork?</a:t>
            </a:r>
            <a:endParaRPr sz="2000">
              <a:latin typeface="Titillium Web"/>
              <a:ea typeface="Titillium Web"/>
              <a:cs typeface="Titillium Web"/>
              <a:sym typeface="Titillium Web"/>
            </a:endParaR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Shape 3260"/>
        <p:cNvGrpSpPr/>
        <p:nvPr/>
      </p:nvGrpSpPr>
      <p:grpSpPr>
        <a:xfrm>
          <a:off x="0" y="0"/>
          <a:ext cx="0" cy="0"/>
          <a:chOff x="0" y="0"/>
          <a:chExt cx="0" cy="0"/>
        </a:xfrm>
      </p:grpSpPr>
      <p:sp>
        <p:nvSpPr>
          <p:cNvPr id="3261" name="Google Shape;3261;p58"/>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POV3: Yvonne liu</a:t>
            </a:r>
            <a:endParaRPr/>
          </a:p>
        </p:txBody>
      </p:sp>
      <p:sp>
        <p:nvSpPr>
          <p:cNvPr id="3262" name="Google Shape;3262;p58"/>
          <p:cNvSpPr txBox="1"/>
          <p:nvPr/>
        </p:nvSpPr>
        <p:spPr>
          <a:xfrm>
            <a:off x="3746475" y="1407088"/>
            <a:ext cx="4111500" cy="581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200">
                <a:latin typeface="Titillium Web"/>
                <a:ea typeface="Titillium Web"/>
                <a:cs typeface="Titillium Web"/>
                <a:sym typeface="Titillium Web"/>
              </a:rPr>
              <a:t>We met Yvonne, </a:t>
            </a:r>
            <a:r>
              <a:rPr b="1" lang="es-419" sz="1200">
                <a:latin typeface="Titillium Web"/>
                <a:ea typeface="Titillium Web"/>
                <a:cs typeface="Titillium Web"/>
                <a:sym typeface="Titillium Web"/>
              </a:rPr>
              <a:t>an experienced docent</a:t>
            </a:r>
            <a:r>
              <a:rPr lang="es-419" sz="1200">
                <a:latin typeface="Titillium Web"/>
                <a:ea typeface="Titillium Web"/>
                <a:cs typeface="Titillium Web"/>
                <a:sym typeface="Titillium Web"/>
              </a:rPr>
              <a:t> at the Cantor Arts Center and a lover of physical art.</a:t>
            </a:r>
            <a:endParaRPr sz="1500">
              <a:latin typeface="Titillium Web"/>
              <a:ea typeface="Titillium Web"/>
              <a:cs typeface="Titillium Web"/>
              <a:sym typeface="Titillium Web"/>
            </a:endParaRPr>
          </a:p>
        </p:txBody>
      </p:sp>
      <p:sp>
        <p:nvSpPr>
          <p:cNvPr id="3263" name="Google Shape;3263;p58"/>
          <p:cNvSpPr txBox="1"/>
          <p:nvPr/>
        </p:nvSpPr>
        <p:spPr>
          <a:xfrm>
            <a:off x="3746475" y="2048688"/>
            <a:ext cx="3966300" cy="581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200">
                <a:latin typeface="Titillium Web"/>
                <a:ea typeface="Titillium Web"/>
                <a:cs typeface="Titillium Web"/>
                <a:sym typeface="Titillium Web"/>
              </a:rPr>
              <a:t>We were surprised to learn that she</a:t>
            </a:r>
            <a:r>
              <a:rPr b="1" lang="es-419" sz="1200">
                <a:latin typeface="Titillium Web"/>
                <a:ea typeface="Titillium Web"/>
                <a:cs typeface="Titillium Web"/>
                <a:sym typeface="Titillium Web"/>
              </a:rPr>
              <a:t> doesn't keep records or notes</a:t>
            </a:r>
            <a:r>
              <a:rPr lang="es-419" sz="1200">
                <a:latin typeface="Titillium Web"/>
                <a:ea typeface="Titillium Web"/>
                <a:cs typeface="Titillium Web"/>
                <a:sym typeface="Titillium Web"/>
              </a:rPr>
              <a:t> on art pieces she's really enjoyed.</a:t>
            </a:r>
            <a:endParaRPr sz="1500">
              <a:latin typeface="Titillium Web"/>
              <a:ea typeface="Titillium Web"/>
              <a:cs typeface="Titillium Web"/>
              <a:sym typeface="Titillium Web"/>
            </a:endParaRPr>
          </a:p>
        </p:txBody>
      </p:sp>
      <p:sp>
        <p:nvSpPr>
          <p:cNvPr id="3264" name="Google Shape;3264;p58"/>
          <p:cNvSpPr txBox="1"/>
          <p:nvPr/>
        </p:nvSpPr>
        <p:spPr>
          <a:xfrm>
            <a:off x="3746475" y="2677538"/>
            <a:ext cx="3966300" cy="7941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200">
                <a:latin typeface="Titillium Web"/>
                <a:ea typeface="Titillium Web"/>
                <a:cs typeface="Titillium Web"/>
                <a:sym typeface="Titillium Web"/>
              </a:rPr>
              <a:t>We wonder if this means that she gets frustrated when she tries to </a:t>
            </a:r>
            <a:r>
              <a:rPr b="1" lang="es-419" sz="1200">
                <a:latin typeface="Titillium Web"/>
                <a:ea typeface="Titillium Web"/>
                <a:cs typeface="Titillium Web"/>
                <a:sym typeface="Titillium Web"/>
              </a:rPr>
              <a:t>remember the emotions</a:t>
            </a:r>
            <a:r>
              <a:rPr lang="es-419" sz="1200">
                <a:latin typeface="Titillium Web"/>
                <a:ea typeface="Titillium Web"/>
                <a:cs typeface="Titillium Web"/>
                <a:sym typeface="Titillium Web"/>
              </a:rPr>
              <a:t> she feels as she looks at art.</a:t>
            </a:r>
            <a:endParaRPr sz="1500">
              <a:latin typeface="Titillium Web"/>
              <a:ea typeface="Titillium Web"/>
              <a:cs typeface="Titillium Web"/>
              <a:sym typeface="Titillium Web"/>
            </a:endParaRPr>
          </a:p>
        </p:txBody>
      </p:sp>
      <p:sp>
        <p:nvSpPr>
          <p:cNvPr id="3265" name="Google Shape;3265;p58"/>
          <p:cNvSpPr txBox="1"/>
          <p:nvPr/>
        </p:nvSpPr>
        <p:spPr>
          <a:xfrm>
            <a:off x="3746475" y="3386563"/>
            <a:ext cx="4257300" cy="581700"/>
          </a:xfrm>
          <a:prstGeom prst="rect">
            <a:avLst/>
          </a:prstGeom>
          <a:noFill/>
          <a:ln>
            <a:noFill/>
          </a:ln>
        </p:spPr>
        <p:txBody>
          <a:bodyPr anchor="t" anchorCtr="0" bIns="91425" lIns="91425" rIns="91425" spcFirstLastPara="1" tIns="91425" wrap="square">
            <a:spAutoFit/>
          </a:bodyPr>
          <a:lstStyle/>
          <a:p>
            <a:pPr algn="l" indent="0" lvl="0" marL="0" rtl="0">
              <a:lnSpc>
                <a:spcPct val="115000"/>
              </a:lnSpc>
              <a:spcBef>
                <a:spcPts val="0"/>
              </a:spcBef>
              <a:spcAft>
                <a:spcPts val="0"/>
              </a:spcAft>
              <a:buNone/>
            </a:pPr>
            <a:r>
              <a:rPr lang="es-419" sz="1200">
                <a:latin typeface="Titillium Web"/>
                <a:ea typeface="Titillium Web"/>
                <a:cs typeface="Titillium Web"/>
                <a:sym typeface="Titillium Web"/>
              </a:rPr>
              <a:t>It would be game-changing to give her an easy way to </a:t>
            </a:r>
            <a:r>
              <a:rPr b="1" lang="es-419" sz="1200">
                <a:latin typeface="Titillium Web"/>
                <a:ea typeface="Titillium Web"/>
                <a:cs typeface="Titillium Web"/>
                <a:sym typeface="Titillium Web"/>
              </a:rPr>
              <a:t>re-experience emotions</a:t>
            </a:r>
            <a:r>
              <a:rPr lang="es-419" sz="1200">
                <a:latin typeface="Titillium Web"/>
                <a:ea typeface="Titillium Web"/>
                <a:cs typeface="Titillium Web"/>
                <a:sym typeface="Titillium Web"/>
              </a:rPr>
              <a:t> she feels when interacting with art.</a:t>
            </a:r>
            <a:endParaRPr sz="1500">
              <a:latin typeface="Titillium Web"/>
              <a:ea typeface="Titillium Web"/>
              <a:cs typeface="Titillium Web"/>
              <a:sym typeface="Titillium Web"/>
            </a:endParaRPr>
          </a:p>
        </p:txBody>
      </p:sp>
      <p:grpSp>
        <p:nvGrpSpPr>
          <p:cNvPr id="3266" name="Google Shape;3266;p58"/>
          <p:cNvGrpSpPr/>
          <p:nvPr/>
        </p:nvGrpSpPr>
        <p:grpSpPr>
          <a:xfrm>
            <a:off x="3197806" y="1470955"/>
            <a:ext cx="378685" cy="378685"/>
            <a:chOff x="5930556" y="3153405"/>
            <a:chExt cx="378685" cy="378685"/>
          </a:xfrm>
        </p:grpSpPr>
        <p:sp>
          <p:nvSpPr>
            <p:cNvPr id="3267" name="Google Shape;3267;p58"/>
            <p:cNvSpPr/>
            <p:nvPr/>
          </p:nvSpPr>
          <p:spPr>
            <a:xfrm>
              <a:off x="6090303" y="3271756"/>
              <a:ext cx="58446" cy="58446"/>
            </a:xfrm>
            <a:custGeom>
              <a:avLst/>
              <a:gdLst/>
              <a:ahLst/>
              <a:cxnLst/>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68" name="Google Shape;3268;p58"/>
            <p:cNvSpPr/>
            <p:nvPr/>
          </p:nvSpPr>
          <p:spPr>
            <a:xfrm>
              <a:off x="6072539" y="3341443"/>
              <a:ext cx="93972" cy="72327"/>
            </a:xfrm>
            <a:custGeom>
              <a:avLst/>
              <a:gdLst/>
              <a:ahLst/>
              <a:cxnLst/>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69" name="Google Shape;3269;p58"/>
            <p:cNvSpPr/>
            <p:nvPr/>
          </p:nvSpPr>
          <p:spPr>
            <a:xfrm>
              <a:off x="6007448" y="3230328"/>
              <a:ext cx="224869" cy="224869"/>
            </a:xfrm>
            <a:custGeom>
              <a:avLst/>
              <a:gdLst/>
              <a:ahLst/>
              <a:cxnLst/>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0" name="Google Shape;3270;p58"/>
            <p:cNvSpPr/>
            <p:nvPr/>
          </p:nvSpPr>
          <p:spPr>
            <a:xfrm>
              <a:off x="5983070" y="3153405"/>
              <a:ext cx="326171" cy="272197"/>
            </a:xfrm>
            <a:custGeom>
              <a:avLst/>
              <a:gdLst/>
              <a:ahLst/>
              <a:cxnLst/>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1" name="Google Shape;3271;p58"/>
            <p:cNvSpPr/>
            <p:nvPr/>
          </p:nvSpPr>
          <p:spPr>
            <a:xfrm>
              <a:off x="5930556" y="3259924"/>
              <a:ext cx="326171" cy="272166"/>
            </a:xfrm>
            <a:custGeom>
              <a:avLst/>
              <a:gdLst/>
              <a:ahLst/>
              <a:cxnLst/>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272" name="Google Shape;3272;p58"/>
          <p:cNvGrpSpPr/>
          <p:nvPr/>
        </p:nvGrpSpPr>
        <p:grpSpPr>
          <a:xfrm>
            <a:off x="3215553" y="2728328"/>
            <a:ext cx="343189" cy="379399"/>
            <a:chOff x="2861390" y="3152691"/>
            <a:chExt cx="343189" cy="379399"/>
          </a:xfrm>
        </p:grpSpPr>
        <p:sp>
          <p:nvSpPr>
            <p:cNvPr id="3273" name="Google Shape;3273;p58"/>
            <p:cNvSpPr/>
            <p:nvPr/>
          </p:nvSpPr>
          <p:spPr>
            <a:xfrm>
              <a:off x="2924246" y="3218465"/>
              <a:ext cx="215242" cy="313624"/>
            </a:xfrm>
            <a:custGeom>
              <a:avLst/>
              <a:gdLst/>
              <a:ahLst/>
              <a:cxnLst/>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4" name="Google Shape;3274;p58"/>
            <p:cNvSpPr/>
            <p:nvPr/>
          </p:nvSpPr>
          <p:spPr>
            <a:xfrm>
              <a:off x="2861390" y="3319084"/>
              <a:ext cx="46614" cy="11118"/>
            </a:xfrm>
            <a:custGeom>
              <a:avLst/>
              <a:gdLst/>
              <a:ahLst/>
              <a:cxnLst/>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5" name="Google Shape;3275;p58"/>
            <p:cNvSpPr/>
            <p:nvPr/>
          </p:nvSpPr>
          <p:spPr>
            <a:xfrm>
              <a:off x="3157935" y="3319084"/>
              <a:ext cx="46645" cy="11118"/>
            </a:xfrm>
            <a:custGeom>
              <a:avLst/>
              <a:gdLst/>
              <a:ahLst/>
              <a:cxnLst/>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6" name="Google Shape;3276;p58"/>
            <p:cNvSpPr/>
            <p:nvPr/>
          </p:nvSpPr>
          <p:spPr>
            <a:xfrm>
              <a:off x="3027038" y="3152691"/>
              <a:ext cx="11118" cy="47359"/>
            </a:xfrm>
            <a:custGeom>
              <a:avLst/>
              <a:gdLst/>
              <a:ahLst/>
              <a:cxnLst/>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7" name="Google Shape;3277;p58"/>
            <p:cNvSpPr/>
            <p:nvPr/>
          </p:nvSpPr>
          <p:spPr>
            <a:xfrm>
              <a:off x="2909463" y="3201851"/>
              <a:ext cx="36987" cy="35900"/>
            </a:xfrm>
            <a:custGeom>
              <a:avLst/>
              <a:gdLst/>
              <a:ahLst/>
              <a:cxnLst/>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8" name="Google Shape;3278;p58"/>
            <p:cNvSpPr/>
            <p:nvPr/>
          </p:nvSpPr>
          <p:spPr>
            <a:xfrm>
              <a:off x="3118743" y="3411348"/>
              <a:ext cx="37763" cy="36459"/>
            </a:xfrm>
            <a:custGeom>
              <a:avLst/>
              <a:gdLst/>
              <a:ahLst/>
              <a:cxnLst/>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79" name="Google Shape;3279;p58"/>
            <p:cNvSpPr/>
            <p:nvPr/>
          </p:nvSpPr>
          <p:spPr>
            <a:xfrm>
              <a:off x="3118743" y="3202037"/>
              <a:ext cx="37763" cy="35713"/>
            </a:xfrm>
            <a:custGeom>
              <a:avLst/>
              <a:gdLst/>
              <a:ahLst/>
              <a:cxnLst/>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0" name="Google Shape;3280;p58"/>
            <p:cNvSpPr/>
            <p:nvPr/>
          </p:nvSpPr>
          <p:spPr>
            <a:xfrm>
              <a:off x="2909463" y="3411348"/>
              <a:ext cx="36987" cy="36459"/>
            </a:xfrm>
            <a:custGeom>
              <a:avLst/>
              <a:gdLst/>
              <a:ahLst/>
              <a:cxnLst/>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1" name="Google Shape;3281;p58"/>
            <p:cNvSpPr/>
            <p:nvPr/>
          </p:nvSpPr>
          <p:spPr>
            <a:xfrm>
              <a:off x="2997473" y="3265824"/>
              <a:ext cx="70277" cy="130214"/>
            </a:xfrm>
            <a:custGeom>
              <a:avLst/>
              <a:gdLst/>
              <a:ahLst/>
              <a:cxnLst/>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282" name="Google Shape;3282;p58"/>
          <p:cNvGrpSpPr/>
          <p:nvPr/>
        </p:nvGrpSpPr>
        <p:grpSpPr>
          <a:xfrm>
            <a:off x="3192636" y="3451033"/>
            <a:ext cx="389026" cy="352039"/>
            <a:chOff x="5319673" y="2570658"/>
            <a:chExt cx="389026" cy="352039"/>
          </a:xfrm>
        </p:grpSpPr>
        <p:sp>
          <p:nvSpPr>
            <p:cNvPr id="3283" name="Google Shape;3283;p58"/>
            <p:cNvSpPr/>
            <p:nvPr/>
          </p:nvSpPr>
          <p:spPr>
            <a:xfrm>
              <a:off x="5449825" y="2633513"/>
              <a:ext cx="129468" cy="122046"/>
            </a:xfrm>
            <a:custGeom>
              <a:avLst/>
              <a:gdLst/>
              <a:ahLst/>
              <a:cxnLst/>
              <a:rect b="b" l="l" r="r" t="t"/>
              <a:pathLst>
                <a:path extrusionOk="0" h="3930" w="4169">
                  <a:moveTo>
                    <a:pt x="2097" y="358"/>
                  </a:moveTo>
                  <a:lnTo>
                    <a:pt x="2454" y="1453"/>
                  </a:lnTo>
                  <a:cubicBezTo>
                    <a:pt x="2478" y="1525"/>
                    <a:pt x="2549" y="1572"/>
                    <a:pt x="2620" y="1572"/>
                  </a:cubicBezTo>
                  <a:lnTo>
                    <a:pt x="3764" y="1572"/>
                  </a:lnTo>
                  <a:cubicBezTo>
                    <a:pt x="3764" y="1572"/>
                    <a:pt x="3764" y="1572"/>
                    <a:pt x="3764" y="1596"/>
                  </a:cubicBezTo>
                  <a:lnTo>
                    <a:pt x="2859" y="2263"/>
                  </a:lnTo>
                  <a:cubicBezTo>
                    <a:pt x="2787" y="2310"/>
                    <a:pt x="2763" y="2406"/>
                    <a:pt x="2787" y="2477"/>
                  </a:cubicBezTo>
                  <a:lnTo>
                    <a:pt x="3121" y="3549"/>
                  </a:lnTo>
                  <a:cubicBezTo>
                    <a:pt x="3144" y="3573"/>
                    <a:pt x="3144" y="3573"/>
                    <a:pt x="3121" y="3573"/>
                  </a:cubicBezTo>
                  <a:lnTo>
                    <a:pt x="2192" y="2906"/>
                  </a:lnTo>
                  <a:cubicBezTo>
                    <a:pt x="2156" y="2882"/>
                    <a:pt x="2120" y="2870"/>
                    <a:pt x="2085" y="2870"/>
                  </a:cubicBezTo>
                  <a:cubicBezTo>
                    <a:pt x="2049" y="2870"/>
                    <a:pt x="2013" y="2882"/>
                    <a:pt x="1977" y="2906"/>
                  </a:cubicBezTo>
                  <a:lnTo>
                    <a:pt x="1049" y="3573"/>
                  </a:lnTo>
                  <a:cubicBezTo>
                    <a:pt x="1049" y="3573"/>
                    <a:pt x="1049" y="3573"/>
                    <a:pt x="1049" y="3549"/>
                  </a:cubicBezTo>
                  <a:lnTo>
                    <a:pt x="1382" y="2477"/>
                  </a:lnTo>
                  <a:cubicBezTo>
                    <a:pt x="1406" y="2406"/>
                    <a:pt x="1382" y="2310"/>
                    <a:pt x="1311" y="2263"/>
                  </a:cubicBezTo>
                  <a:lnTo>
                    <a:pt x="406" y="1596"/>
                  </a:lnTo>
                  <a:cubicBezTo>
                    <a:pt x="406" y="1572"/>
                    <a:pt x="406" y="1572"/>
                    <a:pt x="406" y="1572"/>
                  </a:cubicBezTo>
                  <a:lnTo>
                    <a:pt x="1549" y="1572"/>
                  </a:lnTo>
                  <a:cubicBezTo>
                    <a:pt x="1620" y="1572"/>
                    <a:pt x="1692" y="1525"/>
                    <a:pt x="1715" y="1453"/>
                  </a:cubicBezTo>
                  <a:lnTo>
                    <a:pt x="2073" y="358"/>
                  </a:lnTo>
                  <a:close/>
                  <a:moveTo>
                    <a:pt x="2097" y="0"/>
                  </a:moveTo>
                  <a:cubicBezTo>
                    <a:pt x="1906" y="0"/>
                    <a:pt x="1763" y="96"/>
                    <a:pt x="1715" y="262"/>
                  </a:cubicBezTo>
                  <a:lnTo>
                    <a:pt x="1406" y="1215"/>
                  </a:lnTo>
                  <a:lnTo>
                    <a:pt x="406" y="1215"/>
                  </a:lnTo>
                  <a:cubicBezTo>
                    <a:pt x="239" y="1215"/>
                    <a:pt x="96" y="1310"/>
                    <a:pt x="48" y="1477"/>
                  </a:cubicBezTo>
                  <a:cubicBezTo>
                    <a:pt x="1" y="1620"/>
                    <a:pt x="48" y="1787"/>
                    <a:pt x="191" y="1906"/>
                  </a:cubicBezTo>
                  <a:lnTo>
                    <a:pt x="1001" y="2477"/>
                  </a:lnTo>
                  <a:lnTo>
                    <a:pt x="691" y="3454"/>
                  </a:lnTo>
                  <a:cubicBezTo>
                    <a:pt x="644" y="3596"/>
                    <a:pt x="691" y="3763"/>
                    <a:pt x="834" y="3858"/>
                  </a:cubicBezTo>
                  <a:cubicBezTo>
                    <a:pt x="906" y="3906"/>
                    <a:pt x="977" y="3930"/>
                    <a:pt x="1049" y="3930"/>
                  </a:cubicBezTo>
                  <a:cubicBezTo>
                    <a:pt x="1120" y="3930"/>
                    <a:pt x="1215" y="3906"/>
                    <a:pt x="1263" y="3858"/>
                  </a:cubicBezTo>
                  <a:lnTo>
                    <a:pt x="2097" y="3287"/>
                  </a:lnTo>
                  <a:lnTo>
                    <a:pt x="2906" y="3858"/>
                  </a:lnTo>
                  <a:cubicBezTo>
                    <a:pt x="2966" y="3906"/>
                    <a:pt x="3043" y="3930"/>
                    <a:pt x="3124" y="3930"/>
                  </a:cubicBezTo>
                  <a:cubicBezTo>
                    <a:pt x="3204" y="3930"/>
                    <a:pt x="3287" y="3906"/>
                    <a:pt x="3359" y="3858"/>
                  </a:cubicBezTo>
                  <a:cubicBezTo>
                    <a:pt x="3478" y="3763"/>
                    <a:pt x="3525" y="3596"/>
                    <a:pt x="3478" y="3454"/>
                  </a:cubicBezTo>
                  <a:lnTo>
                    <a:pt x="3168" y="2477"/>
                  </a:lnTo>
                  <a:lnTo>
                    <a:pt x="3978" y="1906"/>
                  </a:lnTo>
                  <a:cubicBezTo>
                    <a:pt x="4121" y="1787"/>
                    <a:pt x="4168" y="1644"/>
                    <a:pt x="4121" y="1477"/>
                  </a:cubicBezTo>
                  <a:cubicBezTo>
                    <a:pt x="4073" y="1310"/>
                    <a:pt x="3930" y="1215"/>
                    <a:pt x="3764" y="1215"/>
                  </a:cubicBezTo>
                  <a:lnTo>
                    <a:pt x="2763" y="1215"/>
                  </a:lnTo>
                  <a:lnTo>
                    <a:pt x="2454" y="262"/>
                  </a:lnTo>
                  <a:cubicBezTo>
                    <a:pt x="2406" y="96"/>
                    <a:pt x="2263" y="0"/>
                    <a:pt x="2097"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4" name="Google Shape;3284;p58"/>
            <p:cNvSpPr/>
            <p:nvPr/>
          </p:nvSpPr>
          <p:spPr>
            <a:xfrm>
              <a:off x="5386969" y="2570658"/>
              <a:ext cx="254434" cy="352039"/>
            </a:xfrm>
            <a:custGeom>
              <a:avLst/>
              <a:gdLst/>
              <a:ahLst/>
              <a:cxnLst/>
              <a:rect b="b" l="l" r="r" t="t"/>
              <a:pathLst>
                <a:path extrusionOk="0" h="11336" w="8193">
                  <a:moveTo>
                    <a:pt x="4097" y="357"/>
                  </a:moveTo>
                  <a:cubicBezTo>
                    <a:pt x="6145" y="357"/>
                    <a:pt x="7836" y="2048"/>
                    <a:pt x="7836" y="4096"/>
                  </a:cubicBezTo>
                  <a:cubicBezTo>
                    <a:pt x="7836" y="6168"/>
                    <a:pt x="6145" y="7835"/>
                    <a:pt x="4097" y="7835"/>
                  </a:cubicBezTo>
                  <a:cubicBezTo>
                    <a:pt x="2049" y="7835"/>
                    <a:pt x="358" y="6168"/>
                    <a:pt x="358" y="4096"/>
                  </a:cubicBezTo>
                  <a:cubicBezTo>
                    <a:pt x="358" y="2048"/>
                    <a:pt x="2049" y="357"/>
                    <a:pt x="4097" y="357"/>
                  </a:cubicBezTo>
                  <a:close/>
                  <a:moveTo>
                    <a:pt x="2525" y="7883"/>
                  </a:moveTo>
                  <a:cubicBezTo>
                    <a:pt x="2954" y="8073"/>
                    <a:pt x="3430" y="8169"/>
                    <a:pt x="3906" y="8192"/>
                  </a:cubicBezTo>
                  <a:lnTo>
                    <a:pt x="3906" y="10240"/>
                  </a:lnTo>
                  <a:lnTo>
                    <a:pt x="2525" y="10860"/>
                  </a:lnTo>
                  <a:lnTo>
                    <a:pt x="2525" y="7883"/>
                  </a:lnTo>
                  <a:close/>
                  <a:moveTo>
                    <a:pt x="5668" y="7883"/>
                  </a:moveTo>
                  <a:lnTo>
                    <a:pt x="5668" y="10860"/>
                  </a:lnTo>
                  <a:lnTo>
                    <a:pt x="4287" y="10240"/>
                  </a:lnTo>
                  <a:lnTo>
                    <a:pt x="4287" y="8192"/>
                  </a:lnTo>
                  <a:cubicBezTo>
                    <a:pt x="4764" y="8169"/>
                    <a:pt x="5240" y="8073"/>
                    <a:pt x="5668" y="7883"/>
                  </a:cubicBezTo>
                  <a:close/>
                  <a:moveTo>
                    <a:pt x="4097" y="0"/>
                  </a:moveTo>
                  <a:cubicBezTo>
                    <a:pt x="1834" y="0"/>
                    <a:pt x="1" y="1834"/>
                    <a:pt x="1" y="4096"/>
                  </a:cubicBezTo>
                  <a:cubicBezTo>
                    <a:pt x="1" y="5668"/>
                    <a:pt x="882" y="7002"/>
                    <a:pt x="2144" y="7716"/>
                  </a:cubicBezTo>
                  <a:lnTo>
                    <a:pt x="2144" y="11145"/>
                  </a:lnTo>
                  <a:cubicBezTo>
                    <a:pt x="2144" y="11217"/>
                    <a:pt x="2192" y="11264"/>
                    <a:pt x="2239" y="11312"/>
                  </a:cubicBezTo>
                  <a:cubicBezTo>
                    <a:pt x="2263" y="11324"/>
                    <a:pt x="2293" y="11330"/>
                    <a:pt x="2323" y="11330"/>
                  </a:cubicBezTo>
                  <a:cubicBezTo>
                    <a:pt x="2352" y="11330"/>
                    <a:pt x="2382" y="11324"/>
                    <a:pt x="2406" y="11312"/>
                  </a:cubicBezTo>
                  <a:lnTo>
                    <a:pt x="4097" y="10574"/>
                  </a:lnTo>
                  <a:lnTo>
                    <a:pt x="5788" y="11312"/>
                  </a:lnTo>
                  <a:cubicBezTo>
                    <a:pt x="5811" y="11336"/>
                    <a:pt x="5835" y="11336"/>
                    <a:pt x="5859" y="11336"/>
                  </a:cubicBezTo>
                  <a:cubicBezTo>
                    <a:pt x="5907" y="11336"/>
                    <a:pt x="5930" y="11336"/>
                    <a:pt x="5954" y="11312"/>
                  </a:cubicBezTo>
                  <a:cubicBezTo>
                    <a:pt x="6002" y="11264"/>
                    <a:pt x="6049" y="11217"/>
                    <a:pt x="6049" y="11145"/>
                  </a:cubicBezTo>
                  <a:lnTo>
                    <a:pt x="6049" y="7716"/>
                  </a:lnTo>
                  <a:cubicBezTo>
                    <a:pt x="7312" y="7025"/>
                    <a:pt x="8193" y="5668"/>
                    <a:pt x="8193" y="4096"/>
                  </a:cubicBezTo>
                  <a:cubicBezTo>
                    <a:pt x="8193" y="1834"/>
                    <a:pt x="6359" y="0"/>
                    <a:pt x="4097"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5" name="Google Shape;3285;p58"/>
            <p:cNvSpPr/>
            <p:nvPr/>
          </p:nvSpPr>
          <p:spPr>
            <a:xfrm>
              <a:off x="5319673" y="2691928"/>
              <a:ext cx="48104" cy="11863"/>
            </a:xfrm>
            <a:custGeom>
              <a:avLst/>
              <a:gdLst/>
              <a:ahLst/>
              <a:cxnLst/>
              <a:rect b="b" l="l" r="r" t="t"/>
              <a:pathLst>
                <a:path extrusionOk="0" h="382" w="1549">
                  <a:moveTo>
                    <a:pt x="191" y="1"/>
                  </a:moveTo>
                  <a:cubicBezTo>
                    <a:pt x="96" y="1"/>
                    <a:pt x="0" y="96"/>
                    <a:pt x="0" y="191"/>
                  </a:cubicBezTo>
                  <a:cubicBezTo>
                    <a:pt x="0" y="287"/>
                    <a:pt x="96" y="382"/>
                    <a:pt x="191" y="382"/>
                  </a:cubicBezTo>
                  <a:lnTo>
                    <a:pt x="1382" y="382"/>
                  </a:lnTo>
                  <a:cubicBezTo>
                    <a:pt x="1477" y="382"/>
                    <a:pt x="1548" y="287"/>
                    <a:pt x="1548" y="191"/>
                  </a:cubicBezTo>
                  <a:cubicBezTo>
                    <a:pt x="1548" y="96"/>
                    <a:pt x="1477" y="1"/>
                    <a:pt x="1382"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6" name="Google Shape;3286;p58"/>
            <p:cNvSpPr/>
            <p:nvPr/>
          </p:nvSpPr>
          <p:spPr>
            <a:xfrm>
              <a:off x="5660595" y="2692673"/>
              <a:ext cx="48104" cy="11118"/>
            </a:xfrm>
            <a:custGeom>
              <a:avLst/>
              <a:gdLst/>
              <a:ahLst/>
              <a:cxnLst/>
              <a:rect b="b" l="l" r="r" t="t"/>
              <a:pathLst>
                <a:path extrusionOk="0" h="358" w="1549">
                  <a:moveTo>
                    <a:pt x="168" y="1"/>
                  </a:moveTo>
                  <a:cubicBezTo>
                    <a:pt x="72" y="1"/>
                    <a:pt x="1" y="72"/>
                    <a:pt x="1" y="167"/>
                  </a:cubicBezTo>
                  <a:cubicBezTo>
                    <a:pt x="1" y="286"/>
                    <a:pt x="72" y="358"/>
                    <a:pt x="168" y="358"/>
                  </a:cubicBezTo>
                  <a:lnTo>
                    <a:pt x="1358" y="358"/>
                  </a:lnTo>
                  <a:cubicBezTo>
                    <a:pt x="1454" y="358"/>
                    <a:pt x="1549" y="286"/>
                    <a:pt x="1549" y="167"/>
                  </a:cubicBezTo>
                  <a:cubicBezTo>
                    <a:pt x="1549" y="72"/>
                    <a:pt x="1454" y="1"/>
                    <a:pt x="135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7" name="Google Shape;3287;p58"/>
            <p:cNvSpPr/>
            <p:nvPr/>
          </p:nvSpPr>
          <p:spPr>
            <a:xfrm>
              <a:off x="5338896" y="2640718"/>
              <a:ext cx="36272" cy="18695"/>
            </a:xfrm>
            <a:custGeom>
              <a:avLst/>
              <a:gdLst/>
              <a:ahLst/>
              <a:cxnLst/>
              <a:rect b="b" l="l" r="r" t="t"/>
              <a:pathLst>
                <a:path extrusionOk="0" h="602" w="1168">
                  <a:moveTo>
                    <a:pt x="214" y="1"/>
                  </a:moveTo>
                  <a:cubicBezTo>
                    <a:pt x="137" y="1"/>
                    <a:pt x="68" y="47"/>
                    <a:pt x="48" y="126"/>
                  </a:cubicBezTo>
                  <a:cubicBezTo>
                    <a:pt x="1" y="221"/>
                    <a:pt x="72" y="340"/>
                    <a:pt x="167" y="364"/>
                  </a:cubicBezTo>
                  <a:lnTo>
                    <a:pt x="906" y="602"/>
                  </a:lnTo>
                  <a:lnTo>
                    <a:pt x="953" y="602"/>
                  </a:lnTo>
                  <a:cubicBezTo>
                    <a:pt x="1049" y="602"/>
                    <a:pt x="1120" y="554"/>
                    <a:pt x="1144" y="459"/>
                  </a:cubicBezTo>
                  <a:cubicBezTo>
                    <a:pt x="1168" y="364"/>
                    <a:pt x="1120" y="269"/>
                    <a:pt x="1025" y="245"/>
                  </a:cubicBezTo>
                  <a:lnTo>
                    <a:pt x="263" y="7"/>
                  </a:lnTo>
                  <a:cubicBezTo>
                    <a:pt x="246" y="2"/>
                    <a:pt x="230" y="1"/>
                    <a:pt x="21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8" name="Google Shape;3288;p58"/>
            <p:cNvSpPr/>
            <p:nvPr/>
          </p:nvSpPr>
          <p:spPr>
            <a:xfrm>
              <a:off x="5653204" y="2736585"/>
              <a:ext cx="36272" cy="18229"/>
            </a:xfrm>
            <a:custGeom>
              <a:avLst/>
              <a:gdLst/>
              <a:ahLst/>
              <a:cxnLst/>
              <a:rect b="b" l="l" r="r" t="t"/>
              <a:pathLst>
                <a:path extrusionOk="0" h="587" w="1168">
                  <a:moveTo>
                    <a:pt x="198" y="0"/>
                  </a:moveTo>
                  <a:cubicBezTo>
                    <a:pt x="120" y="0"/>
                    <a:pt x="43" y="60"/>
                    <a:pt x="25" y="135"/>
                  </a:cubicBezTo>
                  <a:cubicBezTo>
                    <a:pt x="1" y="230"/>
                    <a:pt x="48" y="325"/>
                    <a:pt x="144" y="349"/>
                  </a:cubicBezTo>
                  <a:lnTo>
                    <a:pt x="906" y="587"/>
                  </a:lnTo>
                  <a:lnTo>
                    <a:pt x="953" y="587"/>
                  </a:lnTo>
                  <a:cubicBezTo>
                    <a:pt x="1025" y="587"/>
                    <a:pt x="1096" y="539"/>
                    <a:pt x="1120" y="468"/>
                  </a:cubicBezTo>
                  <a:cubicBezTo>
                    <a:pt x="1168" y="373"/>
                    <a:pt x="1096" y="254"/>
                    <a:pt x="1001" y="230"/>
                  </a:cubicBezTo>
                  <a:lnTo>
                    <a:pt x="263" y="15"/>
                  </a:lnTo>
                  <a:cubicBezTo>
                    <a:pt x="242" y="5"/>
                    <a:pt x="220" y="0"/>
                    <a:pt x="198"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89" name="Google Shape;3289;p58"/>
            <p:cNvSpPr/>
            <p:nvPr/>
          </p:nvSpPr>
          <p:spPr>
            <a:xfrm>
              <a:off x="5653204" y="2640718"/>
              <a:ext cx="36272" cy="18695"/>
            </a:xfrm>
            <a:custGeom>
              <a:avLst/>
              <a:gdLst/>
              <a:ahLst/>
              <a:cxnLst/>
              <a:rect b="b" l="l" r="r" t="t"/>
              <a:pathLst>
                <a:path extrusionOk="0" h="602" w="1168">
                  <a:moveTo>
                    <a:pt x="954" y="1"/>
                  </a:moveTo>
                  <a:cubicBezTo>
                    <a:pt x="938" y="1"/>
                    <a:pt x="922" y="2"/>
                    <a:pt x="906" y="7"/>
                  </a:cubicBezTo>
                  <a:lnTo>
                    <a:pt x="144" y="245"/>
                  </a:lnTo>
                  <a:cubicBezTo>
                    <a:pt x="48" y="269"/>
                    <a:pt x="1" y="364"/>
                    <a:pt x="25" y="459"/>
                  </a:cubicBezTo>
                  <a:cubicBezTo>
                    <a:pt x="48" y="554"/>
                    <a:pt x="120" y="602"/>
                    <a:pt x="215" y="602"/>
                  </a:cubicBezTo>
                  <a:lnTo>
                    <a:pt x="263" y="602"/>
                  </a:lnTo>
                  <a:lnTo>
                    <a:pt x="1001" y="364"/>
                  </a:lnTo>
                  <a:cubicBezTo>
                    <a:pt x="1096" y="340"/>
                    <a:pt x="1168" y="221"/>
                    <a:pt x="1120" y="126"/>
                  </a:cubicBezTo>
                  <a:cubicBezTo>
                    <a:pt x="1100" y="47"/>
                    <a:pt x="1032" y="1"/>
                    <a:pt x="9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90" name="Google Shape;3290;p58"/>
            <p:cNvSpPr/>
            <p:nvPr/>
          </p:nvSpPr>
          <p:spPr>
            <a:xfrm>
              <a:off x="5338896" y="2736865"/>
              <a:ext cx="36272" cy="17950"/>
            </a:xfrm>
            <a:custGeom>
              <a:avLst/>
              <a:gdLst/>
              <a:ahLst/>
              <a:cxnLst/>
              <a:rect b="b" l="l" r="r" t="t"/>
              <a:pathLst>
                <a:path extrusionOk="0" h="578" w="1168">
                  <a:moveTo>
                    <a:pt x="956" y="0"/>
                  </a:moveTo>
                  <a:cubicBezTo>
                    <a:pt x="939" y="0"/>
                    <a:pt x="922" y="2"/>
                    <a:pt x="906" y="6"/>
                  </a:cubicBezTo>
                  <a:lnTo>
                    <a:pt x="167" y="221"/>
                  </a:lnTo>
                  <a:cubicBezTo>
                    <a:pt x="72" y="268"/>
                    <a:pt x="1" y="364"/>
                    <a:pt x="48" y="459"/>
                  </a:cubicBezTo>
                  <a:cubicBezTo>
                    <a:pt x="72" y="530"/>
                    <a:pt x="144" y="578"/>
                    <a:pt x="215" y="578"/>
                  </a:cubicBezTo>
                  <a:lnTo>
                    <a:pt x="263" y="578"/>
                  </a:lnTo>
                  <a:lnTo>
                    <a:pt x="1025" y="364"/>
                  </a:lnTo>
                  <a:cubicBezTo>
                    <a:pt x="1120" y="316"/>
                    <a:pt x="1168" y="221"/>
                    <a:pt x="1144" y="126"/>
                  </a:cubicBezTo>
                  <a:cubicBezTo>
                    <a:pt x="1124" y="47"/>
                    <a:pt x="1039" y="0"/>
                    <a:pt x="956"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91" name="Google Shape;3291;p58"/>
            <p:cNvSpPr/>
            <p:nvPr/>
          </p:nvSpPr>
          <p:spPr>
            <a:xfrm>
              <a:off x="5401037" y="2594943"/>
              <a:ext cx="179001" cy="168008"/>
            </a:xfrm>
            <a:custGeom>
              <a:avLst/>
              <a:gdLst/>
              <a:ahLst/>
              <a:cxnLst/>
              <a:rect b="b" l="l" r="r" t="t"/>
              <a:pathLst>
                <a:path extrusionOk="0" h="5410" w="5764">
                  <a:moveTo>
                    <a:pt x="3649" y="0"/>
                  </a:moveTo>
                  <a:cubicBezTo>
                    <a:pt x="2796" y="0"/>
                    <a:pt x="1947" y="331"/>
                    <a:pt x="1310" y="980"/>
                  </a:cubicBezTo>
                  <a:cubicBezTo>
                    <a:pt x="119" y="2147"/>
                    <a:pt x="0" y="4029"/>
                    <a:pt x="1024" y="5339"/>
                  </a:cubicBezTo>
                  <a:cubicBezTo>
                    <a:pt x="1072" y="5410"/>
                    <a:pt x="1119" y="5410"/>
                    <a:pt x="1167" y="5410"/>
                  </a:cubicBezTo>
                  <a:cubicBezTo>
                    <a:pt x="1215" y="5410"/>
                    <a:pt x="1238" y="5410"/>
                    <a:pt x="1286" y="5386"/>
                  </a:cubicBezTo>
                  <a:cubicBezTo>
                    <a:pt x="1358" y="5315"/>
                    <a:pt x="1381" y="5196"/>
                    <a:pt x="1310" y="5124"/>
                  </a:cubicBezTo>
                  <a:cubicBezTo>
                    <a:pt x="405" y="3957"/>
                    <a:pt x="500" y="2290"/>
                    <a:pt x="1572" y="1242"/>
                  </a:cubicBezTo>
                  <a:cubicBezTo>
                    <a:pt x="2147" y="668"/>
                    <a:pt x="2908" y="372"/>
                    <a:pt x="3671" y="372"/>
                  </a:cubicBezTo>
                  <a:cubicBezTo>
                    <a:pt x="4298" y="372"/>
                    <a:pt x="4927" y="572"/>
                    <a:pt x="5454" y="980"/>
                  </a:cubicBezTo>
                  <a:cubicBezTo>
                    <a:pt x="5484" y="1010"/>
                    <a:pt x="5522" y="1024"/>
                    <a:pt x="5561" y="1024"/>
                  </a:cubicBezTo>
                  <a:cubicBezTo>
                    <a:pt x="5616" y="1024"/>
                    <a:pt x="5674" y="998"/>
                    <a:pt x="5716" y="957"/>
                  </a:cubicBezTo>
                  <a:cubicBezTo>
                    <a:pt x="5763" y="885"/>
                    <a:pt x="5763" y="766"/>
                    <a:pt x="5668" y="695"/>
                  </a:cubicBezTo>
                  <a:cubicBezTo>
                    <a:pt x="5073" y="229"/>
                    <a:pt x="4360" y="0"/>
                    <a:pt x="364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92" name="Google Shape;3292;p58"/>
            <p:cNvSpPr/>
            <p:nvPr/>
          </p:nvSpPr>
          <p:spPr>
            <a:xfrm>
              <a:off x="5448365" y="2632737"/>
              <a:ext cx="179001" cy="167945"/>
            </a:xfrm>
            <a:custGeom>
              <a:avLst/>
              <a:gdLst/>
              <a:ahLst/>
              <a:cxnLst/>
              <a:rect b="b" l="l" r="r" t="t"/>
              <a:pathLst>
                <a:path extrusionOk="0" h="5408" w="5764">
                  <a:moveTo>
                    <a:pt x="4578" y="1"/>
                  </a:moveTo>
                  <a:cubicBezTo>
                    <a:pt x="4545" y="1"/>
                    <a:pt x="4511" y="9"/>
                    <a:pt x="4477" y="25"/>
                  </a:cubicBezTo>
                  <a:cubicBezTo>
                    <a:pt x="4406" y="97"/>
                    <a:pt x="4382" y="216"/>
                    <a:pt x="4454" y="287"/>
                  </a:cubicBezTo>
                  <a:cubicBezTo>
                    <a:pt x="5358" y="1454"/>
                    <a:pt x="5263" y="3145"/>
                    <a:pt x="4192" y="4193"/>
                  </a:cubicBezTo>
                  <a:cubicBezTo>
                    <a:pt x="3623" y="4762"/>
                    <a:pt x="2872" y="5050"/>
                    <a:pt x="2118" y="5050"/>
                  </a:cubicBezTo>
                  <a:cubicBezTo>
                    <a:pt x="1482" y="5050"/>
                    <a:pt x="844" y="4845"/>
                    <a:pt x="310" y="4431"/>
                  </a:cubicBezTo>
                  <a:cubicBezTo>
                    <a:pt x="280" y="4401"/>
                    <a:pt x="242" y="4388"/>
                    <a:pt x="202" y="4388"/>
                  </a:cubicBezTo>
                  <a:cubicBezTo>
                    <a:pt x="147" y="4388"/>
                    <a:pt x="89" y="4413"/>
                    <a:pt x="48" y="4455"/>
                  </a:cubicBezTo>
                  <a:cubicBezTo>
                    <a:pt x="0" y="4550"/>
                    <a:pt x="0" y="4645"/>
                    <a:pt x="95" y="4717"/>
                  </a:cubicBezTo>
                  <a:cubicBezTo>
                    <a:pt x="691" y="5193"/>
                    <a:pt x="1405" y="5407"/>
                    <a:pt x="2120" y="5407"/>
                  </a:cubicBezTo>
                  <a:cubicBezTo>
                    <a:pt x="2977" y="5407"/>
                    <a:pt x="3811" y="5074"/>
                    <a:pt x="4454" y="4455"/>
                  </a:cubicBezTo>
                  <a:cubicBezTo>
                    <a:pt x="5644" y="3264"/>
                    <a:pt x="5763" y="1383"/>
                    <a:pt x="4739" y="73"/>
                  </a:cubicBezTo>
                  <a:cubicBezTo>
                    <a:pt x="4693" y="27"/>
                    <a:pt x="4637" y="1"/>
                    <a:pt x="457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grpSp>
        <p:nvGrpSpPr>
          <p:cNvPr id="3293" name="Google Shape;3293;p58"/>
          <p:cNvGrpSpPr/>
          <p:nvPr/>
        </p:nvGrpSpPr>
        <p:grpSpPr>
          <a:xfrm>
            <a:off x="3193011" y="2124630"/>
            <a:ext cx="388281" cy="389026"/>
            <a:chOff x="4053561" y="1987880"/>
            <a:chExt cx="388281" cy="389026"/>
          </a:xfrm>
        </p:grpSpPr>
        <p:sp>
          <p:nvSpPr>
            <p:cNvPr id="3294" name="Google Shape;3294;p58"/>
            <p:cNvSpPr/>
            <p:nvPr/>
          </p:nvSpPr>
          <p:spPr>
            <a:xfrm>
              <a:off x="4053561" y="1987880"/>
              <a:ext cx="388281" cy="389026"/>
            </a:xfrm>
            <a:custGeom>
              <a:avLst/>
              <a:gdLst/>
              <a:ahLst/>
              <a:cxnLst/>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95" name="Google Shape;3295;p58"/>
            <p:cNvSpPr/>
            <p:nvPr/>
          </p:nvSpPr>
          <p:spPr>
            <a:xfrm>
              <a:off x="4217717" y="2098063"/>
              <a:ext cx="59936" cy="59936"/>
            </a:xfrm>
            <a:custGeom>
              <a:avLst/>
              <a:gdLst/>
              <a:ahLst/>
              <a:cxnLst/>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296" name="Google Shape;3296;p58"/>
            <p:cNvSpPr/>
            <p:nvPr/>
          </p:nvSpPr>
          <p:spPr>
            <a:xfrm>
              <a:off x="4199240" y="2168806"/>
              <a:ext cx="96923" cy="91985"/>
            </a:xfrm>
            <a:custGeom>
              <a:avLst/>
              <a:gdLst/>
              <a:ahLst/>
              <a:cxnLst/>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pic>
        <p:nvPicPr>
          <p:cNvPr id="3297" name="Google Shape;3297;p58"/>
          <p:cNvPicPr preferRelativeResize="0"/>
          <p:nvPr/>
        </p:nvPicPr>
        <p:blipFill rotWithShape="1">
          <a:blip r:embed="rId3">
            <a:alphaModFix/>
          </a:blip>
          <a:srcRect b="232" t="242"/>
          <a:stretch/>
        </p:blipFill>
        <p:spPr>
          <a:xfrm>
            <a:off x="1075550" y="1714200"/>
            <a:ext cx="1715100" cy="1715100"/>
          </a:xfrm>
          <a:prstGeom prst="ellipse">
            <a:avLst/>
          </a:prstGeom>
          <a:noFill/>
          <a:ln cap="flat" cmpd="sng" w="38100">
            <a:solidFill>
              <a:srgbClr val="FFFFFF"/>
            </a:solidFill>
            <a:prstDash val="solid"/>
            <a:round/>
            <a:headEnd len="sm" type="none" w="sm"/>
            <a:tailEnd len="sm" type="none" w="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1"/>
        <p:cNvGrpSpPr/>
        <p:nvPr/>
      </p:nvGrpSpPr>
      <p:grpSpPr>
        <a:xfrm>
          <a:off x="0" y="0"/>
          <a:ext cx="0" cy="0"/>
          <a:chOff x="0" y="0"/>
          <a:chExt cx="0" cy="0"/>
        </a:xfrm>
      </p:grpSpPr>
      <p:sp>
        <p:nvSpPr>
          <p:cNvPr id="3302" name="Google Shape;3302;p59"/>
          <p:cNvSpPr/>
          <p:nvPr/>
        </p:nvSpPr>
        <p:spPr>
          <a:xfrm>
            <a:off x="1542150" y="525850"/>
            <a:ext cx="5991900" cy="3388500"/>
          </a:xfrm>
          <a:prstGeom prst="wedgeRoundRectCallout">
            <a:avLst>
              <a:gd name="adj1" fmla="val -21303"/>
              <a:gd name="adj2" fmla="val 70200"/>
              <a:gd name="adj3" fmla="val 0"/>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03" name="Google Shape;3303;p59"/>
          <p:cNvSpPr txBox="1">
            <a:spLocks noGrp="1"/>
          </p:cNvSpPr>
          <p:nvPr>
            <p:ph type="title"/>
          </p:nvPr>
        </p:nvSpPr>
        <p:spPr>
          <a:xfrm>
            <a:off x="673475" y="-72537"/>
            <a:ext cx="5372700" cy="30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3600"/>
              <a:t>How might we…</a:t>
            </a:r>
            <a:endParaRPr sz="3600"/>
          </a:p>
        </p:txBody>
      </p:sp>
      <p:sp>
        <p:nvSpPr>
          <p:cNvPr id="3304" name="Google Shape;3304;p59"/>
          <p:cNvSpPr/>
          <p:nvPr/>
        </p:nvSpPr>
        <p:spPr>
          <a:xfrm>
            <a:off x="6912750" y="776575"/>
            <a:ext cx="2407127" cy="39612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9"/>
          <p:cNvSpPr/>
          <p:nvPr/>
        </p:nvSpPr>
        <p:spPr>
          <a:xfrm>
            <a:off x="7432638" y="1236457"/>
            <a:ext cx="2407127" cy="396121"/>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9"/>
          <p:cNvSpPr/>
          <p:nvPr/>
        </p:nvSpPr>
        <p:spPr>
          <a:xfrm>
            <a:off x="1945442" y="195561"/>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9"/>
          <p:cNvSpPr txBox="1"/>
          <p:nvPr/>
        </p:nvSpPr>
        <p:spPr>
          <a:xfrm>
            <a:off x="2335025" y="1853575"/>
            <a:ext cx="42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tillium Web"/>
              <a:ea typeface="Titillium Web"/>
              <a:cs typeface="Titillium Web"/>
              <a:sym typeface="Titillium Web"/>
            </a:endParaRPr>
          </a:p>
        </p:txBody>
      </p:sp>
      <p:sp>
        <p:nvSpPr>
          <p:cNvPr id="3308" name="Google Shape;3308;p59"/>
          <p:cNvSpPr txBox="1"/>
          <p:nvPr/>
        </p:nvSpPr>
        <p:spPr>
          <a:xfrm>
            <a:off x="2534475" y="1904250"/>
            <a:ext cx="374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tillium Web"/>
              <a:ea typeface="Titillium Web"/>
              <a:cs typeface="Titillium Web"/>
              <a:sym typeface="Titillium Web"/>
            </a:endParaRPr>
          </a:p>
        </p:txBody>
      </p:sp>
      <p:sp>
        <p:nvSpPr>
          <p:cNvPr id="3309" name="Google Shape;3309;p59"/>
          <p:cNvSpPr txBox="1"/>
          <p:nvPr/>
        </p:nvSpPr>
        <p:spPr>
          <a:xfrm>
            <a:off x="2405525" y="1912300"/>
            <a:ext cx="434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000" b="1">
                <a:latin typeface="Titillium Web"/>
                <a:ea typeface="Titillium Web"/>
                <a:cs typeface="Titillium Web"/>
                <a:sym typeface="Titillium Web"/>
              </a:rPr>
              <a:t>transport </a:t>
            </a:r>
            <a:r>
              <a:rPr lang="es-419" sz="2000">
                <a:latin typeface="Titillium Web"/>
                <a:ea typeface="Titillium Web"/>
                <a:cs typeface="Titillium Web"/>
                <a:sym typeface="Titillium Web"/>
              </a:rPr>
              <a:t>a museum or an exhibit into a person’s home?</a:t>
            </a:r>
            <a:endParaRPr sz="2000">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3"/>
        <p:cNvGrpSpPr/>
        <p:nvPr/>
      </p:nvGrpSpPr>
      <p:grpSpPr>
        <a:xfrm>
          <a:off x="0" y="0"/>
          <a:ext cx="0" cy="0"/>
          <a:chOff x="0" y="0"/>
          <a:chExt cx="0" cy="0"/>
        </a:xfrm>
      </p:grpSpPr>
      <p:sp>
        <p:nvSpPr>
          <p:cNvPr id="2854" name="Google Shape;2854;p42"/>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Team Introduction</a:t>
            </a:r>
            <a:endParaRPr/>
          </a:p>
        </p:txBody>
      </p:sp>
      <p:grpSp>
        <p:nvGrpSpPr>
          <p:cNvPr id="2855" name="Google Shape;2855;p42"/>
          <p:cNvGrpSpPr/>
          <p:nvPr/>
        </p:nvGrpSpPr>
        <p:grpSpPr>
          <a:xfrm>
            <a:off x="4042631" y="2584967"/>
            <a:ext cx="1185847" cy="953648"/>
            <a:chOff x="3880218" y="2411067"/>
            <a:chExt cx="1185847" cy="953648"/>
          </a:xfrm>
        </p:grpSpPr>
        <p:sp>
          <p:nvSpPr>
            <p:cNvPr id="2856" name="Google Shape;2856;p42"/>
            <p:cNvSpPr/>
            <p:nvPr/>
          </p:nvSpPr>
          <p:spPr>
            <a:xfrm>
              <a:off x="4380407" y="2759459"/>
              <a:ext cx="183231" cy="183152"/>
            </a:xfrm>
            <a:custGeom>
              <a:avLst/>
              <a:gdLst/>
              <a:ahLst/>
              <a:cxnLst/>
              <a:rect l="l" t="t" r="r" b="b"/>
              <a:pathLst>
                <a:path w="1954" h="1953" extrusionOk="0">
                  <a:moveTo>
                    <a:pt x="977" y="0"/>
                  </a:moveTo>
                  <a:cubicBezTo>
                    <a:pt x="453" y="0"/>
                    <a:pt x="1" y="453"/>
                    <a:pt x="1" y="976"/>
                  </a:cubicBezTo>
                  <a:cubicBezTo>
                    <a:pt x="1" y="1500"/>
                    <a:pt x="453" y="1953"/>
                    <a:pt x="977" y="1953"/>
                  </a:cubicBezTo>
                  <a:cubicBezTo>
                    <a:pt x="1501" y="1953"/>
                    <a:pt x="1954" y="1500"/>
                    <a:pt x="1954" y="976"/>
                  </a:cubicBezTo>
                  <a:cubicBezTo>
                    <a:pt x="1954" y="905"/>
                    <a:pt x="1930" y="810"/>
                    <a:pt x="1906" y="738"/>
                  </a:cubicBezTo>
                  <a:cubicBezTo>
                    <a:pt x="1885" y="656"/>
                    <a:pt x="1811" y="591"/>
                    <a:pt x="1729" y="591"/>
                  </a:cubicBezTo>
                  <a:cubicBezTo>
                    <a:pt x="1717" y="591"/>
                    <a:pt x="1704" y="592"/>
                    <a:pt x="1692" y="595"/>
                  </a:cubicBezTo>
                  <a:cubicBezTo>
                    <a:pt x="1596" y="619"/>
                    <a:pt x="1525" y="738"/>
                    <a:pt x="1573" y="834"/>
                  </a:cubicBezTo>
                  <a:cubicBezTo>
                    <a:pt x="1573" y="881"/>
                    <a:pt x="1573" y="929"/>
                    <a:pt x="1573" y="976"/>
                  </a:cubicBezTo>
                  <a:cubicBezTo>
                    <a:pt x="1573" y="1310"/>
                    <a:pt x="1311" y="1572"/>
                    <a:pt x="977" y="1572"/>
                  </a:cubicBezTo>
                  <a:cubicBezTo>
                    <a:pt x="644" y="1572"/>
                    <a:pt x="382" y="1310"/>
                    <a:pt x="382" y="976"/>
                  </a:cubicBezTo>
                  <a:cubicBezTo>
                    <a:pt x="382" y="643"/>
                    <a:pt x="644" y="381"/>
                    <a:pt x="977" y="381"/>
                  </a:cubicBezTo>
                  <a:lnTo>
                    <a:pt x="1120" y="381"/>
                  </a:lnTo>
                  <a:cubicBezTo>
                    <a:pt x="1141" y="385"/>
                    <a:pt x="1160" y="387"/>
                    <a:pt x="1179" y="387"/>
                  </a:cubicBezTo>
                  <a:cubicBezTo>
                    <a:pt x="1270" y="387"/>
                    <a:pt x="1339" y="341"/>
                    <a:pt x="1358" y="262"/>
                  </a:cubicBezTo>
                  <a:cubicBezTo>
                    <a:pt x="1382" y="167"/>
                    <a:pt x="1311" y="72"/>
                    <a:pt x="1215" y="48"/>
                  </a:cubicBezTo>
                  <a:cubicBezTo>
                    <a:pt x="1144" y="24"/>
                    <a:pt x="1072" y="0"/>
                    <a:pt x="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3880218" y="2576307"/>
              <a:ext cx="1185847" cy="623168"/>
            </a:xfrm>
            <a:custGeom>
              <a:avLst/>
              <a:gdLst/>
              <a:ahLst/>
              <a:cxnLst/>
              <a:rect l="l" t="t" r="r" b="b"/>
              <a:pathLst>
                <a:path w="12646" h="6645" extrusionOk="0">
                  <a:moveTo>
                    <a:pt x="6311" y="0"/>
                  </a:moveTo>
                  <a:cubicBezTo>
                    <a:pt x="4620" y="0"/>
                    <a:pt x="2977" y="548"/>
                    <a:pt x="1572" y="1596"/>
                  </a:cubicBezTo>
                  <a:cubicBezTo>
                    <a:pt x="1477" y="1667"/>
                    <a:pt x="1453" y="1786"/>
                    <a:pt x="1525" y="1858"/>
                  </a:cubicBezTo>
                  <a:cubicBezTo>
                    <a:pt x="1555" y="1904"/>
                    <a:pt x="1616" y="1930"/>
                    <a:pt x="1681" y="1930"/>
                  </a:cubicBezTo>
                  <a:cubicBezTo>
                    <a:pt x="1716" y="1930"/>
                    <a:pt x="1753" y="1922"/>
                    <a:pt x="1786" y="1905"/>
                  </a:cubicBezTo>
                  <a:cubicBezTo>
                    <a:pt x="3120" y="905"/>
                    <a:pt x="4692" y="358"/>
                    <a:pt x="6311" y="358"/>
                  </a:cubicBezTo>
                  <a:cubicBezTo>
                    <a:pt x="8455" y="358"/>
                    <a:pt x="10526" y="1310"/>
                    <a:pt x="12074" y="3025"/>
                  </a:cubicBezTo>
                  <a:cubicBezTo>
                    <a:pt x="12241" y="3191"/>
                    <a:pt x="12241" y="3453"/>
                    <a:pt x="12074" y="3620"/>
                  </a:cubicBezTo>
                  <a:cubicBezTo>
                    <a:pt x="10526" y="5335"/>
                    <a:pt x="8478" y="6263"/>
                    <a:pt x="6311" y="6263"/>
                  </a:cubicBezTo>
                  <a:cubicBezTo>
                    <a:pt x="4168" y="6263"/>
                    <a:pt x="2120" y="5335"/>
                    <a:pt x="548" y="3620"/>
                  </a:cubicBezTo>
                  <a:cubicBezTo>
                    <a:pt x="381" y="3453"/>
                    <a:pt x="381" y="3191"/>
                    <a:pt x="548" y="3025"/>
                  </a:cubicBezTo>
                  <a:cubicBezTo>
                    <a:pt x="739" y="2787"/>
                    <a:pt x="953" y="2572"/>
                    <a:pt x="1191" y="2382"/>
                  </a:cubicBezTo>
                  <a:cubicBezTo>
                    <a:pt x="1263" y="2310"/>
                    <a:pt x="1263" y="2191"/>
                    <a:pt x="1191" y="2120"/>
                  </a:cubicBezTo>
                  <a:cubicBezTo>
                    <a:pt x="1167" y="2084"/>
                    <a:pt x="1126" y="2066"/>
                    <a:pt x="1081" y="2066"/>
                  </a:cubicBezTo>
                  <a:cubicBezTo>
                    <a:pt x="1036" y="2066"/>
                    <a:pt x="989" y="2084"/>
                    <a:pt x="953" y="2120"/>
                  </a:cubicBezTo>
                  <a:cubicBezTo>
                    <a:pt x="715" y="2310"/>
                    <a:pt x="477" y="2525"/>
                    <a:pt x="286" y="2763"/>
                  </a:cubicBezTo>
                  <a:cubicBezTo>
                    <a:pt x="0" y="3072"/>
                    <a:pt x="0" y="3572"/>
                    <a:pt x="286" y="3882"/>
                  </a:cubicBezTo>
                  <a:cubicBezTo>
                    <a:pt x="1906" y="5644"/>
                    <a:pt x="4049" y="6645"/>
                    <a:pt x="6311" y="6645"/>
                  </a:cubicBezTo>
                  <a:cubicBezTo>
                    <a:pt x="8574" y="6645"/>
                    <a:pt x="10717" y="5644"/>
                    <a:pt x="12360" y="3882"/>
                  </a:cubicBezTo>
                  <a:cubicBezTo>
                    <a:pt x="12646" y="3572"/>
                    <a:pt x="12646" y="3072"/>
                    <a:pt x="12360" y="2763"/>
                  </a:cubicBezTo>
                  <a:cubicBezTo>
                    <a:pt x="10717" y="977"/>
                    <a:pt x="8574" y="0"/>
                    <a:pt x="6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4454113" y="2411067"/>
              <a:ext cx="35821" cy="107284"/>
            </a:xfrm>
            <a:custGeom>
              <a:avLst/>
              <a:gdLst/>
              <a:ahLst/>
              <a:cxnLst/>
              <a:rect l="l" t="t" r="r" b="b"/>
              <a:pathLst>
                <a:path w="382" h="1144" extrusionOk="0">
                  <a:moveTo>
                    <a:pt x="191" y="0"/>
                  </a:moveTo>
                  <a:cubicBezTo>
                    <a:pt x="96" y="0"/>
                    <a:pt x="1" y="95"/>
                    <a:pt x="1" y="191"/>
                  </a:cubicBezTo>
                  <a:lnTo>
                    <a:pt x="1" y="976"/>
                  </a:lnTo>
                  <a:cubicBezTo>
                    <a:pt x="1" y="1072"/>
                    <a:pt x="96" y="1143"/>
                    <a:pt x="191" y="1143"/>
                  </a:cubicBezTo>
                  <a:cubicBezTo>
                    <a:pt x="286" y="1143"/>
                    <a:pt x="382" y="1072"/>
                    <a:pt x="382" y="976"/>
                  </a:cubicBezTo>
                  <a:lnTo>
                    <a:pt x="382" y="191"/>
                  </a:lnTo>
                  <a:cubicBezTo>
                    <a:pt x="382" y="95"/>
                    <a:pt x="286"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4230838" y="2466022"/>
              <a:ext cx="58139" cy="72398"/>
            </a:xfrm>
            <a:custGeom>
              <a:avLst/>
              <a:gdLst/>
              <a:ahLst/>
              <a:cxnLst/>
              <a:rect l="l" t="t" r="r" b="b"/>
              <a:pathLst>
                <a:path w="620" h="772" extrusionOk="0">
                  <a:moveTo>
                    <a:pt x="210" y="1"/>
                  </a:moveTo>
                  <a:cubicBezTo>
                    <a:pt x="188" y="1"/>
                    <a:pt x="166" y="4"/>
                    <a:pt x="143" y="9"/>
                  </a:cubicBezTo>
                  <a:cubicBezTo>
                    <a:pt x="48" y="57"/>
                    <a:pt x="0" y="176"/>
                    <a:pt x="48" y="271"/>
                  </a:cubicBezTo>
                  <a:lnTo>
                    <a:pt x="262" y="652"/>
                  </a:lnTo>
                  <a:cubicBezTo>
                    <a:pt x="286" y="724"/>
                    <a:pt x="357" y="771"/>
                    <a:pt x="429" y="771"/>
                  </a:cubicBezTo>
                  <a:cubicBezTo>
                    <a:pt x="453" y="771"/>
                    <a:pt x="477" y="748"/>
                    <a:pt x="500" y="748"/>
                  </a:cubicBezTo>
                  <a:cubicBezTo>
                    <a:pt x="596" y="700"/>
                    <a:pt x="619" y="581"/>
                    <a:pt x="572" y="486"/>
                  </a:cubicBezTo>
                  <a:lnTo>
                    <a:pt x="381" y="105"/>
                  </a:lnTo>
                  <a:cubicBezTo>
                    <a:pt x="345" y="32"/>
                    <a:pt x="281"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4655164" y="2466866"/>
              <a:ext cx="55888" cy="71554"/>
            </a:xfrm>
            <a:custGeom>
              <a:avLst/>
              <a:gdLst/>
              <a:ahLst/>
              <a:cxnLst/>
              <a:rect l="l" t="t" r="r" b="b"/>
              <a:pathLst>
                <a:path w="596" h="763" extrusionOk="0">
                  <a:moveTo>
                    <a:pt x="383" y="0"/>
                  </a:moveTo>
                  <a:cubicBezTo>
                    <a:pt x="323" y="0"/>
                    <a:pt x="270" y="32"/>
                    <a:pt x="238" y="96"/>
                  </a:cubicBezTo>
                  <a:lnTo>
                    <a:pt x="24" y="500"/>
                  </a:lnTo>
                  <a:cubicBezTo>
                    <a:pt x="0" y="572"/>
                    <a:pt x="24" y="691"/>
                    <a:pt x="119" y="739"/>
                  </a:cubicBezTo>
                  <a:cubicBezTo>
                    <a:pt x="143" y="739"/>
                    <a:pt x="167" y="762"/>
                    <a:pt x="191" y="762"/>
                  </a:cubicBezTo>
                  <a:cubicBezTo>
                    <a:pt x="262" y="762"/>
                    <a:pt x="333" y="715"/>
                    <a:pt x="357" y="643"/>
                  </a:cubicBezTo>
                  <a:lnTo>
                    <a:pt x="572" y="262"/>
                  </a:lnTo>
                  <a:cubicBezTo>
                    <a:pt x="595" y="167"/>
                    <a:pt x="572" y="72"/>
                    <a:pt x="476" y="24"/>
                  </a:cubicBezTo>
                  <a:cubicBezTo>
                    <a:pt x="445" y="8"/>
                    <a:pt x="413"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4253156" y="2667836"/>
              <a:ext cx="437824" cy="437859"/>
            </a:xfrm>
            <a:custGeom>
              <a:avLst/>
              <a:gdLst/>
              <a:ahLst/>
              <a:cxnLst/>
              <a:rect l="l" t="t" r="r" b="b"/>
              <a:pathLst>
                <a:path w="4669" h="4669" extrusionOk="0">
                  <a:moveTo>
                    <a:pt x="1863" y="3635"/>
                  </a:moveTo>
                  <a:cubicBezTo>
                    <a:pt x="1878" y="3635"/>
                    <a:pt x="1893" y="3638"/>
                    <a:pt x="1906" y="3644"/>
                  </a:cubicBezTo>
                  <a:cubicBezTo>
                    <a:pt x="2048" y="3680"/>
                    <a:pt x="2191" y="3698"/>
                    <a:pt x="2334" y="3698"/>
                  </a:cubicBezTo>
                  <a:cubicBezTo>
                    <a:pt x="2477" y="3698"/>
                    <a:pt x="2620" y="3680"/>
                    <a:pt x="2763" y="3644"/>
                  </a:cubicBezTo>
                  <a:cubicBezTo>
                    <a:pt x="2834" y="3644"/>
                    <a:pt x="2906" y="3644"/>
                    <a:pt x="2953" y="3692"/>
                  </a:cubicBezTo>
                  <a:lnTo>
                    <a:pt x="3358" y="4049"/>
                  </a:lnTo>
                  <a:cubicBezTo>
                    <a:pt x="3049" y="4216"/>
                    <a:pt x="2715" y="4311"/>
                    <a:pt x="2334" y="4311"/>
                  </a:cubicBezTo>
                  <a:cubicBezTo>
                    <a:pt x="1977" y="4311"/>
                    <a:pt x="1620" y="4216"/>
                    <a:pt x="1334" y="4049"/>
                  </a:cubicBezTo>
                  <a:lnTo>
                    <a:pt x="1739" y="3692"/>
                  </a:lnTo>
                  <a:cubicBezTo>
                    <a:pt x="1774" y="3657"/>
                    <a:pt x="1821" y="3635"/>
                    <a:pt x="1863" y="3635"/>
                  </a:cubicBezTo>
                  <a:close/>
                  <a:moveTo>
                    <a:pt x="2334" y="1"/>
                  </a:moveTo>
                  <a:cubicBezTo>
                    <a:pt x="1048" y="1"/>
                    <a:pt x="0" y="1049"/>
                    <a:pt x="0" y="2334"/>
                  </a:cubicBezTo>
                  <a:cubicBezTo>
                    <a:pt x="0" y="3620"/>
                    <a:pt x="1048" y="4668"/>
                    <a:pt x="2334" y="4668"/>
                  </a:cubicBezTo>
                  <a:cubicBezTo>
                    <a:pt x="3620" y="4668"/>
                    <a:pt x="4668" y="3620"/>
                    <a:pt x="4668" y="2334"/>
                  </a:cubicBezTo>
                  <a:cubicBezTo>
                    <a:pt x="4668" y="1882"/>
                    <a:pt x="4549" y="1453"/>
                    <a:pt x="4287" y="1072"/>
                  </a:cubicBezTo>
                  <a:cubicBezTo>
                    <a:pt x="4258" y="1015"/>
                    <a:pt x="4203" y="983"/>
                    <a:pt x="4148" y="983"/>
                  </a:cubicBezTo>
                  <a:cubicBezTo>
                    <a:pt x="4113" y="983"/>
                    <a:pt x="4077" y="997"/>
                    <a:pt x="4049" y="1025"/>
                  </a:cubicBezTo>
                  <a:cubicBezTo>
                    <a:pt x="3954" y="1072"/>
                    <a:pt x="3930" y="1191"/>
                    <a:pt x="3977" y="1263"/>
                  </a:cubicBezTo>
                  <a:cubicBezTo>
                    <a:pt x="4192" y="1596"/>
                    <a:pt x="4311" y="1953"/>
                    <a:pt x="4311" y="2334"/>
                  </a:cubicBezTo>
                  <a:cubicBezTo>
                    <a:pt x="4311" y="2930"/>
                    <a:pt x="4049" y="3454"/>
                    <a:pt x="3644" y="3811"/>
                  </a:cubicBezTo>
                  <a:lnTo>
                    <a:pt x="3168" y="3406"/>
                  </a:lnTo>
                  <a:cubicBezTo>
                    <a:pt x="3079" y="3318"/>
                    <a:pt x="2939" y="3269"/>
                    <a:pt x="2804" y="3269"/>
                  </a:cubicBezTo>
                  <a:cubicBezTo>
                    <a:pt x="2757" y="3269"/>
                    <a:pt x="2711" y="3275"/>
                    <a:pt x="2668" y="3287"/>
                  </a:cubicBezTo>
                  <a:cubicBezTo>
                    <a:pt x="2560" y="3323"/>
                    <a:pt x="2447" y="3341"/>
                    <a:pt x="2334" y="3341"/>
                  </a:cubicBezTo>
                  <a:cubicBezTo>
                    <a:pt x="2221" y="3341"/>
                    <a:pt x="2108" y="3323"/>
                    <a:pt x="2001" y="3287"/>
                  </a:cubicBezTo>
                  <a:cubicBezTo>
                    <a:pt x="1952" y="3275"/>
                    <a:pt x="1902" y="3269"/>
                    <a:pt x="1854" y="3269"/>
                  </a:cubicBezTo>
                  <a:cubicBezTo>
                    <a:pt x="1715" y="3269"/>
                    <a:pt x="1583" y="3318"/>
                    <a:pt x="1477" y="3406"/>
                  </a:cubicBezTo>
                  <a:lnTo>
                    <a:pt x="1024" y="3811"/>
                  </a:lnTo>
                  <a:cubicBezTo>
                    <a:pt x="620" y="3454"/>
                    <a:pt x="358" y="2930"/>
                    <a:pt x="358" y="2334"/>
                  </a:cubicBezTo>
                  <a:cubicBezTo>
                    <a:pt x="358" y="1263"/>
                    <a:pt x="1239" y="382"/>
                    <a:pt x="2334" y="382"/>
                  </a:cubicBezTo>
                  <a:cubicBezTo>
                    <a:pt x="2715" y="382"/>
                    <a:pt x="3096" y="477"/>
                    <a:pt x="3406" y="691"/>
                  </a:cubicBezTo>
                  <a:cubicBezTo>
                    <a:pt x="3440" y="708"/>
                    <a:pt x="3476" y="716"/>
                    <a:pt x="3512" y="716"/>
                  </a:cubicBezTo>
                  <a:cubicBezTo>
                    <a:pt x="3577" y="716"/>
                    <a:pt x="3637" y="690"/>
                    <a:pt x="3668" y="644"/>
                  </a:cubicBezTo>
                  <a:cubicBezTo>
                    <a:pt x="3715" y="548"/>
                    <a:pt x="3692" y="429"/>
                    <a:pt x="3620" y="382"/>
                  </a:cubicBezTo>
                  <a:cubicBezTo>
                    <a:pt x="3239" y="144"/>
                    <a:pt x="2787" y="1"/>
                    <a:pt x="2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4454113" y="3255179"/>
              <a:ext cx="35821" cy="109535"/>
            </a:xfrm>
            <a:custGeom>
              <a:avLst/>
              <a:gdLst/>
              <a:ahLst/>
              <a:cxnLst/>
              <a:rect l="l" t="t" r="r" b="b"/>
              <a:pathLst>
                <a:path w="382" h="1168" extrusionOk="0">
                  <a:moveTo>
                    <a:pt x="191" y="1"/>
                  </a:moveTo>
                  <a:cubicBezTo>
                    <a:pt x="96" y="1"/>
                    <a:pt x="1" y="96"/>
                    <a:pt x="1" y="191"/>
                  </a:cubicBezTo>
                  <a:lnTo>
                    <a:pt x="1" y="977"/>
                  </a:lnTo>
                  <a:cubicBezTo>
                    <a:pt x="1" y="1073"/>
                    <a:pt x="96" y="1168"/>
                    <a:pt x="191" y="1168"/>
                  </a:cubicBezTo>
                  <a:cubicBezTo>
                    <a:pt x="286" y="1168"/>
                    <a:pt x="382" y="1073"/>
                    <a:pt x="382" y="977"/>
                  </a:cubicBezTo>
                  <a:lnTo>
                    <a:pt x="382" y="191"/>
                  </a:lnTo>
                  <a:cubicBezTo>
                    <a:pt x="382" y="96"/>
                    <a:pt x="286"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4655164" y="3237736"/>
              <a:ext cx="55888" cy="71179"/>
            </a:xfrm>
            <a:custGeom>
              <a:avLst/>
              <a:gdLst/>
              <a:ahLst/>
              <a:cxnLst/>
              <a:rect l="l" t="t" r="r" b="b"/>
              <a:pathLst>
                <a:path w="596" h="759" extrusionOk="0">
                  <a:moveTo>
                    <a:pt x="202" y="1"/>
                  </a:moveTo>
                  <a:cubicBezTo>
                    <a:pt x="174" y="1"/>
                    <a:pt x="146" y="7"/>
                    <a:pt x="119" y="20"/>
                  </a:cubicBezTo>
                  <a:cubicBezTo>
                    <a:pt x="24" y="68"/>
                    <a:pt x="0" y="163"/>
                    <a:pt x="24" y="258"/>
                  </a:cubicBezTo>
                  <a:lnTo>
                    <a:pt x="238" y="663"/>
                  </a:lnTo>
                  <a:cubicBezTo>
                    <a:pt x="262" y="711"/>
                    <a:pt x="333" y="758"/>
                    <a:pt x="405" y="758"/>
                  </a:cubicBezTo>
                  <a:cubicBezTo>
                    <a:pt x="429" y="758"/>
                    <a:pt x="452" y="758"/>
                    <a:pt x="476" y="735"/>
                  </a:cubicBezTo>
                  <a:cubicBezTo>
                    <a:pt x="572" y="687"/>
                    <a:pt x="595" y="592"/>
                    <a:pt x="572" y="496"/>
                  </a:cubicBezTo>
                  <a:lnTo>
                    <a:pt x="357" y="92"/>
                  </a:lnTo>
                  <a:cubicBezTo>
                    <a:pt x="340" y="40"/>
                    <a:pt x="273"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4230838" y="3237736"/>
              <a:ext cx="58139" cy="71179"/>
            </a:xfrm>
            <a:custGeom>
              <a:avLst/>
              <a:gdLst/>
              <a:ahLst/>
              <a:cxnLst/>
              <a:rect l="l" t="t" r="r" b="b"/>
              <a:pathLst>
                <a:path w="620" h="759" extrusionOk="0">
                  <a:moveTo>
                    <a:pt x="422" y="1"/>
                  </a:moveTo>
                  <a:cubicBezTo>
                    <a:pt x="356" y="1"/>
                    <a:pt x="297" y="40"/>
                    <a:pt x="262" y="92"/>
                  </a:cubicBezTo>
                  <a:lnTo>
                    <a:pt x="48" y="496"/>
                  </a:lnTo>
                  <a:cubicBezTo>
                    <a:pt x="0" y="592"/>
                    <a:pt x="48" y="687"/>
                    <a:pt x="143" y="735"/>
                  </a:cubicBezTo>
                  <a:cubicBezTo>
                    <a:pt x="167" y="758"/>
                    <a:pt x="191" y="758"/>
                    <a:pt x="215" y="758"/>
                  </a:cubicBezTo>
                  <a:cubicBezTo>
                    <a:pt x="286" y="758"/>
                    <a:pt x="357" y="735"/>
                    <a:pt x="381" y="663"/>
                  </a:cubicBezTo>
                  <a:lnTo>
                    <a:pt x="572" y="258"/>
                  </a:lnTo>
                  <a:cubicBezTo>
                    <a:pt x="619" y="163"/>
                    <a:pt x="596" y="68"/>
                    <a:pt x="500" y="20"/>
                  </a:cubicBezTo>
                  <a:cubicBezTo>
                    <a:pt x="474" y="7"/>
                    <a:pt x="447" y="1"/>
                    <a:pt x="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65" name="Google Shape;2865;p42"/>
          <p:cNvPicPr preferRelativeResize="0"/>
          <p:nvPr/>
        </p:nvPicPr>
        <p:blipFill rotWithShape="1">
          <a:blip r:embed="rId3">
            <a:alphaModFix/>
          </a:blip>
          <a:srcRect/>
          <a:stretch/>
        </p:blipFill>
        <p:spPr>
          <a:xfrm>
            <a:off x="1313138" y="1635125"/>
            <a:ext cx="1308300" cy="1308300"/>
          </a:xfrm>
          <a:prstGeom prst="ellipse">
            <a:avLst/>
          </a:prstGeom>
          <a:noFill/>
          <a:ln w="38100" cap="flat" cmpd="sng">
            <a:solidFill>
              <a:srgbClr val="FFFFFF"/>
            </a:solidFill>
            <a:prstDash val="solid"/>
            <a:round/>
            <a:headEnd type="none" w="sm" len="sm"/>
            <a:tailEnd type="none" w="sm" len="sm"/>
          </a:ln>
        </p:spPr>
      </p:pic>
      <p:sp>
        <p:nvSpPr>
          <p:cNvPr id="2866" name="Google Shape;2866;p42"/>
          <p:cNvSpPr txBox="1"/>
          <p:nvPr/>
        </p:nvSpPr>
        <p:spPr>
          <a:xfrm>
            <a:off x="1180538" y="3386885"/>
            <a:ext cx="1573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b="1">
                <a:solidFill>
                  <a:srgbClr val="212121"/>
                </a:solidFill>
                <a:latin typeface="Elsie Swash Caps"/>
                <a:ea typeface="Elsie Swash Caps"/>
                <a:cs typeface="Elsie Swash Caps"/>
                <a:sym typeface="Elsie Swash Caps"/>
              </a:rPr>
              <a:t>Janine </a:t>
            </a:r>
            <a:endParaRPr sz="1500" b="1">
              <a:solidFill>
                <a:srgbClr val="212121"/>
              </a:solidFill>
              <a:latin typeface="Elsie Swash Caps"/>
              <a:ea typeface="Elsie Swash Caps"/>
              <a:cs typeface="Elsie Swash Caps"/>
              <a:sym typeface="Elsie Swash Caps"/>
            </a:endParaRPr>
          </a:p>
          <a:p>
            <a:pPr marL="0" lvl="0" indent="0" algn="ctr" rtl="0">
              <a:spcBef>
                <a:spcPts val="0"/>
              </a:spcBef>
              <a:spcAft>
                <a:spcPts val="0"/>
              </a:spcAft>
              <a:buNone/>
            </a:pPr>
            <a:r>
              <a:rPr lang="es-419" sz="1500" b="1">
                <a:solidFill>
                  <a:srgbClr val="212121"/>
                </a:solidFill>
                <a:latin typeface="Elsie Swash Caps"/>
                <a:ea typeface="Elsie Swash Caps"/>
                <a:cs typeface="Elsie Swash Caps"/>
                <a:sym typeface="Elsie Swash Caps"/>
              </a:rPr>
              <a:t>Fleming</a:t>
            </a:r>
            <a:endParaRPr sz="1500" b="1">
              <a:solidFill>
                <a:srgbClr val="212121"/>
              </a:solidFill>
              <a:latin typeface="Elsie Swash Caps"/>
              <a:ea typeface="Elsie Swash Caps"/>
              <a:cs typeface="Elsie Swash Caps"/>
              <a:sym typeface="Elsie Swash Caps"/>
            </a:endParaRPr>
          </a:p>
        </p:txBody>
      </p:sp>
      <p:pic>
        <p:nvPicPr>
          <p:cNvPr id="2867" name="Google Shape;2867;p42"/>
          <p:cNvPicPr preferRelativeResize="0"/>
          <p:nvPr/>
        </p:nvPicPr>
        <p:blipFill rotWithShape="1">
          <a:blip r:embed="rId4">
            <a:alphaModFix/>
          </a:blip>
          <a:srcRect/>
          <a:stretch/>
        </p:blipFill>
        <p:spPr>
          <a:xfrm>
            <a:off x="6522562" y="1622888"/>
            <a:ext cx="1308300" cy="1308300"/>
          </a:xfrm>
          <a:prstGeom prst="ellipse">
            <a:avLst/>
          </a:prstGeom>
          <a:noFill/>
          <a:ln w="38100" cap="flat" cmpd="sng">
            <a:solidFill>
              <a:srgbClr val="FFFFFF"/>
            </a:solidFill>
            <a:prstDash val="solid"/>
            <a:round/>
            <a:headEnd type="none" w="sm" len="sm"/>
            <a:tailEnd type="none" w="sm" len="sm"/>
          </a:ln>
        </p:spPr>
      </p:pic>
      <p:sp>
        <p:nvSpPr>
          <p:cNvPr id="2868" name="Google Shape;2868;p42"/>
          <p:cNvSpPr/>
          <p:nvPr/>
        </p:nvSpPr>
        <p:spPr>
          <a:xfrm>
            <a:off x="1698488" y="2683234"/>
            <a:ext cx="548700" cy="548700"/>
          </a:xfrm>
          <a:prstGeom prst="ellipse">
            <a:avLst/>
          </a:prstGeom>
          <a:solidFill>
            <a:srgbClr val="FFC54D"/>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6902363" y="2652497"/>
            <a:ext cx="548700" cy="548700"/>
          </a:xfrm>
          <a:prstGeom prst="ellipse">
            <a:avLst/>
          </a:prstGeom>
          <a:solidFill>
            <a:srgbClr val="5DBDF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0" name="Google Shape;2870;p42"/>
          <p:cNvPicPr preferRelativeResize="0"/>
          <p:nvPr/>
        </p:nvPicPr>
        <p:blipFill rotWithShape="1">
          <a:blip r:embed="rId5">
            <a:alphaModFix/>
          </a:blip>
          <a:srcRect/>
          <a:stretch/>
        </p:blipFill>
        <p:spPr>
          <a:xfrm>
            <a:off x="3053313" y="1653650"/>
            <a:ext cx="1308300" cy="1308300"/>
          </a:xfrm>
          <a:prstGeom prst="ellipse">
            <a:avLst/>
          </a:prstGeom>
          <a:noFill/>
          <a:ln w="38100" cap="flat" cmpd="sng">
            <a:solidFill>
              <a:srgbClr val="FFFFFF"/>
            </a:solidFill>
            <a:prstDash val="solid"/>
            <a:round/>
            <a:headEnd type="none" w="sm" len="sm"/>
            <a:tailEnd type="none" w="sm" len="sm"/>
          </a:ln>
        </p:spPr>
      </p:pic>
      <p:sp>
        <p:nvSpPr>
          <p:cNvPr id="2871" name="Google Shape;2871;p42"/>
          <p:cNvSpPr txBox="1"/>
          <p:nvPr/>
        </p:nvSpPr>
        <p:spPr>
          <a:xfrm>
            <a:off x="2920713" y="3405410"/>
            <a:ext cx="1573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b="1">
                <a:latin typeface="Elsie Swash Caps"/>
                <a:ea typeface="Elsie Swash Caps"/>
                <a:cs typeface="Elsie Swash Caps"/>
                <a:sym typeface="Elsie Swash Caps"/>
              </a:rPr>
              <a:t>Elizabeth Fitzgerald</a:t>
            </a:r>
            <a:endParaRPr sz="1500" b="1">
              <a:latin typeface="Elsie Swash Caps"/>
              <a:ea typeface="Elsie Swash Caps"/>
              <a:cs typeface="Elsie Swash Caps"/>
              <a:sym typeface="Elsie Swash Caps"/>
            </a:endParaRPr>
          </a:p>
        </p:txBody>
      </p:sp>
      <p:sp>
        <p:nvSpPr>
          <p:cNvPr id="2872" name="Google Shape;2872;p42"/>
          <p:cNvSpPr/>
          <p:nvPr/>
        </p:nvSpPr>
        <p:spPr>
          <a:xfrm>
            <a:off x="3433113" y="2683234"/>
            <a:ext cx="548700" cy="548700"/>
          </a:xfrm>
          <a:prstGeom prst="ellipse">
            <a:avLst/>
          </a:prstGeom>
          <a:solidFill>
            <a:srgbClr val="FF7ACB"/>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3" name="Google Shape;2873;p42"/>
          <p:cNvPicPr preferRelativeResize="0"/>
          <p:nvPr/>
        </p:nvPicPr>
        <p:blipFill rotWithShape="1">
          <a:blip r:embed="rId6">
            <a:alphaModFix/>
          </a:blip>
          <a:srcRect/>
          <a:stretch/>
        </p:blipFill>
        <p:spPr>
          <a:xfrm>
            <a:off x="4787925" y="1622900"/>
            <a:ext cx="1308300" cy="1308300"/>
          </a:xfrm>
          <a:prstGeom prst="ellipse">
            <a:avLst/>
          </a:prstGeom>
          <a:noFill/>
          <a:ln w="38100" cap="flat" cmpd="sng">
            <a:solidFill>
              <a:srgbClr val="FFFFFF"/>
            </a:solidFill>
            <a:prstDash val="solid"/>
            <a:round/>
            <a:headEnd type="none" w="sm" len="sm"/>
            <a:tailEnd type="none" w="sm" len="sm"/>
          </a:ln>
        </p:spPr>
      </p:pic>
      <p:sp>
        <p:nvSpPr>
          <p:cNvPr id="2874" name="Google Shape;2874;p42"/>
          <p:cNvSpPr txBox="1"/>
          <p:nvPr/>
        </p:nvSpPr>
        <p:spPr>
          <a:xfrm>
            <a:off x="4655325" y="3374660"/>
            <a:ext cx="1573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b="1">
                <a:latin typeface="Elsie Swash Caps"/>
                <a:ea typeface="Elsie Swash Caps"/>
                <a:cs typeface="Elsie Swash Caps"/>
                <a:sym typeface="Elsie Swash Caps"/>
              </a:rPr>
              <a:t>William </a:t>
            </a:r>
            <a:endParaRPr sz="1500" b="1">
              <a:latin typeface="Elsie Swash Caps"/>
              <a:ea typeface="Elsie Swash Caps"/>
              <a:cs typeface="Elsie Swash Caps"/>
              <a:sym typeface="Elsie Swash Caps"/>
            </a:endParaRPr>
          </a:p>
          <a:p>
            <a:pPr marL="0" lvl="0" indent="0" algn="ctr" rtl="0">
              <a:spcBef>
                <a:spcPts val="0"/>
              </a:spcBef>
              <a:spcAft>
                <a:spcPts val="0"/>
              </a:spcAft>
              <a:buNone/>
            </a:pPr>
            <a:r>
              <a:rPr lang="es-419" sz="1500" b="1">
                <a:latin typeface="Elsie Swash Caps"/>
                <a:ea typeface="Elsie Swash Caps"/>
                <a:cs typeface="Elsie Swash Caps"/>
                <a:sym typeface="Elsie Swash Caps"/>
              </a:rPr>
              <a:t>Song  Liu</a:t>
            </a:r>
            <a:endParaRPr sz="1500" b="1">
              <a:latin typeface="Elsie Swash Caps"/>
              <a:ea typeface="Elsie Swash Caps"/>
              <a:cs typeface="Elsie Swash Caps"/>
              <a:sym typeface="Elsie Swash Caps"/>
            </a:endParaRPr>
          </a:p>
        </p:txBody>
      </p:sp>
      <p:sp>
        <p:nvSpPr>
          <p:cNvPr id="2875" name="Google Shape;2875;p42"/>
          <p:cNvSpPr/>
          <p:nvPr/>
        </p:nvSpPr>
        <p:spPr>
          <a:xfrm>
            <a:off x="5167725" y="2652484"/>
            <a:ext cx="548700" cy="548700"/>
          </a:xfrm>
          <a:prstGeom prst="ellipse">
            <a:avLst/>
          </a:prstGeom>
          <a:solidFill>
            <a:srgbClr val="9F5CDB"/>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6" name="Google Shape;2876;p42"/>
          <p:cNvGrpSpPr/>
          <p:nvPr/>
        </p:nvGrpSpPr>
        <p:grpSpPr>
          <a:xfrm>
            <a:off x="6981904" y="2768960"/>
            <a:ext cx="389619" cy="377230"/>
            <a:chOff x="4755942" y="3442118"/>
            <a:chExt cx="421438" cy="408037"/>
          </a:xfrm>
        </p:grpSpPr>
        <p:sp>
          <p:nvSpPr>
            <p:cNvPr id="2877" name="Google Shape;2877;p42"/>
            <p:cNvSpPr/>
            <p:nvPr/>
          </p:nvSpPr>
          <p:spPr>
            <a:xfrm>
              <a:off x="4914475" y="3725061"/>
              <a:ext cx="104372" cy="98343"/>
            </a:xfrm>
            <a:custGeom>
              <a:avLst/>
              <a:gdLst/>
              <a:ahLst/>
              <a:cxnLst/>
              <a:rect l="l" t="t" r="r" b="b"/>
              <a:pathLst>
                <a:path w="3964" h="3735" extrusionOk="0">
                  <a:moveTo>
                    <a:pt x="0" y="0"/>
                  </a:moveTo>
                  <a:lnTo>
                    <a:pt x="0" y="3735"/>
                  </a:lnTo>
                  <a:lnTo>
                    <a:pt x="3963" y="3735"/>
                  </a:lnTo>
                  <a:lnTo>
                    <a:pt x="3963" y="0"/>
                  </a:lnTo>
                  <a:close/>
                </a:path>
              </a:pathLst>
            </a:custGeom>
            <a:solidFill>
              <a:srgbClr val="D3D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4755942" y="3442118"/>
              <a:ext cx="421438" cy="256217"/>
            </a:xfrm>
            <a:custGeom>
              <a:avLst/>
              <a:gdLst/>
              <a:ahLst/>
              <a:cxnLst/>
              <a:rect l="l" t="t" r="r" b="b"/>
              <a:pathLst>
                <a:path w="16006" h="9731" extrusionOk="0">
                  <a:moveTo>
                    <a:pt x="1372" y="0"/>
                  </a:moveTo>
                  <a:lnTo>
                    <a:pt x="1220" y="26"/>
                  </a:lnTo>
                  <a:lnTo>
                    <a:pt x="940" y="102"/>
                  </a:lnTo>
                  <a:lnTo>
                    <a:pt x="661" y="254"/>
                  </a:lnTo>
                  <a:lnTo>
                    <a:pt x="458" y="432"/>
                  </a:lnTo>
                  <a:lnTo>
                    <a:pt x="254" y="661"/>
                  </a:lnTo>
                  <a:lnTo>
                    <a:pt x="127" y="940"/>
                  </a:lnTo>
                  <a:lnTo>
                    <a:pt x="26" y="1220"/>
                  </a:lnTo>
                  <a:lnTo>
                    <a:pt x="0" y="1372"/>
                  </a:lnTo>
                  <a:lnTo>
                    <a:pt x="0" y="1525"/>
                  </a:lnTo>
                  <a:lnTo>
                    <a:pt x="0" y="8765"/>
                  </a:lnTo>
                  <a:lnTo>
                    <a:pt x="8003" y="9730"/>
                  </a:lnTo>
                  <a:lnTo>
                    <a:pt x="16005" y="8765"/>
                  </a:lnTo>
                  <a:lnTo>
                    <a:pt x="16005" y="1525"/>
                  </a:lnTo>
                  <a:lnTo>
                    <a:pt x="16005" y="1372"/>
                  </a:lnTo>
                  <a:lnTo>
                    <a:pt x="15980" y="1220"/>
                  </a:lnTo>
                  <a:lnTo>
                    <a:pt x="15878" y="940"/>
                  </a:lnTo>
                  <a:lnTo>
                    <a:pt x="15751" y="661"/>
                  </a:lnTo>
                  <a:lnTo>
                    <a:pt x="15548" y="432"/>
                  </a:lnTo>
                  <a:lnTo>
                    <a:pt x="15319" y="254"/>
                  </a:lnTo>
                  <a:lnTo>
                    <a:pt x="15065" y="102"/>
                  </a:lnTo>
                  <a:lnTo>
                    <a:pt x="14786" y="26"/>
                  </a:lnTo>
                  <a:lnTo>
                    <a:pt x="14633" y="0"/>
                  </a:lnTo>
                  <a:close/>
                </a:path>
              </a:pathLst>
            </a:custGeom>
            <a:solidFill>
              <a:srgbClr val="7D4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4755942" y="3442118"/>
              <a:ext cx="61560" cy="230782"/>
            </a:xfrm>
            <a:custGeom>
              <a:avLst/>
              <a:gdLst/>
              <a:ahLst/>
              <a:cxnLst/>
              <a:rect l="l" t="t" r="r" b="b"/>
              <a:pathLst>
                <a:path w="2338" h="8765" extrusionOk="0">
                  <a:moveTo>
                    <a:pt x="1372" y="0"/>
                  </a:moveTo>
                  <a:lnTo>
                    <a:pt x="1220" y="26"/>
                  </a:lnTo>
                  <a:lnTo>
                    <a:pt x="940" y="102"/>
                  </a:lnTo>
                  <a:lnTo>
                    <a:pt x="661" y="254"/>
                  </a:lnTo>
                  <a:lnTo>
                    <a:pt x="458" y="432"/>
                  </a:lnTo>
                  <a:lnTo>
                    <a:pt x="254" y="661"/>
                  </a:lnTo>
                  <a:lnTo>
                    <a:pt x="127" y="940"/>
                  </a:lnTo>
                  <a:lnTo>
                    <a:pt x="26" y="1220"/>
                  </a:lnTo>
                  <a:lnTo>
                    <a:pt x="0" y="1372"/>
                  </a:lnTo>
                  <a:lnTo>
                    <a:pt x="0" y="1525"/>
                  </a:lnTo>
                  <a:lnTo>
                    <a:pt x="0" y="8765"/>
                  </a:lnTo>
                  <a:lnTo>
                    <a:pt x="966" y="8765"/>
                  </a:lnTo>
                  <a:lnTo>
                    <a:pt x="966" y="1525"/>
                  </a:lnTo>
                  <a:lnTo>
                    <a:pt x="966" y="1372"/>
                  </a:lnTo>
                  <a:lnTo>
                    <a:pt x="991" y="1220"/>
                  </a:lnTo>
                  <a:lnTo>
                    <a:pt x="1093" y="940"/>
                  </a:lnTo>
                  <a:lnTo>
                    <a:pt x="1220" y="661"/>
                  </a:lnTo>
                  <a:lnTo>
                    <a:pt x="1423" y="432"/>
                  </a:lnTo>
                  <a:lnTo>
                    <a:pt x="1652" y="254"/>
                  </a:lnTo>
                  <a:lnTo>
                    <a:pt x="1906" y="102"/>
                  </a:lnTo>
                  <a:lnTo>
                    <a:pt x="2185" y="26"/>
                  </a:lnTo>
                  <a:lnTo>
                    <a:pt x="2337" y="0"/>
                  </a:lnTo>
                  <a:close/>
                </a:path>
              </a:pathLst>
            </a:custGeom>
            <a:solidFill>
              <a:srgbClr val="000000">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4802756" y="3488275"/>
              <a:ext cx="327782" cy="210061"/>
            </a:xfrm>
            <a:custGeom>
              <a:avLst/>
              <a:gdLst/>
              <a:ahLst/>
              <a:cxnLst/>
              <a:rect l="l" t="t" r="r" b="b"/>
              <a:pathLst>
                <a:path w="12449" h="7978" extrusionOk="0">
                  <a:moveTo>
                    <a:pt x="1" y="0"/>
                  </a:moveTo>
                  <a:lnTo>
                    <a:pt x="1" y="7012"/>
                  </a:lnTo>
                  <a:lnTo>
                    <a:pt x="6225" y="7977"/>
                  </a:lnTo>
                  <a:lnTo>
                    <a:pt x="12449" y="7012"/>
                  </a:lnTo>
                  <a:lnTo>
                    <a:pt x="12449" y="0"/>
                  </a:lnTo>
                  <a:close/>
                </a:path>
              </a:pathLst>
            </a:custGeom>
            <a:solidFill>
              <a:srgbClr val="9F5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4914475" y="3725061"/>
              <a:ext cx="104372" cy="54213"/>
            </a:xfrm>
            <a:custGeom>
              <a:avLst/>
              <a:gdLst/>
              <a:ahLst/>
              <a:cxnLst/>
              <a:rect l="l" t="t" r="r" b="b"/>
              <a:pathLst>
                <a:path w="3964" h="2059" extrusionOk="0">
                  <a:moveTo>
                    <a:pt x="0" y="0"/>
                  </a:moveTo>
                  <a:lnTo>
                    <a:pt x="0" y="2058"/>
                  </a:lnTo>
                  <a:lnTo>
                    <a:pt x="3963" y="2058"/>
                  </a:lnTo>
                  <a:lnTo>
                    <a:pt x="3963" y="0"/>
                  </a:lnTo>
                  <a:close/>
                </a:path>
              </a:pathLst>
            </a:custGeom>
            <a:solidFill>
              <a:srgbClr val="000000">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4755942" y="3672875"/>
              <a:ext cx="421438" cy="80965"/>
            </a:xfrm>
            <a:custGeom>
              <a:avLst/>
              <a:gdLst/>
              <a:ahLst/>
              <a:cxnLst/>
              <a:rect l="l" t="t" r="r" b="b"/>
              <a:pathLst>
                <a:path w="16006" h="3075" extrusionOk="0">
                  <a:moveTo>
                    <a:pt x="0" y="1"/>
                  </a:moveTo>
                  <a:lnTo>
                    <a:pt x="0" y="1551"/>
                  </a:lnTo>
                  <a:lnTo>
                    <a:pt x="0" y="1703"/>
                  </a:lnTo>
                  <a:lnTo>
                    <a:pt x="26" y="1855"/>
                  </a:lnTo>
                  <a:lnTo>
                    <a:pt x="127" y="2135"/>
                  </a:lnTo>
                  <a:lnTo>
                    <a:pt x="254" y="2389"/>
                  </a:lnTo>
                  <a:lnTo>
                    <a:pt x="458" y="2617"/>
                  </a:lnTo>
                  <a:lnTo>
                    <a:pt x="661" y="2821"/>
                  </a:lnTo>
                  <a:lnTo>
                    <a:pt x="940" y="2948"/>
                  </a:lnTo>
                  <a:lnTo>
                    <a:pt x="1220" y="3049"/>
                  </a:lnTo>
                  <a:lnTo>
                    <a:pt x="1372" y="3075"/>
                  </a:lnTo>
                  <a:lnTo>
                    <a:pt x="14633" y="3075"/>
                  </a:lnTo>
                  <a:lnTo>
                    <a:pt x="14786" y="3049"/>
                  </a:lnTo>
                  <a:lnTo>
                    <a:pt x="15065" y="2948"/>
                  </a:lnTo>
                  <a:lnTo>
                    <a:pt x="15319" y="2821"/>
                  </a:lnTo>
                  <a:lnTo>
                    <a:pt x="15548" y="2617"/>
                  </a:lnTo>
                  <a:lnTo>
                    <a:pt x="15751" y="2389"/>
                  </a:lnTo>
                  <a:lnTo>
                    <a:pt x="15878" y="2135"/>
                  </a:lnTo>
                  <a:lnTo>
                    <a:pt x="15980" y="1855"/>
                  </a:lnTo>
                  <a:lnTo>
                    <a:pt x="16005" y="1703"/>
                  </a:lnTo>
                  <a:lnTo>
                    <a:pt x="16005" y="1551"/>
                  </a:lnTo>
                  <a:lnTo>
                    <a:pt x="16005" y="1"/>
                  </a:lnTo>
                  <a:close/>
                </a:path>
              </a:pathLst>
            </a:custGeom>
            <a:solidFill>
              <a:srgbClr val="D3D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4755942" y="3672875"/>
              <a:ext cx="61560" cy="80965"/>
            </a:xfrm>
            <a:custGeom>
              <a:avLst/>
              <a:gdLst/>
              <a:ahLst/>
              <a:cxnLst/>
              <a:rect l="l" t="t" r="r" b="b"/>
              <a:pathLst>
                <a:path w="2338" h="3075" extrusionOk="0">
                  <a:moveTo>
                    <a:pt x="0" y="1"/>
                  </a:moveTo>
                  <a:lnTo>
                    <a:pt x="0" y="1551"/>
                  </a:lnTo>
                  <a:lnTo>
                    <a:pt x="0" y="1703"/>
                  </a:lnTo>
                  <a:lnTo>
                    <a:pt x="26" y="1855"/>
                  </a:lnTo>
                  <a:lnTo>
                    <a:pt x="127" y="2135"/>
                  </a:lnTo>
                  <a:lnTo>
                    <a:pt x="254" y="2389"/>
                  </a:lnTo>
                  <a:lnTo>
                    <a:pt x="458" y="2617"/>
                  </a:lnTo>
                  <a:lnTo>
                    <a:pt x="661" y="2821"/>
                  </a:lnTo>
                  <a:lnTo>
                    <a:pt x="940" y="2948"/>
                  </a:lnTo>
                  <a:lnTo>
                    <a:pt x="1220" y="3049"/>
                  </a:lnTo>
                  <a:lnTo>
                    <a:pt x="1372" y="3075"/>
                  </a:lnTo>
                  <a:lnTo>
                    <a:pt x="2337" y="3075"/>
                  </a:lnTo>
                  <a:lnTo>
                    <a:pt x="2185" y="3049"/>
                  </a:lnTo>
                  <a:lnTo>
                    <a:pt x="1906" y="2948"/>
                  </a:lnTo>
                  <a:lnTo>
                    <a:pt x="1652" y="2821"/>
                  </a:lnTo>
                  <a:lnTo>
                    <a:pt x="1423" y="2617"/>
                  </a:lnTo>
                  <a:lnTo>
                    <a:pt x="1220" y="2389"/>
                  </a:lnTo>
                  <a:lnTo>
                    <a:pt x="1093" y="2135"/>
                  </a:lnTo>
                  <a:lnTo>
                    <a:pt x="991" y="1855"/>
                  </a:lnTo>
                  <a:lnTo>
                    <a:pt x="966" y="1703"/>
                  </a:lnTo>
                  <a:lnTo>
                    <a:pt x="966" y="1551"/>
                  </a:lnTo>
                  <a:lnTo>
                    <a:pt x="966" y="1"/>
                  </a:lnTo>
                  <a:close/>
                </a:path>
              </a:pathLst>
            </a:custGeom>
            <a:solidFill>
              <a:srgbClr val="000000">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4959288" y="3458179"/>
              <a:ext cx="14060" cy="14060"/>
            </a:xfrm>
            <a:custGeom>
              <a:avLst/>
              <a:gdLst/>
              <a:ahLst/>
              <a:cxnLst/>
              <a:rect l="l" t="t" r="r" b="b"/>
              <a:pathLst>
                <a:path w="534" h="534" extrusionOk="0">
                  <a:moveTo>
                    <a:pt x="280" y="0"/>
                  </a:moveTo>
                  <a:lnTo>
                    <a:pt x="178" y="25"/>
                  </a:lnTo>
                  <a:lnTo>
                    <a:pt x="102" y="76"/>
                  </a:lnTo>
                  <a:lnTo>
                    <a:pt x="26" y="152"/>
                  </a:lnTo>
                  <a:lnTo>
                    <a:pt x="0" y="279"/>
                  </a:lnTo>
                  <a:lnTo>
                    <a:pt x="26" y="381"/>
                  </a:lnTo>
                  <a:lnTo>
                    <a:pt x="102" y="457"/>
                  </a:lnTo>
                  <a:lnTo>
                    <a:pt x="178" y="508"/>
                  </a:lnTo>
                  <a:lnTo>
                    <a:pt x="280" y="534"/>
                  </a:lnTo>
                  <a:lnTo>
                    <a:pt x="381" y="508"/>
                  </a:lnTo>
                  <a:lnTo>
                    <a:pt x="458" y="457"/>
                  </a:lnTo>
                  <a:lnTo>
                    <a:pt x="534" y="381"/>
                  </a:lnTo>
                  <a:lnTo>
                    <a:pt x="534" y="279"/>
                  </a:lnTo>
                  <a:lnTo>
                    <a:pt x="534" y="152"/>
                  </a:lnTo>
                  <a:lnTo>
                    <a:pt x="458" y="76"/>
                  </a:lnTo>
                  <a:lnTo>
                    <a:pt x="381" y="25"/>
                  </a:lnTo>
                  <a:lnTo>
                    <a:pt x="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4927850" y="3525716"/>
              <a:ext cx="77621" cy="117090"/>
            </a:xfrm>
            <a:custGeom>
              <a:avLst/>
              <a:gdLst/>
              <a:ahLst/>
              <a:cxnLst/>
              <a:rect l="l" t="t" r="r" b="b"/>
              <a:pathLst>
                <a:path w="2948" h="4447" extrusionOk="0">
                  <a:moveTo>
                    <a:pt x="1194" y="1"/>
                  </a:moveTo>
                  <a:lnTo>
                    <a:pt x="1042" y="26"/>
                  </a:lnTo>
                  <a:lnTo>
                    <a:pt x="915" y="103"/>
                  </a:lnTo>
                  <a:lnTo>
                    <a:pt x="813" y="204"/>
                  </a:lnTo>
                  <a:lnTo>
                    <a:pt x="737" y="357"/>
                  </a:lnTo>
                  <a:lnTo>
                    <a:pt x="661" y="687"/>
                  </a:lnTo>
                  <a:lnTo>
                    <a:pt x="508" y="1119"/>
                  </a:lnTo>
                  <a:lnTo>
                    <a:pt x="330" y="1576"/>
                  </a:lnTo>
                  <a:lnTo>
                    <a:pt x="102" y="2033"/>
                  </a:lnTo>
                  <a:lnTo>
                    <a:pt x="51" y="2160"/>
                  </a:lnTo>
                  <a:lnTo>
                    <a:pt x="26" y="2287"/>
                  </a:lnTo>
                  <a:lnTo>
                    <a:pt x="0" y="2414"/>
                  </a:lnTo>
                  <a:lnTo>
                    <a:pt x="0" y="2541"/>
                  </a:lnTo>
                  <a:lnTo>
                    <a:pt x="26" y="2668"/>
                  </a:lnTo>
                  <a:lnTo>
                    <a:pt x="76" y="2770"/>
                  </a:lnTo>
                  <a:lnTo>
                    <a:pt x="127" y="2897"/>
                  </a:lnTo>
                  <a:lnTo>
                    <a:pt x="203" y="2999"/>
                  </a:lnTo>
                  <a:lnTo>
                    <a:pt x="381" y="3227"/>
                  </a:lnTo>
                  <a:lnTo>
                    <a:pt x="534" y="3507"/>
                  </a:lnTo>
                  <a:lnTo>
                    <a:pt x="635" y="3837"/>
                  </a:lnTo>
                  <a:lnTo>
                    <a:pt x="686" y="4193"/>
                  </a:lnTo>
                  <a:lnTo>
                    <a:pt x="737" y="4294"/>
                  </a:lnTo>
                  <a:lnTo>
                    <a:pt x="788" y="4370"/>
                  </a:lnTo>
                  <a:lnTo>
                    <a:pt x="864" y="4421"/>
                  </a:lnTo>
                  <a:lnTo>
                    <a:pt x="966" y="4447"/>
                  </a:lnTo>
                  <a:lnTo>
                    <a:pt x="1982" y="4447"/>
                  </a:lnTo>
                  <a:lnTo>
                    <a:pt x="2083" y="4421"/>
                  </a:lnTo>
                  <a:lnTo>
                    <a:pt x="2160" y="4370"/>
                  </a:lnTo>
                  <a:lnTo>
                    <a:pt x="2210" y="4294"/>
                  </a:lnTo>
                  <a:lnTo>
                    <a:pt x="2261" y="4193"/>
                  </a:lnTo>
                  <a:lnTo>
                    <a:pt x="2312" y="3837"/>
                  </a:lnTo>
                  <a:lnTo>
                    <a:pt x="2414" y="3507"/>
                  </a:lnTo>
                  <a:lnTo>
                    <a:pt x="2566" y="3227"/>
                  </a:lnTo>
                  <a:lnTo>
                    <a:pt x="2744" y="2999"/>
                  </a:lnTo>
                  <a:lnTo>
                    <a:pt x="2820" y="2897"/>
                  </a:lnTo>
                  <a:lnTo>
                    <a:pt x="2871" y="2770"/>
                  </a:lnTo>
                  <a:lnTo>
                    <a:pt x="2922" y="2668"/>
                  </a:lnTo>
                  <a:lnTo>
                    <a:pt x="2947" y="2541"/>
                  </a:lnTo>
                  <a:lnTo>
                    <a:pt x="2947" y="2414"/>
                  </a:lnTo>
                  <a:lnTo>
                    <a:pt x="2922" y="2287"/>
                  </a:lnTo>
                  <a:lnTo>
                    <a:pt x="2896" y="2160"/>
                  </a:lnTo>
                  <a:lnTo>
                    <a:pt x="2846" y="2033"/>
                  </a:lnTo>
                  <a:lnTo>
                    <a:pt x="2617" y="1576"/>
                  </a:lnTo>
                  <a:lnTo>
                    <a:pt x="2414" y="1119"/>
                  </a:lnTo>
                  <a:lnTo>
                    <a:pt x="2287" y="687"/>
                  </a:lnTo>
                  <a:lnTo>
                    <a:pt x="2210" y="357"/>
                  </a:lnTo>
                  <a:lnTo>
                    <a:pt x="2134" y="204"/>
                  </a:lnTo>
                  <a:lnTo>
                    <a:pt x="2033" y="103"/>
                  </a:lnTo>
                  <a:lnTo>
                    <a:pt x="1906" y="26"/>
                  </a:lnTo>
                  <a:lnTo>
                    <a:pt x="1753" y="1"/>
                  </a:lnTo>
                  <a:close/>
                </a:path>
              </a:pathLst>
            </a:custGeom>
            <a:solidFill>
              <a:srgbClr val="D3D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4954602" y="3525716"/>
              <a:ext cx="24092" cy="65588"/>
            </a:xfrm>
            <a:custGeom>
              <a:avLst/>
              <a:gdLst/>
              <a:ahLst/>
              <a:cxnLst/>
              <a:rect l="l" t="t" r="r" b="b"/>
              <a:pathLst>
                <a:path w="915" h="2491" extrusionOk="0">
                  <a:moveTo>
                    <a:pt x="204" y="1"/>
                  </a:moveTo>
                  <a:lnTo>
                    <a:pt x="204" y="1652"/>
                  </a:lnTo>
                  <a:lnTo>
                    <a:pt x="127" y="1728"/>
                  </a:lnTo>
                  <a:lnTo>
                    <a:pt x="51" y="1805"/>
                  </a:lnTo>
                  <a:lnTo>
                    <a:pt x="0" y="1906"/>
                  </a:lnTo>
                  <a:lnTo>
                    <a:pt x="0" y="2033"/>
                  </a:lnTo>
                  <a:lnTo>
                    <a:pt x="0" y="2135"/>
                  </a:lnTo>
                  <a:lnTo>
                    <a:pt x="26" y="2211"/>
                  </a:lnTo>
                  <a:lnTo>
                    <a:pt x="77" y="2287"/>
                  </a:lnTo>
                  <a:lnTo>
                    <a:pt x="127" y="2363"/>
                  </a:lnTo>
                  <a:lnTo>
                    <a:pt x="204" y="2414"/>
                  </a:lnTo>
                  <a:lnTo>
                    <a:pt x="280" y="2465"/>
                  </a:lnTo>
                  <a:lnTo>
                    <a:pt x="356" y="2491"/>
                  </a:lnTo>
                  <a:lnTo>
                    <a:pt x="559" y="2491"/>
                  </a:lnTo>
                  <a:lnTo>
                    <a:pt x="636" y="2465"/>
                  </a:lnTo>
                  <a:lnTo>
                    <a:pt x="712" y="2414"/>
                  </a:lnTo>
                  <a:lnTo>
                    <a:pt x="788" y="2363"/>
                  </a:lnTo>
                  <a:lnTo>
                    <a:pt x="839" y="2287"/>
                  </a:lnTo>
                  <a:lnTo>
                    <a:pt x="890" y="2211"/>
                  </a:lnTo>
                  <a:lnTo>
                    <a:pt x="915" y="2135"/>
                  </a:lnTo>
                  <a:lnTo>
                    <a:pt x="915" y="2033"/>
                  </a:lnTo>
                  <a:lnTo>
                    <a:pt x="890" y="1906"/>
                  </a:lnTo>
                  <a:lnTo>
                    <a:pt x="864" y="1805"/>
                  </a:lnTo>
                  <a:lnTo>
                    <a:pt x="788" y="1728"/>
                  </a:lnTo>
                  <a:lnTo>
                    <a:pt x="686" y="1652"/>
                  </a:lnTo>
                  <a:lnTo>
                    <a:pt x="686" y="1"/>
                  </a:lnTo>
                  <a:close/>
                </a:path>
              </a:pathLst>
            </a:custGeom>
            <a:solidFill>
              <a:srgbClr val="EAE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4880351" y="3797969"/>
              <a:ext cx="172593" cy="52186"/>
            </a:xfrm>
            <a:custGeom>
              <a:avLst/>
              <a:gdLst/>
              <a:ahLst/>
              <a:cxnLst/>
              <a:rect l="l" t="t" r="r" b="b"/>
              <a:pathLst>
                <a:path w="6555" h="1982" extrusionOk="0">
                  <a:moveTo>
                    <a:pt x="788" y="0"/>
                  </a:moveTo>
                  <a:lnTo>
                    <a:pt x="610" y="77"/>
                  </a:lnTo>
                  <a:lnTo>
                    <a:pt x="432" y="153"/>
                  </a:lnTo>
                  <a:lnTo>
                    <a:pt x="280" y="280"/>
                  </a:lnTo>
                  <a:lnTo>
                    <a:pt x="178" y="432"/>
                  </a:lnTo>
                  <a:lnTo>
                    <a:pt x="77" y="585"/>
                  </a:lnTo>
                  <a:lnTo>
                    <a:pt x="26" y="788"/>
                  </a:lnTo>
                  <a:lnTo>
                    <a:pt x="0" y="991"/>
                  </a:lnTo>
                  <a:lnTo>
                    <a:pt x="26" y="1194"/>
                  </a:lnTo>
                  <a:lnTo>
                    <a:pt x="77" y="1372"/>
                  </a:lnTo>
                  <a:lnTo>
                    <a:pt x="178" y="1550"/>
                  </a:lnTo>
                  <a:lnTo>
                    <a:pt x="280" y="1677"/>
                  </a:lnTo>
                  <a:lnTo>
                    <a:pt x="432" y="1804"/>
                  </a:lnTo>
                  <a:lnTo>
                    <a:pt x="610" y="1906"/>
                  </a:lnTo>
                  <a:lnTo>
                    <a:pt x="788" y="1957"/>
                  </a:lnTo>
                  <a:lnTo>
                    <a:pt x="991" y="1982"/>
                  </a:lnTo>
                  <a:lnTo>
                    <a:pt x="5564" y="1982"/>
                  </a:lnTo>
                  <a:lnTo>
                    <a:pt x="5767" y="1957"/>
                  </a:lnTo>
                  <a:lnTo>
                    <a:pt x="5945" y="1906"/>
                  </a:lnTo>
                  <a:lnTo>
                    <a:pt x="6123" y="1804"/>
                  </a:lnTo>
                  <a:lnTo>
                    <a:pt x="6250" y="1677"/>
                  </a:lnTo>
                  <a:lnTo>
                    <a:pt x="6377" y="1550"/>
                  </a:lnTo>
                  <a:lnTo>
                    <a:pt x="6479" y="1372"/>
                  </a:lnTo>
                  <a:lnTo>
                    <a:pt x="6529" y="1194"/>
                  </a:lnTo>
                  <a:lnTo>
                    <a:pt x="6555" y="991"/>
                  </a:lnTo>
                  <a:lnTo>
                    <a:pt x="6529" y="788"/>
                  </a:lnTo>
                  <a:lnTo>
                    <a:pt x="6479" y="585"/>
                  </a:lnTo>
                  <a:lnTo>
                    <a:pt x="6377" y="432"/>
                  </a:lnTo>
                  <a:lnTo>
                    <a:pt x="6250" y="280"/>
                  </a:lnTo>
                  <a:lnTo>
                    <a:pt x="6123" y="153"/>
                  </a:lnTo>
                  <a:lnTo>
                    <a:pt x="5945" y="77"/>
                  </a:lnTo>
                  <a:lnTo>
                    <a:pt x="5767" y="0"/>
                  </a:lnTo>
                  <a:close/>
                </a:path>
              </a:pathLst>
            </a:custGeom>
            <a:solidFill>
              <a:srgbClr val="EAE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8" name="Google Shape;2888;p42"/>
          <p:cNvSpPr txBox="1"/>
          <p:nvPr/>
        </p:nvSpPr>
        <p:spPr>
          <a:xfrm>
            <a:off x="6389950" y="3405410"/>
            <a:ext cx="1573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b="1">
                <a:latin typeface="Elsie Swash Caps"/>
                <a:ea typeface="Elsie Swash Caps"/>
                <a:cs typeface="Elsie Swash Caps"/>
                <a:sym typeface="Elsie Swash Caps"/>
              </a:rPr>
              <a:t>Hyunseok</a:t>
            </a:r>
            <a:endParaRPr sz="1500" b="1">
              <a:latin typeface="Elsie Swash Caps"/>
              <a:ea typeface="Elsie Swash Caps"/>
              <a:cs typeface="Elsie Swash Caps"/>
              <a:sym typeface="Elsie Swash Caps"/>
            </a:endParaRPr>
          </a:p>
          <a:p>
            <a:pPr marL="0" lvl="0" indent="0" algn="ctr" rtl="0">
              <a:spcBef>
                <a:spcPts val="0"/>
              </a:spcBef>
              <a:spcAft>
                <a:spcPts val="0"/>
              </a:spcAft>
              <a:buNone/>
            </a:pPr>
            <a:r>
              <a:rPr lang="es-419" sz="1500" b="1">
                <a:latin typeface="Elsie Swash Caps"/>
                <a:ea typeface="Elsie Swash Caps"/>
                <a:cs typeface="Elsie Swash Caps"/>
                <a:sym typeface="Elsie Swash Caps"/>
              </a:rPr>
              <a:t>Hwang</a:t>
            </a:r>
            <a:endParaRPr sz="1500" b="1">
              <a:latin typeface="Elsie Swash Caps"/>
              <a:ea typeface="Elsie Swash Caps"/>
              <a:cs typeface="Elsie Swash Caps"/>
              <a:sym typeface="Elsie Swash Caps"/>
            </a:endParaRPr>
          </a:p>
        </p:txBody>
      </p:sp>
      <p:grpSp>
        <p:nvGrpSpPr>
          <p:cNvPr id="2889" name="Google Shape;2889;p42"/>
          <p:cNvGrpSpPr/>
          <p:nvPr/>
        </p:nvGrpSpPr>
        <p:grpSpPr>
          <a:xfrm>
            <a:off x="3509895" y="2736697"/>
            <a:ext cx="389595" cy="380322"/>
            <a:chOff x="7912490" y="3440117"/>
            <a:chExt cx="421412" cy="411381"/>
          </a:xfrm>
        </p:grpSpPr>
        <p:sp>
          <p:nvSpPr>
            <p:cNvPr id="2890" name="Google Shape;2890;p42"/>
            <p:cNvSpPr/>
            <p:nvPr/>
          </p:nvSpPr>
          <p:spPr>
            <a:xfrm>
              <a:off x="7978025" y="3780565"/>
              <a:ext cx="290999" cy="70933"/>
            </a:xfrm>
            <a:custGeom>
              <a:avLst/>
              <a:gdLst/>
              <a:ahLst/>
              <a:cxnLst/>
              <a:rect l="l" t="t" r="r" b="b"/>
              <a:pathLst>
                <a:path w="11052" h="2694" extrusionOk="0">
                  <a:moveTo>
                    <a:pt x="5514" y="1"/>
                  </a:moveTo>
                  <a:lnTo>
                    <a:pt x="1" y="738"/>
                  </a:lnTo>
                  <a:lnTo>
                    <a:pt x="1" y="1449"/>
                  </a:lnTo>
                  <a:lnTo>
                    <a:pt x="26" y="1703"/>
                  </a:lnTo>
                  <a:lnTo>
                    <a:pt x="102" y="1932"/>
                  </a:lnTo>
                  <a:lnTo>
                    <a:pt x="204" y="2160"/>
                  </a:lnTo>
                  <a:lnTo>
                    <a:pt x="356" y="2338"/>
                  </a:lnTo>
                  <a:lnTo>
                    <a:pt x="560" y="2491"/>
                  </a:lnTo>
                  <a:lnTo>
                    <a:pt x="763" y="2592"/>
                  </a:lnTo>
                  <a:lnTo>
                    <a:pt x="992" y="2668"/>
                  </a:lnTo>
                  <a:lnTo>
                    <a:pt x="1246" y="2694"/>
                  </a:lnTo>
                  <a:lnTo>
                    <a:pt x="9782" y="2694"/>
                  </a:lnTo>
                  <a:lnTo>
                    <a:pt x="10036" y="2668"/>
                  </a:lnTo>
                  <a:lnTo>
                    <a:pt x="10264" y="2592"/>
                  </a:lnTo>
                  <a:lnTo>
                    <a:pt x="10493" y="2491"/>
                  </a:lnTo>
                  <a:lnTo>
                    <a:pt x="10671" y="2338"/>
                  </a:lnTo>
                  <a:lnTo>
                    <a:pt x="10823" y="2160"/>
                  </a:lnTo>
                  <a:lnTo>
                    <a:pt x="10950" y="1932"/>
                  </a:lnTo>
                  <a:lnTo>
                    <a:pt x="11026" y="1703"/>
                  </a:lnTo>
                  <a:lnTo>
                    <a:pt x="11052" y="1449"/>
                  </a:lnTo>
                  <a:lnTo>
                    <a:pt x="11052" y="738"/>
                  </a:lnTo>
                  <a:lnTo>
                    <a:pt x="5514" y="1"/>
                  </a:lnTo>
                  <a:close/>
                </a:path>
              </a:pathLst>
            </a:custGeom>
            <a:solidFill>
              <a:srgbClr val="E39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7978025" y="3799970"/>
              <a:ext cx="58216" cy="51528"/>
            </a:xfrm>
            <a:custGeom>
              <a:avLst/>
              <a:gdLst/>
              <a:ahLst/>
              <a:cxnLst/>
              <a:rect l="l" t="t" r="r" b="b"/>
              <a:pathLst>
                <a:path w="2211" h="1957" extrusionOk="0">
                  <a:moveTo>
                    <a:pt x="1" y="1"/>
                  </a:moveTo>
                  <a:lnTo>
                    <a:pt x="1" y="712"/>
                  </a:lnTo>
                  <a:lnTo>
                    <a:pt x="26" y="966"/>
                  </a:lnTo>
                  <a:lnTo>
                    <a:pt x="102" y="1195"/>
                  </a:lnTo>
                  <a:lnTo>
                    <a:pt x="204" y="1423"/>
                  </a:lnTo>
                  <a:lnTo>
                    <a:pt x="356" y="1601"/>
                  </a:lnTo>
                  <a:lnTo>
                    <a:pt x="560" y="1754"/>
                  </a:lnTo>
                  <a:lnTo>
                    <a:pt x="763" y="1855"/>
                  </a:lnTo>
                  <a:lnTo>
                    <a:pt x="992" y="1931"/>
                  </a:lnTo>
                  <a:lnTo>
                    <a:pt x="1246" y="1957"/>
                  </a:lnTo>
                  <a:lnTo>
                    <a:pt x="2211" y="1957"/>
                  </a:lnTo>
                  <a:lnTo>
                    <a:pt x="1957" y="1931"/>
                  </a:lnTo>
                  <a:lnTo>
                    <a:pt x="1728" y="1855"/>
                  </a:lnTo>
                  <a:lnTo>
                    <a:pt x="1525" y="1754"/>
                  </a:lnTo>
                  <a:lnTo>
                    <a:pt x="1322" y="1601"/>
                  </a:lnTo>
                  <a:lnTo>
                    <a:pt x="1169" y="1423"/>
                  </a:lnTo>
                  <a:lnTo>
                    <a:pt x="1068" y="1195"/>
                  </a:lnTo>
                  <a:lnTo>
                    <a:pt x="992" y="966"/>
                  </a:lnTo>
                  <a:lnTo>
                    <a:pt x="966" y="712"/>
                  </a:lnTo>
                  <a:lnTo>
                    <a:pt x="966" y="1"/>
                  </a:lnTo>
                  <a:close/>
                </a:path>
              </a:pathLst>
            </a:custGeom>
            <a:solidFill>
              <a:srgbClr val="D97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8039585" y="3440117"/>
              <a:ext cx="167248" cy="133124"/>
            </a:xfrm>
            <a:custGeom>
              <a:avLst/>
              <a:gdLst/>
              <a:ahLst/>
              <a:cxnLst/>
              <a:rect l="l" t="t" r="r" b="b"/>
              <a:pathLst>
                <a:path w="6352" h="5056" extrusionOk="0">
                  <a:moveTo>
                    <a:pt x="3176" y="0"/>
                  </a:moveTo>
                  <a:lnTo>
                    <a:pt x="2845" y="26"/>
                  </a:lnTo>
                  <a:lnTo>
                    <a:pt x="2540" y="76"/>
                  </a:lnTo>
                  <a:lnTo>
                    <a:pt x="2236" y="153"/>
                  </a:lnTo>
                  <a:lnTo>
                    <a:pt x="1956" y="254"/>
                  </a:lnTo>
                  <a:lnTo>
                    <a:pt x="1677" y="381"/>
                  </a:lnTo>
                  <a:lnTo>
                    <a:pt x="1397" y="559"/>
                  </a:lnTo>
                  <a:lnTo>
                    <a:pt x="1169" y="737"/>
                  </a:lnTo>
                  <a:lnTo>
                    <a:pt x="940" y="940"/>
                  </a:lnTo>
                  <a:lnTo>
                    <a:pt x="737" y="1169"/>
                  </a:lnTo>
                  <a:lnTo>
                    <a:pt x="559" y="1397"/>
                  </a:lnTo>
                  <a:lnTo>
                    <a:pt x="381" y="1677"/>
                  </a:lnTo>
                  <a:lnTo>
                    <a:pt x="254" y="1956"/>
                  </a:lnTo>
                  <a:lnTo>
                    <a:pt x="152" y="2236"/>
                  </a:lnTo>
                  <a:lnTo>
                    <a:pt x="76" y="2541"/>
                  </a:lnTo>
                  <a:lnTo>
                    <a:pt x="25" y="2871"/>
                  </a:lnTo>
                  <a:lnTo>
                    <a:pt x="0" y="3176"/>
                  </a:lnTo>
                  <a:lnTo>
                    <a:pt x="0" y="4395"/>
                  </a:lnTo>
                  <a:lnTo>
                    <a:pt x="762" y="5056"/>
                  </a:lnTo>
                  <a:lnTo>
                    <a:pt x="1575" y="4395"/>
                  </a:lnTo>
                  <a:lnTo>
                    <a:pt x="1575" y="3176"/>
                  </a:lnTo>
                  <a:lnTo>
                    <a:pt x="1575" y="3023"/>
                  </a:lnTo>
                  <a:lnTo>
                    <a:pt x="1601" y="2871"/>
                  </a:lnTo>
                  <a:lnTo>
                    <a:pt x="1651" y="2693"/>
                  </a:lnTo>
                  <a:lnTo>
                    <a:pt x="1702" y="2566"/>
                  </a:lnTo>
                  <a:lnTo>
                    <a:pt x="1753" y="2414"/>
                  </a:lnTo>
                  <a:lnTo>
                    <a:pt x="1855" y="2287"/>
                  </a:lnTo>
                  <a:lnTo>
                    <a:pt x="2032" y="2032"/>
                  </a:lnTo>
                  <a:lnTo>
                    <a:pt x="2286" y="1855"/>
                  </a:lnTo>
                  <a:lnTo>
                    <a:pt x="2566" y="1702"/>
                  </a:lnTo>
                  <a:lnTo>
                    <a:pt x="2693" y="1651"/>
                  </a:lnTo>
                  <a:lnTo>
                    <a:pt x="2845" y="1601"/>
                  </a:lnTo>
                  <a:lnTo>
                    <a:pt x="3023" y="1575"/>
                  </a:lnTo>
                  <a:lnTo>
                    <a:pt x="3353" y="1575"/>
                  </a:lnTo>
                  <a:lnTo>
                    <a:pt x="3506" y="1601"/>
                  </a:lnTo>
                  <a:lnTo>
                    <a:pt x="3658" y="1651"/>
                  </a:lnTo>
                  <a:lnTo>
                    <a:pt x="3811" y="1702"/>
                  </a:lnTo>
                  <a:lnTo>
                    <a:pt x="4090" y="1855"/>
                  </a:lnTo>
                  <a:lnTo>
                    <a:pt x="4319" y="2032"/>
                  </a:lnTo>
                  <a:lnTo>
                    <a:pt x="4522" y="2287"/>
                  </a:lnTo>
                  <a:lnTo>
                    <a:pt x="4674" y="2566"/>
                  </a:lnTo>
                  <a:lnTo>
                    <a:pt x="4725" y="2693"/>
                  </a:lnTo>
                  <a:lnTo>
                    <a:pt x="4751" y="2871"/>
                  </a:lnTo>
                  <a:lnTo>
                    <a:pt x="4776" y="3023"/>
                  </a:lnTo>
                  <a:lnTo>
                    <a:pt x="4801" y="3176"/>
                  </a:lnTo>
                  <a:lnTo>
                    <a:pt x="4801" y="4395"/>
                  </a:lnTo>
                  <a:lnTo>
                    <a:pt x="5538" y="5056"/>
                  </a:lnTo>
                  <a:lnTo>
                    <a:pt x="6351" y="4395"/>
                  </a:lnTo>
                  <a:lnTo>
                    <a:pt x="6351" y="3176"/>
                  </a:lnTo>
                  <a:lnTo>
                    <a:pt x="6351" y="2871"/>
                  </a:lnTo>
                  <a:lnTo>
                    <a:pt x="6300" y="2541"/>
                  </a:lnTo>
                  <a:lnTo>
                    <a:pt x="6224" y="2236"/>
                  </a:lnTo>
                  <a:lnTo>
                    <a:pt x="6097" y="1956"/>
                  </a:lnTo>
                  <a:lnTo>
                    <a:pt x="5970" y="1677"/>
                  </a:lnTo>
                  <a:lnTo>
                    <a:pt x="5818" y="1397"/>
                  </a:lnTo>
                  <a:lnTo>
                    <a:pt x="5640" y="1169"/>
                  </a:lnTo>
                  <a:lnTo>
                    <a:pt x="5437" y="940"/>
                  </a:lnTo>
                  <a:lnTo>
                    <a:pt x="5208" y="737"/>
                  </a:lnTo>
                  <a:lnTo>
                    <a:pt x="4954" y="559"/>
                  </a:lnTo>
                  <a:lnTo>
                    <a:pt x="4700" y="381"/>
                  </a:lnTo>
                  <a:lnTo>
                    <a:pt x="4420" y="254"/>
                  </a:lnTo>
                  <a:lnTo>
                    <a:pt x="4116" y="153"/>
                  </a:lnTo>
                  <a:lnTo>
                    <a:pt x="3811" y="76"/>
                  </a:lnTo>
                  <a:lnTo>
                    <a:pt x="3506" y="26"/>
                  </a:lnTo>
                  <a:lnTo>
                    <a:pt x="3176" y="0"/>
                  </a:lnTo>
                  <a:close/>
                </a:path>
              </a:pathLst>
            </a:custGeom>
            <a:solidFill>
              <a:srgbClr val="E39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7912490" y="3680906"/>
              <a:ext cx="78937" cy="51528"/>
            </a:xfrm>
            <a:custGeom>
              <a:avLst/>
              <a:gdLst/>
              <a:ahLst/>
              <a:cxnLst/>
              <a:rect l="l" t="t" r="r" b="b"/>
              <a:pathLst>
                <a:path w="2998" h="1957" extrusionOk="0">
                  <a:moveTo>
                    <a:pt x="2490" y="1"/>
                  </a:moveTo>
                  <a:lnTo>
                    <a:pt x="2388" y="52"/>
                  </a:lnTo>
                  <a:lnTo>
                    <a:pt x="2236" y="128"/>
                  </a:lnTo>
                  <a:lnTo>
                    <a:pt x="2033" y="204"/>
                  </a:lnTo>
                  <a:lnTo>
                    <a:pt x="1753" y="255"/>
                  </a:lnTo>
                  <a:lnTo>
                    <a:pt x="1397" y="331"/>
                  </a:lnTo>
                  <a:lnTo>
                    <a:pt x="966" y="382"/>
                  </a:lnTo>
                  <a:lnTo>
                    <a:pt x="432" y="433"/>
                  </a:lnTo>
                  <a:lnTo>
                    <a:pt x="356" y="433"/>
                  </a:lnTo>
                  <a:lnTo>
                    <a:pt x="280" y="483"/>
                  </a:lnTo>
                  <a:lnTo>
                    <a:pt x="203" y="509"/>
                  </a:lnTo>
                  <a:lnTo>
                    <a:pt x="127" y="560"/>
                  </a:lnTo>
                  <a:lnTo>
                    <a:pt x="76" y="636"/>
                  </a:lnTo>
                  <a:lnTo>
                    <a:pt x="26" y="712"/>
                  </a:lnTo>
                  <a:lnTo>
                    <a:pt x="0" y="788"/>
                  </a:lnTo>
                  <a:lnTo>
                    <a:pt x="0" y="890"/>
                  </a:lnTo>
                  <a:lnTo>
                    <a:pt x="0" y="1500"/>
                  </a:lnTo>
                  <a:lnTo>
                    <a:pt x="0" y="1601"/>
                  </a:lnTo>
                  <a:lnTo>
                    <a:pt x="51" y="1677"/>
                  </a:lnTo>
                  <a:lnTo>
                    <a:pt x="76" y="1754"/>
                  </a:lnTo>
                  <a:lnTo>
                    <a:pt x="153" y="1830"/>
                  </a:lnTo>
                  <a:lnTo>
                    <a:pt x="203" y="1881"/>
                  </a:lnTo>
                  <a:lnTo>
                    <a:pt x="305" y="1931"/>
                  </a:lnTo>
                  <a:lnTo>
                    <a:pt x="381" y="1957"/>
                  </a:lnTo>
                  <a:lnTo>
                    <a:pt x="483" y="1957"/>
                  </a:lnTo>
                  <a:lnTo>
                    <a:pt x="991" y="1931"/>
                  </a:lnTo>
                  <a:lnTo>
                    <a:pt x="1423" y="1855"/>
                  </a:lnTo>
                  <a:lnTo>
                    <a:pt x="1778" y="1804"/>
                  </a:lnTo>
                  <a:lnTo>
                    <a:pt x="2033" y="1728"/>
                  </a:lnTo>
                  <a:lnTo>
                    <a:pt x="2236" y="1652"/>
                  </a:lnTo>
                  <a:lnTo>
                    <a:pt x="2388" y="1576"/>
                  </a:lnTo>
                  <a:lnTo>
                    <a:pt x="2490" y="1525"/>
                  </a:lnTo>
                  <a:lnTo>
                    <a:pt x="2998" y="610"/>
                  </a:lnTo>
                  <a:lnTo>
                    <a:pt x="2490" y="1"/>
                  </a:lnTo>
                  <a:close/>
                </a:path>
              </a:pathLst>
            </a:custGeom>
            <a:solidFill>
              <a:srgbClr val="E39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8254965" y="3680906"/>
              <a:ext cx="78937" cy="51528"/>
            </a:xfrm>
            <a:custGeom>
              <a:avLst/>
              <a:gdLst/>
              <a:ahLst/>
              <a:cxnLst/>
              <a:rect l="l" t="t" r="r" b="b"/>
              <a:pathLst>
                <a:path w="2998" h="1957" extrusionOk="0">
                  <a:moveTo>
                    <a:pt x="534" y="1"/>
                  </a:moveTo>
                  <a:lnTo>
                    <a:pt x="0" y="610"/>
                  </a:lnTo>
                  <a:lnTo>
                    <a:pt x="534" y="1525"/>
                  </a:lnTo>
                  <a:lnTo>
                    <a:pt x="635" y="1576"/>
                  </a:lnTo>
                  <a:lnTo>
                    <a:pt x="762" y="1652"/>
                  </a:lnTo>
                  <a:lnTo>
                    <a:pt x="966" y="1728"/>
                  </a:lnTo>
                  <a:lnTo>
                    <a:pt x="1245" y="1804"/>
                  </a:lnTo>
                  <a:lnTo>
                    <a:pt x="1575" y="1855"/>
                  </a:lnTo>
                  <a:lnTo>
                    <a:pt x="2007" y="1931"/>
                  </a:lnTo>
                  <a:lnTo>
                    <a:pt x="2515" y="1957"/>
                  </a:lnTo>
                  <a:lnTo>
                    <a:pt x="2617" y="1957"/>
                  </a:lnTo>
                  <a:lnTo>
                    <a:pt x="2719" y="1931"/>
                  </a:lnTo>
                  <a:lnTo>
                    <a:pt x="2795" y="1881"/>
                  </a:lnTo>
                  <a:lnTo>
                    <a:pt x="2871" y="1830"/>
                  </a:lnTo>
                  <a:lnTo>
                    <a:pt x="2922" y="1754"/>
                  </a:lnTo>
                  <a:lnTo>
                    <a:pt x="2973" y="1677"/>
                  </a:lnTo>
                  <a:lnTo>
                    <a:pt x="2998" y="1601"/>
                  </a:lnTo>
                  <a:lnTo>
                    <a:pt x="2998" y="1500"/>
                  </a:lnTo>
                  <a:lnTo>
                    <a:pt x="2998" y="890"/>
                  </a:lnTo>
                  <a:lnTo>
                    <a:pt x="2998" y="788"/>
                  </a:lnTo>
                  <a:lnTo>
                    <a:pt x="2973" y="712"/>
                  </a:lnTo>
                  <a:lnTo>
                    <a:pt x="2922" y="636"/>
                  </a:lnTo>
                  <a:lnTo>
                    <a:pt x="2871" y="560"/>
                  </a:lnTo>
                  <a:lnTo>
                    <a:pt x="2820" y="509"/>
                  </a:lnTo>
                  <a:lnTo>
                    <a:pt x="2744" y="483"/>
                  </a:lnTo>
                  <a:lnTo>
                    <a:pt x="2668" y="433"/>
                  </a:lnTo>
                  <a:lnTo>
                    <a:pt x="2566" y="433"/>
                  </a:lnTo>
                  <a:lnTo>
                    <a:pt x="2033" y="382"/>
                  </a:lnTo>
                  <a:lnTo>
                    <a:pt x="1601" y="331"/>
                  </a:lnTo>
                  <a:lnTo>
                    <a:pt x="1245" y="255"/>
                  </a:lnTo>
                  <a:lnTo>
                    <a:pt x="966" y="204"/>
                  </a:lnTo>
                  <a:lnTo>
                    <a:pt x="762" y="128"/>
                  </a:lnTo>
                  <a:lnTo>
                    <a:pt x="635" y="52"/>
                  </a:lnTo>
                  <a:lnTo>
                    <a:pt x="534" y="1"/>
                  </a:lnTo>
                  <a:close/>
                </a:path>
              </a:pathLst>
            </a:custGeom>
            <a:solidFill>
              <a:srgbClr val="E39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8254965" y="3680906"/>
              <a:ext cx="39495" cy="48868"/>
            </a:xfrm>
            <a:custGeom>
              <a:avLst/>
              <a:gdLst/>
              <a:ahLst/>
              <a:cxnLst/>
              <a:rect l="l" t="t" r="r" b="b"/>
              <a:pathLst>
                <a:path w="1500" h="1856" extrusionOk="0">
                  <a:moveTo>
                    <a:pt x="534" y="1"/>
                  </a:moveTo>
                  <a:lnTo>
                    <a:pt x="0" y="610"/>
                  </a:lnTo>
                  <a:lnTo>
                    <a:pt x="534" y="1525"/>
                  </a:lnTo>
                  <a:lnTo>
                    <a:pt x="585" y="1550"/>
                  </a:lnTo>
                  <a:lnTo>
                    <a:pt x="737" y="1627"/>
                  </a:lnTo>
                  <a:lnTo>
                    <a:pt x="1042" y="1754"/>
                  </a:lnTo>
                  <a:lnTo>
                    <a:pt x="1499" y="1855"/>
                  </a:lnTo>
                  <a:lnTo>
                    <a:pt x="1499" y="306"/>
                  </a:lnTo>
                  <a:lnTo>
                    <a:pt x="1042" y="204"/>
                  </a:lnTo>
                  <a:lnTo>
                    <a:pt x="737" y="102"/>
                  </a:lnTo>
                  <a:lnTo>
                    <a:pt x="585" y="26"/>
                  </a:lnTo>
                  <a:lnTo>
                    <a:pt x="534" y="1"/>
                  </a:lnTo>
                  <a:close/>
                </a:path>
              </a:pathLst>
            </a:custGeom>
            <a:solidFill>
              <a:srgbClr val="D97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7952617" y="3680906"/>
              <a:ext cx="38810" cy="48868"/>
            </a:xfrm>
            <a:custGeom>
              <a:avLst/>
              <a:gdLst/>
              <a:ahLst/>
              <a:cxnLst/>
              <a:rect l="l" t="t" r="r" b="b"/>
              <a:pathLst>
                <a:path w="1474" h="1856" extrusionOk="0">
                  <a:moveTo>
                    <a:pt x="966" y="1"/>
                  </a:moveTo>
                  <a:lnTo>
                    <a:pt x="915" y="26"/>
                  </a:lnTo>
                  <a:lnTo>
                    <a:pt x="737" y="102"/>
                  </a:lnTo>
                  <a:lnTo>
                    <a:pt x="432" y="204"/>
                  </a:lnTo>
                  <a:lnTo>
                    <a:pt x="0" y="306"/>
                  </a:lnTo>
                  <a:lnTo>
                    <a:pt x="0" y="1855"/>
                  </a:lnTo>
                  <a:lnTo>
                    <a:pt x="432" y="1754"/>
                  </a:lnTo>
                  <a:lnTo>
                    <a:pt x="737" y="1627"/>
                  </a:lnTo>
                  <a:lnTo>
                    <a:pt x="915" y="1550"/>
                  </a:lnTo>
                  <a:lnTo>
                    <a:pt x="966" y="1525"/>
                  </a:lnTo>
                  <a:lnTo>
                    <a:pt x="1474" y="610"/>
                  </a:lnTo>
                  <a:lnTo>
                    <a:pt x="966" y="1"/>
                  </a:lnTo>
                  <a:close/>
                </a:path>
              </a:pathLst>
            </a:custGeom>
            <a:solidFill>
              <a:srgbClr val="D97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8039585" y="3530403"/>
              <a:ext cx="41496" cy="42839"/>
            </a:xfrm>
            <a:custGeom>
              <a:avLst/>
              <a:gdLst/>
              <a:ahLst/>
              <a:cxnLst/>
              <a:rect l="l" t="t" r="r" b="b"/>
              <a:pathLst>
                <a:path w="1576" h="1627" extrusionOk="0">
                  <a:moveTo>
                    <a:pt x="0" y="1"/>
                  </a:moveTo>
                  <a:lnTo>
                    <a:pt x="0" y="966"/>
                  </a:lnTo>
                  <a:lnTo>
                    <a:pt x="762" y="1627"/>
                  </a:lnTo>
                  <a:lnTo>
                    <a:pt x="1575" y="966"/>
                  </a:lnTo>
                  <a:lnTo>
                    <a:pt x="1575" y="1"/>
                  </a:lnTo>
                  <a:close/>
                </a:path>
              </a:pathLst>
            </a:custGeom>
            <a:solidFill>
              <a:srgbClr val="D97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8165995" y="3530403"/>
              <a:ext cx="40838" cy="42839"/>
            </a:xfrm>
            <a:custGeom>
              <a:avLst/>
              <a:gdLst/>
              <a:ahLst/>
              <a:cxnLst/>
              <a:rect l="l" t="t" r="r" b="b"/>
              <a:pathLst>
                <a:path w="1551" h="1627" extrusionOk="0">
                  <a:moveTo>
                    <a:pt x="0" y="1"/>
                  </a:moveTo>
                  <a:lnTo>
                    <a:pt x="0" y="966"/>
                  </a:lnTo>
                  <a:lnTo>
                    <a:pt x="737" y="1627"/>
                  </a:lnTo>
                  <a:lnTo>
                    <a:pt x="1550" y="966"/>
                  </a:lnTo>
                  <a:lnTo>
                    <a:pt x="1550" y="1"/>
                  </a:lnTo>
                  <a:close/>
                </a:path>
              </a:pathLst>
            </a:custGeom>
            <a:solidFill>
              <a:srgbClr val="D97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7978025" y="3555838"/>
              <a:ext cx="290999" cy="244158"/>
            </a:xfrm>
            <a:custGeom>
              <a:avLst/>
              <a:gdLst/>
              <a:ahLst/>
              <a:cxnLst/>
              <a:rect l="l" t="t" r="r" b="b"/>
              <a:pathLst>
                <a:path w="11052" h="9273" extrusionOk="0">
                  <a:moveTo>
                    <a:pt x="2338" y="0"/>
                  </a:moveTo>
                  <a:lnTo>
                    <a:pt x="2287" y="330"/>
                  </a:lnTo>
                  <a:lnTo>
                    <a:pt x="2211" y="686"/>
                  </a:lnTo>
                  <a:lnTo>
                    <a:pt x="2059" y="1143"/>
                  </a:lnTo>
                  <a:lnTo>
                    <a:pt x="1957" y="1423"/>
                  </a:lnTo>
                  <a:lnTo>
                    <a:pt x="1855" y="1702"/>
                  </a:lnTo>
                  <a:lnTo>
                    <a:pt x="1703" y="1982"/>
                  </a:lnTo>
                  <a:lnTo>
                    <a:pt x="1525" y="2286"/>
                  </a:lnTo>
                  <a:lnTo>
                    <a:pt x="1347" y="2566"/>
                  </a:lnTo>
                  <a:lnTo>
                    <a:pt x="1119" y="2871"/>
                  </a:lnTo>
                  <a:lnTo>
                    <a:pt x="865" y="3176"/>
                  </a:lnTo>
                  <a:lnTo>
                    <a:pt x="560" y="3455"/>
                  </a:lnTo>
                  <a:lnTo>
                    <a:pt x="433" y="3582"/>
                  </a:lnTo>
                  <a:lnTo>
                    <a:pt x="331" y="3735"/>
                  </a:lnTo>
                  <a:lnTo>
                    <a:pt x="229" y="3887"/>
                  </a:lnTo>
                  <a:lnTo>
                    <a:pt x="153" y="4039"/>
                  </a:lnTo>
                  <a:lnTo>
                    <a:pt x="77" y="4217"/>
                  </a:lnTo>
                  <a:lnTo>
                    <a:pt x="26" y="4395"/>
                  </a:lnTo>
                  <a:lnTo>
                    <a:pt x="1" y="4573"/>
                  </a:lnTo>
                  <a:lnTo>
                    <a:pt x="1" y="4751"/>
                  </a:lnTo>
                  <a:lnTo>
                    <a:pt x="1" y="9273"/>
                  </a:lnTo>
                  <a:lnTo>
                    <a:pt x="11052" y="9273"/>
                  </a:lnTo>
                  <a:lnTo>
                    <a:pt x="11052" y="4751"/>
                  </a:lnTo>
                  <a:lnTo>
                    <a:pt x="11026" y="4573"/>
                  </a:lnTo>
                  <a:lnTo>
                    <a:pt x="11001" y="4395"/>
                  </a:lnTo>
                  <a:lnTo>
                    <a:pt x="10950" y="4217"/>
                  </a:lnTo>
                  <a:lnTo>
                    <a:pt x="10899" y="4039"/>
                  </a:lnTo>
                  <a:lnTo>
                    <a:pt x="10823" y="3887"/>
                  </a:lnTo>
                  <a:lnTo>
                    <a:pt x="10722" y="3735"/>
                  </a:lnTo>
                  <a:lnTo>
                    <a:pt x="10594" y="3582"/>
                  </a:lnTo>
                  <a:lnTo>
                    <a:pt x="10467" y="3455"/>
                  </a:lnTo>
                  <a:lnTo>
                    <a:pt x="10188" y="3176"/>
                  </a:lnTo>
                  <a:lnTo>
                    <a:pt x="9934" y="2871"/>
                  </a:lnTo>
                  <a:lnTo>
                    <a:pt x="9705" y="2566"/>
                  </a:lnTo>
                  <a:lnTo>
                    <a:pt x="9502" y="2286"/>
                  </a:lnTo>
                  <a:lnTo>
                    <a:pt x="9324" y="1982"/>
                  </a:lnTo>
                  <a:lnTo>
                    <a:pt x="9197" y="1702"/>
                  </a:lnTo>
                  <a:lnTo>
                    <a:pt x="9070" y="1423"/>
                  </a:lnTo>
                  <a:lnTo>
                    <a:pt x="8969" y="1143"/>
                  </a:lnTo>
                  <a:lnTo>
                    <a:pt x="8816" y="686"/>
                  </a:lnTo>
                  <a:lnTo>
                    <a:pt x="8740" y="330"/>
                  </a:lnTo>
                  <a:lnTo>
                    <a:pt x="8689" y="0"/>
                  </a:lnTo>
                  <a:close/>
                </a:path>
              </a:pathLst>
            </a:custGeom>
            <a:solidFill>
              <a:srgbClr val="5D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7978025" y="3636092"/>
              <a:ext cx="25461" cy="163904"/>
            </a:xfrm>
            <a:custGeom>
              <a:avLst/>
              <a:gdLst/>
              <a:ahLst/>
              <a:cxnLst/>
              <a:rect l="l" t="t" r="r" b="b"/>
              <a:pathLst>
                <a:path w="967" h="6225" extrusionOk="0">
                  <a:moveTo>
                    <a:pt x="966" y="1"/>
                  </a:moveTo>
                  <a:lnTo>
                    <a:pt x="560" y="407"/>
                  </a:lnTo>
                  <a:lnTo>
                    <a:pt x="433" y="534"/>
                  </a:lnTo>
                  <a:lnTo>
                    <a:pt x="331" y="687"/>
                  </a:lnTo>
                  <a:lnTo>
                    <a:pt x="229" y="839"/>
                  </a:lnTo>
                  <a:lnTo>
                    <a:pt x="153" y="991"/>
                  </a:lnTo>
                  <a:lnTo>
                    <a:pt x="77" y="1169"/>
                  </a:lnTo>
                  <a:lnTo>
                    <a:pt x="26" y="1347"/>
                  </a:lnTo>
                  <a:lnTo>
                    <a:pt x="1" y="1525"/>
                  </a:lnTo>
                  <a:lnTo>
                    <a:pt x="1" y="1703"/>
                  </a:lnTo>
                  <a:lnTo>
                    <a:pt x="1" y="6225"/>
                  </a:lnTo>
                  <a:lnTo>
                    <a:pt x="966" y="6225"/>
                  </a:lnTo>
                  <a:lnTo>
                    <a:pt x="966" y="1"/>
                  </a:lnTo>
                  <a:close/>
                </a:path>
              </a:pathLst>
            </a:custGeom>
            <a:solidFill>
              <a:srgbClr val="5D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8143246" y="3683591"/>
              <a:ext cx="84993" cy="84967"/>
            </a:xfrm>
            <a:custGeom>
              <a:avLst/>
              <a:gdLst/>
              <a:ahLst/>
              <a:cxnLst/>
              <a:rect l="l" t="t" r="r" b="b"/>
              <a:pathLst>
                <a:path w="3228" h="3227" extrusionOk="0">
                  <a:moveTo>
                    <a:pt x="483" y="0"/>
                  </a:moveTo>
                  <a:lnTo>
                    <a:pt x="382" y="51"/>
                  </a:lnTo>
                  <a:lnTo>
                    <a:pt x="255" y="102"/>
                  </a:lnTo>
                  <a:lnTo>
                    <a:pt x="179" y="178"/>
                  </a:lnTo>
                  <a:lnTo>
                    <a:pt x="102" y="280"/>
                  </a:lnTo>
                  <a:lnTo>
                    <a:pt x="26" y="381"/>
                  </a:lnTo>
                  <a:lnTo>
                    <a:pt x="1" y="508"/>
                  </a:lnTo>
                  <a:lnTo>
                    <a:pt x="1" y="635"/>
                  </a:lnTo>
                  <a:lnTo>
                    <a:pt x="1" y="2160"/>
                  </a:lnTo>
                  <a:lnTo>
                    <a:pt x="1" y="2363"/>
                  </a:lnTo>
                  <a:lnTo>
                    <a:pt x="77" y="2566"/>
                  </a:lnTo>
                  <a:lnTo>
                    <a:pt x="179" y="2744"/>
                  </a:lnTo>
                  <a:lnTo>
                    <a:pt x="306" y="2896"/>
                  </a:lnTo>
                  <a:lnTo>
                    <a:pt x="458" y="3049"/>
                  </a:lnTo>
                  <a:lnTo>
                    <a:pt x="636" y="3125"/>
                  </a:lnTo>
                  <a:lnTo>
                    <a:pt x="839" y="3201"/>
                  </a:lnTo>
                  <a:lnTo>
                    <a:pt x="1042" y="3227"/>
                  </a:lnTo>
                  <a:lnTo>
                    <a:pt x="2160" y="3227"/>
                  </a:lnTo>
                  <a:lnTo>
                    <a:pt x="2363" y="3201"/>
                  </a:lnTo>
                  <a:lnTo>
                    <a:pt x="2567" y="3125"/>
                  </a:lnTo>
                  <a:lnTo>
                    <a:pt x="2744" y="3049"/>
                  </a:lnTo>
                  <a:lnTo>
                    <a:pt x="2897" y="2896"/>
                  </a:lnTo>
                  <a:lnTo>
                    <a:pt x="3024" y="2744"/>
                  </a:lnTo>
                  <a:lnTo>
                    <a:pt x="3125" y="2566"/>
                  </a:lnTo>
                  <a:lnTo>
                    <a:pt x="3202" y="2363"/>
                  </a:lnTo>
                  <a:lnTo>
                    <a:pt x="3227" y="2160"/>
                  </a:lnTo>
                  <a:lnTo>
                    <a:pt x="3227" y="635"/>
                  </a:lnTo>
                  <a:lnTo>
                    <a:pt x="3202" y="508"/>
                  </a:lnTo>
                  <a:lnTo>
                    <a:pt x="3176" y="381"/>
                  </a:lnTo>
                  <a:lnTo>
                    <a:pt x="3100" y="280"/>
                  </a:lnTo>
                  <a:lnTo>
                    <a:pt x="3024" y="178"/>
                  </a:lnTo>
                  <a:lnTo>
                    <a:pt x="2948" y="102"/>
                  </a:lnTo>
                  <a:lnTo>
                    <a:pt x="2821" y="51"/>
                  </a:lnTo>
                  <a:lnTo>
                    <a:pt x="27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8018837" y="3683591"/>
              <a:ext cx="84967" cy="84967"/>
            </a:xfrm>
            <a:custGeom>
              <a:avLst/>
              <a:gdLst/>
              <a:ahLst/>
              <a:cxnLst/>
              <a:rect l="l" t="t" r="r" b="b"/>
              <a:pathLst>
                <a:path w="3227" h="3227" extrusionOk="0">
                  <a:moveTo>
                    <a:pt x="509" y="0"/>
                  </a:moveTo>
                  <a:lnTo>
                    <a:pt x="382" y="51"/>
                  </a:lnTo>
                  <a:lnTo>
                    <a:pt x="280" y="102"/>
                  </a:lnTo>
                  <a:lnTo>
                    <a:pt x="178" y="178"/>
                  </a:lnTo>
                  <a:lnTo>
                    <a:pt x="102" y="280"/>
                  </a:lnTo>
                  <a:lnTo>
                    <a:pt x="51" y="381"/>
                  </a:lnTo>
                  <a:lnTo>
                    <a:pt x="0" y="508"/>
                  </a:lnTo>
                  <a:lnTo>
                    <a:pt x="0" y="635"/>
                  </a:lnTo>
                  <a:lnTo>
                    <a:pt x="0" y="2160"/>
                  </a:lnTo>
                  <a:lnTo>
                    <a:pt x="26" y="2363"/>
                  </a:lnTo>
                  <a:lnTo>
                    <a:pt x="77" y="2566"/>
                  </a:lnTo>
                  <a:lnTo>
                    <a:pt x="178" y="2744"/>
                  </a:lnTo>
                  <a:lnTo>
                    <a:pt x="305" y="2896"/>
                  </a:lnTo>
                  <a:lnTo>
                    <a:pt x="458" y="3049"/>
                  </a:lnTo>
                  <a:lnTo>
                    <a:pt x="661" y="3125"/>
                  </a:lnTo>
                  <a:lnTo>
                    <a:pt x="839" y="3201"/>
                  </a:lnTo>
                  <a:lnTo>
                    <a:pt x="1067" y="3227"/>
                  </a:lnTo>
                  <a:lnTo>
                    <a:pt x="2160" y="3227"/>
                  </a:lnTo>
                  <a:lnTo>
                    <a:pt x="2363" y="3201"/>
                  </a:lnTo>
                  <a:lnTo>
                    <a:pt x="2566" y="3125"/>
                  </a:lnTo>
                  <a:lnTo>
                    <a:pt x="2744" y="3049"/>
                  </a:lnTo>
                  <a:lnTo>
                    <a:pt x="2922" y="2896"/>
                  </a:lnTo>
                  <a:lnTo>
                    <a:pt x="3049" y="2744"/>
                  </a:lnTo>
                  <a:lnTo>
                    <a:pt x="3151" y="2566"/>
                  </a:lnTo>
                  <a:lnTo>
                    <a:pt x="3201" y="2363"/>
                  </a:lnTo>
                  <a:lnTo>
                    <a:pt x="3227" y="2160"/>
                  </a:lnTo>
                  <a:lnTo>
                    <a:pt x="3227" y="635"/>
                  </a:lnTo>
                  <a:lnTo>
                    <a:pt x="3201" y="508"/>
                  </a:lnTo>
                  <a:lnTo>
                    <a:pt x="3176" y="381"/>
                  </a:lnTo>
                  <a:lnTo>
                    <a:pt x="3125" y="280"/>
                  </a:lnTo>
                  <a:lnTo>
                    <a:pt x="3049" y="178"/>
                  </a:lnTo>
                  <a:lnTo>
                    <a:pt x="2947" y="102"/>
                  </a:lnTo>
                  <a:lnTo>
                    <a:pt x="2846" y="51"/>
                  </a:lnTo>
                  <a:lnTo>
                    <a:pt x="27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42"/>
          <p:cNvGrpSpPr/>
          <p:nvPr/>
        </p:nvGrpSpPr>
        <p:grpSpPr>
          <a:xfrm>
            <a:off x="1779579" y="2762786"/>
            <a:ext cx="386504" cy="389596"/>
            <a:chOff x="1600736" y="4166538"/>
            <a:chExt cx="418068" cy="421412"/>
          </a:xfrm>
        </p:grpSpPr>
        <p:sp>
          <p:nvSpPr>
            <p:cNvPr id="2904" name="Google Shape;2904;p42"/>
            <p:cNvSpPr/>
            <p:nvPr/>
          </p:nvSpPr>
          <p:spPr>
            <a:xfrm>
              <a:off x="1600736" y="4349137"/>
              <a:ext cx="418068" cy="238813"/>
            </a:xfrm>
            <a:custGeom>
              <a:avLst/>
              <a:gdLst/>
              <a:ahLst/>
              <a:cxnLst/>
              <a:rect l="l" t="t" r="r" b="b"/>
              <a:pathLst>
                <a:path w="15878" h="9070" extrusionOk="0">
                  <a:moveTo>
                    <a:pt x="7952" y="1"/>
                  </a:moveTo>
                  <a:lnTo>
                    <a:pt x="1220" y="1068"/>
                  </a:lnTo>
                  <a:lnTo>
                    <a:pt x="534" y="1754"/>
                  </a:lnTo>
                  <a:lnTo>
                    <a:pt x="407" y="1881"/>
                  </a:lnTo>
                  <a:lnTo>
                    <a:pt x="305" y="2008"/>
                  </a:lnTo>
                  <a:lnTo>
                    <a:pt x="203" y="2135"/>
                  </a:lnTo>
                  <a:lnTo>
                    <a:pt x="153" y="2287"/>
                  </a:lnTo>
                  <a:lnTo>
                    <a:pt x="76" y="2465"/>
                  </a:lnTo>
                  <a:lnTo>
                    <a:pt x="51" y="2617"/>
                  </a:lnTo>
                  <a:lnTo>
                    <a:pt x="26" y="2795"/>
                  </a:lnTo>
                  <a:lnTo>
                    <a:pt x="0" y="2948"/>
                  </a:lnTo>
                  <a:lnTo>
                    <a:pt x="0" y="7876"/>
                  </a:lnTo>
                  <a:lnTo>
                    <a:pt x="26" y="8105"/>
                  </a:lnTo>
                  <a:lnTo>
                    <a:pt x="102" y="8333"/>
                  </a:lnTo>
                  <a:lnTo>
                    <a:pt x="203" y="8537"/>
                  </a:lnTo>
                  <a:lnTo>
                    <a:pt x="356" y="8714"/>
                  </a:lnTo>
                  <a:lnTo>
                    <a:pt x="534" y="8867"/>
                  </a:lnTo>
                  <a:lnTo>
                    <a:pt x="737" y="8968"/>
                  </a:lnTo>
                  <a:lnTo>
                    <a:pt x="966" y="9045"/>
                  </a:lnTo>
                  <a:lnTo>
                    <a:pt x="1220" y="9070"/>
                  </a:lnTo>
                  <a:lnTo>
                    <a:pt x="14684" y="9070"/>
                  </a:lnTo>
                  <a:lnTo>
                    <a:pt x="14913" y="9045"/>
                  </a:lnTo>
                  <a:lnTo>
                    <a:pt x="15141" y="8968"/>
                  </a:lnTo>
                  <a:lnTo>
                    <a:pt x="15344" y="8867"/>
                  </a:lnTo>
                  <a:lnTo>
                    <a:pt x="15522" y="8714"/>
                  </a:lnTo>
                  <a:lnTo>
                    <a:pt x="15675" y="8537"/>
                  </a:lnTo>
                  <a:lnTo>
                    <a:pt x="15776" y="8333"/>
                  </a:lnTo>
                  <a:lnTo>
                    <a:pt x="15853" y="8105"/>
                  </a:lnTo>
                  <a:lnTo>
                    <a:pt x="15878" y="7876"/>
                  </a:lnTo>
                  <a:lnTo>
                    <a:pt x="15878" y="2948"/>
                  </a:lnTo>
                  <a:lnTo>
                    <a:pt x="15878" y="2795"/>
                  </a:lnTo>
                  <a:lnTo>
                    <a:pt x="15853" y="2617"/>
                  </a:lnTo>
                  <a:lnTo>
                    <a:pt x="15802" y="2465"/>
                  </a:lnTo>
                  <a:lnTo>
                    <a:pt x="15751" y="2287"/>
                  </a:lnTo>
                  <a:lnTo>
                    <a:pt x="15675" y="2135"/>
                  </a:lnTo>
                  <a:lnTo>
                    <a:pt x="15573" y="2008"/>
                  </a:lnTo>
                  <a:lnTo>
                    <a:pt x="15471" y="1881"/>
                  </a:lnTo>
                  <a:lnTo>
                    <a:pt x="15370" y="1754"/>
                  </a:lnTo>
                  <a:lnTo>
                    <a:pt x="14659" y="1068"/>
                  </a:lnTo>
                  <a:lnTo>
                    <a:pt x="7952" y="1"/>
                  </a:lnTo>
                  <a:close/>
                </a:path>
              </a:pathLst>
            </a:custGeom>
            <a:solidFill>
              <a:srgbClr val="9F5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1600736" y="4377231"/>
              <a:ext cx="57531" cy="210719"/>
            </a:xfrm>
            <a:custGeom>
              <a:avLst/>
              <a:gdLst/>
              <a:ahLst/>
              <a:cxnLst/>
              <a:rect l="l" t="t" r="r" b="b"/>
              <a:pathLst>
                <a:path w="2185" h="8003" extrusionOk="0">
                  <a:moveTo>
                    <a:pt x="1220" y="1"/>
                  </a:moveTo>
                  <a:lnTo>
                    <a:pt x="534" y="687"/>
                  </a:lnTo>
                  <a:lnTo>
                    <a:pt x="407" y="814"/>
                  </a:lnTo>
                  <a:lnTo>
                    <a:pt x="305" y="941"/>
                  </a:lnTo>
                  <a:lnTo>
                    <a:pt x="203" y="1068"/>
                  </a:lnTo>
                  <a:lnTo>
                    <a:pt x="153" y="1220"/>
                  </a:lnTo>
                  <a:lnTo>
                    <a:pt x="76" y="1398"/>
                  </a:lnTo>
                  <a:lnTo>
                    <a:pt x="51" y="1550"/>
                  </a:lnTo>
                  <a:lnTo>
                    <a:pt x="26" y="1728"/>
                  </a:lnTo>
                  <a:lnTo>
                    <a:pt x="0" y="1881"/>
                  </a:lnTo>
                  <a:lnTo>
                    <a:pt x="0" y="6809"/>
                  </a:lnTo>
                  <a:lnTo>
                    <a:pt x="26" y="7038"/>
                  </a:lnTo>
                  <a:lnTo>
                    <a:pt x="102" y="7266"/>
                  </a:lnTo>
                  <a:lnTo>
                    <a:pt x="203" y="7470"/>
                  </a:lnTo>
                  <a:lnTo>
                    <a:pt x="356" y="7647"/>
                  </a:lnTo>
                  <a:lnTo>
                    <a:pt x="534" y="7800"/>
                  </a:lnTo>
                  <a:lnTo>
                    <a:pt x="737" y="7901"/>
                  </a:lnTo>
                  <a:lnTo>
                    <a:pt x="966" y="7978"/>
                  </a:lnTo>
                  <a:lnTo>
                    <a:pt x="1220" y="8003"/>
                  </a:lnTo>
                  <a:lnTo>
                    <a:pt x="2185" y="8003"/>
                  </a:lnTo>
                  <a:lnTo>
                    <a:pt x="1931" y="7978"/>
                  </a:lnTo>
                  <a:lnTo>
                    <a:pt x="1702" y="7901"/>
                  </a:lnTo>
                  <a:lnTo>
                    <a:pt x="1499" y="7800"/>
                  </a:lnTo>
                  <a:lnTo>
                    <a:pt x="1321" y="7647"/>
                  </a:lnTo>
                  <a:lnTo>
                    <a:pt x="1169" y="7470"/>
                  </a:lnTo>
                  <a:lnTo>
                    <a:pt x="1067" y="7266"/>
                  </a:lnTo>
                  <a:lnTo>
                    <a:pt x="991" y="7038"/>
                  </a:lnTo>
                  <a:lnTo>
                    <a:pt x="966" y="6809"/>
                  </a:lnTo>
                  <a:lnTo>
                    <a:pt x="966" y="1881"/>
                  </a:lnTo>
                  <a:lnTo>
                    <a:pt x="991" y="1728"/>
                  </a:lnTo>
                  <a:lnTo>
                    <a:pt x="1016" y="1550"/>
                  </a:lnTo>
                  <a:lnTo>
                    <a:pt x="1042" y="1398"/>
                  </a:lnTo>
                  <a:lnTo>
                    <a:pt x="1118" y="1220"/>
                  </a:lnTo>
                  <a:lnTo>
                    <a:pt x="1194" y="1068"/>
                  </a:lnTo>
                  <a:lnTo>
                    <a:pt x="1270" y="941"/>
                  </a:lnTo>
                  <a:lnTo>
                    <a:pt x="1372" y="814"/>
                  </a:lnTo>
                  <a:lnTo>
                    <a:pt x="1499" y="687"/>
                  </a:lnTo>
                  <a:lnTo>
                    <a:pt x="2185" y="1"/>
                  </a:lnTo>
                  <a:close/>
                </a:path>
              </a:pathLst>
            </a:custGeom>
            <a:solidFill>
              <a:srgbClr val="8A4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1600736" y="4166538"/>
              <a:ext cx="418068" cy="210719"/>
            </a:xfrm>
            <a:custGeom>
              <a:avLst/>
              <a:gdLst/>
              <a:ahLst/>
              <a:cxnLst/>
              <a:rect l="l" t="t" r="r" b="b"/>
              <a:pathLst>
                <a:path w="15878" h="8003" extrusionOk="0">
                  <a:moveTo>
                    <a:pt x="1220" y="0"/>
                  </a:moveTo>
                  <a:lnTo>
                    <a:pt x="966" y="26"/>
                  </a:lnTo>
                  <a:lnTo>
                    <a:pt x="737" y="102"/>
                  </a:lnTo>
                  <a:lnTo>
                    <a:pt x="534" y="203"/>
                  </a:lnTo>
                  <a:lnTo>
                    <a:pt x="356" y="356"/>
                  </a:lnTo>
                  <a:lnTo>
                    <a:pt x="203" y="534"/>
                  </a:lnTo>
                  <a:lnTo>
                    <a:pt x="102" y="737"/>
                  </a:lnTo>
                  <a:lnTo>
                    <a:pt x="26" y="966"/>
                  </a:lnTo>
                  <a:lnTo>
                    <a:pt x="0" y="1194"/>
                  </a:lnTo>
                  <a:lnTo>
                    <a:pt x="0" y="6123"/>
                  </a:lnTo>
                  <a:lnTo>
                    <a:pt x="26" y="6275"/>
                  </a:lnTo>
                  <a:lnTo>
                    <a:pt x="51" y="6453"/>
                  </a:lnTo>
                  <a:lnTo>
                    <a:pt x="76" y="6605"/>
                  </a:lnTo>
                  <a:lnTo>
                    <a:pt x="153" y="6783"/>
                  </a:lnTo>
                  <a:lnTo>
                    <a:pt x="203" y="6936"/>
                  </a:lnTo>
                  <a:lnTo>
                    <a:pt x="305" y="7063"/>
                  </a:lnTo>
                  <a:lnTo>
                    <a:pt x="407" y="7190"/>
                  </a:lnTo>
                  <a:lnTo>
                    <a:pt x="534" y="7317"/>
                  </a:lnTo>
                  <a:lnTo>
                    <a:pt x="1220" y="8003"/>
                  </a:lnTo>
                  <a:lnTo>
                    <a:pt x="14659" y="8003"/>
                  </a:lnTo>
                  <a:lnTo>
                    <a:pt x="15370" y="7317"/>
                  </a:lnTo>
                  <a:lnTo>
                    <a:pt x="15471" y="7190"/>
                  </a:lnTo>
                  <a:lnTo>
                    <a:pt x="15573" y="7063"/>
                  </a:lnTo>
                  <a:lnTo>
                    <a:pt x="15675" y="6936"/>
                  </a:lnTo>
                  <a:lnTo>
                    <a:pt x="15751" y="6783"/>
                  </a:lnTo>
                  <a:lnTo>
                    <a:pt x="15802" y="6605"/>
                  </a:lnTo>
                  <a:lnTo>
                    <a:pt x="15853" y="6453"/>
                  </a:lnTo>
                  <a:lnTo>
                    <a:pt x="15878" y="6275"/>
                  </a:lnTo>
                  <a:lnTo>
                    <a:pt x="15878" y="6123"/>
                  </a:lnTo>
                  <a:lnTo>
                    <a:pt x="15878" y="1194"/>
                  </a:lnTo>
                  <a:lnTo>
                    <a:pt x="15853" y="966"/>
                  </a:lnTo>
                  <a:lnTo>
                    <a:pt x="15776" y="737"/>
                  </a:lnTo>
                  <a:lnTo>
                    <a:pt x="15675" y="534"/>
                  </a:lnTo>
                  <a:lnTo>
                    <a:pt x="15522" y="356"/>
                  </a:lnTo>
                  <a:lnTo>
                    <a:pt x="15344" y="203"/>
                  </a:lnTo>
                  <a:lnTo>
                    <a:pt x="15141" y="102"/>
                  </a:lnTo>
                  <a:lnTo>
                    <a:pt x="14913" y="26"/>
                  </a:lnTo>
                  <a:lnTo>
                    <a:pt x="14684" y="0"/>
                  </a:lnTo>
                  <a:close/>
                </a:path>
              </a:pathLst>
            </a:custGeom>
            <a:solidFill>
              <a:srgbClr val="8A4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1600736" y="4166538"/>
              <a:ext cx="57531" cy="210719"/>
            </a:xfrm>
            <a:custGeom>
              <a:avLst/>
              <a:gdLst/>
              <a:ahLst/>
              <a:cxnLst/>
              <a:rect l="l" t="t" r="r" b="b"/>
              <a:pathLst>
                <a:path w="2185" h="8003" extrusionOk="0">
                  <a:moveTo>
                    <a:pt x="1220" y="0"/>
                  </a:moveTo>
                  <a:lnTo>
                    <a:pt x="966" y="26"/>
                  </a:lnTo>
                  <a:lnTo>
                    <a:pt x="737" y="102"/>
                  </a:lnTo>
                  <a:lnTo>
                    <a:pt x="534" y="203"/>
                  </a:lnTo>
                  <a:lnTo>
                    <a:pt x="356" y="356"/>
                  </a:lnTo>
                  <a:lnTo>
                    <a:pt x="203" y="534"/>
                  </a:lnTo>
                  <a:lnTo>
                    <a:pt x="102" y="737"/>
                  </a:lnTo>
                  <a:lnTo>
                    <a:pt x="26" y="966"/>
                  </a:lnTo>
                  <a:lnTo>
                    <a:pt x="0" y="1194"/>
                  </a:lnTo>
                  <a:lnTo>
                    <a:pt x="0" y="6123"/>
                  </a:lnTo>
                  <a:lnTo>
                    <a:pt x="26" y="6275"/>
                  </a:lnTo>
                  <a:lnTo>
                    <a:pt x="51" y="6453"/>
                  </a:lnTo>
                  <a:lnTo>
                    <a:pt x="76" y="6605"/>
                  </a:lnTo>
                  <a:lnTo>
                    <a:pt x="153" y="6783"/>
                  </a:lnTo>
                  <a:lnTo>
                    <a:pt x="203" y="6936"/>
                  </a:lnTo>
                  <a:lnTo>
                    <a:pt x="305" y="7063"/>
                  </a:lnTo>
                  <a:lnTo>
                    <a:pt x="407" y="7190"/>
                  </a:lnTo>
                  <a:lnTo>
                    <a:pt x="534" y="7317"/>
                  </a:lnTo>
                  <a:lnTo>
                    <a:pt x="1220" y="8003"/>
                  </a:lnTo>
                  <a:lnTo>
                    <a:pt x="2185" y="8003"/>
                  </a:lnTo>
                  <a:lnTo>
                    <a:pt x="1499" y="7317"/>
                  </a:lnTo>
                  <a:lnTo>
                    <a:pt x="1372" y="7190"/>
                  </a:lnTo>
                  <a:lnTo>
                    <a:pt x="1270" y="7063"/>
                  </a:lnTo>
                  <a:lnTo>
                    <a:pt x="1194" y="6936"/>
                  </a:lnTo>
                  <a:lnTo>
                    <a:pt x="1118" y="6783"/>
                  </a:lnTo>
                  <a:lnTo>
                    <a:pt x="1042" y="6605"/>
                  </a:lnTo>
                  <a:lnTo>
                    <a:pt x="1016" y="6453"/>
                  </a:lnTo>
                  <a:lnTo>
                    <a:pt x="991" y="6275"/>
                  </a:lnTo>
                  <a:lnTo>
                    <a:pt x="966" y="6123"/>
                  </a:lnTo>
                  <a:lnTo>
                    <a:pt x="966" y="1194"/>
                  </a:lnTo>
                  <a:lnTo>
                    <a:pt x="991" y="966"/>
                  </a:lnTo>
                  <a:lnTo>
                    <a:pt x="1067" y="737"/>
                  </a:lnTo>
                  <a:lnTo>
                    <a:pt x="1169" y="534"/>
                  </a:lnTo>
                  <a:lnTo>
                    <a:pt x="1321" y="356"/>
                  </a:lnTo>
                  <a:lnTo>
                    <a:pt x="1499" y="203"/>
                  </a:lnTo>
                  <a:lnTo>
                    <a:pt x="1702" y="102"/>
                  </a:lnTo>
                  <a:lnTo>
                    <a:pt x="1931" y="26"/>
                  </a:lnTo>
                  <a:lnTo>
                    <a:pt x="2185" y="0"/>
                  </a:lnTo>
                  <a:close/>
                </a:path>
              </a:pathLst>
            </a:custGeom>
            <a:solidFill>
              <a:srgbClr val="8A4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1660268" y="4407326"/>
              <a:ext cx="63561" cy="63587"/>
            </a:xfrm>
            <a:custGeom>
              <a:avLst/>
              <a:gdLst/>
              <a:ahLst/>
              <a:cxnLst/>
              <a:rect l="l" t="t" r="r" b="b"/>
              <a:pathLst>
                <a:path w="2414" h="2415" extrusionOk="0">
                  <a:moveTo>
                    <a:pt x="1220" y="1"/>
                  </a:moveTo>
                  <a:lnTo>
                    <a:pt x="966" y="26"/>
                  </a:lnTo>
                  <a:lnTo>
                    <a:pt x="737" y="102"/>
                  </a:lnTo>
                  <a:lnTo>
                    <a:pt x="534" y="204"/>
                  </a:lnTo>
                  <a:lnTo>
                    <a:pt x="356" y="356"/>
                  </a:lnTo>
                  <a:lnTo>
                    <a:pt x="203" y="534"/>
                  </a:lnTo>
                  <a:lnTo>
                    <a:pt x="102" y="738"/>
                  </a:lnTo>
                  <a:lnTo>
                    <a:pt x="26" y="966"/>
                  </a:lnTo>
                  <a:lnTo>
                    <a:pt x="0" y="1195"/>
                  </a:lnTo>
                  <a:lnTo>
                    <a:pt x="26" y="1449"/>
                  </a:lnTo>
                  <a:lnTo>
                    <a:pt x="102" y="1678"/>
                  </a:lnTo>
                  <a:lnTo>
                    <a:pt x="203" y="1881"/>
                  </a:lnTo>
                  <a:lnTo>
                    <a:pt x="356" y="2059"/>
                  </a:lnTo>
                  <a:lnTo>
                    <a:pt x="534" y="2211"/>
                  </a:lnTo>
                  <a:lnTo>
                    <a:pt x="737" y="2313"/>
                  </a:lnTo>
                  <a:lnTo>
                    <a:pt x="966" y="2389"/>
                  </a:lnTo>
                  <a:lnTo>
                    <a:pt x="1220" y="2414"/>
                  </a:lnTo>
                  <a:lnTo>
                    <a:pt x="1448" y="2389"/>
                  </a:lnTo>
                  <a:lnTo>
                    <a:pt x="1677" y="2313"/>
                  </a:lnTo>
                  <a:lnTo>
                    <a:pt x="1880" y="2211"/>
                  </a:lnTo>
                  <a:lnTo>
                    <a:pt x="2058" y="2059"/>
                  </a:lnTo>
                  <a:lnTo>
                    <a:pt x="2210" y="1881"/>
                  </a:lnTo>
                  <a:lnTo>
                    <a:pt x="2312" y="1678"/>
                  </a:lnTo>
                  <a:lnTo>
                    <a:pt x="2388" y="1449"/>
                  </a:lnTo>
                  <a:lnTo>
                    <a:pt x="2414" y="1195"/>
                  </a:lnTo>
                  <a:lnTo>
                    <a:pt x="2388" y="966"/>
                  </a:lnTo>
                  <a:lnTo>
                    <a:pt x="2312" y="738"/>
                  </a:lnTo>
                  <a:lnTo>
                    <a:pt x="2210" y="534"/>
                  </a:lnTo>
                  <a:lnTo>
                    <a:pt x="2058" y="356"/>
                  </a:lnTo>
                  <a:lnTo>
                    <a:pt x="1880" y="204"/>
                  </a:lnTo>
                  <a:lnTo>
                    <a:pt x="1677" y="102"/>
                  </a:lnTo>
                  <a:lnTo>
                    <a:pt x="1448" y="26"/>
                  </a:lnTo>
                  <a:lnTo>
                    <a:pt x="1220" y="1"/>
                  </a:lnTo>
                  <a:close/>
                </a:path>
              </a:pathLst>
            </a:custGeom>
            <a:solidFill>
              <a:srgbClr val="FFC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1660268" y="4496980"/>
              <a:ext cx="63561" cy="63561"/>
            </a:xfrm>
            <a:custGeom>
              <a:avLst/>
              <a:gdLst/>
              <a:ahLst/>
              <a:cxnLst/>
              <a:rect l="l" t="t" r="r" b="b"/>
              <a:pathLst>
                <a:path w="2414" h="2414" extrusionOk="0">
                  <a:moveTo>
                    <a:pt x="1220" y="0"/>
                  </a:moveTo>
                  <a:lnTo>
                    <a:pt x="966" y="25"/>
                  </a:lnTo>
                  <a:lnTo>
                    <a:pt x="737" y="102"/>
                  </a:lnTo>
                  <a:lnTo>
                    <a:pt x="534" y="203"/>
                  </a:lnTo>
                  <a:lnTo>
                    <a:pt x="356" y="356"/>
                  </a:lnTo>
                  <a:lnTo>
                    <a:pt x="203" y="534"/>
                  </a:lnTo>
                  <a:lnTo>
                    <a:pt x="102" y="737"/>
                  </a:lnTo>
                  <a:lnTo>
                    <a:pt x="26" y="965"/>
                  </a:lnTo>
                  <a:lnTo>
                    <a:pt x="0" y="1219"/>
                  </a:lnTo>
                  <a:lnTo>
                    <a:pt x="26" y="1448"/>
                  </a:lnTo>
                  <a:lnTo>
                    <a:pt x="102" y="1677"/>
                  </a:lnTo>
                  <a:lnTo>
                    <a:pt x="203" y="1880"/>
                  </a:lnTo>
                  <a:lnTo>
                    <a:pt x="356" y="2058"/>
                  </a:lnTo>
                  <a:lnTo>
                    <a:pt x="534" y="2210"/>
                  </a:lnTo>
                  <a:lnTo>
                    <a:pt x="737" y="2312"/>
                  </a:lnTo>
                  <a:lnTo>
                    <a:pt x="966" y="2388"/>
                  </a:lnTo>
                  <a:lnTo>
                    <a:pt x="1220" y="2413"/>
                  </a:lnTo>
                  <a:lnTo>
                    <a:pt x="1448" y="2388"/>
                  </a:lnTo>
                  <a:lnTo>
                    <a:pt x="1677" y="2312"/>
                  </a:lnTo>
                  <a:lnTo>
                    <a:pt x="1880" y="2210"/>
                  </a:lnTo>
                  <a:lnTo>
                    <a:pt x="2058" y="2058"/>
                  </a:lnTo>
                  <a:lnTo>
                    <a:pt x="2210" y="1880"/>
                  </a:lnTo>
                  <a:lnTo>
                    <a:pt x="2312" y="1677"/>
                  </a:lnTo>
                  <a:lnTo>
                    <a:pt x="2388" y="1448"/>
                  </a:lnTo>
                  <a:lnTo>
                    <a:pt x="2414" y="1219"/>
                  </a:lnTo>
                  <a:lnTo>
                    <a:pt x="2388" y="965"/>
                  </a:lnTo>
                  <a:lnTo>
                    <a:pt x="2312" y="737"/>
                  </a:lnTo>
                  <a:lnTo>
                    <a:pt x="2210" y="534"/>
                  </a:lnTo>
                  <a:lnTo>
                    <a:pt x="2058" y="356"/>
                  </a:lnTo>
                  <a:lnTo>
                    <a:pt x="1880" y="203"/>
                  </a:lnTo>
                  <a:lnTo>
                    <a:pt x="1677" y="102"/>
                  </a:lnTo>
                  <a:lnTo>
                    <a:pt x="1448" y="25"/>
                  </a:lnTo>
                  <a:lnTo>
                    <a:pt x="1220" y="0"/>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1895711" y="4407326"/>
              <a:ext cx="63561" cy="63587"/>
            </a:xfrm>
            <a:custGeom>
              <a:avLst/>
              <a:gdLst/>
              <a:ahLst/>
              <a:cxnLst/>
              <a:rect l="l" t="t" r="r" b="b"/>
              <a:pathLst>
                <a:path w="2414" h="2415" extrusionOk="0">
                  <a:moveTo>
                    <a:pt x="1220" y="1"/>
                  </a:moveTo>
                  <a:lnTo>
                    <a:pt x="966" y="26"/>
                  </a:lnTo>
                  <a:lnTo>
                    <a:pt x="737" y="102"/>
                  </a:lnTo>
                  <a:lnTo>
                    <a:pt x="534" y="204"/>
                  </a:lnTo>
                  <a:lnTo>
                    <a:pt x="356" y="356"/>
                  </a:lnTo>
                  <a:lnTo>
                    <a:pt x="229" y="534"/>
                  </a:lnTo>
                  <a:lnTo>
                    <a:pt x="102" y="738"/>
                  </a:lnTo>
                  <a:lnTo>
                    <a:pt x="26" y="966"/>
                  </a:lnTo>
                  <a:lnTo>
                    <a:pt x="1" y="1195"/>
                  </a:lnTo>
                  <a:lnTo>
                    <a:pt x="26" y="1449"/>
                  </a:lnTo>
                  <a:lnTo>
                    <a:pt x="102" y="1678"/>
                  </a:lnTo>
                  <a:lnTo>
                    <a:pt x="229" y="1881"/>
                  </a:lnTo>
                  <a:lnTo>
                    <a:pt x="356" y="2059"/>
                  </a:lnTo>
                  <a:lnTo>
                    <a:pt x="534" y="2211"/>
                  </a:lnTo>
                  <a:lnTo>
                    <a:pt x="737" y="2313"/>
                  </a:lnTo>
                  <a:lnTo>
                    <a:pt x="966" y="2389"/>
                  </a:lnTo>
                  <a:lnTo>
                    <a:pt x="1220" y="2414"/>
                  </a:lnTo>
                  <a:lnTo>
                    <a:pt x="1449" y="2389"/>
                  </a:lnTo>
                  <a:lnTo>
                    <a:pt x="1677" y="2313"/>
                  </a:lnTo>
                  <a:lnTo>
                    <a:pt x="1880" y="2211"/>
                  </a:lnTo>
                  <a:lnTo>
                    <a:pt x="2058" y="2059"/>
                  </a:lnTo>
                  <a:lnTo>
                    <a:pt x="2211" y="1881"/>
                  </a:lnTo>
                  <a:lnTo>
                    <a:pt x="2312" y="1678"/>
                  </a:lnTo>
                  <a:lnTo>
                    <a:pt x="2389" y="1449"/>
                  </a:lnTo>
                  <a:lnTo>
                    <a:pt x="2414" y="1195"/>
                  </a:lnTo>
                  <a:lnTo>
                    <a:pt x="2389" y="966"/>
                  </a:lnTo>
                  <a:lnTo>
                    <a:pt x="2312" y="738"/>
                  </a:lnTo>
                  <a:lnTo>
                    <a:pt x="2211" y="534"/>
                  </a:lnTo>
                  <a:lnTo>
                    <a:pt x="2058" y="356"/>
                  </a:lnTo>
                  <a:lnTo>
                    <a:pt x="1880" y="204"/>
                  </a:lnTo>
                  <a:lnTo>
                    <a:pt x="1677" y="102"/>
                  </a:lnTo>
                  <a:lnTo>
                    <a:pt x="1449" y="26"/>
                  </a:lnTo>
                  <a:lnTo>
                    <a:pt x="1220" y="1"/>
                  </a:lnTo>
                  <a:close/>
                </a:path>
              </a:pathLst>
            </a:custGeom>
            <a:solidFill>
              <a:srgbClr val="00D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1895711" y="4496980"/>
              <a:ext cx="63561" cy="63561"/>
            </a:xfrm>
            <a:custGeom>
              <a:avLst/>
              <a:gdLst/>
              <a:ahLst/>
              <a:cxnLst/>
              <a:rect l="l" t="t" r="r" b="b"/>
              <a:pathLst>
                <a:path w="2414" h="2414" extrusionOk="0">
                  <a:moveTo>
                    <a:pt x="1220" y="0"/>
                  </a:moveTo>
                  <a:lnTo>
                    <a:pt x="966" y="25"/>
                  </a:lnTo>
                  <a:lnTo>
                    <a:pt x="737" y="102"/>
                  </a:lnTo>
                  <a:lnTo>
                    <a:pt x="534" y="203"/>
                  </a:lnTo>
                  <a:lnTo>
                    <a:pt x="356" y="356"/>
                  </a:lnTo>
                  <a:lnTo>
                    <a:pt x="229" y="534"/>
                  </a:lnTo>
                  <a:lnTo>
                    <a:pt x="102" y="737"/>
                  </a:lnTo>
                  <a:lnTo>
                    <a:pt x="26" y="965"/>
                  </a:lnTo>
                  <a:lnTo>
                    <a:pt x="1" y="1219"/>
                  </a:lnTo>
                  <a:lnTo>
                    <a:pt x="26" y="1448"/>
                  </a:lnTo>
                  <a:lnTo>
                    <a:pt x="102" y="1677"/>
                  </a:lnTo>
                  <a:lnTo>
                    <a:pt x="229" y="1880"/>
                  </a:lnTo>
                  <a:lnTo>
                    <a:pt x="356" y="2058"/>
                  </a:lnTo>
                  <a:lnTo>
                    <a:pt x="534" y="2210"/>
                  </a:lnTo>
                  <a:lnTo>
                    <a:pt x="737" y="2312"/>
                  </a:lnTo>
                  <a:lnTo>
                    <a:pt x="966" y="2388"/>
                  </a:lnTo>
                  <a:lnTo>
                    <a:pt x="1220" y="2413"/>
                  </a:lnTo>
                  <a:lnTo>
                    <a:pt x="1449" y="2388"/>
                  </a:lnTo>
                  <a:lnTo>
                    <a:pt x="1677" y="2312"/>
                  </a:lnTo>
                  <a:lnTo>
                    <a:pt x="1880" y="2210"/>
                  </a:lnTo>
                  <a:lnTo>
                    <a:pt x="2058" y="2058"/>
                  </a:lnTo>
                  <a:lnTo>
                    <a:pt x="2211" y="1880"/>
                  </a:lnTo>
                  <a:lnTo>
                    <a:pt x="2312" y="1677"/>
                  </a:lnTo>
                  <a:lnTo>
                    <a:pt x="2389" y="1448"/>
                  </a:lnTo>
                  <a:lnTo>
                    <a:pt x="2414" y="1219"/>
                  </a:lnTo>
                  <a:lnTo>
                    <a:pt x="2389" y="965"/>
                  </a:lnTo>
                  <a:lnTo>
                    <a:pt x="2312" y="737"/>
                  </a:lnTo>
                  <a:lnTo>
                    <a:pt x="2211" y="534"/>
                  </a:lnTo>
                  <a:lnTo>
                    <a:pt x="2058" y="356"/>
                  </a:lnTo>
                  <a:lnTo>
                    <a:pt x="1880" y="203"/>
                  </a:lnTo>
                  <a:lnTo>
                    <a:pt x="1677" y="102"/>
                  </a:lnTo>
                  <a:lnTo>
                    <a:pt x="1449" y="25"/>
                  </a:lnTo>
                  <a:lnTo>
                    <a:pt x="1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1777990" y="4407326"/>
              <a:ext cx="63561" cy="63587"/>
            </a:xfrm>
            <a:custGeom>
              <a:avLst/>
              <a:gdLst/>
              <a:ahLst/>
              <a:cxnLst/>
              <a:rect l="l" t="t" r="r" b="b"/>
              <a:pathLst>
                <a:path w="2414" h="2415" extrusionOk="0">
                  <a:moveTo>
                    <a:pt x="1220" y="1"/>
                  </a:moveTo>
                  <a:lnTo>
                    <a:pt x="966" y="26"/>
                  </a:lnTo>
                  <a:lnTo>
                    <a:pt x="737" y="102"/>
                  </a:lnTo>
                  <a:lnTo>
                    <a:pt x="534" y="204"/>
                  </a:lnTo>
                  <a:lnTo>
                    <a:pt x="356" y="356"/>
                  </a:lnTo>
                  <a:lnTo>
                    <a:pt x="204" y="534"/>
                  </a:lnTo>
                  <a:lnTo>
                    <a:pt x="102" y="738"/>
                  </a:lnTo>
                  <a:lnTo>
                    <a:pt x="26" y="966"/>
                  </a:lnTo>
                  <a:lnTo>
                    <a:pt x="0" y="1195"/>
                  </a:lnTo>
                  <a:lnTo>
                    <a:pt x="26" y="1449"/>
                  </a:lnTo>
                  <a:lnTo>
                    <a:pt x="102" y="1678"/>
                  </a:lnTo>
                  <a:lnTo>
                    <a:pt x="204" y="1881"/>
                  </a:lnTo>
                  <a:lnTo>
                    <a:pt x="356" y="2059"/>
                  </a:lnTo>
                  <a:lnTo>
                    <a:pt x="534" y="2211"/>
                  </a:lnTo>
                  <a:lnTo>
                    <a:pt x="737" y="2313"/>
                  </a:lnTo>
                  <a:lnTo>
                    <a:pt x="966" y="2389"/>
                  </a:lnTo>
                  <a:lnTo>
                    <a:pt x="1220" y="2414"/>
                  </a:lnTo>
                  <a:lnTo>
                    <a:pt x="1448" y="2389"/>
                  </a:lnTo>
                  <a:lnTo>
                    <a:pt x="1677" y="2313"/>
                  </a:lnTo>
                  <a:lnTo>
                    <a:pt x="1880" y="2211"/>
                  </a:lnTo>
                  <a:lnTo>
                    <a:pt x="2058" y="2059"/>
                  </a:lnTo>
                  <a:lnTo>
                    <a:pt x="2211" y="1881"/>
                  </a:lnTo>
                  <a:lnTo>
                    <a:pt x="2312" y="1678"/>
                  </a:lnTo>
                  <a:lnTo>
                    <a:pt x="2388" y="1449"/>
                  </a:lnTo>
                  <a:lnTo>
                    <a:pt x="2414" y="1195"/>
                  </a:lnTo>
                  <a:lnTo>
                    <a:pt x="2388" y="966"/>
                  </a:lnTo>
                  <a:lnTo>
                    <a:pt x="2312" y="738"/>
                  </a:lnTo>
                  <a:lnTo>
                    <a:pt x="2211" y="534"/>
                  </a:lnTo>
                  <a:lnTo>
                    <a:pt x="2058" y="356"/>
                  </a:lnTo>
                  <a:lnTo>
                    <a:pt x="1880" y="204"/>
                  </a:lnTo>
                  <a:lnTo>
                    <a:pt x="1677" y="102"/>
                  </a:lnTo>
                  <a:lnTo>
                    <a:pt x="1448" y="26"/>
                  </a:lnTo>
                  <a:lnTo>
                    <a:pt x="1220" y="1"/>
                  </a:lnTo>
                  <a:close/>
                </a:path>
              </a:pathLst>
            </a:custGeom>
            <a:solidFill>
              <a:srgbClr val="8FD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1777990" y="4496980"/>
              <a:ext cx="63561" cy="63561"/>
            </a:xfrm>
            <a:custGeom>
              <a:avLst/>
              <a:gdLst/>
              <a:ahLst/>
              <a:cxnLst/>
              <a:rect l="l" t="t" r="r" b="b"/>
              <a:pathLst>
                <a:path w="2414" h="2414" extrusionOk="0">
                  <a:moveTo>
                    <a:pt x="1220" y="0"/>
                  </a:moveTo>
                  <a:lnTo>
                    <a:pt x="966" y="25"/>
                  </a:lnTo>
                  <a:lnTo>
                    <a:pt x="737" y="102"/>
                  </a:lnTo>
                  <a:lnTo>
                    <a:pt x="534" y="203"/>
                  </a:lnTo>
                  <a:lnTo>
                    <a:pt x="356" y="356"/>
                  </a:lnTo>
                  <a:lnTo>
                    <a:pt x="204" y="534"/>
                  </a:lnTo>
                  <a:lnTo>
                    <a:pt x="102" y="737"/>
                  </a:lnTo>
                  <a:lnTo>
                    <a:pt x="26" y="965"/>
                  </a:lnTo>
                  <a:lnTo>
                    <a:pt x="0" y="1219"/>
                  </a:lnTo>
                  <a:lnTo>
                    <a:pt x="26" y="1448"/>
                  </a:lnTo>
                  <a:lnTo>
                    <a:pt x="102" y="1677"/>
                  </a:lnTo>
                  <a:lnTo>
                    <a:pt x="204" y="1880"/>
                  </a:lnTo>
                  <a:lnTo>
                    <a:pt x="356" y="2058"/>
                  </a:lnTo>
                  <a:lnTo>
                    <a:pt x="534" y="2210"/>
                  </a:lnTo>
                  <a:lnTo>
                    <a:pt x="737" y="2312"/>
                  </a:lnTo>
                  <a:lnTo>
                    <a:pt x="966" y="2388"/>
                  </a:lnTo>
                  <a:lnTo>
                    <a:pt x="1220" y="2413"/>
                  </a:lnTo>
                  <a:lnTo>
                    <a:pt x="1448" y="2388"/>
                  </a:lnTo>
                  <a:lnTo>
                    <a:pt x="1677" y="2312"/>
                  </a:lnTo>
                  <a:lnTo>
                    <a:pt x="1880" y="2210"/>
                  </a:lnTo>
                  <a:lnTo>
                    <a:pt x="2058" y="2058"/>
                  </a:lnTo>
                  <a:lnTo>
                    <a:pt x="2211" y="1880"/>
                  </a:lnTo>
                  <a:lnTo>
                    <a:pt x="2312" y="1677"/>
                  </a:lnTo>
                  <a:lnTo>
                    <a:pt x="2388" y="1448"/>
                  </a:lnTo>
                  <a:lnTo>
                    <a:pt x="2414" y="1219"/>
                  </a:lnTo>
                  <a:lnTo>
                    <a:pt x="2388" y="965"/>
                  </a:lnTo>
                  <a:lnTo>
                    <a:pt x="2312" y="737"/>
                  </a:lnTo>
                  <a:lnTo>
                    <a:pt x="2211" y="534"/>
                  </a:lnTo>
                  <a:lnTo>
                    <a:pt x="2058" y="356"/>
                  </a:lnTo>
                  <a:lnTo>
                    <a:pt x="1880" y="203"/>
                  </a:lnTo>
                  <a:lnTo>
                    <a:pt x="1677" y="102"/>
                  </a:lnTo>
                  <a:lnTo>
                    <a:pt x="1448" y="25"/>
                  </a:lnTo>
                  <a:lnTo>
                    <a:pt x="1220" y="0"/>
                  </a:lnTo>
                  <a:close/>
                </a:path>
              </a:pathLst>
            </a:custGeom>
            <a:solidFill>
              <a:srgbClr val="FFC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1638862" y="4235417"/>
              <a:ext cx="341816" cy="116431"/>
            </a:xfrm>
            <a:custGeom>
              <a:avLst/>
              <a:gdLst/>
              <a:ahLst/>
              <a:cxnLst/>
              <a:rect l="l" t="t" r="r" b="b"/>
              <a:pathLst>
                <a:path w="12982" h="4422" extrusionOk="0">
                  <a:moveTo>
                    <a:pt x="9908" y="1"/>
                  </a:moveTo>
                  <a:lnTo>
                    <a:pt x="9501" y="26"/>
                  </a:lnTo>
                  <a:lnTo>
                    <a:pt x="9120" y="77"/>
                  </a:lnTo>
                  <a:lnTo>
                    <a:pt x="8739" y="179"/>
                  </a:lnTo>
                  <a:lnTo>
                    <a:pt x="8333" y="331"/>
                  </a:lnTo>
                  <a:lnTo>
                    <a:pt x="1880" y="331"/>
                  </a:lnTo>
                  <a:lnTo>
                    <a:pt x="1677" y="357"/>
                  </a:lnTo>
                  <a:lnTo>
                    <a:pt x="1499" y="382"/>
                  </a:lnTo>
                  <a:lnTo>
                    <a:pt x="1321" y="433"/>
                  </a:lnTo>
                  <a:lnTo>
                    <a:pt x="1143" y="484"/>
                  </a:lnTo>
                  <a:lnTo>
                    <a:pt x="991" y="560"/>
                  </a:lnTo>
                  <a:lnTo>
                    <a:pt x="839" y="661"/>
                  </a:lnTo>
                  <a:lnTo>
                    <a:pt x="686" y="763"/>
                  </a:lnTo>
                  <a:lnTo>
                    <a:pt x="559" y="890"/>
                  </a:lnTo>
                  <a:lnTo>
                    <a:pt x="432" y="1017"/>
                  </a:lnTo>
                  <a:lnTo>
                    <a:pt x="330" y="1170"/>
                  </a:lnTo>
                  <a:lnTo>
                    <a:pt x="229" y="1322"/>
                  </a:lnTo>
                  <a:lnTo>
                    <a:pt x="153" y="1474"/>
                  </a:lnTo>
                  <a:lnTo>
                    <a:pt x="102" y="1652"/>
                  </a:lnTo>
                  <a:lnTo>
                    <a:pt x="51" y="1830"/>
                  </a:lnTo>
                  <a:lnTo>
                    <a:pt x="26" y="2008"/>
                  </a:lnTo>
                  <a:lnTo>
                    <a:pt x="0" y="2211"/>
                  </a:lnTo>
                  <a:lnTo>
                    <a:pt x="26" y="2389"/>
                  </a:lnTo>
                  <a:lnTo>
                    <a:pt x="51" y="2567"/>
                  </a:lnTo>
                  <a:lnTo>
                    <a:pt x="102" y="2745"/>
                  </a:lnTo>
                  <a:lnTo>
                    <a:pt x="153" y="2922"/>
                  </a:lnTo>
                  <a:lnTo>
                    <a:pt x="229" y="3075"/>
                  </a:lnTo>
                  <a:lnTo>
                    <a:pt x="330" y="3227"/>
                  </a:lnTo>
                  <a:lnTo>
                    <a:pt x="432" y="3380"/>
                  </a:lnTo>
                  <a:lnTo>
                    <a:pt x="559" y="3532"/>
                  </a:lnTo>
                  <a:lnTo>
                    <a:pt x="686" y="3634"/>
                  </a:lnTo>
                  <a:lnTo>
                    <a:pt x="839" y="3761"/>
                  </a:lnTo>
                  <a:lnTo>
                    <a:pt x="991" y="3837"/>
                  </a:lnTo>
                  <a:lnTo>
                    <a:pt x="1169" y="3913"/>
                  </a:lnTo>
                  <a:lnTo>
                    <a:pt x="1321" y="3989"/>
                  </a:lnTo>
                  <a:lnTo>
                    <a:pt x="1499" y="4040"/>
                  </a:lnTo>
                  <a:lnTo>
                    <a:pt x="1702" y="4066"/>
                  </a:lnTo>
                  <a:lnTo>
                    <a:pt x="8333" y="4066"/>
                  </a:lnTo>
                  <a:lnTo>
                    <a:pt x="8739" y="4218"/>
                  </a:lnTo>
                  <a:lnTo>
                    <a:pt x="9120" y="4320"/>
                  </a:lnTo>
                  <a:lnTo>
                    <a:pt x="9501" y="4396"/>
                  </a:lnTo>
                  <a:lnTo>
                    <a:pt x="9908" y="4421"/>
                  </a:lnTo>
                  <a:lnTo>
                    <a:pt x="10340" y="4370"/>
                  </a:lnTo>
                  <a:lnTo>
                    <a:pt x="10746" y="4294"/>
                  </a:lnTo>
                  <a:lnTo>
                    <a:pt x="11127" y="4167"/>
                  </a:lnTo>
                  <a:lnTo>
                    <a:pt x="11483" y="4015"/>
                  </a:lnTo>
                  <a:lnTo>
                    <a:pt x="11813" y="3837"/>
                  </a:lnTo>
                  <a:lnTo>
                    <a:pt x="12093" y="3659"/>
                  </a:lnTo>
                  <a:lnTo>
                    <a:pt x="12347" y="3430"/>
                  </a:lnTo>
                  <a:lnTo>
                    <a:pt x="12550" y="3227"/>
                  </a:lnTo>
                  <a:lnTo>
                    <a:pt x="12728" y="2999"/>
                  </a:lnTo>
                  <a:lnTo>
                    <a:pt x="12880" y="2745"/>
                  </a:lnTo>
                  <a:lnTo>
                    <a:pt x="12957" y="2491"/>
                  </a:lnTo>
                  <a:lnTo>
                    <a:pt x="12982" y="2211"/>
                  </a:lnTo>
                  <a:lnTo>
                    <a:pt x="12957" y="1932"/>
                  </a:lnTo>
                  <a:lnTo>
                    <a:pt x="12880" y="1652"/>
                  </a:lnTo>
                  <a:lnTo>
                    <a:pt x="12728" y="1398"/>
                  </a:lnTo>
                  <a:lnTo>
                    <a:pt x="12550" y="1170"/>
                  </a:lnTo>
                  <a:lnTo>
                    <a:pt x="12347" y="966"/>
                  </a:lnTo>
                  <a:lnTo>
                    <a:pt x="12093" y="763"/>
                  </a:lnTo>
                  <a:lnTo>
                    <a:pt x="11813" y="560"/>
                  </a:lnTo>
                  <a:lnTo>
                    <a:pt x="11483" y="382"/>
                  </a:lnTo>
                  <a:lnTo>
                    <a:pt x="11127" y="230"/>
                  </a:lnTo>
                  <a:lnTo>
                    <a:pt x="10746" y="103"/>
                  </a:lnTo>
                  <a:lnTo>
                    <a:pt x="10340" y="26"/>
                  </a:lnTo>
                  <a:lnTo>
                    <a:pt x="9908" y="1"/>
                  </a:lnTo>
                  <a:close/>
                </a:path>
              </a:pathLst>
            </a:custGeom>
            <a:solidFill>
              <a:srgbClr val="8A4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1837522" y="4256824"/>
              <a:ext cx="121750" cy="73619"/>
            </a:xfrm>
            <a:custGeom>
              <a:avLst/>
              <a:gdLst/>
              <a:ahLst/>
              <a:cxnLst/>
              <a:rect l="l" t="t" r="r" b="b"/>
              <a:pathLst>
                <a:path w="4624" h="2796" extrusionOk="0">
                  <a:moveTo>
                    <a:pt x="2134" y="1"/>
                  </a:moveTo>
                  <a:lnTo>
                    <a:pt x="1855" y="26"/>
                  </a:lnTo>
                  <a:lnTo>
                    <a:pt x="1575" y="102"/>
                  </a:lnTo>
                  <a:lnTo>
                    <a:pt x="1271" y="204"/>
                  </a:lnTo>
                  <a:lnTo>
                    <a:pt x="966" y="331"/>
                  </a:lnTo>
                  <a:lnTo>
                    <a:pt x="0" y="1398"/>
                  </a:lnTo>
                  <a:lnTo>
                    <a:pt x="966" y="2440"/>
                  </a:lnTo>
                  <a:lnTo>
                    <a:pt x="1271" y="2592"/>
                  </a:lnTo>
                  <a:lnTo>
                    <a:pt x="1575" y="2668"/>
                  </a:lnTo>
                  <a:lnTo>
                    <a:pt x="1855" y="2745"/>
                  </a:lnTo>
                  <a:lnTo>
                    <a:pt x="2134" y="2770"/>
                  </a:lnTo>
                  <a:lnTo>
                    <a:pt x="2414" y="2795"/>
                  </a:lnTo>
                  <a:lnTo>
                    <a:pt x="2642" y="2770"/>
                  </a:lnTo>
                  <a:lnTo>
                    <a:pt x="2896" y="2745"/>
                  </a:lnTo>
                  <a:lnTo>
                    <a:pt x="3125" y="2668"/>
                  </a:lnTo>
                  <a:lnTo>
                    <a:pt x="3328" y="2592"/>
                  </a:lnTo>
                  <a:lnTo>
                    <a:pt x="3532" y="2516"/>
                  </a:lnTo>
                  <a:lnTo>
                    <a:pt x="3887" y="2313"/>
                  </a:lnTo>
                  <a:lnTo>
                    <a:pt x="4192" y="2084"/>
                  </a:lnTo>
                  <a:lnTo>
                    <a:pt x="4446" y="1855"/>
                  </a:lnTo>
                  <a:lnTo>
                    <a:pt x="4522" y="1754"/>
                  </a:lnTo>
                  <a:lnTo>
                    <a:pt x="4573" y="1627"/>
                  </a:lnTo>
                  <a:lnTo>
                    <a:pt x="4624" y="1525"/>
                  </a:lnTo>
                  <a:lnTo>
                    <a:pt x="4624" y="1398"/>
                  </a:lnTo>
                  <a:lnTo>
                    <a:pt x="4624" y="1271"/>
                  </a:lnTo>
                  <a:lnTo>
                    <a:pt x="4573" y="1144"/>
                  </a:lnTo>
                  <a:lnTo>
                    <a:pt x="4522" y="1017"/>
                  </a:lnTo>
                  <a:lnTo>
                    <a:pt x="4446" y="915"/>
                  </a:lnTo>
                  <a:lnTo>
                    <a:pt x="4192" y="687"/>
                  </a:lnTo>
                  <a:lnTo>
                    <a:pt x="3887" y="458"/>
                  </a:lnTo>
                  <a:lnTo>
                    <a:pt x="3532" y="255"/>
                  </a:lnTo>
                  <a:lnTo>
                    <a:pt x="3328" y="179"/>
                  </a:lnTo>
                  <a:lnTo>
                    <a:pt x="3125" y="102"/>
                  </a:lnTo>
                  <a:lnTo>
                    <a:pt x="2896" y="52"/>
                  </a:lnTo>
                  <a:lnTo>
                    <a:pt x="2642" y="1"/>
                  </a:lnTo>
                  <a:close/>
                </a:path>
              </a:pathLst>
            </a:custGeom>
            <a:solidFill>
              <a:srgbClr val="7D4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1660268" y="4265539"/>
              <a:ext cx="177280" cy="55530"/>
            </a:xfrm>
            <a:custGeom>
              <a:avLst/>
              <a:gdLst/>
              <a:ahLst/>
              <a:cxnLst/>
              <a:rect l="l" t="t" r="r" b="b"/>
              <a:pathLst>
                <a:path w="6733" h="2109" extrusionOk="0">
                  <a:moveTo>
                    <a:pt x="1067" y="0"/>
                  </a:moveTo>
                  <a:lnTo>
                    <a:pt x="838" y="26"/>
                  </a:lnTo>
                  <a:lnTo>
                    <a:pt x="661" y="76"/>
                  </a:lnTo>
                  <a:lnTo>
                    <a:pt x="483" y="178"/>
                  </a:lnTo>
                  <a:lnTo>
                    <a:pt x="305" y="305"/>
                  </a:lnTo>
                  <a:lnTo>
                    <a:pt x="178" y="457"/>
                  </a:lnTo>
                  <a:lnTo>
                    <a:pt x="76" y="635"/>
                  </a:lnTo>
                  <a:lnTo>
                    <a:pt x="26" y="838"/>
                  </a:lnTo>
                  <a:lnTo>
                    <a:pt x="0" y="1067"/>
                  </a:lnTo>
                  <a:lnTo>
                    <a:pt x="26" y="1270"/>
                  </a:lnTo>
                  <a:lnTo>
                    <a:pt x="76" y="1474"/>
                  </a:lnTo>
                  <a:lnTo>
                    <a:pt x="178" y="1651"/>
                  </a:lnTo>
                  <a:lnTo>
                    <a:pt x="305" y="1804"/>
                  </a:lnTo>
                  <a:lnTo>
                    <a:pt x="483" y="1931"/>
                  </a:lnTo>
                  <a:lnTo>
                    <a:pt x="661" y="2032"/>
                  </a:lnTo>
                  <a:lnTo>
                    <a:pt x="838" y="2083"/>
                  </a:lnTo>
                  <a:lnTo>
                    <a:pt x="1067" y="2109"/>
                  </a:lnTo>
                  <a:lnTo>
                    <a:pt x="5081" y="2109"/>
                  </a:lnTo>
                  <a:lnTo>
                    <a:pt x="6732" y="1067"/>
                  </a:lnTo>
                  <a:lnTo>
                    <a:pt x="5081" y="0"/>
                  </a:lnTo>
                  <a:close/>
                </a:path>
              </a:pathLst>
            </a:custGeom>
            <a:solidFill>
              <a:srgbClr val="7D4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1794051" y="4265539"/>
              <a:ext cx="68906" cy="55530"/>
            </a:xfrm>
            <a:custGeom>
              <a:avLst/>
              <a:gdLst/>
              <a:ahLst/>
              <a:cxnLst/>
              <a:rect l="l" t="t" r="r" b="b"/>
              <a:pathLst>
                <a:path w="2617" h="2109" extrusionOk="0">
                  <a:moveTo>
                    <a:pt x="0" y="0"/>
                  </a:moveTo>
                  <a:lnTo>
                    <a:pt x="0" y="2109"/>
                  </a:lnTo>
                  <a:lnTo>
                    <a:pt x="2617" y="2109"/>
                  </a:lnTo>
                  <a:lnTo>
                    <a:pt x="2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8" name="Google Shape;2918;p42"/>
          <p:cNvGrpSpPr/>
          <p:nvPr/>
        </p:nvGrpSpPr>
        <p:grpSpPr>
          <a:xfrm>
            <a:off x="5247295" y="2759574"/>
            <a:ext cx="389595" cy="334558"/>
            <a:chOff x="7912490" y="2002652"/>
            <a:chExt cx="421412" cy="361880"/>
          </a:xfrm>
        </p:grpSpPr>
        <p:sp>
          <p:nvSpPr>
            <p:cNvPr id="2919" name="Google Shape;2919;p42"/>
            <p:cNvSpPr/>
            <p:nvPr/>
          </p:nvSpPr>
          <p:spPr>
            <a:xfrm>
              <a:off x="7912490" y="2002652"/>
              <a:ext cx="421412" cy="361880"/>
            </a:xfrm>
            <a:custGeom>
              <a:avLst/>
              <a:gdLst/>
              <a:ahLst/>
              <a:cxnLst/>
              <a:rect l="l" t="t" r="r" b="b"/>
              <a:pathLst>
                <a:path w="16005" h="13744" extrusionOk="0">
                  <a:moveTo>
                    <a:pt x="1931" y="0"/>
                  </a:moveTo>
                  <a:lnTo>
                    <a:pt x="1753" y="26"/>
                  </a:lnTo>
                  <a:lnTo>
                    <a:pt x="1550" y="51"/>
                  </a:lnTo>
                  <a:lnTo>
                    <a:pt x="1372" y="102"/>
                  </a:lnTo>
                  <a:lnTo>
                    <a:pt x="1194" y="153"/>
                  </a:lnTo>
                  <a:lnTo>
                    <a:pt x="1016" y="229"/>
                  </a:lnTo>
                  <a:lnTo>
                    <a:pt x="864" y="330"/>
                  </a:lnTo>
                  <a:lnTo>
                    <a:pt x="711" y="457"/>
                  </a:lnTo>
                  <a:lnTo>
                    <a:pt x="559" y="559"/>
                  </a:lnTo>
                  <a:lnTo>
                    <a:pt x="457" y="711"/>
                  </a:lnTo>
                  <a:lnTo>
                    <a:pt x="330" y="864"/>
                  </a:lnTo>
                  <a:lnTo>
                    <a:pt x="229" y="1016"/>
                  </a:lnTo>
                  <a:lnTo>
                    <a:pt x="153" y="1194"/>
                  </a:lnTo>
                  <a:lnTo>
                    <a:pt x="102" y="1372"/>
                  </a:lnTo>
                  <a:lnTo>
                    <a:pt x="51" y="1550"/>
                  </a:lnTo>
                  <a:lnTo>
                    <a:pt x="0" y="1753"/>
                  </a:lnTo>
                  <a:lnTo>
                    <a:pt x="0" y="1931"/>
                  </a:lnTo>
                  <a:lnTo>
                    <a:pt x="0" y="11788"/>
                  </a:lnTo>
                  <a:lnTo>
                    <a:pt x="0" y="11991"/>
                  </a:lnTo>
                  <a:lnTo>
                    <a:pt x="51" y="12194"/>
                  </a:lnTo>
                  <a:lnTo>
                    <a:pt x="102" y="12372"/>
                  </a:lnTo>
                  <a:lnTo>
                    <a:pt x="153" y="12550"/>
                  </a:lnTo>
                  <a:lnTo>
                    <a:pt x="229" y="12728"/>
                  </a:lnTo>
                  <a:lnTo>
                    <a:pt x="330" y="12880"/>
                  </a:lnTo>
                  <a:lnTo>
                    <a:pt x="457" y="13033"/>
                  </a:lnTo>
                  <a:lnTo>
                    <a:pt x="559" y="13160"/>
                  </a:lnTo>
                  <a:lnTo>
                    <a:pt x="711" y="13287"/>
                  </a:lnTo>
                  <a:lnTo>
                    <a:pt x="864" y="13414"/>
                  </a:lnTo>
                  <a:lnTo>
                    <a:pt x="1016" y="13515"/>
                  </a:lnTo>
                  <a:lnTo>
                    <a:pt x="1194" y="13591"/>
                  </a:lnTo>
                  <a:lnTo>
                    <a:pt x="1372" y="13642"/>
                  </a:lnTo>
                  <a:lnTo>
                    <a:pt x="1550" y="13693"/>
                  </a:lnTo>
                  <a:lnTo>
                    <a:pt x="1753" y="13719"/>
                  </a:lnTo>
                  <a:lnTo>
                    <a:pt x="1931" y="13744"/>
                  </a:lnTo>
                  <a:lnTo>
                    <a:pt x="14074" y="13744"/>
                  </a:lnTo>
                  <a:lnTo>
                    <a:pt x="14278" y="13719"/>
                  </a:lnTo>
                  <a:lnTo>
                    <a:pt x="14455" y="13693"/>
                  </a:lnTo>
                  <a:lnTo>
                    <a:pt x="14659" y="13642"/>
                  </a:lnTo>
                  <a:lnTo>
                    <a:pt x="14836" y="13591"/>
                  </a:lnTo>
                  <a:lnTo>
                    <a:pt x="14989" y="13515"/>
                  </a:lnTo>
                  <a:lnTo>
                    <a:pt x="15167" y="13414"/>
                  </a:lnTo>
                  <a:lnTo>
                    <a:pt x="15319" y="13287"/>
                  </a:lnTo>
                  <a:lnTo>
                    <a:pt x="15446" y="13160"/>
                  </a:lnTo>
                  <a:lnTo>
                    <a:pt x="15573" y="13033"/>
                  </a:lnTo>
                  <a:lnTo>
                    <a:pt x="15675" y="12880"/>
                  </a:lnTo>
                  <a:lnTo>
                    <a:pt x="15776" y="12728"/>
                  </a:lnTo>
                  <a:lnTo>
                    <a:pt x="15853" y="12550"/>
                  </a:lnTo>
                  <a:lnTo>
                    <a:pt x="15929" y="12372"/>
                  </a:lnTo>
                  <a:lnTo>
                    <a:pt x="15980" y="12194"/>
                  </a:lnTo>
                  <a:lnTo>
                    <a:pt x="16005" y="11991"/>
                  </a:lnTo>
                  <a:lnTo>
                    <a:pt x="16005" y="11788"/>
                  </a:lnTo>
                  <a:lnTo>
                    <a:pt x="16005" y="1931"/>
                  </a:lnTo>
                  <a:lnTo>
                    <a:pt x="16005" y="1753"/>
                  </a:lnTo>
                  <a:lnTo>
                    <a:pt x="15980" y="1550"/>
                  </a:lnTo>
                  <a:lnTo>
                    <a:pt x="15929" y="1372"/>
                  </a:lnTo>
                  <a:lnTo>
                    <a:pt x="15853" y="1194"/>
                  </a:lnTo>
                  <a:lnTo>
                    <a:pt x="15776" y="1016"/>
                  </a:lnTo>
                  <a:lnTo>
                    <a:pt x="15675" y="864"/>
                  </a:lnTo>
                  <a:lnTo>
                    <a:pt x="15573" y="711"/>
                  </a:lnTo>
                  <a:lnTo>
                    <a:pt x="15446" y="559"/>
                  </a:lnTo>
                  <a:lnTo>
                    <a:pt x="15319" y="457"/>
                  </a:lnTo>
                  <a:lnTo>
                    <a:pt x="15167" y="330"/>
                  </a:lnTo>
                  <a:lnTo>
                    <a:pt x="14989" y="229"/>
                  </a:lnTo>
                  <a:lnTo>
                    <a:pt x="14836" y="153"/>
                  </a:lnTo>
                  <a:lnTo>
                    <a:pt x="14659" y="102"/>
                  </a:lnTo>
                  <a:lnTo>
                    <a:pt x="14455" y="51"/>
                  </a:lnTo>
                  <a:lnTo>
                    <a:pt x="14278" y="26"/>
                  </a:lnTo>
                  <a:lnTo>
                    <a:pt x="14074" y="0"/>
                  </a:lnTo>
                  <a:close/>
                </a:path>
              </a:pathLst>
            </a:custGeom>
            <a:solidFill>
              <a:srgbClr val="8FD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7912490" y="2002652"/>
              <a:ext cx="107031" cy="361880"/>
            </a:xfrm>
            <a:custGeom>
              <a:avLst/>
              <a:gdLst/>
              <a:ahLst/>
              <a:cxnLst/>
              <a:rect l="l" t="t" r="r" b="b"/>
              <a:pathLst>
                <a:path w="4065" h="13744" extrusionOk="0">
                  <a:moveTo>
                    <a:pt x="1931" y="0"/>
                  </a:moveTo>
                  <a:lnTo>
                    <a:pt x="1753" y="26"/>
                  </a:lnTo>
                  <a:lnTo>
                    <a:pt x="1550" y="51"/>
                  </a:lnTo>
                  <a:lnTo>
                    <a:pt x="1372" y="102"/>
                  </a:lnTo>
                  <a:lnTo>
                    <a:pt x="1194" y="153"/>
                  </a:lnTo>
                  <a:lnTo>
                    <a:pt x="1016" y="229"/>
                  </a:lnTo>
                  <a:lnTo>
                    <a:pt x="864" y="330"/>
                  </a:lnTo>
                  <a:lnTo>
                    <a:pt x="711" y="457"/>
                  </a:lnTo>
                  <a:lnTo>
                    <a:pt x="559" y="559"/>
                  </a:lnTo>
                  <a:lnTo>
                    <a:pt x="457" y="711"/>
                  </a:lnTo>
                  <a:lnTo>
                    <a:pt x="330" y="864"/>
                  </a:lnTo>
                  <a:lnTo>
                    <a:pt x="229" y="1016"/>
                  </a:lnTo>
                  <a:lnTo>
                    <a:pt x="153" y="1194"/>
                  </a:lnTo>
                  <a:lnTo>
                    <a:pt x="102" y="1372"/>
                  </a:lnTo>
                  <a:lnTo>
                    <a:pt x="51" y="1550"/>
                  </a:lnTo>
                  <a:lnTo>
                    <a:pt x="0" y="1753"/>
                  </a:lnTo>
                  <a:lnTo>
                    <a:pt x="0" y="1931"/>
                  </a:lnTo>
                  <a:lnTo>
                    <a:pt x="0" y="11788"/>
                  </a:lnTo>
                  <a:lnTo>
                    <a:pt x="0" y="11991"/>
                  </a:lnTo>
                  <a:lnTo>
                    <a:pt x="51" y="12194"/>
                  </a:lnTo>
                  <a:lnTo>
                    <a:pt x="102" y="12372"/>
                  </a:lnTo>
                  <a:lnTo>
                    <a:pt x="153" y="12550"/>
                  </a:lnTo>
                  <a:lnTo>
                    <a:pt x="229" y="12728"/>
                  </a:lnTo>
                  <a:lnTo>
                    <a:pt x="330" y="12880"/>
                  </a:lnTo>
                  <a:lnTo>
                    <a:pt x="457" y="13033"/>
                  </a:lnTo>
                  <a:lnTo>
                    <a:pt x="559" y="13160"/>
                  </a:lnTo>
                  <a:lnTo>
                    <a:pt x="711" y="13287"/>
                  </a:lnTo>
                  <a:lnTo>
                    <a:pt x="864" y="13414"/>
                  </a:lnTo>
                  <a:lnTo>
                    <a:pt x="1016" y="13515"/>
                  </a:lnTo>
                  <a:lnTo>
                    <a:pt x="1194" y="13591"/>
                  </a:lnTo>
                  <a:lnTo>
                    <a:pt x="1372" y="13642"/>
                  </a:lnTo>
                  <a:lnTo>
                    <a:pt x="1550" y="13693"/>
                  </a:lnTo>
                  <a:lnTo>
                    <a:pt x="1753" y="13719"/>
                  </a:lnTo>
                  <a:lnTo>
                    <a:pt x="1931" y="13744"/>
                  </a:lnTo>
                  <a:lnTo>
                    <a:pt x="4065" y="13744"/>
                  </a:lnTo>
                  <a:lnTo>
                    <a:pt x="3862" y="13719"/>
                  </a:lnTo>
                  <a:lnTo>
                    <a:pt x="3684" y="13693"/>
                  </a:lnTo>
                  <a:lnTo>
                    <a:pt x="3481" y="13642"/>
                  </a:lnTo>
                  <a:lnTo>
                    <a:pt x="3303" y="13591"/>
                  </a:lnTo>
                  <a:lnTo>
                    <a:pt x="3150" y="13515"/>
                  </a:lnTo>
                  <a:lnTo>
                    <a:pt x="2972" y="13414"/>
                  </a:lnTo>
                  <a:lnTo>
                    <a:pt x="2845" y="13287"/>
                  </a:lnTo>
                  <a:lnTo>
                    <a:pt x="2693" y="13160"/>
                  </a:lnTo>
                  <a:lnTo>
                    <a:pt x="2566" y="13033"/>
                  </a:lnTo>
                  <a:lnTo>
                    <a:pt x="2464" y="12880"/>
                  </a:lnTo>
                  <a:lnTo>
                    <a:pt x="2363" y="12728"/>
                  </a:lnTo>
                  <a:lnTo>
                    <a:pt x="2287" y="12550"/>
                  </a:lnTo>
                  <a:lnTo>
                    <a:pt x="2210" y="12372"/>
                  </a:lnTo>
                  <a:lnTo>
                    <a:pt x="2160" y="12194"/>
                  </a:lnTo>
                  <a:lnTo>
                    <a:pt x="2134" y="11991"/>
                  </a:lnTo>
                  <a:lnTo>
                    <a:pt x="2134" y="11788"/>
                  </a:lnTo>
                  <a:lnTo>
                    <a:pt x="2134" y="1931"/>
                  </a:lnTo>
                  <a:lnTo>
                    <a:pt x="2134" y="1753"/>
                  </a:lnTo>
                  <a:lnTo>
                    <a:pt x="2160" y="1550"/>
                  </a:lnTo>
                  <a:lnTo>
                    <a:pt x="2210" y="1372"/>
                  </a:lnTo>
                  <a:lnTo>
                    <a:pt x="2287" y="1194"/>
                  </a:lnTo>
                  <a:lnTo>
                    <a:pt x="2363" y="1016"/>
                  </a:lnTo>
                  <a:lnTo>
                    <a:pt x="2464" y="864"/>
                  </a:lnTo>
                  <a:lnTo>
                    <a:pt x="2566" y="711"/>
                  </a:lnTo>
                  <a:lnTo>
                    <a:pt x="2693" y="559"/>
                  </a:lnTo>
                  <a:lnTo>
                    <a:pt x="2845" y="457"/>
                  </a:lnTo>
                  <a:lnTo>
                    <a:pt x="2972" y="330"/>
                  </a:lnTo>
                  <a:lnTo>
                    <a:pt x="3150" y="229"/>
                  </a:lnTo>
                  <a:lnTo>
                    <a:pt x="3303" y="153"/>
                  </a:lnTo>
                  <a:lnTo>
                    <a:pt x="3481" y="102"/>
                  </a:lnTo>
                  <a:lnTo>
                    <a:pt x="3684" y="51"/>
                  </a:lnTo>
                  <a:lnTo>
                    <a:pt x="3862" y="26"/>
                  </a:lnTo>
                  <a:lnTo>
                    <a:pt x="4065" y="0"/>
                  </a:lnTo>
                  <a:close/>
                </a:path>
              </a:pathLst>
            </a:custGeom>
            <a:solidFill>
              <a:srgbClr val="5D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8039585" y="2045465"/>
              <a:ext cx="252189" cy="276281"/>
            </a:xfrm>
            <a:custGeom>
              <a:avLst/>
              <a:gdLst/>
              <a:ahLst/>
              <a:cxnLst/>
              <a:rect l="l" t="t" r="r" b="b"/>
              <a:pathLst>
                <a:path w="9578" h="10493" extrusionOk="0">
                  <a:moveTo>
                    <a:pt x="330" y="0"/>
                  </a:moveTo>
                  <a:lnTo>
                    <a:pt x="203" y="25"/>
                  </a:lnTo>
                  <a:lnTo>
                    <a:pt x="102" y="76"/>
                  </a:lnTo>
                  <a:lnTo>
                    <a:pt x="25" y="178"/>
                  </a:lnTo>
                  <a:lnTo>
                    <a:pt x="0" y="305"/>
                  </a:lnTo>
                  <a:lnTo>
                    <a:pt x="0" y="10162"/>
                  </a:lnTo>
                  <a:lnTo>
                    <a:pt x="25" y="10289"/>
                  </a:lnTo>
                  <a:lnTo>
                    <a:pt x="102" y="10416"/>
                  </a:lnTo>
                  <a:lnTo>
                    <a:pt x="203" y="10467"/>
                  </a:lnTo>
                  <a:lnTo>
                    <a:pt x="330" y="10492"/>
                  </a:lnTo>
                  <a:lnTo>
                    <a:pt x="9247" y="10492"/>
                  </a:lnTo>
                  <a:lnTo>
                    <a:pt x="9374" y="10467"/>
                  </a:lnTo>
                  <a:lnTo>
                    <a:pt x="9476" y="10416"/>
                  </a:lnTo>
                  <a:lnTo>
                    <a:pt x="9552" y="10289"/>
                  </a:lnTo>
                  <a:lnTo>
                    <a:pt x="9578" y="10162"/>
                  </a:lnTo>
                  <a:lnTo>
                    <a:pt x="9578" y="305"/>
                  </a:lnTo>
                  <a:lnTo>
                    <a:pt x="9552" y="178"/>
                  </a:lnTo>
                  <a:lnTo>
                    <a:pt x="9476" y="76"/>
                  </a:lnTo>
                  <a:lnTo>
                    <a:pt x="9374" y="25"/>
                  </a:lnTo>
                  <a:lnTo>
                    <a:pt x="9247" y="0"/>
                  </a:lnTo>
                  <a:close/>
                </a:path>
              </a:pathLst>
            </a:custGeom>
            <a:solidFill>
              <a:srgbClr val="FF3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8068996" y="2074218"/>
              <a:ext cx="34808" cy="34808"/>
            </a:xfrm>
            <a:custGeom>
              <a:avLst/>
              <a:gdLst/>
              <a:ahLst/>
              <a:cxnLst/>
              <a:rect l="l" t="t" r="r" b="b"/>
              <a:pathLst>
                <a:path w="1322" h="1322" extrusionOk="0">
                  <a:moveTo>
                    <a:pt x="255" y="0"/>
                  </a:moveTo>
                  <a:lnTo>
                    <a:pt x="153" y="26"/>
                  </a:lnTo>
                  <a:lnTo>
                    <a:pt x="77" y="77"/>
                  </a:lnTo>
                  <a:lnTo>
                    <a:pt x="26" y="153"/>
                  </a:lnTo>
                  <a:lnTo>
                    <a:pt x="1" y="254"/>
                  </a:lnTo>
                  <a:lnTo>
                    <a:pt x="1" y="1067"/>
                  </a:lnTo>
                  <a:lnTo>
                    <a:pt x="26" y="1169"/>
                  </a:lnTo>
                  <a:lnTo>
                    <a:pt x="77" y="1245"/>
                  </a:lnTo>
                  <a:lnTo>
                    <a:pt x="153" y="1296"/>
                  </a:lnTo>
                  <a:lnTo>
                    <a:pt x="255" y="1321"/>
                  </a:lnTo>
                  <a:lnTo>
                    <a:pt x="331" y="1296"/>
                  </a:lnTo>
                  <a:lnTo>
                    <a:pt x="407" y="1245"/>
                  </a:lnTo>
                  <a:lnTo>
                    <a:pt x="458" y="1169"/>
                  </a:lnTo>
                  <a:lnTo>
                    <a:pt x="484" y="1067"/>
                  </a:lnTo>
                  <a:lnTo>
                    <a:pt x="484" y="483"/>
                  </a:lnTo>
                  <a:lnTo>
                    <a:pt x="1169" y="483"/>
                  </a:lnTo>
                  <a:lnTo>
                    <a:pt x="1246" y="432"/>
                  </a:lnTo>
                  <a:lnTo>
                    <a:pt x="1296" y="356"/>
                  </a:lnTo>
                  <a:lnTo>
                    <a:pt x="1322" y="254"/>
                  </a:lnTo>
                  <a:lnTo>
                    <a:pt x="1296" y="153"/>
                  </a:lnTo>
                  <a:lnTo>
                    <a:pt x="1246" y="77"/>
                  </a:lnTo>
                  <a:lnTo>
                    <a:pt x="1169" y="26"/>
                  </a:lnTo>
                  <a:lnTo>
                    <a:pt x="1068" y="0"/>
                  </a:lnTo>
                  <a:close/>
                </a:path>
              </a:pathLst>
            </a:custGeom>
            <a:solidFill>
              <a:srgbClr val="5A2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8228213" y="2074218"/>
              <a:ext cx="34124" cy="34808"/>
            </a:xfrm>
            <a:custGeom>
              <a:avLst/>
              <a:gdLst/>
              <a:ahLst/>
              <a:cxnLst/>
              <a:rect l="l" t="t" r="r" b="b"/>
              <a:pathLst>
                <a:path w="1296" h="1322" extrusionOk="0">
                  <a:moveTo>
                    <a:pt x="229" y="0"/>
                  </a:moveTo>
                  <a:lnTo>
                    <a:pt x="127" y="26"/>
                  </a:lnTo>
                  <a:lnTo>
                    <a:pt x="51" y="77"/>
                  </a:lnTo>
                  <a:lnTo>
                    <a:pt x="0" y="153"/>
                  </a:lnTo>
                  <a:lnTo>
                    <a:pt x="0" y="254"/>
                  </a:lnTo>
                  <a:lnTo>
                    <a:pt x="0" y="356"/>
                  </a:lnTo>
                  <a:lnTo>
                    <a:pt x="51" y="432"/>
                  </a:lnTo>
                  <a:lnTo>
                    <a:pt x="127" y="483"/>
                  </a:lnTo>
                  <a:lnTo>
                    <a:pt x="813" y="483"/>
                  </a:lnTo>
                  <a:lnTo>
                    <a:pt x="813" y="1067"/>
                  </a:lnTo>
                  <a:lnTo>
                    <a:pt x="838" y="1169"/>
                  </a:lnTo>
                  <a:lnTo>
                    <a:pt x="889" y="1245"/>
                  </a:lnTo>
                  <a:lnTo>
                    <a:pt x="965" y="1296"/>
                  </a:lnTo>
                  <a:lnTo>
                    <a:pt x="1067" y="1321"/>
                  </a:lnTo>
                  <a:lnTo>
                    <a:pt x="1143" y="1296"/>
                  </a:lnTo>
                  <a:lnTo>
                    <a:pt x="1220" y="1245"/>
                  </a:lnTo>
                  <a:lnTo>
                    <a:pt x="1270" y="1169"/>
                  </a:lnTo>
                  <a:lnTo>
                    <a:pt x="1296" y="1067"/>
                  </a:lnTo>
                  <a:lnTo>
                    <a:pt x="1296" y="254"/>
                  </a:lnTo>
                  <a:lnTo>
                    <a:pt x="1270" y="153"/>
                  </a:lnTo>
                  <a:lnTo>
                    <a:pt x="1220" y="77"/>
                  </a:lnTo>
                  <a:lnTo>
                    <a:pt x="1143" y="26"/>
                  </a:lnTo>
                  <a:lnTo>
                    <a:pt x="1067" y="0"/>
                  </a:lnTo>
                  <a:close/>
                </a:path>
              </a:pathLst>
            </a:custGeom>
            <a:solidFill>
              <a:srgbClr val="5A2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8068996" y="2258160"/>
              <a:ext cx="34808" cy="34808"/>
            </a:xfrm>
            <a:custGeom>
              <a:avLst/>
              <a:gdLst/>
              <a:ahLst/>
              <a:cxnLst/>
              <a:rect l="l" t="t" r="r" b="b"/>
              <a:pathLst>
                <a:path w="1322" h="1322" extrusionOk="0">
                  <a:moveTo>
                    <a:pt x="255" y="1"/>
                  </a:moveTo>
                  <a:lnTo>
                    <a:pt x="153" y="26"/>
                  </a:lnTo>
                  <a:lnTo>
                    <a:pt x="77" y="77"/>
                  </a:lnTo>
                  <a:lnTo>
                    <a:pt x="26" y="153"/>
                  </a:lnTo>
                  <a:lnTo>
                    <a:pt x="1" y="255"/>
                  </a:lnTo>
                  <a:lnTo>
                    <a:pt x="1" y="1068"/>
                  </a:lnTo>
                  <a:lnTo>
                    <a:pt x="26" y="1169"/>
                  </a:lnTo>
                  <a:lnTo>
                    <a:pt x="77" y="1245"/>
                  </a:lnTo>
                  <a:lnTo>
                    <a:pt x="153" y="1296"/>
                  </a:lnTo>
                  <a:lnTo>
                    <a:pt x="255" y="1322"/>
                  </a:lnTo>
                  <a:lnTo>
                    <a:pt x="1068" y="1322"/>
                  </a:lnTo>
                  <a:lnTo>
                    <a:pt x="1169" y="1296"/>
                  </a:lnTo>
                  <a:lnTo>
                    <a:pt x="1246" y="1245"/>
                  </a:lnTo>
                  <a:lnTo>
                    <a:pt x="1296" y="1169"/>
                  </a:lnTo>
                  <a:lnTo>
                    <a:pt x="1322" y="1068"/>
                  </a:lnTo>
                  <a:lnTo>
                    <a:pt x="1296" y="966"/>
                  </a:lnTo>
                  <a:lnTo>
                    <a:pt x="1246" y="890"/>
                  </a:lnTo>
                  <a:lnTo>
                    <a:pt x="1169" y="839"/>
                  </a:lnTo>
                  <a:lnTo>
                    <a:pt x="484" y="839"/>
                  </a:lnTo>
                  <a:lnTo>
                    <a:pt x="484" y="255"/>
                  </a:lnTo>
                  <a:lnTo>
                    <a:pt x="458" y="153"/>
                  </a:lnTo>
                  <a:lnTo>
                    <a:pt x="407" y="77"/>
                  </a:lnTo>
                  <a:lnTo>
                    <a:pt x="331" y="26"/>
                  </a:lnTo>
                  <a:lnTo>
                    <a:pt x="255" y="1"/>
                  </a:lnTo>
                  <a:close/>
                </a:path>
              </a:pathLst>
            </a:custGeom>
            <a:solidFill>
              <a:srgbClr val="5A2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8228213" y="2258160"/>
              <a:ext cx="34124" cy="34808"/>
            </a:xfrm>
            <a:custGeom>
              <a:avLst/>
              <a:gdLst/>
              <a:ahLst/>
              <a:cxnLst/>
              <a:rect l="l" t="t" r="r" b="b"/>
              <a:pathLst>
                <a:path w="1296" h="1322" extrusionOk="0">
                  <a:moveTo>
                    <a:pt x="1067" y="1"/>
                  </a:moveTo>
                  <a:lnTo>
                    <a:pt x="965" y="26"/>
                  </a:lnTo>
                  <a:lnTo>
                    <a:pt x="889" y="77"/>
                  </a:lnTo>
                  <a:lnTo>
                    <a:pt x="838" y="153"/>
                  </a:lnTo>
                  <a:lnTo>
                    <a:pt x="813" y="255"/>
                  </a:lnTo>
                  <a:lnTo>
                    <a:pt x="813" y="839"/>
                  </a:lnTo>
                  <a:lnTo>
                    <a:pt x="127" y="839"/>
                  </a:lnTo>
                  <a:lnTo>
                    <a:pt x="51" y="890"/>
                  </a:lnTo>
                  <a:lnTo>
                    <a:pt x="0" y="966"/>
                  </a:lnTo>
                  <a:lnTo>
                    <a:pt x="0" y="1068"/>
                  </a:lnTo>
                  <a:lnTo>
                    <a:pt x="0" y="1169"/>
                  </a:lnTo>
                  <a:lnTo>
                    <a:pt x="51" y="1245"/>
                  </a:lnTo>
                  <a:lnTo>
                    <a:pt x="127" y="1296"/>
                  </a:lnTo>
                  <a:lnTo>
                    <a:pt x="229" y="1322"/>
                  </a:lnTo>
                  <a:lnTo>
                    <a:pt x="1067" y="1322"/>
                  </a:lnTo>
                  <a:lnTo>
                    <a:pt x="1143" y="1296"/>
                  </a:lnTo>
                  <a:lnTo>
                    <a:pt x="1220" y="1245"/>
                  </a:lnTo>
                  <a:lnTo>
                    <a:pt x="1270" y="1169"/>
                  </a:lnTo>
                  <a:lnTo>
                    <a:pt x="1296" y="1068"/>
                  </a:lnTo>
                  <a:lnTo>
                    <a:pt x="1296" y="255"/>
                  </a:lnTo>
                  <a:lnTo>
                    <a:pt x="1270" y="153"/>
                  </a:lnTo>
                  <a:lnTo>
                    <a:pt x="1220" y="77"/>
                  </a:lnTo>
                  <a:lnTo>
                    <a:pt x="1143" y="26"/>
                  </a:lnTo>
                  <a:lnTo>
                    <a:pt x="1067" y="1"/>
                  </a:lnTo>
                  <a:close/>
                </a:path>
              </a:pathLst>
            </a:custGeom>
            <a:solidFill>
              <a:srgbClr val="5A2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7943928" y="2090937"/>
              <a:ext cx="64219" cy="90338"/>
            </a:xfrm>
            <a:custGeom>
              <a:avLst/>
              <a:gdLst/>
              <a:ahLst/>
              <a:cxnLst/>
              <a:rect l="l" t="t" r="r" b="b"/>
              <a:pathLst>
                <a:path w="2439" h="3431" extrusionOk="0">
                  <a:moveTo>
                    <a:pt x="762" y="1"/>
                  </a:moveTo>
                  <a:lnTo>
                    <a:pt x="610" y="26"/>
                  </a:lnTo>
                  <a:lnTo>
                    <a:pt x="457" y="51"/>
                  </a:lnTo>
                  <a:lnTo>
                    <a:pt x="330" y="128"/>
                  </a:lnTo>
                  <a:lnTo>
                    <a:pt x="229" y="229"/>
                  </a:lnTo>
                  <a:lnTo>
                    <a:pt x="127" y="331"/>
                  </a:lnTo>
                  <a:lnTo>
                    <a:pt x="51" y="458"/>
                  </a:lnTo>
                  <a:lnTo>
                    <a:pt x="26" y="610"/>
                  </a:lnTo>
                  <a:lnTo>
                    <a:pt x="0" y="763"/>
                  </a:lnTo>
                  <a:lnTo>
                    <a:pt x="0" y="2287"/>
                  </a:lnTo>
                  <a:lnTo>
                    <a:pt x="1220" y="3430"/>
                  </a:lnTo>
                  <a:lnTo>
                    <a:pt x="2439" y="2287"/>
                  </a:lnTo>
                  <a:lnTo>
                    <a:pt x="2439" y="763"/>
                  </a:lnTo>
                  <a:lnTo>
                    <a:pt x="2439" y="610"/>
                  </a:lnTo>
                  <a:lnTo>
                    <a:pt x="2388" y="458"/>
                  </a:lnTo>
                  <a:lnTo>
                    <a:pt x="2312" y="331"/>
                  </a:lnTo>
                  <a:lnTo>
                    <a:pt x="2236" y="229"/>
                  </a:lnTo>
                  <a:lnTo>
                    <a:pt x="2109" y="128"/>
                  </a:lnTo>
                  <a:lnTo>
                    <a:pt x="1982" y="51"/>
                  </a:lnTo>
                  <a:lnTo>
                    <a:pt x="1829" y="26"/>
                  </a:lnTo>
                  <a:lnTo>
                    <a:pt x="1677" y="1"/>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7943928" y="2181249"/>
              <a:ext cx="64219" cy="90312"/>
            </a:xfrm>
            <a:custGeom>
              <a:avLst/>
              <a:gdLst/>
              <a:ahLst/>
              <a:cxnLst/>
              <a:rect l="l" t="t" r="r" b="b"/>
              <a:pathLst>
                <a:path w="2439" h="3430" extrusionOk="0">
                  <a:moveTo>
                    <a:pt x="1220" y="0"/>
                  </a:moveTo>
                  <a:lnTo>
                    <a:pt x="0" y="1143"/>
                  </a:lnTo>
                  <a:lnTo>
                    <a:pt x="0" y="2668"/>
                  </a:lnTo>
                  <a:lnTo>
                    <a:pt x="26" y="2820"/>
                  </a:lnTo>
                  <a:lnTo>
                    <a:pt x="51" y="2947"/>
                  </a:lnTo>
                  <a:lnTo>
                    <a:pt x="127" y="3099"/>
                  </a:lnTo>
                  <a:lnTo>
                    <a:pt x="229" y="3201"/>
                  </a:lnTo>
                  <a:lnTo>
                    <a:pt x="330" y="3303"/>
                  </a:lnTo>
                  <a:lnTo>
                    <a:pt x="457" y="3354"/>
                  </a:lnTo>
                  <a:lnTo>
                    <a:pt x="610" y="3404"/>
                  </a:lnTo>
                  <a:lnTo>
                    <a:pt x="762" y="3430"/>
                  </a:lnTo>
                  <a:lnTo>
                    <a:pt x="1677" y="3430"/>
                  </a:lnTo>
                  <a:lnTo>
                    <a:pt x="1829" y="3404"/>
                  </a:lnTo>
                  <a:lnTo>
                    <a:pt x="1982" y="3354"/>
                  </a:lnTo>
                  <a:lnTo>
                    <a:pt x="2109" y="3303"/>
                  </a:lnTo>
                  <a:lnTo>
                    <a:pt x="2236" y="3201"/>
                  </a:lnTo>
                  <a:lnTo>
                    <a:pt x="2312" y="3099"/>
                  </a:lnTo>
                  <a:lnTo>
                    <a:pt x="2388" y="2947"/>
                  </a:lnTo>
                  <a:lnTo>
                    <a:pt x="2439" y="2820"/>
                  </a:lnTo>
                  <a:lnTo>
                    <a:pt x="2439" y="2668"/>
                  </a:lnTo>
                  <a:lnTo>
                    <a:pt x="2439" y="1143"/>
                  </a:lnTo>
                  <a:lnTo>
                    <a:pt x="1220" y="0"/>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7943928" y="2090937"/>
              <a:ext cx="24777" cy="82966"/>
            </a:xfrm>
            <a:custGeom>
              <a:avLst/>
              <a:gdLst/>
              <a:ahLst/>
              <a:cxnLst/>
              <a:rect l="l" t="t" r="r" b="b"/>
              <a:pathLst>
                <a:path w="941" h="3151" extrusionOk="0">
                  <a:moveTo>
                    <a:pt x="762" y="1"/>
                  </a:moveTo>
                  <a:lnTo>
                    <a:pt x="610" y="26"/>
                  </a:lnTo>
                  <a:lnTo>
                    <a:pt x="457" y="51"/>
                  </a:lnTo>
                  <a:lnTo>
                    <a:pt x="330" y="128"/>
                  </a:lnTo>
                  <a:lnTo>
                    <a:pt x="229" y="229"/>
                  </a:lnTo>
                  <a:lnTo>
                    <a:pt x="127" y="331"/>
                  </a:lnTo>
                  <a:lnTo>
                    <a:pt x="51" y="458"/>
                  </a:lnTo>
                  <a:lnTo>
                    <a:pt x="26" y="610"/>
                  </a:lnTo>
                  <a:lnTo>
                    <a:pt x="0" y="763"/>
                  </a:lnTo>
                  <a:lnTo>
                    <a:pt x="0" y="2287"/>
                  </a:lnTo>
                  <a:lnTo>
                    <a:pt x="940" y="3151"/>
                  </a:lnTo>
                  <a:lnTo>
                    <a:pt x="940" y="1"/>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7943928" y="2188596"/>
              <a:ext cx="24777" cy="82966"/>
            </a:xfrm>
            <a:custGeom>
              <a:avLst/>
              <a:gdLst/>
              <a:ahLst/>
              <a:cxnLst/>
              <a:rect l="l" t="t" r="r" b="b"/>
              <a:pathLst>
                <a:path w="941" h="3151" extrusionOk="0">
                  <a:moveTo>
                    <a:pt x="940" y="1"/>
                  </a:moveTo>
                  <a:lnTo>
                    <a:pt x="0" y="864"/>
                  </a:lnTo>
                  <a:lnTo>
                    <a:pt x="0" y="2389"/>
                  </a:lnTo>
                  <a:lnTo>
                    <a:pt x="26" y="2541"/>
                  </a:lnTo>
                  <a:lnTo>
                    <a:pt x="51" y="2668"/>
                  </a:lnTo>
                  <a:lnTo>
                    <a:pt x="127" y="2820"/>
                  </a:lnTo>
                  <a:lnTo>
                    <a:pt x="229" y="2922"/>
                  </a:lnTo>
                  <a:lnTo>
                    <a:pt x="330" y="3024"/>
                  </a:lnTo>
                  <a:lnTo>
                    <a:pt x="457" y="3075"/>
                  </a:lnTo>
                  <a:lnTo>
                    <a:pt x="610" y="3125"/>
                  </a:lnTo>
                  <a:lnTo>
                    <a:pt x="762" y="3151"/>
                  </a:lnTo>
                  <a:lnTo>
                    <a:pt x="940" y="3151"/>
                  </a:lnTo>
                  <a:lnTo>
                    <a:pt x="940" y="1"/>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7943928" y="2151128"/>
              <a:ext cx="64219" cy="60243"/>
            </a:xfrm>
            <a:custGeom>
              <a:avLst/>
              <a:gdLst/>
              <a:ahLst/>
              <a:cxnLst/>
              <a:rect l="l" t="t" r="r" b="b"/>
              <a:pathLst>
                <a:path w="2439" h="2288" extrusionOk="0">
                  <a:moveTo>
                    <a:pt x="0" y="1"/>
                  </a:moveTo>
                  <a:lnTo>
                    <a:pt x="0" y="2287"/>
                  </a:lnTo>
                  <a:lnTo>
                    <a:pt x="2439" y="2287"/>
                  </a:lnTo>
                  <a:lnTo>
                    <a:pt x="2439" y="1"/>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7943928" y="2151128"/>
              <a:ext cx="24777" cy="60243"/>
            </a:xfrm>
            <a:custGeom>
              <a:avLst/>
              <a:gdLst/>
              <a:ahLst/>
              <a:cxnLst/>
              <a:rect l="l" t="t" r="r" b="b"/>
              <a:pathLst>
                <a:path w="941" h="2288" extrusionOk="0">
                  <a:moveTo>
                    <a:pt x="0" y="1"/>
                  </a:moveTo>
                  <a:lnTo>
                    <a:pt x="0" y="2287"/>
                  </a:lnTo>
                  <a:lnTo>
                    <a:pt x="940" y="2287"/>
                  </a:lnTo>
                  <a:lnTo>
                    <a:pt x="940" y="1"/>
                  </a:lnTo>
                  <a:close/>
                </a:path>
              </a:pathLst>
            </a:custGeom>
            <a:solidFill>
              <a:srgbClr val="FF7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Shape 3313"/>
        <p:cNvGrpSpPr/>
        <p:nvPr/>
      </p:nvGrpSpPr>
      <p:grpSpPr>
        <a:xfrm>
          <a:off x="0" y="0"/>
          <a:ext cx="0" cy="0"/>
          <a:chOff x="0" y="0"/>
          <a:chExt cx="0" cy="0"/>
        </a:xfrm>
      </p:grpSpPr>
      <p:sp>
        <p:nvSpPr>
          <p:cNvPr id="3314" name="Google Shape;3314;p60"/>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SzPts val="990"/>
              <a:buNone/>
            </a:pPr>
            <a:r>
              <a:rPr lang="es-419"/>
              <a:t>Brainstorming Methodology: Figjam</a:t>
            </a:r>
            <a:endParaRPr/>
          </a:p>
        </p:txBody>
      </p:sp>
      <p:pic>
        <p:nvPicPr>
          <p:cNvPr id="3315" name="Google Shape;3315;p60"/>
          <p:cNvPicPr preferRelativeResize="0"/>
          <p:nvPr/>
        </p:nvPicPr>
        <p:blipFill rotWithShape="1">
          <a:blip r:embed="rId3">
            <a:alphaModFix/>
          </a:blip>
          <a:srcRect b="91" l="73" r="37"/>
          <a:stretch/>
        </p:blipFill>
        <p:spPr>
          <a:xfrm>
            <a:off x="1132750" y="1232525"/>
            <a:ext cx="2128200" cy="1579800"/>
          </a:xfrm>
          <a:prstGeom prst="roundRect">
            <a:avLst>
              <a:gd fmla="val 11824" name="adj"/>
            </a:avLst>
          </a:prstGeom>
          <a:noFill/>
          <a:ln cap="flat" cmpd="sng" w="9525">
            <a:solidFill>
              <a:schemeClr val="dk1"/>
            </a:solidFill>
            <a:prstDash val="solid"/>
            <a:round/>
            <a:headEnd len="sm" type="none" w="sm"/>
            <a:tailEnd len="sm" type="none" w="sm"/>
          </a:ln>
        </p:spPr>
      </p:pic>
      <p:sp>
        <p:nvSpPr>
          <p:cNvPr id="3316" name="Google Shape;3316;p60"/>
          <p:cNvSpPr/>
          <p:nvPr/>
        </p:nvSpPr>
        <p:spPr>
          <a:xfrm rot="-5400000">
            <a:off x="722018" y="4960537"/>
            <a:ext cx="1362383" cy="224196"/>
          </a:xfrm>
          <a:custGeom>
            <a:avLst/>
            <a:gdLst/>
            <a:ahLst/>
            <a:cxnLst/>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317" name="Google Shape;3317;p60"/>
          <p:cNvSpPr/>
          <p:nvPr/>
        </p:nvSpPr>
        <p:spPr>
          <a:xfrm rot="-5400000">
            <a:off x="1030376" y="4748943"/>
            <a:ext cx="1362383" cy="224196"/>
          </a:xfrm>
          <a:custGeom>
            <a:avLst/>
            <a:gdLst/>
            <a:ahLst/>
            <a:cxnLst/>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318" name="Google Shape;3318;p60"/>
          <p:cNvSpPr txBox="1"/>
          <p:nvPr/>
        </p:nvSpPr>
        <p:spPr>
          <a:xfrm>
            <a:off x="1749425" y="2744550"/>
            <a:ext cx="10098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Diverge</a:t>
            </a:r>
            <a:endParaRPr>
              <a:latin typeface="Titillium Web"/>
              <a:ea typeface="Titillium Web"/>
              <a:cs typeface="Titillium Web"/>
              <a:sym typeface="Titillium Web"/>
            </a:endParaRPr>
          </a:p>
        </p:txBody>
      </p:sp>
      <p:pic>
        <p:nvPicPr>
          <p:cNvPr id="3319" name="Google Shape;3319;p60"/>
          <p:cNvPicPr preferRelativeResize="0"/>
          <p:nvPr/>
        </p:nvPicPr>
        <p:blipFill rotWithShape="1">
          <a:blip r:embed="rId4">
            <a:alphaModFix/>
          </a:blip>
          <a:srcRect l="59" r="69"/>
          <a:stretch/>
        </p:blipFill>
        <p:spPr>
          <a:xfrm>
            <a:off x="3609900" y="1232525"/>
            <a:ext cx="2026200" cy="1579800"/>
          </a:xfrm>
          <a:prstGeom prst="roundRect">
            <a:avLst>
              <a:gd fmla="val 11824" name="adj"/>
            </a:avLst>
          </a:prstGeom>
          <a:noFill/>
          <a:ln cap="flat" cmpd="sng" w="9525">
            <a:solidFill>
              <a:schemeClr val="dk1"/>
            </a:solidFill>
            <a:prstDash val="solid"/>
            <a:round/>
            <a:headEnd len="sm" type="none" w="sm"/>
            <a:tailEnd len="sm" type="none" w="sm"/>
          </a:ln>
        </p:spPr>
      </p:pic>
      <p:sp>
        <p:nvSpPr>
          <p:cNvPr id="3320" name="Google Shape;3320;p60"/>
          <p:cNvSpPr txBox="1"/>
          <p:nvPr/>
        </p:nvSpPr>
        <p:spPr>
          <a:xfrm>
            <a:off x="4196225" y="2744550"/>
            <a:ext cx="10098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Converge</a:t>
            </a:r>
            <a:endParaRPr>
              <a:latin typeface="Titillium Web"/>
              <a:ea typeface="Titillium Web"/>
              <a:cs typeface="Titillium Web"/>
              <a:sym typeface="Titillium Web"/>
            </a:endParaRPr>
          </a:p>
        </p:txBody>
      </p:sp>
      <p:pic>
        <p:nvPicPr>
          <p:cNvPr id="3321" name="Google Shape;3321;p60"/>
          <p:cNvPicPr preferRelativeResize="0"/>
          <p:nvPr/>
        </p:nvPicPr>
        <p:blipFill rotWithShape="1">
          <a:blip r:embed="rId5">
            <a:alphaModFix/>
          </a:blip>
          <a:srcRect l="68" r="59"/>
          <a:stretch/>
        </p:blipFill>
        <p:spPr>
          <a:xfrm>
            <a:off x="5985050" y="1232525"/>
            <a:ext cx="2026200" cy="1579800"/>
          </a:xfrm>
          <a:prstGeom prst="roundRect">
            <a:avLst>
              <a:gd fmla="val 11824" name="adj"/>
            </a:avLst>
          </a:prstGeom>
          <a:noFill/>
          <a:ln cap="flat" cmpd="sng" w="9525">
            <a:solidFill>
              <a:schemeClr val="dk1"/>
            </a:solidFill>
            <a:prstDash val="solid"/>
            <a:round/>
            <a:headEnd len="sm" type="none" w="sm"/>
            <a:tailEnd len="sm" type="none" w="sm"/>
          </a:ln>
        </p:spPr>
      </p:pic>
      <p:sp>
        <p:nvSpPr>
          <p:cNvPr id="3322" name="Google Shape;3322;p60"/>
          <p:cNvSpPr txBox="1"/>
          <p:nvPr/>
        </p:nvSpPr>
        <p:spPr>
          <a:xfrm>
            <a:off x="6564625" y="2744550"/>
            <a:ext cx="10098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Aggregate</a:t>
            </a:r>
            <a:endParaRPr>
              <a:latin typeface="Titillium Web"/>
              <a:ea typeface="Titillium Web"/>
              <a:cs typeface="Titillium Web"/>
              <a:sym typeface="Titillium Web"/>
            </a:endParaRPr>
          </a:p>
        </p:txBody>
      </p:sp>
      <p:sp>
        <p:nvSpPr>
          <p:cNvPr id="3323" name="Google Shape;3323;p60"/>
          <p:cNvSpPr txBox="1"/>
          <p:nvPr/>
        </p:nvSpPr>
        <p:spPr>
          <a:xfrm>
            <a:off x="3395125" y="3727150"/>
            <a:ext cx="49401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Then we voted again on the top HMW’s and the result was…</a:t>
            </a:r>
            <a:endParaRPr>
              <a:latin typeface="Titillium Web"/>
              <a:ea typeface="Titillium Web"/>
              <a:cs typeface="Titillium Web"/>
              <a:sym typeface="Titillium Web"/>
            </a:endParaR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Shape 3327"/>
        <p:cNvGrpSpPr/>
        <p:nvPr/>
      </p:nvGrpSpPr>
      <p:grpSpPr>
        <a:xfrm>
          <a:off x="0" y="0"/>
          <a:ext cx="0" cy="0"/>
          <a:chOff x="0" y="0"/>
          <a:chExt cx="0" cy="0"/>
        </a:xfrm>
      </p:grpSpPr>
      <p:pic>
        <p:nvPicPr>
          <p:cNvPr id="3328" name="Google Shape;3328;p61"/>
          <p:cNvPicPr preferRelativeResize="0"/>
          <p:nvPr/>
        </p:nvPicPr>
        <p:blipFill rotWithShape="1">
          <a:blip r:embed="rId3">
            <a:alphaModFix/>
          </a:blip>
          <a:srcRect b="108" t="46"/>
          <a:stretch/>
        </p:blipFill>
        <p:spPr>
          <a:xfrm>
            <a:off x="2264425" y="1206350"/>
            <a:ext cx="3956400" cy="3034500"/>
          </a:xfrm>
          <a:prstGeom prst="roundRect">
            <a:avLst>
              <a:gd fmla="val 11824" name="adj"/>
            </a:avLst>
          </a:prstGeom>
          <a:noFill/>
          <a:ln cap="flat" cmpd="sng" w="9525">
            <a:solidFill>
              <a:schemeClr val="dk1"/>
            </a:solidFill>
            <a:prstDash val="solid"/>
            <a:round/>
            <a:headEnd len="sm" type="none" w="sm"/>
            <a:tailEnd len="sm" type="none" w="sm"/>
          </a:ln>
        </p:spPr>
      </p:pic>
      <p:sp>
        <p:nvSpPr>
          <p:cNvPr id="3329" name="Google Shape;3329;p61"/>
          <p:cNvSpPr/>
          <p:nvPr/>
        </p:nvSpPr>
        <p:spPr>
          <a:xfrm rot="-5400000">
            <a:off x="722018" y="4960537"/>
            <a:ext cx="1362383" cy="224196"/>
          </a:xfrm>
          <a:custGeom>
            <a:avLst/>
            <a:gdLst/>
            <a:ahLst/>
            <a:cxnLst/>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330" name="Google Shape;3330;p61"/>
          <p:cNvSpPr/>
          <p:nvPr/>
        </p:nvSpPr>
        <p:spPr>
          <a:xfrm rot="-5400000">
            <a:off x="1030376" y="4748943"/>
            <a:ext cx="1362383" cy="224196"/>
          </a:xfrm>
          <a:custGeom>
            <a:avLst/>
            <a:gdLst/>
            <a:ahLst/>
            <a:cxnLst/>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331" name="Google Shape;3331;p61"/>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Selected HMW’s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5"/>
        <p:cNvGrpSpPr/>
        <p:nvPr/>
      </p:nvGrpSpPr>
      <p:grpSpPr>
        <a:xfrm>
          <a:off x="0" y="0"/>
          <a:ext cx="0" cy="0"/>
          <a:chOff x="0" y="0"/>
          <a:chExt cx="0" cy="0"/>
        </a:xfrm>
      </p:grpSpPr>
      <p:sp>
        <p:nvSpPr>
          <p:cNvPr id="3336" name="Google Shape;3336;p62"/>
          <p:cNvSpPr txBox="1">
            <a:spLocks noGrp="1"/>
          </p:cNvSpPr>
          <p:nvPr>
            <p:ph type="title"/>
          </p:nvPr>
        </p:nvSpPr>
        <p:spPr>
          <a:xfrm>
            <a:off x="1801350" y="520725"/>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Outline</a:t>
            </a:r>
            <a:endParaRPr/>
          </a:p>
        </p:txBody>
      </p:sp>
      <p:sp>
        <p:nvSpPr>
          <p:cNvPr id="3337" name="Google Shape;3337;p62"/>
          <p:cNvSpPr/>
          <p:nvPr/>
        </p:nvSpPr>
        <p:spPr>
          <a:xfrm>
            <a:off x="1453350" y="2967950"/>
            <a:ext cx="759600" cy="577800"/>
          </a:xfrm>
          <a:prstGeom prst="wedgeRoundRectCallout">
            <a:avLst>
              <a:gd name="adj1" fmla="val -19511"/>
              <a:gd name="adj2" fmla="val 66620"/>
              <a:gd name="adj3" fmla="val 0"/>
            </a:avLst>
          </a:prstGeom>
          <a:solidFill>
            <a:srgbClr val="FFFFFF"/>
          </a:solidFill>
          <a:ln w="9525" cap="flat" cmpd="sng">
            <a:solidFill>
              <a:srgbClr val="595959"/>
            </a:solidFill>
            <a:prstDash val="solid"/>
            <a:round/>
            <a:headEnd type="none" w="sm" len="sm"/>
            <a:tailEnd type="none" w="sm" len="sm"/>
          </a:ln>
          <a:effectLst>
            <a:outerShdw dist="76200" dir="3000000" algn="bl" rotWithShape="0">
              <a:srgbClr val="F2929D"/>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8" name="Google Shape;3338;p62"/>
          <p:cNvSpPr/>
          <p:nvPr/>
        </p:nvSpPr>
        <p:spPr>
          <a:xfrm>
            <a:off x="1453350" y="2131525"/>
            <a:ext cx="759600" cy="577800"/>
          </a:xfrm>
          <a:prstGeom prst="wedgeRoundRectCallout">
            <a:avLst>
              <a:gd name="adj1" fmla="val -19511"/>
              <a:gd name="adj2" fmla="val 66620"/>
              <a:gd name="adj3" fmla="val 0"/>
            </a:avLst>
          </a:prstGeom>
          <a:solidFill>
            <a:srgbClr val="B7B7B7"/>
          </a:solidFill>
          <a:ln w="9525" cap="flat" cmpd="sng">
            <a:solidFill>
              <a:srgbClr val="595959"/>
            </a:solidFill>
            <a:prstDash val="solid"/>
            <a:round/>
            <a:headEnd type="none" w="sm" len="sm"/>
            <a:tailEnd type="none" w="sm" len="sm"/>
          </a:ln>
          <a:effectLst>
            <a:outerShdw dist="76200" dir="3000000" algn="bl" rotWithShape="0">
              <a:srgbClr val="FAEBA8">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9" name="Google Shape;3339;p62"/>
          <p:cNvSpPr/>
          <p:nvPr/>
        </p:nvSpPr>
        <p:spPr>
          <a:xfrm>
            <a:off x="1453350" y="3804375"/>
            <a:ext cx="759600" cy="577800"/>
          </a:xfrm>
          <a:prstGeom prst="wedgeRoundRectCallout">
            <a:avLst>
              <a:gd name="adj1" fmla="val -19511"/>
              <a:gd name="adj2" fmla="val 66620"/>
              <a:gd name="adj3" fmla="val 0"/>
            </a:avLst>
          </a:prstGeom>
          <a:solidFill>
            <a:srgbClr val="B7B7B7"/>
          </a:solidFill>
          <a:ln w="9525" cap="flat" cmpd="sng">
            <a:solidFill>
              <a:srgbClr val="595959"/>
            </a:solidFill>
            <a:prstDash val="solid"/>
            <a:round/>
            <a:headEnd type="none" w="sm" len="sm"/>
            <a:tailEnd type="none" w="sm" len="sm"/>
          </a:ln>
          <a:effectLst>
            <a:outerShdw dist="76200" dir="3000000" algn="bl" rotWithShape="0">
              <a:srgbClr val="FFCDAB">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0" name="Google Shape;3340;p62"/>
          <p:cNvSpPr/>
          <p:nvPr/>
        </p:nvSpPr>
        <p:spPr>
          <a:xfrm>
            <a:off x="1453350" y="1300163"/>
            <a:ext cx="759600" cy="577800"/>
          </a:xfrm>
          <a:prstGeom prst="wedgeRoundRectCallout">
            <a:avLst>
              <a:gd name="adj1" fmla="val -19511"/>
              <a:gd name="adj2" fmla="val 66620"/>
              <a:gd name="adj3" fmla="val 0"/>
            </a:avLst>
          </a:prstGeom>
          <a:solidFill>
            <a:srgbClr val="B7B7B7"/>
          </a:solidFill>
          <a:ln w="9525" cap="flat" cmpd="sng">
            <a:solidFill>
              <a:srgbClr val="595959"/>
            </a:solidFill>
            <a:prstDash val="solid"/>
            <a:round/>
            <a:headEnd type="none" w="sm" len="sm"/>
            <a:tailEnd type="none" w="sm" len="sm"/>
          </a:ln>
          <a:effectLst>
            <a:outerShdw dist="76200" dir="3000000" algn="bl" rotWithShape="0">
              <a:srgbClr val="ADDFD5">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1" name="Google Shape;3341;p62"/>
          <p:cNvSpPr txBox="1"/>
          <p:nvPr/>
        </p:nvSpPr>
        <p:spPr>
          <a:xfrm>
            <a:off x="1526550" y="1381175"/>
            <a:ext cx="613200" cy="415800"/>
          </a:xfrm>
          <a:prstGeom prst="rect">
            <a:avLst/>
          </a:prstGeom>
          <a:solidFill>
            <a:srgbClr val="B7B7B7"/>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01</a:t>
            </a:r>
            <a:endParaRPr sz="2000">
              <a:solidFill>
                <a:srgbClr val="595959"/>
              </a:solidFill>
              <a:latin typeface="Bebas Neue"/>
              <a:ea typeface="Bebas Neue"/>
              <a:cs typeface="Bebas Neue"/>
              <a:sym typeface="Bebas Neue"/>
            </a:endParaRPr>
          </a:p>
        </p:txBody>
      </p:sp>
      <p:sp>
        <p:nvSpPr>
          <p:cNvPr id="3342" name="Google Shape;3342;p62"/>
          <p:cNvSpPr txBox="1"/>
          <p:nvPr/>
        </p:nvSpPr>
        <p:spPr>
          <a:xfrm>
            <a:off x="1526550" y="3048938"/>
            <a:ext cx="6132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03</a:t>
            </a:r>
            <a:endParaRPr sz="2000">
              <a:solidFill>
                <a:srgbClr val="595959"/>
              </a:solidFill>
              <a:latin typeface="Bebas Neue"/>
              <a:ea typeface="Bebas Neue"/>
              <a:cs typeface="Bebas Neue"/>
              <a:sym typeface="Bebas Neue"/>
            </a:endParaRPr>
          </a:p>
        </p:txBody>
      </p:sp>
      <p:sp>
        <p:nvSpPr>
          <p:cNvPr id="3343" name="Google Shape;3343;p62"/>
          <p:cNvSpPr txBox="1"/>
          <p:nvPr/>
        </p:nvSpPr>
        <p:spPr>
          <a:xfrm>
            <a:off x="1526550" y="2215063"/>
            <a:ext cx="613200" cy="415800"/>
          </a:xfrm>
          <a:prstGeom prst="rect">
            <a:avLst/>
          </a:prstGeom>
          <a:solidFill>
            <a:srgbClr val="B7B7B7"/>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02</a:t>
            </a:r>
            <a:endParaRPr sz="2000">
              <a:solidFill>
                <a:srgbClr val="595959"/>
              </a:solidFill>
              <a:latin typeface="Bebas Neue"/>
              <a:ea typeface="Bebas Neue"/>
              <a:cs typeface="Bebas Neue"/>
              <a:sym typeface="Bebas Neue"/>
            </a:endParaRPr>
          </a:p>
        </p:txBody>
      </p:sp>
      <p:sp>
        <p:nvSpPr>
          <p:cNvPr id="3344" name="Google Shape;3344;p62"/>
          <p:cNvSpPr txBox="1"/>
          <p:nvPr/>
        </p:nvSpPr>
        <p:spPr>
          <a:xfrm>
            <a:off x="1526550" y="3885363"/>
            <a:ext cx="613200" cy="415800"/>
          </a:xfrm>
          <a:prstGeom prst="rect">
            <a:avLst/>
          </a:prstGeom>
          <a:solidFill>
            <a:srgbClr val="B7B7B7"/>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04</a:t>
            </a:r>
            <a:endParaRPr sz="2000">
              <a:solidFill>
                <a:srgbClr val="595959"/>
              </a:solidFill>
              <a:latin typeface="Bebas Neue"/>
              <a:ea typeface="Bebas Neue"/>
              <a:cs typeface="Bebas Neue"/>
              <a:sym typeface="Bebas Neue"/>
            </a:endParaRPr>
          </a:p>
        </p:txBody>
      </p:sp>
      <p:sp>
        <p:nvSpPr>
          <p:cNvPr id="3345" name="Google Shape;3345;p62"/>
          <p:cNvSpPr/>
          <p:nvPr/>
        </p:nvSpPr>
        <p:spPr>
          <a:xfrm>
            <a:off x="2853050" y="1462175"/>
            <a:ext cx="4755000" cy="415800"/>
          </a:xfrm>
          <a:prstGeom prst="roundRect">
            <a:avLst>
              <a:gd name="adj" fmla="val 16667"/>
            </a:avLst>
          </a:prstGeom>
          <a:solidFill>
            <a:srgbClr val="B7B7B7"/>
          </a:solidFill>
          <a:ln w="9525" cap="flat" cmpd="sng">
            <a:solidFill>
              <a:srgbClr val="595959"/>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2"/>
          <p:cNvSpPr txBox="1"/>
          <p:nvPr/>
        </p:nvSpPr>
        <p:spPr>
          <a:xfrm>
            <a:off x="2973500" y="1462175"/>
            <a:ext cx="4243200" cy="415800"/>
          </a:xfrm>
          <a:prstGeom prst="rect">
            <a:avLst/>
          </a:prstGeom>
          <a:solidFill>
            <a:srgbClr val="B7B7B7"/>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000">
                <a:solidFill>
                  <a:srgbClr val="595959"/>
                </a:solidFill>
                <a:latin typeface="Bebas Neue"/>
                <a:ea typeface="Bebas Neue"/>
                <a:cs typeface="Bebas Neue"/>
                <a:sym typeface="Bebas Neue"/>
              </a:rPr>
              <a:t>Additional Needfinding (+2 interviews)</a:t>
            </a:r>
            <a:endParaRPr sz="2000">
              <a:solidFill>
                <a:srgbClr val="595959"/>
              </a:solidFill>
              <a:latin typeface="Bebas Neue"/>
              <a:ea typeface="Bebas Neue"/>
              <a:cs typeface="Bebas Neue"/>
              <a:sym typeface="Bebas Neue"/>
            </a:endParaRPr>
          </a:p>
        </p:txBody>
      </p:sp>
      <p:sp>
        <p:nvSpPr>
          <p:cNvPr id="3347" name="Google Shape;3347;p62"/>
          <p:cNvSpPr/>
          <p:nvPr/>
        </p:nvSpPr>
        <p:spPr>
          <a:xfrm>
            <a:off x="2853044" y="2256838"/>
            <a:ext cx="4755000" cy="415800"/>
          </a:xfrm>
          <a:prstGeom prst="roundRect">
            <a:avLst>
              <a:gd name="adj" fmla="val 16667"/>
            </a:avLst>
          </a:prstGeom>
          <a:solidFill>
            <a:srgbClr val="B7B7B7"/>
          </a:solidFill>
          <a:ln w="9525" cap="flat" cmpd="sng">
            <a:solidFill>
              <a:srgbClr val="595959"/>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2"/>
          <p:cNvSpPr txBox="1"/>
          <p:nvPr/>
        </p:nvSpPr>
        <p:spPr>
          <a:xfrm>
            <a:off x="2979875" y="2283898"/>
            <a:ext cx="4526700" cy="386100"/>
          </a:xfrm>
          <a:prstGeom prst="rect">
            <a:avLst/>
          </a:prstGeom>
          <a:solidFill>
            <a:srgbClr val="B7B7B7"/>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419" sz="2000">
                <a:solidFill>
                  <a:srgbClr val="595959"/>
                </a:solidFill>
                <a:latin typeface="Bebas Neue"/>
                <a:ea typeface="Bebas Neue"/>
                <a:cs typeface="Bebas Neue"/>
                <a:sym typeface="Bebas Neue"/>
              </a:rPr>
              <a:t>POV’s and How Might we’s</a:t>
            </a:r>
            <a:endParaRPr sz="2000">
              <a:solidFill>
                <a:srgbClr val="595959"/>
              </a:solidFill>
              <a:latin typeface="Bebas Neue"/>
              <a:ea typeface="Bebas Neue"/>
              <a:cs typeface="Bebas Neue"/>
              <a:sym typeface="Bebas Neue"/>
            </a:endParaRPr>
          </a:p>
        </p:txBody>
      </p:sp>
      <p:sp>
        <p:nvSpPr>
          <p:cNvPr id="3349" name="Google Shape;3349;p62"/>
          <p:cNvSpPr/>
          <p:nvPr/>
        </p:nvSpPr>
        <p:spPr>
          <a:xfrm>
            <a:off x="2853050" y="3048950"/>
            <a:ext cx="4755000" cy="415800"/>
          </a:xfrm>
          <a:prstGeom prst="roundRect">
            <a:avLst>
              <a:gd name="adj" fmla="val 16667"/>
            </a:avLst>
          </a:prstGeom>
          <a:solidFill>
            <a:srgbClr val="F2929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2"/>
          <p:cNvSpPr txBox="1"/>
          <p:nvPr/>
        </p:nvSpPr>
        <p:spPr>
          <a:xfrm>
            <a:off x="2973500" y="3048950"/>
            <a:ext cx="4634700" cy="41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000">
                <a:solidFill>
                  <a:srgbClr val="595959"/>
                </a:solidFill>
                <a:latin typeface="Bebas Neue"/>
                <a:ea typeface="Bebas Neue"/>
                <a:cs typeface="Bebas Neue"/>
                <a:sym typeface="Bebas Neue"/>
              </a:rPr>
              <a:t>Solutions + Experience Prototypes</a:t>
            </a:r>
            <a:endParaRPr sz="2000">
              <a:solidFill>
                <a:srgbClr val="595959"/>
              </a:solidFill>
              <a:latin typeface="Bebas Neue"/>
              <a:ea typeface="Bebas Neue"/>
              <a:cs typeface="Bebas Neue"/>
              <a:sym typeface="Bebas Neue"/>
            </a:endParaRPr>
          </a:p>
        </p:txBody>
      </p:sp>
      <p:sp>
        <p:nvSpPr>
          <p:cNvPr id="3351" name="Google Shape;3351;p62"/>
          <p:cNvSpPr/>
          <p:nvPr/>
        </p:nvSpPr>
        <p:spPr>
          <a:xfrm>
            <a:off x="2853069" y="3945300"/>
            <a:ext cx="4755000" cy="415800"/>
          </a:xfrm>
          <a:prstGeom prst="roundRect">
            <a:avLst>
              <a:gd name="adj" fmla="val 16667"/>
            </a:avLst>
          </a:prstGeom>
          <a:solidFill>
            <a:srgbClr val="B7B7B7"/>
          </a:solidFill>
          <a:ln w="9525" cap="flat" cmpd="sng">
            <a:solidFill>
              <a:srgbClr val="595959"/>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2"/>
          <p:cNvSpPr txBox="1"/>
          <p:nvPr/>
        </p:nvSpPr>
        <p:spPr>
          <a:xfrm>
            <a:off x="2979900" y="3945300"/>
            <a:ext cx="4526700" cy="415800"/>
          </a:xfrm>
          <a:prstGeom prst="rect">
            <a:avLst/>
          </a:prstGeom>
          <a:solidFill>
            <a:srgbClr val="B7B7B7"/>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s-419" sz="2000">
                <a:solidFill>
                  <a:srgbClr val="595959"/>
                </a:solidFill>
                <a:latin typeface="Bebas Neue"/>
                <a:ea typeface="Bebas Neue"/>
                <a:cs typeface="Bebas Neue"/>
                <a:sym typeface="Bebas Neue"/>
              </a:rPr>
              <a:t>Moving Forward: Pivot Time</a:t>
            </a:r>
            <a:endParaRPr sz="2000">
              <a:solidFill>
                <a:srgbClr val="595959"/>
              </a:solidFill>
              <a:latin typeface="Bebas Neue"/>
              <a:ea typeface="Bebas Neue"/>
              <a:cs typeface="Bebas Neue"/>
              <a:sym typeface="Bebas Neue"/>
            </a:endParaR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Shape 3356"/>
        <p:cNvGrpSpPr/>
        <p:nvPr/>
      </p:nvGrpSpPr>
      <p:grpSpPr>
        <a:xfrm>
          <a:off x="0" y="0"/>
          <a:ext cx="0" cy="0"/>
          <a:chOff x="0" y="0"/>
          <a:chExt cx="0" cy="0"/>
        </a:xfrm>
      </p:grpSpPr>
      <p:sp>
        <p:nvSpPr>
          <p:cNvPr id="3357" name="Google Shape;3357;p63"/>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AGAIN… SAME MEthodology </a:t>
            </a:r>
            <a:r>
              <a:rPr lang="es-419" sz="1500"/>
              <a:t>{different pictures i Promise}</a:t>
            </a:r>
            <a:endParaRPr sz="1500"/>
          </a:p>
        </p:txBody>
      </p:sp>
      <p:sp>
        <p:nvSpPr>
          <p:cNvPr id="3358" name="Google Shape;3358;p63"/>
          <p:cNvSpPr/>
          <p:nvPr/>
        </p:nvSpPr>
        <p:spPr>
          <a:xfrm>
            <a:off x="2633915" y="1553782"/>
            <a:ext cx="598471" cy="539018"/>
          </a:xfrm>
          <a:custGeom>
            <a:avLst/>
            <a:gdLst/>
            <a:ahLst/>
            <a:cxnLst/>
            <a:rect b="b" l="l" r="r" t="t"/>
            <a:pathLst>
              <a:path extrusionOk="0" h="10789" w="11979">
                <a:moveTo>
                  <a:pt x="11431" y="715"/>
                </a:moveTo>
                <a:cubicBezTo>
                  <a:pt x="11550" y="715"/>
                  <a:pt x="11622" y="810"/>
                  <a:pt x="11622" y="929"/>
                </a:cubicBezTo>
                <a:cubicBezTo>
                  <a:pt x="11622" y="1025"/>
                  <a:pt x="11550" y="1120"/>
                  <a:pt x="11431" y="1120"/>
                </a:cubicBezTo>
                <a:cubicBezTo>
                  <a:pt x="11312" y="1120"/>
                  <a:pt x="11241" y="1025"/>
                  <a:pt x="11241" y="929"/>
                </a:cubicBezTo>
                <a:cubicBezTo>
                  <a:pt x="11241" y="810"/>
                  <a:pt x="11312" y="715"/>
                  <a:pt x="11431" y="715"/>
                </a:cubicBezTo>
                <a:close/>
                <a:moveTo>
                  <a:pt x="6597" y="3144"/>
                </a:moveTo>
                <a:cubicBezTo>
                  <a:pt x="6692" y="3144"/>
                  <a:pt x="6787" y="3239"/>
                  <a:pt x="6787" y="3335"/>
                </a:cubicBezTo>
                <a:cubicBezTo>
                  <a:pt x="6787" y="3454"/>
                  <a:pt x="6692" y="3549"/>
                  <a:pt x="6597" y="3549"/>
                </a:cubicBezTo>
                <a:cubicBezTo>
                  <a:pt x="6478" y="3549"/>
                  <a:pt x="6382" y="3454"/>
                  <a:pt x="6382" y="3335"/>
                </a:cubicBezTo>
                <a:cubicBezTo>
                  <a:pt x="6382" y="3239"/>
                  <a:pt x="6478" y="3144"/>
                  <a:pt x="6597" y="3144"/>
                </a:cubicBezTo>
                <a:close/>
                <a:moveTo>
                  <a:pt x="8073" y="4073"/>
                </a:moveTo>
                <a:cubicBezTo>
                  <a:pt x="8192" y="4073"/>
                  <a:pt x="8264" y="4168"/>
                  <a:pt x="8264" y="4264"/>
                </a:cubicBezTo>
                <a:cubicBezTo>
                  <a:pt x="8264" y="4383"/>
                  <a:pt x="8192" y="4478"/>
                  <a:pt x="8073" y="4478"/>
                </a:cubicBezTo>
                <a:cubicBezTo>
                  <a:pt x="7954" y="4478"/>
                  <a:pt x="7883" y="4383"/>
                  <a:pt x="7883" y="4264"/>
                </a:cubicBezTo>
                <a:cubicBezTo>
                  <a:pt x="7883" y="4168"/>
                  <a:pt x="7954" y="4073"/>
                  <a:pt x="8073" y="4073"/>
                </a:cubicBezTo>
                <a:close/>
                <a:moveTo>
                  <a:pt x="9645" y="2954"/>
                </a:moveTo>
                <a:cubicBezTo>
                  <a:pt x="9740" y="3192"/>
                  <a:pt x="9764" y="3454"/>
                  <a:pt x="9764" y="3716"/>
                </a:cubicBezTo>
                <a:cubicBezTo>
                  <a:pt x="9764" y="5168"/>
                  <a:pt x="8597" y="6335"/>
                  <a:pt x="7144" y="6335"/>
                </a:cubicBezTo>
                <a:cubicBezTo>
                  <a:pt x="6240" y="6335"/>
                  <a:pt x="5454" y="5883"/>
                  <a:pt x="4977" y="5192"/>
                </a:cubicBezTo>
                <a:lnTo>
                  <a:pt x="6335" y="3835"/>
                </a:lnTo>
                <a:cubicBezTo>
                  <a:pt x="6406" y="3882"/>
                  <a:pt x="6501" y="3882"/>
                  <a:pt x="6573" y="3882"/>
                </a:cubicBezTo>
                <a:cubicBezTo>
                  <a:pt x="6716" y="3882"/>
                  <a:pt x="6835" y="3835"/>
                  <a:pt x="6930" y="3763"/>
                </a:cubicBezTo>
                <a:lnTo>
                  <a:pt x="7549" y="4144"/>
                </a:lnTo>
                <a:cubicBezTo>
                  <a:pt x="7525" y="4192"/>
                  <a:pt x="7525" y="4240"/>
                  <a:pt x="7525" y="4287"/>
                </a:cubicBezTo>
                <a:cubicBezTo>
                  <a:pt x="7525" y="4573"/>
                  <a:pt x="7764" y="4811"/>
                  <a:pt x="8073" y="4811"/>
                </a:cubicBezTo>
                <a:cubicBezTo>
                  <a:pt x="8383" y="4811"/>
                  <a:pt x="8621" y="4573"/>
                  <a:pt x="8621" y="4287"/>
                </a:cubicBezTo>
                <a:cubicBezTo>
                  <a:pt x="8621" y="4192"/>
                  <a:pt x="8597" y="4097"/>
                  <a:pt x="8573" y="4025"/>
                </a:cubicBezTo>
                <a:lnTo>
                  <a:pt x="9645" y="2954"/>
                </a:lnTo>
                <a:close/>
                <a:moveTo>
                  <a:pt x="7144" y="358"/>
                </a:moveTo>
                <a:cubicBezTo>
                  <a:pt x="8383" y="358"/>
                  <a:pt x="9478" y="1025"/>
                  <a:pt x="10074" y="2049"/>
                </a:cubicBezTo>
                <a:lnTo>
                  <a:pt x="8311" y="3787"/>
                </a:lnTo>
                <a:cubicBezTo>
                  <a:pt x="8240" y="3740"/>
                  <a:pt x="8168" y="3740"/>
                  <a:pt x="8073" y="3740"/>
                </a:cubicBezTo>
                <a:cubicBezTo>
                  <a:pt x="7954" y="3740"/>
                  <a:pt x="7835" y="3787"/>
                  <a:pt x="7740" y="3859"/>
                </a:cubicBezTo>
                <a:lnTo>
                  <a:pt x="7121" y="3478"/>
                </a:lnTo>
                <a:cubicBezTo>
                  <a:pt x="7121" y="3430"/>
                  <a:pt x="7121" y="3382"/>
                  <a:pt x="7121" y="3335"/>
                </a:cubicBezTo>
                <a:cubicBezTo>
                  <a:pt x="7121" y="3049"/>
                  <a:pt x="6883" y="2787"/>
                  <a:pt x="6573" y="2787"/>
                </a:cubicBezTo>
                <a:cubicBezTo>
                  <a:pt x="6287" y="2787"/>
                  <a:pt x="6025" y="3049"/>
                  <a:pt x="6025" y="3335"/>
                </a:cubicBezTo>
                <a:cubicBezTo>
                  <a:pt x="6025" y="3430"/>
                  <a:pt x="6049" y="3501"/>
                  <a:pt x="6097" y="3597"/>
                </a:cubicBezTo>
                <a:lnTo>
                  <a:pt x="4787" y="4883"/>
                </a:lnTo>
                <a:cubicBezTo>
                  <a:pt x="4620" y="4525"/>
                  <a:pt x="4525" y="4144"/>
                  <a:pt x="4525" y="3716"/>
                </a:cubicBezTo>
                <a:cubicBezTo>
                  <a:pt x="4525" y="2263"/>
                  <a:pt x="5692" y="1096"/>
                  <a:pt x="7144" y="1096"/>
                </a:cubicBezTo>
                <a:cubicBezTo>
                  <a:pt x="7907" y="1096"/>
                  <a:pt x="8645" y="1430"/>
                  <a:pt x="9145" y="2025"/>
                </a:cubicBezTo>
                <a:cubicBezTo>
                  <a:pt x="9186" y="2066"/>
                  <a:pt x="9236" y="2092"/>
                  <a:pt x="9289" y="2092"/>
                </a:cubicBezTo>
                <a:cubicBezTo>
                  <a:pt x="9327" y="2092"/>
                  <a:pt x="9367" y="2079"/>
                  <a:pt x="9407" y="2049"/>
                </a:cubicBezTo>
                <a:cubicBezTo>
                  <a:pt x="9478" y="1977"/>
                  <a:pt x="9478" y="1882"/>
                  <a:pt x="9407" y="1811"/>
                </a:cubicBezTo>
                <a:cubicBezTo>
                  <a:pt x="8859" y="1120"/>
                  <a:pt x="8026" y="739"/>
                  <a:pt x="7144" y="739"/>
                </a:cubicBezTo>
                <a:cubicBezTo>
                  <a:pt x="5501" y="739"/>
                  <a:pt x="4168" y="2073"/>
                  <a:pt x="4168" y="3716"/>
                </a:cubicBezTo>
                <a:cubicBezTo>
                  <a:pt x="4168" y="5359"/>
                  <a:pt x="5501" y="6693"/>
                  <a:pt x="7144" y="6693"/>
                </a:cubicBezTo>
                <a:cubicBezTo>
                  <a:pt x="8788" y="6693"/>
                  <a:pt x="10121" y="5359"/>
                  <a:pt x="10121" y="3716"/>
                </a:cubicBezTo>
                <a:cubicBezTo>
                  <a:pt x="10121" y="3359"/>
                  <a:pt x="10050" y="3001"/>
                  <a:pt x="9931" y="2668"/>
                </a:cubicBezTo>
                <a:lnTo>
                  <a:pt x="10240" y="2358"/>
                </a:lnTo>
                <a:cubicBezTo>
                  <a:pt x="10407" y="2787"/>
                  <a:pt x="10502" y="3239"/>
                  <a:pt x="10502" y="3716"/>
                </a:cubicBezTo>
                <a:cubicBezTo>
                  <a:pt x="10502" y="5573"/>
                  <a:pt x="9002" y="7074"/>
                  <a:pt x="7144" y="7074"/>
                </a:cubicBezTo>
                <a:cubicBezTo>
                  <a:pt x="5287" y="7074"/>
                  <a:pt x="3787" y="5573"/>
                  <a:pt x="3787" y="3716"/>
                </a:cubicBezTo>
                <a:cubicBezTo>
                  <a:pt x="3787" y="1858"/>
                  <a:pt x="5287" y="358"/>
                  <a:pt x="7144" y="358"/>
                </a:cubicBezTo>
                <a:close/>
                <a:moveTo>
                  <a:pt x="3266" y="7246"/>
                </a:moveTo>
                <a:cubicBezTo>
                  <a:pt x="3358" y="7246"/>
                  <a:pt x="3453" y="7276"/>
                  <a:pt x="3525" y="7336"/>
                </a:cubicBezTo>
                <a:cubicBezTo>
                  <a:pt x="3572" y="7407"/>
                  <a:pt x="3620" y="7502"/>
                  <a:pt x="3620" y="7598"/>
                </a:cubicBezTo>
                <a:cubicBezTo>
                  <a:pt x="3620" y="7693"/>
                  <a:pt x="3572" y="7788"/>
                  <a:pt x="3525" y="7836"/>
                </a:cubicBezTo>
                <a:lnTo>
                  <a:pt x="3406" y="7931"/>
                </a:lnTo>
                <a:lnTo>
                  <a:pt x="2905" y="7431"/>
                </a:lnTo>
                <a:lnTo>
                  <a:pt x="3025" y="7336"/>
                </a:lnTo>
                <a:cubicBezTo>
                  <a:pt x="3084" y="7276"/>
                  <a:pt x="3173" y="7246"/>
                  <a:pt x="3266" y="7246"/>
                </a:cubicBezTo>
                <a:close/>
                <a:moveTo>
                  <a:pt x="7144" y="1"/>
                </a:moveTo>
                <a:cubicBezTo>
                  <a:pt x="5096" y="1"/>
                  <a:pt x="3429" y="1668"/>
                  <a:pt x="3429" y="3716"/>
                </a:cubicBezTo>
                <a:cubicBezTo>
                  <a:pt x="3429" y="4668"/>
                  <a:pt x="3787" y="5549"/>
                  <a:pt x="4406" y="6216"/>
                </a:cubicBezTo>
                <a:lnTo>
                  <a:pt x="3620" y="7002"/>
                </a:lnTo>
                <a:cubicBezTo>
                  <a:pt x="3508" y="6931"/>
                  <a:pt x="3379" y="6895"/>
                  <a:pt x="3250" y="6895"/>
                </a:cubicBezTo>
                <a:cubicBezTo>
                  <a:pt x="3075" y="6895"/>
                  <a:pt x="2899" y="6961"/>
                  <a:pt x="2763" y="7097"/>
                </a:cubicBezTo>
                <a:lnTo>
                  <a:pt x="286" y="9598"/>
                </a:lnTo>
                <a:cubicBezTo>
                  <a:pt x="0" y="9860"/>
                  <a:pt x="0" y="10312"/>
                  <a:pt x="286" y="10574"/>
                </a:cubicBezTo>
                <a:cubicBezTo>
                  <a:pt x="405" y="10717"/>
                  <a:pt x="595" y="10789"/>
                  <a:pt x="786" y="10789"/>
                </a:cubicBezTo>
                <a:cubicBezTo>
                  <a:pt x="953" y="10789"/>
                  <a:pt x="1143" y="10717"/>
                  <a:pt x="1262" y="10574"/>
                </a:cubicBezTo>
                <a:lnTo>
                  <a:pt x="2739" y="9122"/>
                </a:lnTo>
                <a:cubicBezTo>
                  <a:pt x="2810" y="9050"/>
                  <a:pt x="2810" y="8931"/>
                  <a:pt x="2739" y="8883"/>
                </a:cubicBezTo>
                <a:cubicBezTo>
                  <a:pt x="2703" y="8848"/>
                  <a:pt x="2655" y="8830"/>
                  <a:pt x="2608" y="8830"/>
                </a:cubicBezTo>
                <a:cubicBezTo>
                  <a:pt x="2560" y="8830"/>
                  <a:pt x="2513" y="8848"/>
                  <a:pt x="2477" y="8883"/>
                </a:cubicBezTo>
                <a:lnTo>
                  <a:pt x="1024" y="10336"/>
                </a:lnTo>
                <a:cubicBezTo>
                  <a:pt x="953" y="10408"/>
                  <a:pt x="863" y="10443"/>
                  <a:pt x="774" y="10443"/>
                </a:cubicBezTo>
                <a:cubicBezTo>
                  <a:pt x="685" y="10443"/>
                  <a:pt x="595" y="10408"/>
                  <a:pt x="524" y="10336"/>
                </a:cubicBezTo>
                <a:cubicBezTo>
                  <a:pt x="381" y="10193"/>
                  <a:pt x="381" y="9979"/>
                  <a:pt x="524" y="9836"/>
                </a:cubicBezTo>
                <a:lnTo>
                  <a:pt x="2667" y="7693"/>
                </a:lnTo>
                <a:lnTo>
                  <a:pt x="3167" y="8193"/>
                </a:lnTo>
                <a:lnTo>
                  <a:pt x="3001" y="8360"/>
                </a:lnTo>
                <a:cubicBezTo>
                  <a:pt x="2929" y="8431"/>
                  <a:pt x="2929" y="8550"/>
                  <a:pt x="3001" y="8598"/>
                </a:cubicBezTo>
                <a:cubicBezTo>
                  <a:pt x="3036" y="8633"/>
                  <a:pt x="3078" y="8651"/>
                  <a:pt x="3120" y="8651"/>
                </a:cubicBezTo>
                <a:cubicBezTo>
                  <a:pt x="3161" y="8651"/>
                  <a:pt x="3203" y="8633"/>
                  <a:pt x="3239" y="8598"/>
                </a:cubicBezTo>
                <a:lnTo>
                  <a:pt x="3763" y="8098"/>
                </a:lnTo>
                <a:cubicBezTo>
                  <a:pt x="3906" y="7955"/>
                  <a:pt x="3977" y="7788"/>
                  <a:pt x="3977" y="7598"/>
                </a:cubicBezTo>
                <a:cubicBezTo>
                  <a:pt x="3977" y="7455"/>
                  <a:pt x="3930" y="7336"/>
                  <a:pt x="3882" y="7240"/>
                </a:cubicBezTo>
                <a:lnTo>
                  <a:pt x="4644" y="6454"/>
                </a:lnTo>
                <a:cubicBezTo>
                  <a:pt x="5311" y="7050"/>
                  <a:pt x="6192" y="7431"/>
                  <a:pt x="7144" y="7431"/>
                </a:cubicBezTo>
                <a:cubicBezTo>
                  <a:pt x="9193" y="7431"/>
                  <a:pt x="10860" y="5764"/>
                  <a:pt x="10860" y="3716"/>
                </a:cubicBezTo>
                <a:cubicBezTo>
                  <a:pt x="10860" y="3144"/>
                  <a:pt x="10740" y="2597"/>
                  <a:pt x="10502" y="2096"/>
                </a:cubicBezTo>
                <a:lnTo>
                  <a:pt x="11193" y="1406"/>
                </a:lnTo>
                <a:cubicBezTo>
                  <a:pt x="11264" y="1430"/>
                  <a:pt x="11360" y="1453"/>
                  <a:pt x="11431" y="1453"/>
                </a:cubicBezTo>
                <a:cubicBezTo>
                  <a:pt x="11741" y="1453"/>
                  <a:pt x="11979" y="1215"/>
                  <a:pt x="11979" y="906"/>
                </a:cubicBezTo>
                <a:cubicBezTo>
                  <a:pt x="11979" y="620"/>
                  <a:pt x="11741" y="382"/>
                  <a:pt x="11431" y="382"/>
                </a:cubicBezTo>
                <a:cubicBezTo>
                  <a:pt x="11121" y="382"/>
                  <a:pt x="10883" y="620"/>
                  <a:pt x="10883" y="929"/>
                </a:cubicBezTo>
                <a:cubicBezTo>
                  <a:pt x="10883" y="1001"/>
                  <a:pt x="10907" y="1096"/>
                  <a:pt x="10931" y="1168"/>
                </a:cubicBezTo>
                <a:lnTo>
                  <a:pt x="10312" y="1787"/>
                </a:lnTo>
                <a:cubicBezTo>
                  <a:pt x="9669" y="715"/>
                  <a:pt x="8478" y="1"/>
                  <a:pt x="714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pic>
        <p:nvPicPr>
          <p:cNvPr id="3359" name="Google Shape;3359;p63"/>
          <p:cNvPicPr preferRelativeResize="0"/>
          <p:nvPr/>
        </p:nvPicPr>
        <p:blipFill rotWithShape="1">
          <a:blip r:embed="rId3">
            <a:alphaModFix/>
          </a:blip>
          <a:srcRect l="63" r="63"/>
          <a:stretch/>
        </p:blipFill>
        <p:spPr>
          <a:xfrm>
            <a:off x="1037875" y="1225750"/>
            <a:ext cx="2128200" cy="1579800"/>
          </a:xfrm>
          <a:prstGeom prst="roundRect">
            <a:avLst>
              <a:gd fmla="val 11824" name="adj"/>
            </a:avLst>
          </a:prstGeom>
          <a:noFill/>
          <a:ln cap="flat" cmpd="sng" w="9525">
            <a:solidFill>
              <a:schemeClr val="dk1"/>
            </a:solidFill>
            <a:prstDash val="solid"/>
            <a:round/>
            <a:headEnd len="sm" type="none" w="sm"/>
            <a:tailEnd len="sm" type="none" w="sm"/>
          </a:ln>
        </p:spPr>
      </p:pic>
      <p:sp>
        <p:nvSpPr>
          <p:cNvPr id="3360" name="Google Shape;3360;p63"/>
          <p:cNvSpPr txBox="1"/>
          <p:nvPr/>
        </p:nvSpPr>
        <p:spPr>
          <a:xfrm>
            <a:off x="1654550" y="2737775"/>
            <a:ext cx="10098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Diverge</a:t>
            </a:r>
            <a:endParaRPr>
              <a:latin typeface="Titillium Web"/>
              <a:ea typeface="Titillium Web"/>
              <a:cs typeface="Titillium Web"/>
              <a:sym typeface="Titillium Web"/>
            </a:endParaRPr>
          </a:p>
        </p:txBody>
      </p:sp>
      <p:pic>
        <p:nvPicPr>
          <p:cNvPr id="3361" name="Google Shape;3361;p63"/>
          <p:cNvPicPr preferRelativeResize="0"/>
          <p:nvPr/>
        </p:nvPicPr>
        <p:blipFill rotWithShape="1">
          <a:blip r:embed="rId4">
            <a:alphaModFix/>
          </a:blip>
          <a:srcRect b="96" t="85"/>
          <a:stretch/>
        </p:blipFill>
        <p:spPr>
          <a:xfrm>
            <a:off x="3515025" y="1225750"/>
            <a:ext cx="2026200" cy="1579800"/>
          </a:xfrm>
          <a:prstGeom prst="roundRect">
            <a:avLst>
              <a:gd fmla="val 11824" name="adj"/>
            </a:avLst>
          </a:prstGeom>
          <a:noFill/>
          <a:ln cap="flat" cmpd="sng" w="9525">
            <a:solidFill>
              <a:schemeClr val="dk1"/>
            </a:solidFill>
            <a:prstDash val="solid"/>
            <a:round/>
            <a:headEnd len="sm" type="none" w="sm"/>
            <a:tailEnd len="sm" type="none" w="sm"/>
          </a:ln>
        </p:spPr>
      </p:pic>
      <p:sp>
        <p:nvSpPr>
          <p:cNvPr id="3362" name="Google Shape;3362;p63"/>
          <p:cNvSpPr txBox="1"/>
          <p:nvPr/>
        </p:nvSpPr>
        <p:spPr>
          <a:xfrm>
            <a:off x="4101350" y="2737775"/>
            <a:ext cx="10098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Converge</a:t>
            </a:r>
            <a:endParaRPr>
              <a:latin typeface="Titillium Web"/>
              <a:ea typeface="Titillium Web"/>
              <a:cs typeface="Titillium Web"/>
              <a:sym typeface="Titillium Web"/>
            </a:endParaRPr>
          </a:p>
        </p:txBody>
      </p:sp>
      <p:pic>
        <p:nvPicPr>
          <p:cNvPr id="3363" name="Google Shape;3363;p63"/>
          <p:cNvPicPr preferRelativeResize="0"/>
          <p:nvPr/>
        </p:nvPicPr>
        <p:blipFill rotWithShape="1">
          <a:blip r:embed="rId5">
            <a:alphaModFix/>
          </a:blip>
          <a:srcRect b="-5998" t="-10470"/>
          <a:stretch/>
        </p:blipFill>
        <p:spPr>
          <a:xfrm>
            <a:off x="5890175" y="1225750"/>
            <a:ext cx="2026200" cy="1579800"/>
          </a:xfrm>
          <a:prstGeom prst="roundRect">
            <a:avLst>
              <a:gd fmla="val 11824" name="adj"/>
            </a:avLst>
          </a:prstGeom>
          <a:noFill/>
          <a:ln cap="flat" cmpd="sng" w="9525">
            <a:solidFill>
              <a:schemeClr val="dk1"/>
            </a:solidFill>
            <a:prstDash val="solid"/>
            <a:round/>
            <a:headEnd len="sm" type="none" w="sm"/>
            <a:tailEnd len="sm" type="none" w="sm"/>
          </a:ln>
        </p:spPr>
      </p:pic>
      <p:sp>
        <p:nvSpPr>
          <p:cNvPr id="3364" name="Google Shape;3364;p63"/>
          <p:cNvSpPr txBox="1"/>
          <p:nvPr/>
        </p:nvSpPr>
        <p:spPr>
          <a:xfrm>
            <a:off x="6469750" y="2737775"/>
            <a:ext cx="10098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Aggregate</a:t>
            </a:r>
            <a:endParaRPr>
              <a:latin typeface="Titillium Web"/>
              <a:ea typeface="Titillium Web"/>
              <a:cs typeface="Titillium Web"/>
              <a:sym typeface="Titillium Web"/>
            </a:endParaRPr>
          </a:p>
        </p:txBody>
      </p:sp>
      <p:sp>
        <p:nvSpPr>
          <p:cNvPr id="3365" name="Google Shape;3365;p63"/>
          <p:cNvSpPr txBox="1"/>
          <p:nvPr/>
        </p:nvSpPr>
        <p:spPr>
          <a:xfrm>
            <a:off x="2724250" y="3713600"/>
            <a:ext cx="51300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Then we voted again on the top SOLUTIONS and the result was…</a:t>
            </a:r>
            <a:endParaRPr>
              <a:latin typeface="Titillium Web"/>
              <a:ea typeface="Titillium Web"/>
              <a:cs typeface="Titillium Web"/>
              <a:sym typeface="Titillium We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9"/>
        <p:cNvGrpSpPr/>
        <p:nvPr/>
      </p:nvGrpSpPr>
      <p:grpSpPr>
        <a:xfrm>
          <a:off x="0" y="0"/>
          <a:ext cx="0" cy="0"/>
          <a:chOff x="0" y="0"/>
          <a:chExt cx="0" cy="0"/>
        </a:xfrm>
      </p:grpSpPr>
      <p:sp>
        <p:nvSpPr>
          <p:cNvPr id="3380" name="Google Shape;3380;p65"/>
          <p:cNvSpPr txBox="1">
            <a:spLocks noGrp="1"/>
          </p:cNvSpPr>
          <p:nvPr>
            <p:ph type="subTitle" idx="2"/>
          </p:nvPr>
        </p:nvSpPr>
        <p:spPr>
          <a:xfrm>
            <a:off x="2376725" y="2980088"/>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900"/>
              <a:t>Community members have an aligned goal.</a:t>
            </a:r>
            <a:endParaRPr sz="1900"/>
          </a:p>
        </p:txBody>
      </p:sp>
      <p:sp>
        <p:nvSpPr>
          <p:cNvPr id="3381" name="Google Shape;3381;p65"/>
          <p:cNvSpPr txBox="1">
            <a:spLocks noGrp="1"/>
          </p:cNvSpPr>
          <p:nvPr>
            <p:ph type="subTitle" idx="2"/>
          </p:nvPr>
        </p:nvSpPr>
        <p:spPr>
          <a:xfrm>
            <a:off x="2734550" y="1523875"/>
            <a:ext cx="4469100" cy="538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1300" b="1">
                <a:solidFill>
                  <a:srgbClr val="000000"/>
                </a:solidFill>
              </a:rPr>
              <a:t>An application that allows people to easily collaborate to produce a community art piece.</a:t>
            </a:r>
            <a:endParaRPr sz="1600"/>
          </a:p>
        </p:txBody>
      </p:sp>
      <p:grpSp>
        <p:nvGrpSpPr>
          <p:cNvPr id="3382" name="Google Shape;3382;p65"/>
          <p:cNvGrpSpPr/>
          <p:nvPr/>
        </p:nvGrpSpPr>
        <p:grpSpPr>
          <a:xfrm>
            <a:off x="1466325" y="2820279"/>
            <a:ext cx="1067142" cy="858119"/>
            <a:chOff x="2230539" y="1479820"/>
            <a:chExt cx="392722" cy="315798"/>
          </a:xfrm>
        </p:grpSpPr>
        <p:sp>
          <p:nvSpPr>
            <p:cNvPr id="3383" name="Google Shape;3383;p65"/>
            <p:cNvSpPr/>
            <p:nvPr/>
          </p:nvSpPr>
          <p:spPr>
            <a:xfrm>
              <a:off x="2396186" y="1595190"/>
              <a:ext cx="60681" cy="60650"/>
            </a:xfrm>
            <a:custGeom>
              <a:avLst/>
              <a:gdLst/>
              <a:ahLst/>
              <a:cxnLst/>
              <a:rect l="l" t="t" r="r" b="b"/>
              <a:pathLst>
                <a:path w="1954" h="1953" extrusionOk="0">
                  <a:moveTo>
                    <a:pt x="977" y="0"/>
                  </a:moveTo>
                  <a:cubicBezTo>
                    <a:pt x="453" y="0"/>
                    <a:pt x="1" y="453"/>
                    <a:pt x="1" y="976"/>
                  </a:cubicBezTo>
                  <a:cubicBezTo>
                    <a:pt x="1" y="1500"/>
                    <a:pt x="453" y="1953"/>
                    <a:pt x="977" y="1953"/>
                  </a:cubicBezTo>
                  <a:cubicBezTo>
                    <a:pt x="1501" y="1953"/>
                    <a:pt x="1954" y="1500"/>
                    <a:pt x="1954" y="976"/>
                  </a:cubicBezTo>
                  <a:cubicBezTo>
                    <a:pt x="1954" y="905"/>
                    <a:pt x="1930" y="810"/>
                    <a:pt x="1906" y="738"/>
                  </a:cubicBezTo>
                  <a:cubicBezTo>
                    <a:pt x="1885" y="656"/>
                    <a:pt x="1811" y="591"/>
                    <a:pt x="1729" y="591"/>
                  </a:cubicBezTo>
                  <a:cubicBezTo>
                    <a:pt x="1717" y="591"/>
                    <a:pt x="1704" y="592"/>
                    <a:pt x="1692" y="595"/>
                  </a:cubicBezTo>
                  <a:cubicBezTo>
                    <a:pt x="1596" y="619"/>
                    <a:pt x="1525" y="738"/>
                    <a:pt x="1573" y="834"/>
                  </a:cubicBezTo>
                  <a:cubicBezTo>
                    <a:pt x="1573" y="881"/>
                    <a:pt x="1573" y="929"/>
                    <a:pt x="1573" y="976"/>
                  </a:cubicBezTo>
                  <a:cubicBezTo>
                    <a:pt x="1573" y="1310"/>
                    <a:pt x="1311" y="1572"/>
                    <a:pt x="977" y="1572"/>
                  </a:cubicBezTo>
                  <a:cubicBezTo>
                    <a:pt x="644" y="1572"/>
                    <a:pt x="382" y="1310"/>
                    <a:pt x="382" y="976"/>
                  </a:cubicBezTo>
                  <a:cubicBezTo>
                    <a:pt x="382" y="643"/>
                    <a:pt x="644" y="381"/>
                    <a:pt x="977" y="381"/>
                  </a:cubicBezTo>
                  <a:lnTo>
                    <a:pt x="1120" y="381"/>
                  </a:lnTo>
                  <a:cubicBezTo>
                    <a:pt x="1141" y="385"/>
                    <a:pt x="1160" y="387"/>
                    <a:pt x="1179" y="387"/>
                  </a:cubicBezTo>
                  <a:cubicBezTo>
                    <a:pt x="1270" y="387"/>
                    <a:pt x="1339" y="341"/>
                    <a:pt x="1358" y="262"/>
                  </a:cubicBezTo>
                  <a:cubicBezTo>
                    <a:pt x="1382" y="167"/>
                    <a:pt x="1311" y="72"/>
                    <a:pt x="1215" y="48"/>
                  </a:cubicBezTo>
                  <a:cubicBezTo>
                    <a:pt x="1144" y="24"/>
                    <a:pt x="1072"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84" name="Google Shape;3384;p65"/>
            <p:cNvSpPr/>
            <p:nvPr/>
          </p:nvSpPr>
          <p:spPr>
            <a:xfrm>
              <a:off x="2230539" y="1534539"/>
              <a:ext cx="392722" cy="206360"/>
            </a:xfrm>
            <a:custGeom>
              <a:avLst/>
              <a:gdLst/>
              <a:ahLst/>
              <a:cxnLst/>
              <a:rect l="l" t="t" r="r" b="b"/>
              <a:pathLst>
                <a:path w="12646" h="6645" extrusionOk="0">
                  <a:moveTo>
                    <a:pt x="6311" y="0"/>
                  </a:moveTo>
                  <a:cubicBezTo>
                    <a:pt x="4620" y="0"/>
                    <a:pt x="2977" y="548"/>
                    <a:pt x="1572" y="1596"/>
                  </a:cubicBezTo>
                  <a:cubicBezTo>
                    <a:pt x="1477" y="1667"/>
                    <a:pt x="1453" y="1786"/>
                    <a:pt x="1525" y="1858"/>
                  </a:cubicBezTo>
                  <a:cubicBezTo>
                    <a:pt x="1555" y="1904"/>
                    <a:pt x="1616" y="1930"/>
                    <a:pt x="1681" y="1930"/>
                  </a:cubicBezTo>
                  <a:cubicBezTo>
                    <a:pt x="1716" y="1930"/>
                    <a:pt x="1753" y="1922"/>
                    <a:pt x="1786" y="1905"/>
                  </a:cubicBezTo>
                  <a:cubicBezTo>
                    <a:pt x="3120" y="905"/>
                    <a:pt x="4692" y="358"/>
                    <a:pt x="6311" y="358"/>
                  </a:cubicBezTo>
                  <a:cubicBezTo>
                    <a:pt x="8455" y="358"/>
                    <a:pt x="10526" y="1310"/>
                    <a:pt x="12074" y="3025"/>
                  </a:cubicBezTo>
                  <a:cubicBezTo>
                    <a:pt x="12241" y="3191"/>
                    <a:pt x="12241" y="3453"/>
                    <a:pt x="12074" y="3620"/>
                  </a:cubicBezTo>
                  <a:cubicBezTo>
                    <a:pt x="10526" y="5335"/>
                    <a:pt x="8478" y="6263"/>
                    <a:pt x="6311" y="6263"/>
                  </a:cubicBezTo>
                  <a:cubicBezTo>
                    <a:pt x="4168" y="6263"/>
                    <a:pt x="2120" y="5335"/>
                    <a:pt x="548" y="3620"/>
                  </a:cubicBezTo>
                  <a:cubicBezTo>
                    <a:pt x="381" y="3453"/>
                    <a:pt x="381" y="3191"/>
                    <a:pt x="548" y="3025"/>
                  </a:cubicBezTo>
                  <a:cubicBezTo>
                    <a:pt x="739" y="2787"/>
                    <a:pt x="953" y="2572"/>
                    <a:pt x="1191" y="2382"/>
                  </a:cubicBezTo>
                  <a:cubicBezTo>
                    <a:pt x="1263" y="2310"/>
                    <a:pt x="1263" y="2191"/>
                    <a:pt x="1191" y="2120"/>
                  </a:cubicBezTo>
                  <a:cubicBezTo>
                    <a:pt x="1167" y="2084"/>
                    <a:pt x="1126" y="2066"/>
                    <a:pt x="1081" y="2066"/>
                  </a:cubicBezTo>
                  <a:cubicBezTo>
                    <a:pt x="1036" y="2066"/>
                    <a:pt x="989" y="2084"/>
                    <a:pt x="953" y="2120"/>
                  </a:cubicBezTo>
                  <a:cubicBezTo>
                    <a:pt x="715" y="2310"/>
                    <a:pt x="477" y="2525"/>
                    <a:pt x="286" y="2763"/>
                  </a:cubicBezTo>
                  <a:cubicBezTo>
                    <a:pt x="0" y="3072"/>
                    <a:pt x="0" y="3572"/>
                    <a:pt x="286" y="3882"/>
                  </a:cubicBezTo>
                  <a:cubicBezTo>
                    <a:pt x="1906" y="5644"/>
                    <a:pt x="4049" y="6645"/>
                    <a:pt x="6311" y="6645"/>
                  </a:cubicBezTo>
                  <a:cubicBezTo>
                    <a:pt x="8574" y="6645"/>
                    <a:pt x="10717" y="5644"/>
                    <a:pt x="12360" y="3882"/>
                  </a:cubicBezTo>
                  <a:cubicBezTo>
                    <a:pt x="12646" y="3572"/>
                    <a:pt x="12646" y="3072"/>
                    <a:pt x="12360" y="2763"/>
                  </a:cubicBezTo>
                  <a:cubicBezTo>
                    <a:pt x="10717" y="977"/>
                    <a:pt x="8574" y="0"/>
                    <a:pt x="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85" name="Google Shape;3385;p65"/>
            <p:cNvSpPr/>
            <p:nvPr/>
          </p:nvSpPr>
          <p:spPr>
            <a:xfrm>
              <a:off x="2420596" y="1479820"/>
              <a:ext cx="11863" cy="35527"/>
            </a:xfrm>
            <a:custGeom>
              <a:avLst/>
              <a:gdLst/>
              <a:ahLst/>
              <a:cxnLst/>
              <a:rect l="l" t="t" r="r" b="b"/>
              <a:pathLst>
                <a:path w="382" h="1144" extrusionOk="0">
                  <a:moveTo>
                    <a:pt x="191" y="0"/>
                  </a:moveTo>
                  <a:cubicBezTo>
                    <a:pt x="96" y="0"/>
                    <a:pt x="1" y="95"/>
                    <a:pt x="1" y="191"/>
                  </a:cubicBezTo>
                  <a:lnTo>
                    <a:pt x="1" y="976"/>
                  </a:lnTo>
                  <a:cubicBezTo>
                    <a:pt x="1" y="1072"/>
                    <a:pt x="96" y="1143"/>
                    <a:pt x="191" y="1143"/>
                  </a:cubicBezTo>
                  <a:cubicBezTo>
                    <a:pt x="286" y="1143"/>
                    <a:pt x="382" y="1072"/>
                    <a:pt x="382" y="976"/>
                  </a:cubicBezTo>
                  <a:lnTo>
                    <a:pt x="382" y="191"/>
                  </a:lnTo>
                  <a:cubicBezTo>
                    <a:pt x="382" y="95"/>
                    <a:pt x="286"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86" name="Google Shape;3386;p65"/>
            <p:cNvSpPr/>
            <p:nvPr/>
          </p:nvSpPr>
          <p:spPr>
            <a:xfrm>
              <a:off x="2346654" y="1498018"/>
              <a:ext cx="19254" cy="23974"/>
            </a:xfrm>
            <a:custGeom>
              <a:avLst/>
              <a:gdLst/>
              <a:ahLst/>
              <a:cxnLst/>
              <a:rect l="l" t="t" r="r" b="b"/>
              <a:pathLst>
                <a:path w="620" h="772" extrusionOk="0">
                  <a:moveTo>
                    <a:pt x="210" y="1"/>
                  </a:moveTo>
                  <a:cubicBezTo>
                    <a:pt x="188" y="1"/>
                    <a:pt x="166" y="4"/>
                    <a:pt x="143" y="9"/>
                  </a:cubicBezTo>
                  <a:cubicBezTo>
                    <a:pt x="48" y="57"/>
                    <a:pt x="0" y="176"/>
                    <a:pt x="48" y="271"/>
                  </a:cubicBezTo>
                  <a:lnTo>
                    <a:pt x="262" y="652"/>
                  </a:lnTo>
                  <a:cubicBezTo>
                    <a:pt x="286" y="724"/>
                    <a:pt x="357" y="771"/>
                    <a:pt x="429" y="771"/>
                  </a:cubicBezTo>
                  <a:cubicBezTo>
                    <a:pt x="453" y="771"/>
                    <a:pt x="477" y="748"/>
                    <a:pt x="500" y="748"/>
                  </a:cubicBezTo>
                  <a:cubicBezTo>
                    <a:pt x="596" y="700"/>
                    <a:pt x="619" y="581"/>
                    <a:pt x="572" y="486"/>
                  </a:cubicBezTo>
                  <a:lnTo>
                    <a:pt x="381" y="105"/>
                  </a:lnTo>
                  <a:cubicBezTo>
                    <a:pt x="345" y="32"/>
                    <a:pt x="281"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87" name="Google Shape;3387;p65"/>
            <p:cNvSpPr/>
            <p:nvPr/>
          </p:nvSpPr>
          <p:spPr>
            <a:xfrm>
              <a:off x="2487178" y="1498298"/>
              <a:ext cx="18509" cy="23695"/>
            </a:xfrm>
            <a:custGeom>
              <a:avLst/>
              <a:gdLst/>
              <a:ahLst/>
              <a:cxnLst/>
              <a:rect l="l" t="t" r="r" b="b"/>
              <a:pathLst>
                <a:path w="596" h="763" extrusionOk="0">
                  <a:moveTo>
                    <a:pt x="383" y="0"/>
                  </a:moveTo>
                  <a:cubicBezTo>
                    <a:pt x="323" y="0"/>
                    <a:pt x="270" y="32"/>
                    <a:pt x="238" y="96"/>
                  </a:cubicBezTo>
                  <a:lnTo>
                    <a:pt x="24" y="500"/>
                  </a:lnTo>
                  <a:cubicBezTo>
                    <a:pt x="0" y="572"/>
                    <a:pt x="24" y="691"/>
                    <a:pt x="119" y="739"/>
                  </a:cubicBezTo>
                  <a:cubicBezTo>
                    <a:pt x="143" y="739"/>
                    <a:pt x="167" y="762"/>
                    <a:pt x="191" y="762"/>
                  </a:cubicBezTo>
                  <a:cubicBezTo>
                    <a:pt x="262" y="762"/>
                    <a:pt x="333" y="715"/>
                    <a:pt x="357" y="643"/>
                  </a:cubicBezTo>
                  <a:lnTo>
                    <a:pt x="572" y="262"/>
                  </a:lnTo>
                  <a:cubicBezTo>
                    <a:pt x="595" y="167"/>
                    <a:pt x="572" y="72"/>
                    <a:pt x="476" y="24"/>
                  </a:cubicBezTo>
                  <a:cubicBezTo>
                    <a:pt x="445" y="8"/>
                    <a:pt x="413"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88" name="Google Shape;3388;p65"/>
            <p:cNvSpPr/>
            <p:nvPr/>
          </p:nvSpPr>
          <p:spPr>
            <a:xfrm>
              <a:off x="2354045" y="1564849"/>
              <a:ext cx="144996" cy="144996"/>
            </a:xfrm>
            <a:custGeom>
              <a:avLst/>
              <a:gdLst/>
              <a:ahLst/>
              <a:cxnLst/>
              <a:rect l="l" t="t" r="r" b="b"/>
              <a:pathLst>
                <a:path w="4669" h="4669" extrusionOk="0">
                  <a:moveTo>
                    <a:pt x="1863" y="3635"/>
                  </a:moveTo>
                  <a:cubicBezTo>
                    <a:pt x="1878" y="3635"/>
                    <a:pt x="1893" y="3638"/>
                    <a:pt x="1906" y="3644"/>
                  </a:cubicBezTo>
                  <a:cubicBezTo>
                    <a:pt x="2048" y="3680"/>
                    <a:pt x="2191" y="3698"/>
                    <a:pt x="2334" y="3698"/>
                  </a:cubicBezTo>
                  <a:cubicBezTo>
                    <a:pt x="2477" y="3698"/>
                    <a:pt x="2620" y="3680"/>
                    <a:pt x="2763" y="3644"/>
                  </a:cubicBezTo>
                  <a:cubicBezTo>
                    <a:pt x="2834" y="3644"/>
                    <a:pt x="2906" y="3644"/>
                    <a:pt x="2953" y="3692"/>
                  </a:cubicBezTo>
                  <a:lnTo>
                    <a:pt x="3358" y="4049"/>
                  </a:lnTo>
                  <a:cubicBezTo>
                    <a:pt x="3049" y="4216"/>
                    <a:pt x="2715" y="4311"/>
                    <a:pt x="2334" y="4311"/>
                  </a:cubicBezTo>
                  <a:cubicBezTo>
                    <a:pt x="1977" y="4311"/>
                    <a:pt x="1620" y="4216"/>
                    <a:pt x="1334" y="4049"/>
                  </a:cubicBezTo>
                  <a:lnTo>
                    <a:pt x="1739" y="3692"/>
                  </a:lnTo>
                  <a:cubicBezTo>
                    <a:pt x="1774" y="3657"/>
                    <a:pt x="1821" y="3635"/>
                    <a:pt x="1863" y="3635"/>
                  </a:cubicBezTo>
                  <a:close/>
                  <a:moveTo>
                    <a:pt x="2334" y="1"/>
                  </a:moveTo>
                  <a:cubicBezTo>
                    <a:pt x="1048" y="1"/>
                    <a:pt x="0" y="1049"/>
                    <a:pt x="0" y="2334"/>
                  </a:cubicBezTo>
                  <a:cubicBezTo>
                    <a:pt x="0" y="3620"/>
                    <a:pt x="1048" y="4668"/>
                    <a:pt x="2334" y="4668"/>
                  </a:cubicBezTo>
                  <a:cubicBezTo>
                    <a:pt x="3620" y="4668"/>
                    <a:pt x="4668" y="3620"/>
                    <a:pt x="4668" y="2334"/>
                  </a:cubicBezTo>
                  <a:cubicBezTo>
                    <a:pt x="4668" y="1882"/>
                    <a:pt x="4549" y="1453"/>
                    <a:pt x="4287" y="1072"/>
                  </a:cubicBezTo>
                  <a:cubicBezTo>
                    <a:pt x="4258" y="1015"/>
                    <a:pt x="4203" y="983"/>
                    <a:pt x="4148" y="983"/>
                  </a:cubicBezTo>
                  <a:cubicBezTo>
                    <a:pt x="4113" y="983"/>
                    <a:pt x="4077" y="997"/>
                    <a:pt x="4049" y="1025"/>
                  </a:cubicBezTo>
                  <a:cubicBezTo>
                    <a:pt x="3954" y="1072"/>
                    <a:pt x="3930" y="1191"/>
                    <a:pt x="3977" y="1263"/>
                  </a:cubicBezTo>
                  <a:cubicBezTo>
                    <a:pt x="4192" y="1596"/>
                    <a:pt x="4311" y="1953"/>
                    <a:pt x="4311" y="2334"/>
                  </a:cubicBezTo>
                  <a:cubicBezTo>
                    <a:pt x="4311" y="2930"/>
                    <a:pt x="4049" y="3454"/>
                    <a:pt x="3644" y="3811"/>
                  </a:cubicBezTo>
                  <a:lnTo>
                    <a:pt x="3168" y="3406"/>
                  </a:lnTo>
                  <a:cubicBezTo>
                    <a:pt x="3079" y="3318"/>
                    <a:pt x="2939" y="3269"/>
                    <a:pt x="2804" y="3269"/>
                  </a:cubicBezTo>
                  <a:cubicBezTo>
                    <a:pt x="2757" y="3269"/>
                    <a:pt x="2711" y="3275"/>
                    <a:pt x="2668" y="3287"/>
                  </a:cubicBezTo>
                  <a:cubicBezTo>
                    <a:pt x="2560" y="3323"/>
                    <a:pt x="2447" y="3341"/>
                    <a:pt x="2334" y="3341"/>
                  </a:cubicBezTo>
                  <a:cubicBezTo>
                    <a:pt x="2221" y="3341"/>
                    <a:pt x="2108" y="3323"/>
                    <a:pt x="2001" y="3287"/>
                  </a:cubicBezTo>
                  <a:cubicBezTo>
                    <a:pt x="1952" y="3275"/>
                    <a:pt x="1902" y="3269"/>
                    <a:pt x="1854" y="3269"/>
                  </a:cubicBezTo>
                  <a:cubicBezTo>
                    <a:pt x="1715" y="3269"/>
                    <a:pt x="1583" y="3318"/>
                    <a:pt x="1477" y="3406"/>
                  </a:cubicBezTo>
                  <a:lnTo>
                    <a:pt x="1024" y="3811"/>
                  </a:lnTo>
                  <a:cubicBezTo>
                    <a:pt x="620" y="3454"/>
                    <a:pt x="358" y="2930"/>
                    <a:pt x="358" y="2334"/>
                  </a:cubicBezTo>
                  <a:cubicBezTo>
                    <a:pt x="358" y="1263"/>
                    <a:pt x="1239" y="382"/>
                    <a:pt x="2334" y="382"/>
                  </a:cubicBezTo>
                  <a:cubicBezTo>
                    <a:pt x="2715" y="382"/>
                    <a:pt x="3096" y="477"/>
                    <a:pt x="3406" y="691"/>
                  </a:cubicBezTo>
                  <a:cubicBezTo>
                    <a:pt x="3440" y="708"/>
                    <a:pt x="3476" y="716"/>
                    <a:pt x="3512" y="716"/>
                  </a:cubicBezTo>
                  <a:cubicBezTo>
                    <a:pt x="3577" y="716"/>
                    <a:pt x="3637" y="690"/>
                    <a:pt x="3668" y="644"/>
                  </a:cubicBezTo>
                  <a:cubicBezTo>
                    <a:pt x="3715" y="548"/>
                    <a:pt x="3692" y="429"/>
                    <a:pt x="3620" y="382"/>
                  </a:cubicBezTo>
                  <a:cubicBezTo>
                    <a:pt x="3239" y="144"/>
                    <a:pt x="2787" y="1"/>
                    <a:pt x="2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89" name="Google Shape;3389;p65"/>
            <p:cNvSpPr/>
            <p:nvPr/>
          </p:nvSpPr>
          <p:spPr>
            <a:xfrm>
              <a:off x="2420596" y="1759346"/>
              <a:ext cx="11863" cy="36272"/>
            </a:xfrm>
            <a:custGeom>
              <a:avLst/>
              <a:gdLst/>
              <a:ahLst/>
              <a:cxnLst/>
              <a:rect l="l" t="t" r="r" b="b"/>
              <a:pathLst>
                <a:path w="382" h="1168" extrusionOk="0">
                  <a:moveTo>
                    <a:pt x="191" y="1"/>
                  </a:moveTo>
                  <a:cubicBezTo>
                    <a:pt x="96" y="1"/>
                    <a:pt x="1" y="96"/>
                    <a:pt x="1" y="191"/>
                  </a:cubicBezTo>
                  <a:lnTo>
                    <a:pt x="1" y="977"/>
                  </a:lnTo>
                  <a:cubicBezTo>
                    <a:pt x="1" y="1073"/>
                    <a:pt x="96" y="1168"/>
                    <a:pt x="191" y="1168"/>
                  </a:cubicBezTo>
                  <a:cubicBezTo>
                    <a:pt x="286" y="1168"/>
                    <a:pt x="382" y="1073"/>
                    <a:pt x="382" y="977"/>
                  </a:cubicBezTo>
                  <a:lnTo>
                    <a:pt x="382" y="191"/>
                  </a:lnTo>
                  <a:cubicBezTo>
                    <a:pt x="382"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0" name="Google Shape;3390;p65"/>
            <p:cNvSpPr/>
            <p:nvPr/>
          </p:nvSpPr>
          <p:spPr>
            <a:xfrm>
              <a:off x="2487178" y="1753570"/>
              <a:ext cx="18509" cy="23571"/>
            </a:xfrm>
            <a:custGeom>
              <a:avLst/>
              <a:gdLst/>
              <a:ahLst/>
              <a:cxnLst/>
              <a:rect l="l" t="t" r="r" b="b"/>
              <a:pathLst>
                <a:path w="596" h="759" extrusionOk="0">
                  <a:moveTo>
                    <a:pt x="202" y="1"/>
                  </a:moveTo>
                  <a:cubicBezTo>
                    <a:pt x="174" y="1"/>
                    <a:pt x="146" y="7"/>
                    <a:pt x="119" y="20"/>
                  </a:cubicBezTo>
                  <a:cubicBezTo>
                    <a:pt x="24" y="68"/>
                    <a:pt x="0" y="163"/>
                    <a:pt x="24" y="258"/>
                  </a:cubicBezTo>
                  <a:lnTo>
                    <a:pt x="238" y="663"/>
                  </a:lnTo>
                  <a:cubicBezTo>
                    <a:pt x="262" y="711"/>
                    <a:pt x="333" y="758"/>
                    <a:pt x="405" y="758"/>
                  </a:cubicBezTo>
                  <a:cubicBezTo>
                    <a:pt x="429" y="758"/>
                    <a:pt x="452" y="758"/>
                    <a:pt x="476" y="735"/>
                  </a:cubicBezTo>
                  <a:cubicBezTo>
                    <a:pt x="572" y="687"/>
                    <a:pt x="595" y="592"/>
                    <a:pt x="572" y="496"/>
                  </a:cubicBezTo>
                  <a:lnTo>
                    <a:pt x="357" y="92"/>
                  </a:lnTo>
                  <a:cubicBezTo>
                    <a:pt x="340" y="40"/>
                    <a:pt x="273"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1" name="Google Shape;3391;p65"/>
            <p:cNvSpPr/>
            <p:nvPr/>
          </p:nvSpPr>
          <p:spPr>
            <a:xfrm>
              <a:off x="2346654" y="1753570"/>
              <a:ext cx="19254" cy="23571"/>
            </a:xfrm>
            <a:custGeom>
              <a:avLst/>
              <a:gdLst/>
              <a:ahLst/>
              <a:cxnLst/>
              <a:rect l="l" t="t" r="r" b="b"/>
              <a:pathLst>
                <a:path w="620" h="759" extrusionOk="0">
                  <a:moveTo>
                    <a:pt x="422" y="1"/>
                  </a:moveTo>
                  <a:cubicBezTo>
                    <a:pt x="356" y="1"/>
                    <a:pt x="297" y="40"/>
                    <a:pt x="262" y="92"/>
                  </a:cubicBezTo>
                  <a:lnTo>
                    <a:pt x="48" y="496"/>
                  </a:lnTo>
                  <a:cubicBezTo>
                    <a:pt x="0" y="592"/>
                    <a:pt x="48" y="687"/>
                    <a:pt x="143" y="735"/>
                  </a:cubicBezTo>
                  <a:cubicBezTo>
                    <a:pt x="167" y="758"/>
                    <a:pt x="191" y="758"/>
                    <a:pt x="215" y="758"/>
                  </a:cubicBezTo>
                  <a:cubicBezTo>
                    <a:pt x="286" y="758"/>
                    <a:pt x="357" y="735"/>
                    <a:pt x="381" y="663"/>
                  </a:cubicBezTo>
                  <a:lnTo>
                    <a:pt x="572" y="258"/>
                  </a:lnTo>
                  <a:cubicBezTo>
                    <a:pt x="619" y="163"/>
                    <a:pt x="596" y="68"/>
                    <a:pt x="500" y="20"/>
                  </a:cubicBezTo>
                  <a:cubicBezTo>
                    <a:pt x="474" y="7"/>
                    <a:pt x="447"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392" name="Google Shape;3392;p65"/>
          <p:cNvGrpSpPr/>
          <p:nvPr/>
        </p:nvGrpSpPr>
        <p:grpSpPr>
          <a:xfrm>
            <a:off x="1488526" y="1410036"/>
            <a:ext cx="1022752" cy="766238"/>
            <a:chOff x="4700654" y="1492677"/>
            <a:chExt cx="378685" cy="283718"/>
          </a:xfrm>
        </p:grpSpPr>
        <p:sp>
          <p:nvSpPr>
            <p:cNvPr id="3393" name="Google Shape;3393;p65"/>
            <p:cNvSpPr/>
            <p:nvPr/>
          </p:nvSpPr>
          <p:spPr>
            <a:xfrm>
              <a:off x="4837482" y="1546371"/>
              <a:ext cx="99873" cy="88041"/>
            </a:xfrm>
            <a:custGeom>
              <a:avLst/>
              <a:gdLst/>
              <a:ahLst/>
              <a:cxnLst/>
              <a:rect l="l" t="t" r="r" b="b"/>
              <a:pathLst>
                <a:path w="3216" h="2835" extrusionOk="0">
                  <a:moveTo>
                    <a:pt x="1691" y="0"/>
                  </a:moveTo>
                  <a:cubicBezTo>
                    <a:pt x="763" y="0"/>
                    <a:pt x="0" y="762"/>
                    <a:pt x="0" y="1691"/>
                  </a:cubicBezTo>
                  <a:cubicBezTo>
                    <a:pt x="0" y="2096"/>
                    <a:pt x="120" y="2453"/>
                    <a:pt x="358" y="2763"/>
                  </a:cubicBezTo>
                  <a:cubicBezTo>
                    <a:pt x="405" y="2810"/>
                    <a:pt x="453" y="2834"/>
                    <a:pt x="501" y="2834"/>
                  </a:cubicBezTo>
                  <a:cubicBezTo>
                    <a:pt x="548" y="2834"/>
                    <a:pt x="572" y="2810"/>
                    <a:pt x="620" y="2787"/>
                  </a:cubicBezTo>
                  <a:cubicBezTo>
                    <a:pt x="691" y="2739"/>
                    <a:pt x="715" y="2620"/>
                    <a:pt x="643" y="2548"/>
                  </a:cubicBezTo>
                  <a:cubicBezTo>
                    <a:pt x="453" y="2310"/>
                    <a:pt x="358" y="2001"/>
                    <a:pt x="358" y="1691"/>
                  </a:cubicBezTo>
                  <a:cubicBezTo>
                    <a:pt x="358" y="953"/>
                    <a:pt x="953" y="358"/>
                    <a:pt x="1691" y="358"/>
                  </a:cubicBezTo>
                  <a:cubicBezTo>
                    <a:pt x="2168" y="358"/>
                    <a:pt x="2620" y="619"/>
                    <a:pt x="2858" y="1024"/>
                  </a:cubicBezTo>
                  <a:cubicBezTo>
                    <a:pt x="2890" y="1088"/>
                    <a:pt x="2953" y="1120"/>
                    <a:pt x="3013" y="1120"/>
                  </a:cubicBezTo>
                  <a:cubicBezTo>
                    <a:pt x="3043" y="1120"/>
                    <a:pt x="3073" y="1112"/>
                    <a:pt x="3096" y="1096"/>
                  </a:cubicBezTo>
                  <a:cubicBezTo>
                    <a:pt x="3192" y="1048"/>
                    <a:pt x="3215" y="929"/>
                    <a:pt x="3168" y="858"/>
                  </a:cubicBezTo>
                  <a:cubicBezTo>
                    <a:pt x="2882" y="310"/>
                    <a:pt x="2310"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4" name="Google Shape;3394;p65"/>
            <p:cNvSpPr/>
            <p:nvPr/>
          </p:nvSpPr>
          <p:spPr>
            <a:xfrm>
              <a:off x="4700654" y="1492677"/>
              <a:ext cx="378685" cy="283718"/>
            </a:xfrm>
            <a:custGeom>
              <a:avLst/>
              <a:gdLst/>
              <a:ahLst/>
              <a:cxnLst/>
              <a:rect l="l" t="t" r="r" b="b"/>
              <a:pathLst>
                <a:path w="12194" h="9136" extrusionOk="0">
                  <a:moveTo>
                    <a:pt x="10289" y="3182"/>
                  </a:moveTo>
                  <a:lnTo>
                    <a:pt x="11289" y="3420"/>
                  </a:lnTo>
                  <a:lnTo>
                    <a:pt x="10289" y="3682"/>
                  </a:lnTo>
                  <a:lnTo>
                    <a:pt x="10289" y="3182"/>
                  </a:lnTo>
                  <a:close/>
                  <a:moveTo>
                    <a:pt x="1453" y="3039"/>
                  </a:moveTo>
                  <a:lnTo>
                    <a:pt x="1834" y="3420"/>
                  </a:lnTo>
                  <a:lnTo>
                    <a:pt x="1453" y="3825"/>
                  </a:lnTo>
                  <a:lnTo>
                    <a:pt x="620" y="3825"/>
                  </a:lnTo>
                  <a:lnTo>
                    <a:pt x="882" y="3563"/>
                  </a:lnTo>
                  <a:cubicBezTo>
                    <a:pt x="953" y="3492"/>
                    <a:pt x="953" y="3373"/>
                    <a:pt x="882" y="3301"/>
                  </a:cubicBezTo>
                  <a:lnTo>
                    <a:pt x="620" y="3039"/>
                  </a:lnTo>
                  <a:close/>
                  <a:moveTo>
                    <a:pt x="6097" y="2849"/>
                  </a:moveTo>
                  <a:cubicBezTo>
                    <a:pt x="6359" y="2849"/>
                    <a:pt x="6597" y="3015"/>
                    <a:pt x="6669" y="3253"/>
                  </a:cubicBezTo>
                  <a:lnTo>
                    <a:pt x="6097" y="3253"/>
                  </a:lnTo>
                  <a:cubicBezTo>
                    <a:pt x="6002" y="3253"/>
                    <a:pt x="5931" y="3325"/>
                    <a:pt x="5931" y="3420"/>
                  </a:cubicBezTo>
                  <a:cubicBezTo>
                    <a:pt x="5931" y="3515"/>
                    <a:pt x="6002" y="3611"/>
                    <a:pt x="6097" y="3611"/>
                  </a:cubicBezTo>
                  <a:lnTo>
                    <a:pt x="6669" y="3611"/>
                  </a:lnTo>
                  <a:cubicBezTo>
                    <a:pt x="6597" y="3849"/>
                    <a:pt x="6359" y="4016"/>
                    <a:pt x="6097" y="4016"/>
                  </a:cubicBezTo>
                  <a:cubicBezTo>
                    <a:pt x="5788" y="4016"/>
                    <a:pt x="5526" y="3754"/>
                    <a:pt x="5526" y="3420"/>
                  </a:cubicBezTo>
                  <a:cubicBezTo>
                    <a:pt x="5526" y="3111"/>
                    <a:pt x="5788" y="2849"/>
                    <a:pt x="6097" y="2849"/>
                  </a:cubicBezTo>
                  <a:close/>
                  <a:moveTo>
                    <a:pt x="6097" y="1301"/>
                  </a:moveTo>
                  <a:cubicBezTo>
                    <a:pt x="7217" y="1301"/>
                    <a:pt x="8122" y="2158"/>
                    <a:pt x="8217" y="3253"/>
                  </a:cubicBezTo>
                  <a:lnTo>
                    <a:pt x="7026" y="3253"/>
                  </a:lnTo>
                  <a:cubicBezTo>
                    <a:pt x="6955" y="2825"/>
                    <a:pt x="6574" y="2491"/>
                    <a:pt x="6097" y="2491"/>
                  </a:cubicBezTo>
                  <a:cubicBezTo>
                    <a:pt x="5573" y="2491"/>
                    <a:pt x="5169" y="2896"/>
                    <a:pt x="5169" y="3420"/>
                  </a:cubicBezTo>
                  <a:cubicBezTo>
                    <a:pt x="5169" y="3944"/>
                    <a:pt x="5573" y="4373"/>
                    <a:pt x="6097" y="4373"/>
                  </a:cubicBezTo>
                  <a:cubicBezTo>
                    <a:pt x="6574" y="4373"/>
                    <a:pt x="6955" y="4039"/>
                    <a:pt x="7026" y="3611"/>
                  </a:cubicBezTo>
                  <a:lnTo>
                    <a:pt x="7431" y="3611"/>
                  </a:lnTo>
                  <a:cubicBezTo>
                    <a:pt x="7359" y="4277"/>
                    <a:pt x="6788" y="4778"/>
                    <a:pt x="6097" y="4778"/>
                  </a:cubicBezTo>
                  <a:cubicBezTo>
                    <a:pt x="5931" y="4778"/>
                    <a:pt x="5764" y="4754"/>
                    <a:pt x="5597" y="4682"/>
                  </a:cubicBezTo>
                  <a:cubicBezTo>
                    <a:pt x="5572" y="4670"/>
                    <a:pt x="5546" y="4664"/>
                    <a:pt x="5522" y="4664"/>
                  </a:cubicBezTo>
                  <a:cubicBezTo>
                    <a:pt x="5454" y="4664"/>
                    <a:pt x="5394" y="4708"/>
                    <a:pt x="5359" y="4778"/>
                  </a:cubicBezTo>
                  <a:cubicBezTo>
                    <a:pt x="5335" y="4873"/>
                    <a:pt x="5383" y="4968"/>
                    <a:pt x="5454" y="5016"/>
                  </a:cubicBezTo>
                  <a:cubicBezTo>
                    <a:pt x="5669" y="5087"/>
                    <a:pt x="5883" y="5135"/>
                    <a:pt x="6097" y="5135"/>
                  </a:cubicBezTo>
                  <a:cubicBezTo>
                    <a:pt x="6978" y="5135"/>
                    <a:pt x="7717" y="4468"/>
                    <a:pt x="7812" y="3611"/>
                  </a:cubicBezTo>
                  <a:lnTo>
                    <a:pt x="8217" y="3611"/>
                  </a:lnTo>
                  <a:cubicBezTo>
                    <a:pt x="8122" y="4682"/>
                    <a:pt x="7217" y="5540"/>
                    <a:pt x="6097" y="5540"/>
                  </a:cubicBezTo>
                  <a:cubicBezTo>
                    <a:pt x="4930" y="5540"/>
                    <a:pt x="3978" y="4587"/>
                    <a:pt x="3978" y="3420"/>
                  </a:cubicBezTo>
                  <a:cubicBezTo>
                    <a:pt x="3978" y="2253"/>
                    <a:pt x="4930" y="1301"/>
                    <a:pt x="6097" y="1301"/>
                  </a:cubicBezTo>
                  <a:close/>
                  <a:moveTo>
                    <a:pt x="6085" y="357"/>
                  </a:moveTo>
                  <a:cubicBezTo>
                    <a:pt x="6821" y="357"/>
                    <a:pt x="7532" y="618"/>
                    <a:pt x="8098" y="1086"/>
                  </a:cubicBezTo>
                  <a:cubicBezTo>
                    <a:pt x="8741" y="1634"/>
                    <a:pt x="9122" y="2420"/>
                    <a:pt x="9169" y="3253"/>
                  </a:cubicBezTo>
                  <a:lnTo>
                    <a:pt x="8574" y="3253"/>
                  </a:lnTo>
                  <a:cubicBezTo>
                    <a:pt x="8479" y="1967"/>
                    <a:pt x="7407" y="967"/>
                    <a:pt x="6097" y="967"/>
                  </a:cubicBezTo>
                  <a:cubicBezTo>
                    <a:pt x="4740" y="967"/>
                    <a:pt x="3644" y="2063"/>
                    <a:pt x="3644" y="3420"/>
                  </a:cubicBezTo>
                  <a:cubicBezTo>
                    <a:pt x="3644" y="4801"/>
                    <a:pt x="4740" y="5897"/>
                    <a:pt x="6097" y="5897"/>
                  </a:cubicBezTo>
                  <a:cubicBezTo>
                    <a:pt x="7407" y="5897"/>
                    <a:pt x="8479" y="4897"/>
                    <a:pt x="8574" y="3611"/>
                  </a:cubicBezTo>
                  <a:lnTo>
                    <a:pt x="9169" y="3611"/>
                  </a:lnTo>
                  <a:cubicBezTo>
                    <a:pt x="9098" y="4682"/>
                    <a:pt x="8503" y="5492"/>
                    <a:pt x="7788" y="6445"/>
                  </a:cubicBezTo>
                  <a:cubicBezTo>
                    <a:pt x="7312" y="7088"/>
                    <a:pt x="6812" y="7754"/>
                    <a:pt x="6455" y="8564"/>
                  </a:cubicBezTo>
                  <a:cubicBezTo>
                    <a:pt x="6383" y="8707"/>
                    <a:pt x="6264" y="8778"/>
                    <a:pt x="6097" y="8778"/>
                  </a:cubicBezTo>
                  <a:cubicBezTo>
                    <a:pt x="5954" y="8778"/>
                    <a:pt x="5812" y="8707"/>
                    <a:pt x="5740" y="8564"/>
                  </a:cubicBezTo>
                  <a:cubicBezTo>
                    <a:pt x="5383" y="7754"/>
                    <a:pt x="4883" y="7088"/>
                    <a:pt x="4406" y="6445"/>
                  </a:cubicBezTo>
                  <a:cubicBezTo>
                    <a:pt x="3668" y="5444"/>
                    <a:pt x="3049" y="4611"/>
                    <a:pt x="3025" y="3444"/>
                  </a:cubicBezTo>
                  <a:cubicBezTo>
                    <a:pt x="3025" y="1920"/>
                    <a:pt x="4097" y="634"/>
                    <a:pt x="5597" y="396"/>
                  </a:cubicBezTo>
                  <a:cubicBezTo>
                    <a:pt x="5760" y="370"/>
                    <a:pt x="5923" y="357"/>
                    <a:pt x="6085" y="357"/>
                  </a:cubicBezTo>
                  <a:close/>
                  <a:moveTo>
                    <a:pt x="6080" y="1"/>
                  </a:moveTo>
                  <a:cubicBezTo>
                    <a:pt x="5903" y="1"/>
                    <a:pt x="5726" y="13"/>
                    <a:pt x="5550" y="39"/>
                  </a:cubicBezTo>
                  <a:cubicBezTo>
                    <a:pt x="3954" y="300"/>
                    <a:pt x="2763" y="1634"/>
                    <a:pt x="2692" y="3253"/>
                  </a:cubicBezTo>
                  <a:lnTo>
                    <a:pt x="2168" y="3253"/>
                  </a:lnTo>
                  <a:lnTo>
                    <a:pt x="1644" y="2730"/>
                  </a:lnTo>
                  <a:cubicBezTo>
                    <a:pt x="1620" y="2706"/>
                    <a:pt x="1573" y="2682"/>
                    <a:pt x="1525" y="2682"/>
                  </a:cubicBezTo>
                  <a:lnTo>
                    <a:pt x="191" y="2682"/>
                  </a:lnTo>
                  <a:cubicBezTo>
                    <a:pt x="120" y="2682"/>
                    <a:pt x="48" y="2730"/>
                    <a:pt x="25" y="2777"/>
                  </a:cubicBezTo>
                  <a:cubicBezTo>
                    <a:pt x="1" y="2849"/>
                    <a:pt x="1" y="2920"/>
                    <a:pt x="72" y="2968"/>
                  </a:cubicBezTo>
                  <a:lnTo>
                    <a:pt x="501" y="3420"/>
                  </a:lnTo>
                  <a:lnTo>
                    <a:pt x="72" y="3873"/>
                  </a:lnTo>
                  <a:cubicBezTo>
                    <a:pt x="1" y="3920"/>
                    <a:pt x="1" y="3992"/>
                    <a:pt x="25" y="4063"/>
                  </a:cubicBezTo>
                  <a:cubicBezTo>
                    <a:pt x="48" y="4135"/>
                    <a:pt x="120" y="4182"/>
                    <a:pt x="191" y="4182"/>
                  </a:cubicBezTo>
                  <a:lnTo>
                    <a:pt x="1525" y="4182"/>
                  </a:lnTo>
                  <a:cubicBezTo>
                    <a:pt x="1573" y="4182"/>
                    <a:pt x="1620" y="4158"/>
                    <a:pt x="1644" y="4111"/>
                  </a:cubicBezTo>
                  <a:lnTo>
                    <a:pt x="2168" y="3611"/>
                  </a:lnTo>
                  <a:lnTo>
                    <a:pt x="2692" y="3611"/>
                  </a:lnTo>
                  <a:cubicBezTo>
                    <a:pt x="2739" y="4801"/>
                    <a:pt x="3406" y="5683"/>
                    <a:pt x="4121" y="6635"/>
                  </a:cubicBezTo>
                  <a:cubicBezTo>
                    <a:pt x="4597" y="7278"/>
                    <a:pt x="5073" y="7921"/>
                    <a:pt x="5430" y="8707"/>
                  </a:cubicBezTo>
                  <a:cubicBezTo>
                    <a:pt x="5550" y="8969"/>
                    <a:pt x="5812" y="9136"/>
                    <a:pt x="6097" y="9136"/>
                  </a:cubicBezTo>
                  <a:cubicBezTo>
                    <a:pt x="6383" y="9136"/>
                    <a:pt x="6645" y="8969"/>
                    <a:pt x="6764" y="8707"/>
                  </a:cubicBezTo>
                  <a:cubicBezTo>
                    <a:pt x="7121" y="7921"/>
                    <a:pt x="7598" y="7278"/>
                    <a:pt x="8074" y="6635"/>
                  </a:cubicBezTo>
                  <a:cubicBezTo>
                    <a:pt x="8788" y="5683"/>
                    <a:pt x="9455" y="4801"/>
                    <a:pt x="9527" y="3611"/>
                  </a:cubicBezTo>
                  <a:lnTo>
                    <a:pt x="9931" y="3611"/>
                  </a:lnTo>
                  <a:lnTo>
                    <a:pt x="9931" y="3896"/>
                  </a:lnTo>
                  <a:cubicBezTo>
                    <a:pt x="9931" y="4000"/>
                    <a:pt x="10022" y="4068"/>
                    <a:pt x="10108" y="4068"/>
                  </a:cubicBezTo>
                  <a:cubicBezTo>
                    <a:pt x="10121" y="4068"/>
                    <a:pt x="10133" y="4066"/>
                    <a:pt x="10146" y="4063"/>
                  </a:cubicBezTo>
                  <a:lnTo>
                    <a:pt x="12075" y="3587"/>
                  </a:lnTo>
                  <a:cubicBezTo>
                    <a:pt x="12146" y="3563"/>
                    <a:pt x="12194" y="3492"/>
                    <a:pt x="12194" y="3420"/>
                  </a:cubicBezTo>
                  <a:cubicBezTo>
                    <a:pt x="12194" y="3349"/>
                    <a:pt x="12146" y="3277"/>
                    <a:pt x="12075" y="3253"/>
                  </a:cubicBezTo>
                  <a:lnTo>
                    <a:pt x="10170" y="2777"/>
                  </a:lnTo>
                  <a:cubicBezTo>
                    <a:pt x="10151" y="2774"/>
                    <a:pt x="10134" y="2773"/>
                    <a:pt x="10118" y="2773"/>
                  </a:cubicBezTo>
                  <a:cubicBezTo>
                    <a:pt x="10009" y="2773"/>
                    <a:pt x="9952" y="2840"/>
                    <a:pt x="9931" y="2944"/>
                  </a:cubicBezTo>
                  <a:lnTo>
                    <a:pt x="9931" y="3253"/>
                  </a:lnTo>
                  <a:lnTo>
                    <a:pt x="9527" y="3253"/>
                  </a:lnTo>
                  <a:cubicBezTo>
                    <a:pt x="9479" y="2301"/>
                    <a:pt x="9050" y="1444"/>
                    <a:pt x="8336" y="824"/>
                  </a:cubicBezTo>
                  <a:cubicBezTo>
                    <a:pt x="7708" y="275"/>
                    <a:pt x="6903" y="1"/>
                    <a:pt x="6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395" name="Google Shape;3395;p65"/>
          <p:cNvSpPr/>
          <p:nvPr/>
        </p:nvSpPr>
        <p:spPr>
          <a:xfrm>
            <a:off x="1805850" y="620150"/>
            <a:ext cx="1882800" cy="4158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5"/>
          <p:cNvSpPr txBox="1">
            <a:spLocks noGrp="1"/>
          </p:cNvSpPr>
          <p:nvPr>
            <p:ph type="ctrTitle" idx="4294967295"/>
          </p:nvPr>
        </p:nvSpPr>
        <p:spPr>
          <a:xfrm>
            <a:off x="2005625" y="552400"/>
            <a:ext cx="1618800" cy="4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Solution #1</a:t>
            </a:r>
            <a:endParaRPr/>
          </a:p>
        </p:txBody>
      </p:sp>
      <p:cxnSp>
        <p:nvCxnSpPr>
          <p:cNvPr id="3397" name="Google Shape;3397;p65"/>
          <p:cNvCxnSpPr/>
          <p:nvPr/>
        </p:nvCxnSpPr>
        <p:spPr>
          <a:xfrm>
            <a:off x="4870775" y="2206988"/>
            <a:ext cx="0" cy="6285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1"/>
        <p:cNvGrpSpPr/>
        <p:nvPr/>
      </p:nvGrpSpPr>
      <p:grpSpPr>
        <a:xfrm>
          <a:off x="0" y="0"/>
          <a:ext cx="0" cy="0"/>
          <a:chOff x="0" y="0"/>
          <a:chExt cx="0" cy="0"/>
        </a:xfrm>
      </p:grpSpPr>
      <p:grpSp>
        <p:nvGrpSpPr>
          <p:cNvPr id="3402" name="Google Shape;3402;p66"/>
          <p:cNvGrpSpPr/>
          <p:nvPr/>
        </p:nvGrpSpPr>
        <p:grpSpPr>
          <a:xfrm rot="10800000">
            <a:off x="4924724" y="645210"/>
            <a:ext cx="391901" cy="391182"/>
            <a:chOff x="2241626" y="1990737"/>
            <a:chExt cx="374989" cy="374337"/>
          </a:xfrm>
        </p:grpSpPr>
        <p:sp>
          <p:nvSpPr>
            <p:cNvPr id="3403" name="Google Shape;3403;p66"/>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4" name="Google Shape;3404;p66"/>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5" name="Google Shape;3405;p66"/>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6" name="Google Shape;3406;p66"/>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7" name="Google Shape;3407;p66"/>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8" name="Google Shape;3408;p66"/>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9" name="Google Shape;3409;p66"/>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0" name="Google Shape;3410;p66"/>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1" name="Google Shape;3411;p66"/>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2" name="Google Shape;3412;p66"/>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3" name="Google Shape;3413;p66"/>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4" name="Google Shape;3414;p66"/>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5" name="Google Shape;3415;p66"/>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6" name="Google Shape;3416;p66"/>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7" name="Google Shape;3417;p66"/>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8" name="Google Shape;3418;p66"/>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9" name="Google Shape;3419;p66"/>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0" name="Google Shape;3420;p66"/>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1" name="Google Shape;3421;p66"/>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2" name="Google Shape;3422;p66"/>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423" name="Google Shape;3423;p66"/>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METHODOLOGY </a:t>
            </a:r>
            <a:endParaRPr sz="2300"/>
          </a:p>
        </p:txBody>
      </p:sp>
      <p:sp>
        <p:nvSpPr>
          <p:cNvPr id="3424" name="Google Shape;3424;p66"/>
          <p:cNvSpPr txBox="1">
            <a:spLocks noGrp="1"/>
          </p:cNvSpPr>
          <p:nvPr>
            <p:ph type="subTitle" idx="2"/>
          </p:nvPr>
        </p:nvSpPr>
        <p:spPr>
          <a:xfrm>
            <a:off x="1800675" y="1116463"/>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900"/>
              <a:t>Community members have an aligned goal.</a:t>
            </a:r>
            <a:endParaRPr sz="1900"/>
          </a:p>
        </p:txBody>
      </p:sp>
      <p:grpSp>
        <p:nvGrpSpPr>
          <p:cNvPr id="3425" name="Google Shape;3425;p66"/>
          <p:cNvGrpSpPr/>
          <p:nvPr/>
        </p:nvGrpSpPr>
        <p:grpSpPr>
          <a:xfrm rot="-5400000">
            <a:off x="3035803" y="645213"/>
            <a:ext cx="391901" cy="391182"/>
            <a:chOff x="2241626" y="1990737"/>
            <a:chExt cx="374989" cy="374337"/>
          </a:xfrm>
        </p:grpSpPr>
        <p:sp>
          <p:nvSpPr>
            <p:cNvPr id="3426" name="Google Shape;3426;p66"/>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7" name="Google Shape;3427;p66"/>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8" name="Google Shape;3428;p66"/>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9" name="Google Shape;3429;p66"/>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0" name="Google Shape;3430;p66"/>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1" name="Google Shape;3431;p66"/>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2" name="Google Shape;3432;p66"/>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3" name="Google Shape;3433;p66"/>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4" name="Google Shape;3434;p66"/>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5" name="Google Shape;3435;p66"/>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6" name="Google Shape;3436;p66"/>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7" name="Google Shape;3437;p66"/>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8" name="Google Shape;3438;p66"/>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9" name="Google Shape;3439;p66"/>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0" name="Google Shape;3440;p66"/>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1" name="Google Shape;3441;p66"/>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2" name="Google Shape;3442;p66"/>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3" name="Google Shape;3443;p66"/>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4" name="Google Shape;3444;p66"/>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5" name="Google Shape;3445;p66"/>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446" name="Google Shape;3446;p66"/>
          <p:cNvSpPr txBox="1"/>
          <p:nvPr/>
        </p:nvSpPr>
        <p:spPr>
          <a:xfrm>
            <a:off x="1740675" y="1734700"/>
            <a:ext cx="55788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700">
                <a:latin typeface="Titillium Web"/>
                <a:ea typeface="Titillium Web"/>
                <a:cs typeface="Titillium Web"/>
                <a:sym typeface="Titillium Web"/>
              </a:rPr>
              <a:t>Location: Enchanted Broccoli Forest</a:t>
            </a: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In-person </a:t>
            </a:r>
            <a:endParaRPr sz="1700">
              <a:latin typeface="Titillium Web"/>
              <a:ea typeface="Titillium Web"/>
              <a:cs typeface="Titillium Web"/>
              <a:sym typeface="Titillium Web"/>
            </a:endParaRPr>
          </a:p>
          <a:p>
            <a:pPr marL="0" lvl="0" indent="0" algn="ctr" rtl="0">
              <a:spcBef>
                <a:spcPts val="0"/>
              </a:spcBef>
              <a:spcAft>
                <a:spcPts val="0"/>
              </a:spcAft>
              <a:buNone/>
            </a:pP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Duration: 30 minutes </a:t>
            </a:r>
            <a:endParaRPr sz="1700">
              <a:latin typeface="Titillium Web"/>
              <a:ea typeface="Titillium Web"/>
              <a:cs typeface="Titillium Web"/>
              <a:sym typeface="Titillium Web"/>
            </a:endParaRPr>
          </a:p>
          <a:p>
            <a:pPr marL="0" lvl="0" indent="0" algn="ctr" rtl="0">
              <a:spcBef>
                <a:spcPts val="0"/>
              </a:spcBef>
              <a:spcAft>
                <a:spcPts val="0"/>
              </a:spcAft>
              <a:buNone/>
            </a:pP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Apparatus: 1 giant sheet of paper + pens + 10 </a:t>
            </a:r>
            <a:r>
              <a:rPr lang="es-419" sz="1700" b="1">
                <a:latin typeface="Titillium Web"/>
                <a:ea typeface="Titillium Web"/>
                <a:cs typeface="Titillium Web"/>
                <a:sym typeface="Titillium Web"/>
              </a:rPr>
              <a:t>participants</a:t>
            </a:r>
            <a:endParaRPr sz="1700" b="1">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Shape 3450"/>
        <p:cNvGrpSpPr/>
        <p:nvPr/>
      </p:nvGrpSpPr>
      <p:grpSpPr>
        <a:xfrm>
          <a:off x="0" y="0"/>
          <a:ext cx="0" cy="0"/>
          <a:chOff x="0" y="0"/>
          <a:chExt cx="0" cy="0"/>
        </a:xfrm>
      </p:grpSpPr>
      <p:grpSp>
        <p:nvGrpSpPr>
          <p:cNvPr id="3451" name="Google Shape;3451;p67"/>
          <p:cNvGrpSpPr/>
          <p:nvPr/>
        </p:nvGrpSpPr>
        <p:grpSpPr>
          <a:xfrm rot="10800000">
            <a:off x="4924724" y="645210"/>
            <a:ext cx="391901" cy="391182"/>
            <a:chOff x="2241626" y="1990737"/>
            <a:chExt cx="374989" cy="374337"/>
          </a:xfrm>
        </p:grpSpPr>
        <p:sp>
          <p:nvSpPr>
            <p:cNvPr id="3452" name="Google Shape;3452;p67"/>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3" name="Google Shape;3453;p67"/>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4" name="Google Shape;3454;p67"/>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5" name="Google Shape;3455;p67"/>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6" name="Google Shape;3456;p67"/>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7" name="Google Shape;3457;p67"/>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8" name="Google Shape;3458;p67"/>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59" name="Google Shape;3459;p67"/>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0" name="Google Shape;3460;p67"/>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1" name="Google Shape;3461;p67"/>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2" name="Google Shape;3462;p67"/>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3" name="Google Shape;3463;p67"/>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4" name="Google Shape;3464;p67"/>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5" name="Google Shape;3465;p67"/>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6" name="Google Shape;3466;p67"/>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7" name="Google Shape;3467;p67"/>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8" name="Google Shape;3468;p67"/>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69" name="Google Shape;3469;p67"/>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70" name="Google Shape;3470;p67"/>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71" name="Google Shape;3471;p67"/>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sp>
        <p:nvSpPr>
          <p:cNvPr id="3472" name="Google Shape;3472;p67"/>
          <p:cNvSpPr txBox="1">
            <a:spLocks noGrp="1"/>
          </p:cNvSpPr>
          <p:nvPr>
            <p:ph idx="4" type="subTitle"/>
          </p:nvPr>
        </p:nvSpPr>
        <p:spPr>
          <a:xfrm>
            <a:off x="3393475" y="645200"/>
            <a:ext cx="1618800" cy="3912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2300"/>
              <a:t>METHODOLOGY </a:t>
            </a:r>
            <a:endParaRPr sz="2300"/>
          </a:p>
        </p:txBody>
      </p:sp>
      <p:sp>
        <p:nvSpPr>
          <p:cNvPr id="3473" name="Google Shape;3473;p67"/>
          <p:cNvSpPr txBox="1">
            <a:spLocks noGrp="1"/>
          </p:cNvSpPr>
          <p:nvPr>
            <p:ph idx="2" type="subTitle"/>
          </p:nvPr>
        </p:nvSpPr>
        <p:spPr>
          <a:xfrm>
            <a:off x="1800675" y="1116463"/>
            <a:ext cx="5118300" cy="5385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sz="1900"/>
              <a:t>Community members have an aligned goal.</a:t>
            </a:r>
            <a:endParaRPr sz="1900"/>
          </a:p>
        </p:txBody>
      </p:sp>
      <p:grpSp>
        <p:nvGrpSpPr>
          <p:cNvPr id="3474" name="Google Shape;3474;p67"/>
          <p:cNvGrpSpPr/>
          <p:nvPr/>
        </p:nvGrpSpPr>
        <p:grpSpPr>
          <a:xfrm rot="-5400000">
            <a:off x="3035803" y="645213"/>
            <a:ext cx="391901" cy="391182"/>
            <a:chOff x="2241626" y="1990737"/>
            <a:chExt cx="374989" cy="374337"/>
          </a:xfrm>
        </p:grpSpPr>
        <p:sp>
          <p:nvSpPr>
            <p:cNvPr id="3475" name="Google Shape;3475;p67"/>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76" name="Google Shape;3476;p67"/>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77" name="Google Shape;3477;p67"/>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78" name="Google Shape;3478;p67"/>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79" name="Google Shape;3479;p67"/>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0" name="Google Shape;3480;p67"/>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1" name="Google Shape;3481;p67"/>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2" name="Google Shape;3482;p67"/>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3" name="Google Shape;3483;p67"/>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4" name="Google Shape;3484;p67"/>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5" name="Google Shape;3485;p67"/>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6" name="Google Shape;3486;p67"/>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7" name="Google Shape;3487;p67"/>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8" name="Google Shape;3488;p67"/>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89" name="Google Shape;3489;p67"/>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90" name="Google Shape;3490;p67"/>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91" name="Google Shape;3491;p67"/>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92" name="Google Shape;3492;p67"/>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93" name="Google Shape;3493;p67"/>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494" name="Google Shape;3494;p67"/>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pic>
        <p:nvPicPr>
          <p:cNvPr id="3495" name="Google Shape;3495;p67"/>
          <p:cNvPicPr preferRelativeResize="0"/>
          <p:nvPr/>
        </p:nvPicPr>
        <p:blipFill rotWithShape="1">
          <a:blip r:embed="rId3">
            <a:alphaModFix/>
          </a:blip>
          <a:srcRect b="120" t="72"/>
          <a:stretch/>
        </p:blipFill>
        <p:spPr>
          <a:xfrm>
            <a:off x="1647800" y="1734700"/>
            <a:ext cx="2437200" cy="1809300"/>
          </a:xfrm>
          <a:prstGeom prst="roundRect">
            <a:avLst>
              <a:gd fmla="val 11824" name="adj"/>
            </a:avLst>
          </a:prstGeom>
          <a:noFill/>
          <a:ln cap="flat" cmpd="sng" w="9525">
            <a:solidFill>
              <a:schemeClr val="dk1"/>
            </a:solidFill>
            <a:prstDash val="solid"/>
            <a:round/>
            <a:headEnd len="sm" type="none" w="sm"/>
            <a:tailEnd len="sm" type="none" w="sm"/>
          </a:ln>
        </p:spPr>
      </p:pic>
      <p:pic>
        <p:nvPicPr>
          <p:cNvPr id="3496" name="Google Shape;3496;p67"/>
          <p:cNvPicPr preferRelativeResize="0"/>
          <p:nvPr/>
        </p:nvPicPr>
        <p:blipFill rotWithShape="1">
          <a:blip r:embed="rId4">
            <a:alphaModFix/>
          </a:blip>
          <a:srcRect b="228" t="237"/>
          <a:stretch/>
        </p:blipFill>
        <p:spPr>
          <a:xfrm>
            <a:off x="5147825" y="1734700"/>
            <a:ext cx="2437200" cy="1809300"/>
          </a:xfrm>
          <a:prstGeom prst="roundRect">
            <a:avLst>
              <a:gd fmla="val 11824" name="adj"/>
            </a:avLst>
          </a:prstGeom>
          <a:noFill/>
          <a:ln cap="flat" cmpd="sng" w="9525">
            <a:solidFill>
              <a:schemeClr val="dk1"/>
            </a:solidFill>
            <a:prstDash val="solid"/>
            <a:round/>
            <a:headEnd len="sm" type="none" w="sm"/>
            <a:tailEnd len="sm" type="none" w="sm"/>
          </a:ln>
        </p:spPr>
      </p:pic>
      <p:cxnSp>
        <p:nvCxnSpPr>
          <p:cNvPr id="3497" name="Google Shape;3497;p67"/>
          <p:cNvCxnSpPr/>
          <p:nvPr/>
        </p:nvCxnSpPr>
        <p:spPr>
          <a:xfrm>
            <a:off x="4271563" y="2639350"/>
            <a:ext cx="689700" cy="0"/>
          </a:xfrm>
          <a:prstGeom prst="straightConnector1">
            <a:avLst/>
          </a:prstGeom>
          <a:noFill/>
          <a:ln cap="flat" cmpd="sng" w="28575">
            <a:solidFill>
              <a:schemeClr val="dk1"/>
            </a:solidFill>
            <a:prstDash val="solid"/>
            <a:round/>
            <a:headEnd len="med" type="none" w="med"/>
            <a:tailEnd len="med" type="triangle" w="med"/>
          </a:ln>
        </p:spPr>
      </p:cxn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Shape 3501"/>
        <p:cNvGrpSpPr/>
        <p:nvPr/>
      </p:nvGrpSpPr>
      <p:grpSpPr>
        <a:xfrm>
          <a:off x="0" y="0"/>
          <a:ext cx="0" cy="0"/>
          <a:chOff x="0" y="0"/>
          <a:chExt cx="0" cy="0"/>
        </a:xfrm>
      </p:grpSpPr>
      <p:grpSp>
        <p:nvGrpSpPr>
          <p:cNvPr id="3502" name="Google Shape;3502;p68"/>
          <p:cNvGrpSpPr/>
          <p:nvPr/>
        </p:nvGrpSpPr>
        <p:grpSpPr>
          <a:xfrm rot="10800000">
            <a:off x="4924724" y="645210"/>
            <a:ext cx="391901" cy="391182"/>
            <a:chOff x="2241626" y="1990737"/>
            <a:chExt cx="374989" cy="374337"/>
          </a:xfrm>
        </p:grpSpPr>
        <p:sp>
          <p:nvSpPr>
            <p:cNvPr id="3503" name="Google Shape;3503;p68"/>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04" name="Google Shape;3504;p68"/>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05" name="Google Shape;3505;p68"/>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06" name="Google Shape;3506;p68"/>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07" name="Google Shape;3507;p68"/>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08" name="Google Shape;3508;p68"/>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09" name="Google Shape;3509;p68"/>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0" name="Google Shape;3510;p68"/>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1" name="Google Shape;3511;p68"/>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2" name="Google Shape;3512;p68"/>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3" name="Google Shape;3513;p68"/>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4" name="Google Shape;3514;p68"/>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5" name="Google Shape;3515;p68"/>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6" name="Google Shape;3516;p68"/>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7" name="Google Shape;3517;p68"/>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8" name="Google Shape;3518;p68"/>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19" name="Google Shape;3519;p68"/>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20" name="Google Shape;3520;p68"/>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21" name="Google Shape;3521;p68"/>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22" name="Google Shape;3522;p68"/>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sp>
        <p:nvSpPr>
          <p:cNvPr id="3523" name="Google Shape;3523;p68"/>
          <p:cNvSpPr txBox="1">
            <a:spLocks noGrp="1"/>
          </p:cNvSpPr>
          <p:nvPr>
            <p:ph idx="4" type="subTitle"/>
          </p:nvPr>
        </p:nvSpPr>
        <p:spPr>
          <a:xfrm>
            <a:off x="3393475" y="645200"/>
            <a:ext cx="1618800" cy="3912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2300"/>
              <a:t>FINDINGS </a:t>
            </a:r>
            <a:endParaRPr sz="2300"/>
          </a:p>
        </p:txBody>
      </p:sp>
      <p:sp>
        <p:nvSpPr>
          <p:cNvPr id="3524" name="Google Shape;3524;p68"/>
          <p:cNvSpPr txBox="1">
            <a:spLocks noGrp="1"/>
          </p:cNvSpPr>
          <p:nvPr>
            <p:ph idx="2" type="subTitle"/>
          </p:nvPr>
        </p:nvSpPr>
        <p:spPr>
          <a:xfrm>
            <a:off x="1800675" y="1116463"/>
            <a:ext cx="5118300" cy="5385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sz="1900"/>
              <a:t>Community members have an aligned goal.</a:t>
            </a:r>
            <a:endParaRPr sz="1900"/>
          </a:p>
        </p:txBody>
      </p:sp>
      <p:grpSp>
        <p:nvGrpSpPr>
          <p:cNvPr id="3525" name="Google Shape;3525;p68"/>
          <p:cNvGrpSpPr/>
          <p:nvPr/>
        </p:nvGrpSpPr>
        <p:grpSpPr>
          <a:xfrm rot="-5400000">
            <a:off x="3035803" y="645213"/>
            <a:ext cx="391901" cy="391182"/>
            <a:chOff x="2241626" y="1990737"/>
            <a:chExt cx="374989" cy="374337"/>
          </a:xfrm>
        </p:grpSpPr>
        <p:sp>
          <p:nvSpPr>
            <p:cNvPr id="3526" name="Google Shape;3526;p68"/>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27" name="Google Shape;3527;p68"/>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28" name="Google Shape;3528;p68"/>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29" name="Google Shape;3529;p68"/>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0" name="Google Shape;3530;p68"/>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1" name="Google Shape;3531;p68"/>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2" name="Google Shape;3532;p68"/>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3" name="Google Shape;3533;p68"/>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4" name="Google Shape;3534;p68"/>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5" name="Google Shape;3535;p68"/>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6" name="Google Shape;3536;p68"/>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7" name="Google Shape;3537;p68"/>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8" name="Google Shape;3538;p68"/>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39" name="Google Shape;3539;p68"/>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40" name="Google Shape;3540;p68"/>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41" name="Google Shape;3541;p68"/>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42" name="Google Shape;3542;p68"/>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43" name="Google Shape;3543;p68"/>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44" name="Google Shape;3544;p68"/>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545" name="Google Shape;3545;p68"/>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sp>
        <p:nvSpPr>
          <p:cNvPr id="3546" name="Google Shape;3546;p68"/>
          <p:cNvSpPr txBox="1"/>
          <p:nvPr/>
        </p:nvSpPr>
        <p:spPr>
          <a:xfrm>
            <a:off x="1572200" y="1606075"/>
            <a:ext cx="4404900" cy="27705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Observations: </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317500" lvl="0" marL="457200" rtl="0">
              <a:spcBef>
                <a:spcPts val="0"/>
              </a:spcBef>
              <a:spcAft>
                <a:spcPts val="0"/>
              </a:spcAft>
              <a:buSzPts val="1400"/>
              <a:buFont typeface="Titillium Web"/>
              <a:buChar char="●"/>
            </a:pPr>
            <a:r>
              <a:rPr lang="es-419">
                <a:latin typeface="Titillium Web"/>
                <a:ea typeface="Titillium Web"/>
                <a:cs typeface="Titillium Web"/>
                <a:sym typeface="Titillium Web"/>
              </a:rPr>
              <a:t>People seemed to show willingness to add other people’s drawings</a:t>
            </a:r>
            <a:endParaRPr>
              <a:latin typeface="Titillium Web"/>
              <a:ea typeface="Titillium Web"/>
              <a:cs typeface="Titillium Web"/>
              <a:sym typeface="Titillium Web"/>
            </a:endParaRPr>
          </a:p>
          <a:p>
            <a:pPr algn="l" indent="-317500" lvl="0" marL="457200" rtl="0">
              <a:spcBef>
                <a:spcPts val="0"/>
              </a:spcBef>
              <a:spcAft>
                <a:spcPts val="0"/>
              </a:spcAft>
              <a:buSzPts val="1400"/>
              <a:buFont typeface="Titillium Web"/>
              <a:buChar char="●"/>
            </a:pPr>
            <a:r>
              <a:rPr lang="es-419">
                <a:latin typeface="Titillium Web"/>
                <a:ea typeface="Titillium Web"/>
                <a:cs typeface="Titillium Web"/>
                <a:sym typeface="Titillium Web"/>
              </a:rPr>
              <a:t>Collaborate other ways: sharing materials/passing markers</a:t>
            </a:r>
            <a:endParaRPr>
              <a:latin typeface="Titillium Web"/>
              <a:ea typeface="Titillium Web"/>
              <a:cs typeface="Titillium Web"/>
              <a:sym typeface="Titillium Web"/>
            </a:endParaRPr>
          </a:p>
          <a:p>
            <a:pPr algn="l" indent="-317500" lvl="0" marL="457200" rtl="0">
              <a:spcBef>
                <a:spcPts val="0"/>
              </a:spcBef>
              <a:spcAft>
                <a:spcPts val="0"/>
              </a:spcAft>
              <a:buSzPts val="1400"/>
              <a:buFont typeface="Titillium Web"/>
              <a:buChar char="●"/>
            </a:pPr>
            <a:r>
              <a:rPr lang="es-419">
                <a:latin typeface="Titillium Web"/>
                <a:ea typeface="Titillium Web"/>
                <a:cs typeface="Titillium Web"/>
                <a:sym typeface="Titillium Web"/>
              </a:rPr>
              <a:t>Helped each other name their drawings</a:t>
            </a:r>
            <a:endParaRPr>
              <a:latin typeface="Titillium Web"/>
              <a:ea typeface="Titillium Web"/>
              <a:cs typeface="Titillium Web"/>
              <a:sym typeface="Titillium Web"/>
            </a:endParaRPr>
          </a:p>
          <a:p>
            <a:pPr algn="l" indent="-317500" lvl="0" marL="457200" rtl="0">
              <a:spcBef>
                <a:spcPts val="0"/>
              </a:spcBef>
              <a:spcAft>
                <a:spcPts val="0"/>
              </a:spcAft>
              <a:buSzPts val="1400"/>
              <a:buFont typeface="Titillium Web"/>
              <a:buChar char="●"/>
            </a:pPr>
            <a:r>
              <a:rPr lang="es-419">
                <a:latin typeface="Titillium Web"/>
                <a:ea typeface="Titillium Web"/>
                <a:cs typeface="Titillium Web"/>
                <a:sym typeface="Titillium Web"/>
              </a:rPr>
              <a:t>Laughed together over their drawings</a:t>
            </a:r>
            <a:endParaRPr>
              <a:latin typeface="Titillium Web"/>
              <a:ea typeface="Titillium Web"/>
              <a:cs typeface="Titillium Web"/>
              <a:sym typeface="Titillium Web"/>
            </a:endParaRPr>
          </a:p>
          <a:p>
            <a:pPr algn="l" indent="-317500" lvl="0" marL="457200" rtl="0">
              <a:spcBef>
                <a:spcPts val="0"/>
              </a:spcBef>
              <a:spcAft>
                <a:spcPts val="0"/>
              </a:spcAft>
              <a:buSzPts val="1400"/>
              <a:buFont typeface="Titillium Web"/>
              <a:buChar char="●"/>
            </a:pPr>
            <a:r>
              <a:rPr lang="es-419">
                <a:latin typeface="Titillium Web"/>
                <a:ea typeface="Titillium Web"/>
                <a:cs typeface="Titillium Web"/>
                <a:sym typeface="Titillium Web"/>
              </a:rPr>
              <a:t>Medium to amplify voice - “Stanford Protects Rapists”</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p:txBody>
      </p:sp>
      <p:pic>
        <p:nvPicPr>
          <p:cNvPr id="3547" name="Google Shape;3547;p68"/>
          <p:cNvPicPr preferRelativeResize="0"/>
          <p:nvPr/>
        </p:nvPicPr>
        <p:blipFill rotWithShape="1">
          <a:blip r:embed="rId3">
            <a:alphaModFix/>
          </a:blip>
          <a:srcRect b="237" t="228"/>
          <a:stretch/>
        </p:blipFill>
        <p:spPr>
          <a:xfrm>
            <a:off x="6218900" y="2088675"/>
            <a:ext cx="1655700" cy="1228800"/>
          </a:xfrm>
          <a:prstGeom prst="roundRect">
            <a:avLst>
              <a:gd fmla="val 11824" name="adj"/>
            </a:avLst>
          </a:prstGeom>
          <a:noFill/>
          <a:ln cap="flat" cmpd="sng" w="9525">
            <a:solidFill>
              <a:schemeClr val="dk1"/>
            </a:solidFill>
            <a:prstDash val="solid"/>
            <a:round/>
            <a:headEnd len="sm" type="none" w="sm"/>
            <a:tailEnd len="sm" type="none" w="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grpSp>
        <p:nvGrpSpPr>
          <p:cNvPr id="3552" name="Google Shape;3552;p69"/>
          <p:cNvGrpSpPr/>
          <p:nvPr/>
        </p:nvGrpSpPr>
        <p:grpSpPr>
          <a:xfrm rot="10800000">
            <a:off x="4924724" y="645210"/>
            <a:ext cx="391901" cy="391182"/>
            <a:chOff x="2241626" y="1990737"/>
            <a:chExt cx="374989" cy="374337"/>
          </a:xfrm>
        </p:grpSpPr>
        <p:sp>
          <p:nvSpPr>
            <p:cNvPr id="3553" name="Google Shape;3553;p69"/>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54" name="Google Shape;3554;p69"/>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55" name="Google Shape;3555;p69"/>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56" name="Google Shape;3556;p69"/>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57" name="Google Shape;3557;p69"/>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58" name="Google Shape;3558;p69"/>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59" name="Google Shape;3559;p69"/>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0" name="Google Shape;3560;p69"/>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1" name="Google Shape;3561;p69"/>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2" name="Google Shape;3562;p69"/>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3" name="Google Shape;3563;p69"/>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4" name="Google Shape;3564;p69"/>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5" name="Google Shape;3565;p69"/>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6" name="Google Shape;3566;p69"/>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7" name="Google Shape;3567;p69"/>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8" name="Google Shape;3568;p69"/>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69" name="Google Shape;3569;p69"/>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70" name="Google Shape;3570;p69"/>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71" name="Google Shape;3571;p69"/>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72" name="Google Shape;3572;p69"/>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573" name="Google Shape;3573;p69"/>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FINDINGS </a:t>
            </a:r>
            <a:endParaRPr sz="2300"/>
          </a:p>
        </p:txBody>
      </p:sp>
      <p:sp>
        <p:nvSpPr>
          <p:cNvPr id="3574" name="Google Shape;3574;p69"/>
          <p:cNvSpPr txBox="1">
            <a:spLocks noGrp="1"/>
          </p:cNvSpPr>
          <p:nvPr>
            <p:ph type="subTitle" idx="2"/>
          </p:nvPr>
        </p:nvSpPr>
        <p:spPr>
          <a:xfrm>
            <a:off x="1800675" y="1116463"/>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900"/>
              <a:t>Community members have an aligned goal.</a:t>
            </a:r>
            <a:endParaRPr sz="1900"/>
          </a:p>
        </p:txBody>
      </p:sp>
      <p:grpSp>
        <p:nvGrpSpPr>
          <p:cNvPr id="3575" name="Google Shape;3575;p69"/>
          <p:cNvGrpSpPr/>
          <p:nvPr/>
        </p:nvGrpSpPr>
        <p:grpSpPr>
          <a:xfrm rot="-5400000">
            <a:off x="3035803" y="645213"/>
            <a:ext cx="391901" cy="391182"/>
            <a:chOff x="2241626" y="1990737"/>
            <a:chExt cx="374989" cy="374337"/>
          </a:xfrm>
        </p:grpSpPr>
        <p:sp>
          <p:nvSpPr>
            <p:cNvPr id="3576" name="Google Shape;3576;p69"/>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77" name="Google Shape;3577;p69"/>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78" name="Google Shape;3578;p69"/>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79" name="Google Shape;3579;p69"/>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0" name="Google Shape;3580;p69"/>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1" name="Google Shape;3581;p69"/>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2" name="Google Shape;3582;p69"/>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3" name="Google Shape;3583;p69"/>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4" name="Google Shape;3584;p69"/>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5" name="Google Shape;3585;p69"/>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6" name="Google Shape;3586;p69"/>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7" name="Google Shape;3587;p69"/>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8" name="Google Shape;3588;p69"/>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89" name="Google Shape;3589;p69"/>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90" name="Google Shape;3590;p69"/>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91" name="Google Shape;3591;p69"/>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92" name="Google Shape;3592;p69"/>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93" name="Google Shape;3593;p69"/>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94" name="Google Shape;3594;p69"/>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95" name="Google Shape;3595;p69"/>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596" name="Google Shape;3596;p69"/>
          <p:cNvSpPr txBox="1"/>
          <p:nvPr/>
        </p:nvSpPr>
        <p:spPr>
          <a:xfrm>
            <a:off x="1572200" y="1809375"/>
            <a:ext cx="4404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Observations: </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457200" lvl="0" indent="-317500" algn="l" rtl="0">
              <a:spcBef>
                <a:spcPts val="0"/>
              </a:spcBef>
              <a:spcAft>
                <a:spcPts val="0"/>
              </a:spcAft>
              <a:buSzPts val="1400"/>
              <a:buFont typeface="Titillium Web"/>
              <a:buChar char="●"/>
            </a:pPr>
            <a:r>
              <a:rPr lang="es-419">
                <a:latin typeface="Titillium Web"/>
                <a:ea typeface="Titillium Web"/>
                <a:cs typeface="Titillium Web"/>
                <a:sym typeface="Titillium Web"/>
              </a:rPr>
              <a:t>People started drawing individually</a:t>
            </a:r>
            <a:endParaRPr>
              <a:latin typeface="Titillium Web"/>
              <a:ea typeface="Titillium Web"/>
              <a:cs typeface="Titillium Web"/>
              <a:sym typeface="Titillium Web"/>
            </a:endParaRPr>
          </a:p>
          <a:p>
            <a:pPr marL="457200" lvl="0" indent="-317500" algn="l" rtl="0">
              <a:spcBef>
                <a:spcPts val="0"/>
              </a:spcBef>
              <a:spcAft>
                <a:spcPts val="0"/>
              </a:spcAft>
              <a:buSzPts val="1400"/>
              <a:buFont typeface="Titillium Web"/>
              <a:buChar char="●"/>
            </a:pPr>
            <a:r>
              <a:rPr lang="es-419">
                <a:latin typeface="Titillium Web"/>
                <a:ea typeface="Titillium Web"/>
                <a:cs typeface="Titillium Web"/>
                <a:sym typeface="Titillium Web"/>
              </a:rPr>
              <a:t>Expressed worry about their drawing skills</a:t>
            </a:r>
            <a:endParaRPr>
              <a:latin typeface="Titillium Web"/>
              <a:ea typeface="Titillium Web"/>
              <a:cs typeface="Titillium Web"/>
              <a:sym typeface="Titillium Web"/>
            </a:endParaRPr>
          </a:p>
          <a:p>
            <a:pPr marL="457200" lvl="0" indent="-317500" algn="l" rtl="0">
              <a:spcBef>
                <a:spcPts val="0"/>
              </a:spcBef>
              <a:spcAft>
                <a:spcPts val="0"/>
              </a:spcAft>
              <a:buSzPts val="1400"/>
              <a:buFont typeface="Titillium Web"/>
              <a:buChar char="●"/>
            </a:pPr>
            <a:r>
              <a:rPr lang="es-419">
                <a:latin typeface="Titillium Web"/>
                <a:ea typeface="Titillium Web"/>
                <a:cs typeface="Titillium Web"/>
                <a:sym typeface="Titillium Web"/>
              </a:rPr>
              <a:t>Defaulted to drawing random/silly things - doodling</a:t>
            </a:r>
            <a:endParaRPr>
              <a:latin typeface="Titillium Web"/>
              <a:ea typeface="Titillium Web"/>
              <a:cs typeface="Titillium Web"/>
              <a:sym typeface="Titillium Web"/>
            </a:endParaRPr>
          </a:p>
          <a:p>
            <a:pPr marL="457200" lvl="0" indent="-317500" algn="l" rtl="0">
              <a:spcBef>
                <a:spcPts val="0"/>
              </a:spcBef>
              <a:spcAft>
                <a:spcPts val="0"/>
              </a:spcAft>
              <a:buSzPts val="1400"/>
              <a:buFont typeface="Titillium Web"/>
              <a:buChar char="●"/>
            </a:pPr>
            <a:r>
              <a:rPr lang="es-419">
                <a:latin typeface="Titillium Web"/>
                <a:ea typeface="Titillium Web"/>
                <a:cs typeface="Titillium Web"/>
                <a:sym typeface="Titillium Web"/>
              </a:rPr>
              <a:t>Most people stopped drawing after 10 minutes</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0"/>
        <p:cNvGrpSpPr/>
        <p:nvPr/>
      </p:nvGrpSpPr>
      <p:grpSpPr>
        <a:xfrm>
          <a:off x="0" y="0"/>
          <a:ext cx="0" cy="0"/>
          <a:chOff x="0" y="0"/>
          <a:chExt cx="0" cy="0"/>
        </a:xfrm>
      </p:grpSpPr>
      <p:grpSp>
        <p:nvGrpSpPr>
          <p:cNvPr id="3601" name="Google Shape;3601;p70"/>
          <p:cNvGrpSpPr/>
          <p:nvPr/>
        </p:nvGrpSpPr>
        <p:grpSpPr>
          <a:xfrm rot="10800000">
            <a:off x="4924724" y="645210"/>
            <a:ext cx="391901" cy="391182"/>
            <a:chOff x="2241626" y="1990737"/>
            <a:chExt cx="374989" cy="374337"/>
          </a:xfrm>
        </p:grpSpPr>
        <p:sp>
          <p:nvSpPr>
            <p:cNvPr id="3602" name="Google Shape;3602;p70"/>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3" name="Google Shape;3603;p70"/>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4" name="Google Shape;3604;p70"/>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5" name="Google Shape;3605;p70"/>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6" name="Google Shape;3606;p70"/>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7" name="Google Shape;3607;p70"/>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8" name="Google Shape;3608;p70"/>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09" name="Google Shape;3609;p70"/>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0" name="Google Shape;3610;p70"/>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1" name="Google Shape;3611;p70"/>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2" name="Google Shape;3612;p70"/>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3" name="Google Shape;3613;p70"/>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4" name="Google Shape;3614;p70"/>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5" name="Google Shape;3615;p70"/>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6" name="Google Shape;3616;p70"/>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7" name="Google Shape;3617;p70"/>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8" name="Google Shape;3618;p70"/>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19" name="Google Shape;3619;p70"/>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20" name="Google Shape;3620;p70"/>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21" name="Google Shape;3621;p70"/>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622" name="Google Shape;3622;p70"/>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Results </a:t>
            </a:r>
            <a:endParaRPr sz="2300"/>
          </a:p>
        </p:txBody>
      </p:sp>
      <p:sp>
        <p:nvSpPr>
          <p:cNvPr id="3623" name="Google Shape;3623;p70"/>
          <p:cNvSpPr txBox="1">
            <a:spLocks noGrp="1"/>
          </p:cNvSpPr>
          <p:nvPr>
            <p:ph type="subTitle" idx="2"/>
          </p:nvPr>
        </p:nvSpPr>
        <p:spPr>
          <a:xfrm>
            <a:off x="1800675" y="1116463"/>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900"/>
              <a:t>Community members have an aligned goal.</a:t>
            </a:r>
            <a:endParaRPr sz="1900"/>
          </a:p>
        </p:txBody>
      </p:sp>
      <p:grpSp>
        <p:nvGrpSpPr>
          <p:cNvPr id="3624" name="Google Shape;3624;p70"/>
          <p:cNvGrpSpPr/>
          <p:nvPr/>
        </p:nvGrpSpPr>
        <p:grpSpPr>
          <a:xfrm rot="-5400000">
            <a:off x="3035803" y="645213"/>
            <a:ext cx="391901" cy="391182"/>
            <a:chOff x="2241626" y="1990737"/>
            <a:chExt cx="374989" cy="374337"/>
          </a:xfrm>
        </p:grpSpPr>
        <p:sp>
          <p:nvSpPr>
            <p:cNvPr id="3625" name="Google Shape;3625;p70"/>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26" name="Google Shape;3626;p70"/>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27" name="Google Shape;3627;p70"/>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28" name="Google Shape;3628;p70"/>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29" name="Google Shape;3629;p70"/>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0" name="Google Shape;3630;p70"/>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1" name="Google Shape;3631;p70"/>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2" name="Google Shape;3632;p70"/>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3" name="Google Shape;3633;p70"/>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4" name="Google Shape;3634;p70"/>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5" name="Google Shape;3635;p70"/>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6" name="Google Shape;3636;p70"/>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7" name="Google Shape;3637;p70"/>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8" name="Google Shape;3638;p70"/>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9" name="Google Shape;3639;p70"/>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40" name="Google Shape;3640;p70"/>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41" name="Google Shape;3641;p70"/>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42" name="Google Shape;3642;p70"/>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43" name="Google Shape;3643;p70"/>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44" name="Google Shape;3644;p70"/>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645" name="Google Shape;3645;p70"/>
          <p:cNvSpPr txBox="1"/>
          <p:nvPr/>
        </p:nvSpPr>
        <p:spPr>
          <a:xfrm>
            <a:off x="1687400" y="1654975"/>
            <a:ext cx="44049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500">
                <a:latin typeface="Titillium Web"/>
                <a:ea typeface="Titillium Web"/>
                <a:cs typeface="Titillium Web"/>
                <a:sym typeface="Titillium Web"/>
              </a:rPr>
              <a:t>Responses from participants </a:t>
            </a:r>
            <a:endParaRPr sz="1500">
              <a:latin typeface="Titillium Web"/>
              <a:ea typeface="Titillium Web"/>
              <a:cs typeface="Titillium Web"/>
              <a:sym typeface="Titillium Web"/>
            </a:endParaRPr>
          </a:p>
          <a:p>
            <a:pPr marL="457200" lvl="0" indent="-323850" algn="l" rtl="0">
              <a:spcBef>
                <a:spcPts val="0"/>
              </a:spcBef>
              <a:spcAft>
                <a:spcPts val="0"/>
              </a:spcAft>
              <a:buSzPts val="1500"/>
              <a:buFont typeface="Titillium Web"/>
              <a:buChar char="-"/>
            </a:pPr>
            <a:r>
              <a:rPr lang="es-419" sz="1500">
                <a:latin typeface="Titillium Web"/>
                <a:ea typeface="Titillium Web"/>
                <a:cs typeface="Titillium Web"/>
                <a:sym typeface="Titillium Web"/>
              </a:rPr>
              <a:t>Liked how free-flowing it was</a:t>
            </a:r>
            <a:endParaRPr sz="1500">
              <a:latin typeface="Titillium Web"/>
              <a:ea typeface="Titillium Web"/>
              <a:cs typeface="Titillium Web"/>
              <a:sym typeface="Titillium Web"/>
            </a:endParaRPr>
          </a:p>
          <a:p>
            <a:pPr marL="457200" lvl="0" indent="-323850" algn="l" rtl="0">
              <a:spcBef>
                <a:spcPts val="0"/>
              </a:spcBef>
              <a:spcAft>
                <a:spcPts val="0"/>
              </a:spcAft>
              <a:buSzPts val="1500"/>
              <a:buFont typeface="Titillium Web"/>
              <a:buChar char="-"/>
            </a:pPr>
            <a:r>
              <a:rPr lang="es-419" sz="1500">
                <a:latin typeface="Titillium Web"/>
                <a:ea typeface="Titillium Web"/>
                <a:cs typeface="Titillium Web"/>
                <a:sym typeface="Titillium Web"/>
              </a:rPr>
              <a:t>Therapeutic and fun</a:t>
            </a:r>
            <a:endParaRPr sz="1500">
              <a:latin typeface="Titillium Web"/>
              <a:ea typeface="Titillium Web"/>
              <a:cs typeface="Titillium Web"/>
              <a:sym typeface="Titillium Web"/>
            </a:endParaRPr>
          </a:p>
          <a:p>
            <a:pPr marL="457200" lvl="0" indent="-323850" algn="l" rtl="0">
              <a:spcBef>
                <a:spcPts val="0"/>
              </a:spcBef>
              <a:spcAft>
                <a:spcPts val="0"/>
              </a:spcAft>
              <a:buSzPts val="1500"/>
              <a:buFont typeface="Titillium Web"/>
              <a:buChar char="-"/>
            </a:pPr>
            <a:r>
              <a:rPr lang="es-419" sz="1500">
                <a:latin typeface="Titillium Web"/>
                <a:ea typeface="Titillium Web"/>
                <a:cs typeface="Titillium Web"/>
                <a:sym typeface="Titillium Web"/>
              </a:rPr>
              <a:t>Wished there was more structured way to collab</a:t>
            </a:r>
            <a:endParaRPr sz="1500">
              <a:latin typeface="Titillium Web"/>
              <a:ea typeface="Titillium Web"/>
              <a:cs typeface="Titillium Web"/>
              <a:sym typeface="Titillium Web"/>
            </a:endParaRPr>
          </a:p>
          <a:p>
            <a:pPr marL="457200" lvl="0" indent="-323850" algn="l" rtl="0">
              <a:spcBef>
                <a:spcPts val="0"/>
              </a:spcBef>
              <a:spcAft>
                <a:spcPts val="0"/>
              </a:spcAft>
              <a:buSzPts val="1500"/>
              <a:buFont typeface="Titillium Web"/>
              <a:buChar char="-"/>
            </a:pPr>
            <a:r>
              <a:rPr lang="es-419" sz="1500">
                <a:latin typeface="Titillium Web"/>
                <a:ea typeface="Titillium Web"/>
                <a:cs typeface="Titillium Web"/>
                <a:sym typeface="Titillium Web"/>
              </a:rPr>
              <a:t>Felt restrained because they could only work with people next to them</a:t>
            </a:r>
            <a:endParaRPr sz="15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
        <p:nvSpPr>
          <p:cNvPr id="3646" name="Google Shape;3646;p70"/>
          <p:cNvSpPr txBox="1"/>
          <p:nvPr/>
        </p:nvSpPr>
        <p:spPr>
          <a:xfrm>
            <a:off x="1687400" y="3564525"/>
            <a:ext cx="5082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a:latin typeface="Titillium Web"/>
                <a:ea typeface="Titillium Web"/>
                <a:cs typeface="Titillium Web"/>
                <a:sym typeface="Titillium Web"/>
              </a:rPr>
              <a:t>Result: ASSUMPTION was wrong because there was no collaboration but got good new insights!</a:t>
            </a:r>
            <a:endParaRPr>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5"/>
        <p:cNvGrpSpPr/>
        <p:nvPr/>
      </p:nvGrpSpPr>
      <p:grpSpPr>
        <a:xfrm>
          <a:off x="0" y="0"/>
          <a:ext cx="0" cy="0"/>
          <a:chOff x="0" y="0"/>
          <a:chExt cx="0" cy="0"/>
        </a:xfrm>
      </p:grpSpPr>
      <p:sp>
        <p:nvSpPr>
          <p:cNvPr id="2936" name="Google Shape;2936;p43"/>
          <p:cNvSpPr txBox="1">
            <a:spLocks noGrp="1"/>
          </p:cNvSpPr>
          <p:nvPr>
            <p:ph type="title"/>
          </p:nvPr>
        </p:nvSpPr>
        <p:spPr>
          <a:xfrm>
            <a:off x="1801350" y="520725"/>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Outline</a:t>
            </a:r>
            <a:endParaRPr/>
          </a:p>
        </p:txBody>
      </p:sp>
      <p:sp>
        <p:nvSpPr>
          <p:cNvPr id="2937" name="Google Shape;2937;p43"/>
          <p:cNvSpPr/>
          <p:nvPr/>
        </p:nvSpPr>
        <p:spPr>
          <a:xfrm>
            <a:off x="1453350" y="2967950"/>
            <a:ext cx="759600" cy="577800"/>
          </a:xfrm>
          <a:prstGeom prst="wedgeRoundRectCallout">
            <a:avLst>
              <a:gd name="adj1" fmla="val -19511"/>
              <a:gd name="adj2" fmla="val 66620"/>
              <a:gd name="adj3" fmla="val 0"/>
            </a:avLst>
          </a:prstGeom>
          <a:solidFill>
            <a:srgbClr val="FFFFFF"/>
          </a:solidFill>
          <a:ln w="9525" cap="flat" cmpd="sng">
            <a:solidFill>
              <a:srgbClr val="595959"/>
            </a:solidFill>
            <a:prstDash val="solid"/>
            <a:round/>
            <a:headEnd type="none" w="sm" len="sm"/>
            <a:tailEnd type="none" w="sm" len="sm"/>
          </a:ln>
          <a:effectLst>
            <a:outerShdw dist="76200" dir="3000000" algn="bl" rotWithShape="0">
              <a:srgbClr val="F2929D"/>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8" name="Google Shape;2938;p43"/>
          <p:cNvSpPr/>
          <p:nvPr/>
        </p:nvSpPr>
        <p:spPr>
          <a:xfrm>
            <a:off x="1453350" y="2131525"/>
            <a:ext cx="759600" cy="577800"/>
          </a:xfrm>
          <a:prstGeom prst="wedgeRoundRectCallout">
            <a:avLst>
              <a:gd name="adj1" fmla="val -19511"/>
              <a:gd name="adj2" fmla="val 66620"/>
              <a:gd name="adj3" fmla="val 0"/>
            </a:avLst>
          </a:prstGeom>
          <a:solidFill>
            <a:srgbClr val="FFFFFF"/>
          </a:solidFill>
          <a:ln w="9525" cap="flat" cmpd="sng">
            <a:solidFill>
              <a:srgbClr val="595959"/>
            </a:solidFill>
            <a:prstDash val="solid"/>
            <a:round/>
            <a:headEnd type="none" w="sm" len="sm"/>
            <a:tailEnd type="none" w="sm" len="sm"/>
          </a:ln>
          <a:effectLst>
            <a:outerShdw dist="76200" dir="3000000" algn="bl" rotWithShape="0">
              <a:srgbClr val="FAEBA8"/>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9" name="Google Shape;2939;p43"/>
          <p:cNvSpPr/>
          <p:nvPr/>
        </p:nvSpPr>
        <p:spPr>
          <a:xfrm>
            <a:off x="1453350" y="3804375"/>
            <a:ext cx="759600" cy="577800"/>
          </a:xfrm>
          <a:prstGeom prst="wedgeRoundRectCallout">
            <a:avLst>
              <a:gd name="adj1" fmla="val -19511"/>
              <a:gd name="adj2" fmla="val 66620"/>
              <a:gd name="adj3" fmla="val 0"/>
            </a:avLst>
          </a:prstGeom>
          <a:solidFill>
            <a:srgbClr val="FFFFFF"/>
          </a:solidFill>
          <a:ln w="9525" cap="flat" cmpd="sng">
            <a:solidFill>
              <a:srgbClr val="595959"/>
            </a:solidFill>
            <a:prstDash val="solid"/>
            <a:round/>
            <a:headEnd type="none" w="sm" len="sm"/>
            <a:tailEnd type="none" w="sm" len="sm"/>
          </a:ln>
          <a:effectLst>
            <a:outerShdw dist="76200" dir="3000000" algn="bl" rotWithShape="0">
              <a:srgbClr val="FFCDAB"/>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0" name="Google Shape;2940;p43"/>
          <p:cNvSpPr/>
          <p:nvPr/>
        </p:nvSpPr>
        <p:spPr>
          <a:xfrm>
            <a:off x="1453350" y="1300163"/>
            <a:ext cx="759600" cy="577800"/>
          </a:xfrm>
          <a:prstGeom prst="wedgeRoundRectCallout">
            <a:avLst>
              <a:gd name="adj1" fmla="val -19511"/>
              <a:gd name="adj2" fmla="val 66620"/>
              <a:gd name="adj3" fmla="val 0"/>
            </a:avLst>
          </a:prstGeom>
          <a:solidFill>
            <a:srgbClr val="FFFFFF"/>
          </a:solidFill>
          <a:ln w="9525" cap="flat" cmpd="sng">
            <a:solidFill>
              <a:srgbClr val="595959"/>
            </a:solidFill>
            <a:prstDash val="solid"/>
            <a:round/>
            <a:headEnd type="none" w="sm" len="sm"/>
            <a:tailEnd type="none" w="sm" len="sm"/>
          </a:ln>
          <a:effectLst>
            <a:outerShdw dist="76200" dir="3000000" algn="bl" rotWithShape="0">
              <a:srgbClr val="ADDFD5"/>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1" name="Google Shape;2941;p43"/>
          <p:cNvSpPr txBox="1"/>
          <p:nvPr/>
        </p:nvSpPr>
        <p:spPr>
          <a:xfrm>
            <a:off x="1526550" y="1381175"/>
            <a:ext cx="6132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01</a:t>
            </a:r>
            <a:endParaRPr sz="2000">
              <a:solidFill>
                <a:srgbClr val="595959"/>
              </a:solidFill>
              <a:latin typeface="Bebas Neue"/>
              <a:ea typeface="Bebas Neue"/>
              <a:cs typeface="Bebas Neue"/>
              <a:sym typeface="Bebas Neue"/>
            </a:endParaRPr>
          </a:p>
        </p:txBody>
      </p:sp>
      <p:sp>
        <p:nvSpPr>
          <p:cNvPr id="2942" name="Google Shape;2942;p43"/>
          <p:cNvSpPr txBox="1"/>
          <p:nvPr/>
        </p:nvSpPr>
        <p:spPr>
          <a:xfrm>
            <a:off x="1526550" y="3048938"/>
            <a:ext cx="6132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03</a:t>
            </a:r>
            <a:endParaRPr sz="2000">
              <a:solidFill>
                <a:srgbClr val="595959"/>
              </a:solidFill>
              <a:latin typeface="Bebas Neue"/>
              <a:ea typeface="Bebas Neue"/>
              <a:cs typeface="Bebas Neue"/>
              <a:sym typeface="Bebas Neue"/>
            </a:endParaRPr>
          </a:p>
        </p:txBody>
      </p:sp>
      <p:sp>
        <p:nvSpPr>
          <p:cNvPr id="2943" name="Google Shape;2943;p43"/>
          <p:cNvSpPr txBox="1"/>
          <p:nvPr/>
        </p:nvSpPr>
        <p:spPr>
          <a:xfrm>
            <a:off x="1526550" y="2215063"/>
            <a:ext cx="6132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02</a:t>
            </a:r>
            <a:endParaRPr sz="2000">
              <a:solidFill>
                <a:srgbClr val="595959"/>
              </a:solidFill>
              <a:latin typeface="Bebas Neue"/>
              <a:ea typeface="Bebas Neue"/>
              <a:cs typeface="Bebas Neue"/>
              <a:sym typeface="Bebas Neue"/>
            </a:endParaRPr>
          </a:p>
        </p:txBody>
      </p:sp>
      <p:sp>
        <p:nvSpPr>
          <p:cNvPr id="2944" name="Google Shape;2944;p43"/>
          <p:cNvSpPr txBox="1"/>
          <p:nvPr/>
        </p:nvSpPr>
        <p:spPr>
          <a:xfrm>
            <a:off x="1526550" y="3885363"/>
            <a:ext cx="6132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2000">
                <a:solidFill>
                  <a:srgbClr val="595959"/>
                </a:solidFill>
                <a:latin typeface="Bebas Neue"/>
                <a:ea typeface="Bebas Neue"/>
                <a:cs typeface="Bebas Neue"/>
                <a:sym typeface="Bebas Neue"/>
              </a:rPr>
              <a:t>04</a:t>
            </a:r>
            <a:endParaRPr sz="2000">
              <a:solidFill>
                <a:srgbClr val="595959"/>
              </a:solidFill>
              <a:latin typeface="Bebas Neue"/>
              <a:ea typeface="Bebas Neue"/>
              <a:cs typeface="Bebas Neue"/>
              <a:sym typeface="Bebas Neue"/>
            </a:endParaRPr>
          </a:p>
        </p:txBody>
      </p:sp>
      <p:sp>
        <p:nvSpPr>
          <p:cNvPr id="2945" name="Google Shape;2945;p43"/>
          <p:cNvSpPr/>
          <p:nvPr/>
        </p:nvSpPr>
        <p:spPr>
          <a:xfrm>
            <a:off x="2853050" y="1462175"/>
            <a:ext cx="4755000" cy="415800"/>
          </a:xfrm>
          <a:prstGeom prst="roundRect">
            <a:avLst>
              <a:gd name="adj" fmla="val 16667"/>
            </a:avLst>
          </a:prstGeom>
          <a:solidFill>
            <a:srgbClr val="ADDFD5"/>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txBox="1"/>
          <p:nvPr/>
        </p:nvSpPr>
        <p:spPr>
          <a:xfrm>
            <a:off x="2973500" y="1462175"/>
            <a:ext cx="4243200" cy="4158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s-419" sz="2000">
                <a:solidFill>
                  <a:srgbClr val="595959"/>
                </a:solidFill>
                <a:latin typeface="Bebas Neue"/>
                <a:ea typeface="Bebas Neue"/>
                <a:cs typeface="Bebas Neue"/>
                <a:sym typeface="Bebas Neue"/>
              </a:rPr>
              <a:t>Additional Needfinding (+2 interviews)</a:t>
            </a:r>
            <a:endParaRPr sz="2000">
              <a:solidFill>
                <a:srgbClr val="595959"/>
              </a:solidFill>
              <a:latin typeface="Bebas Neue"/>
              <a:ea typeface="Bebas Neue"/>
              <a:cs typeface="Bebas Neue"/>
              <a:sym typeface="Bebas Neue"/>
            </a:endParaRPr>
          </a:p>
        </p:txBody>
      </p:sp>
      <p:sp>
        <p:nvSpPr>
          <p:cNvPr id="2947" name="Google Shape;2947;p43"/>
          <p:cNvSpPr/>
          <p:nvPr/>
        </p:nvSpPr>
        <p:spPr>
          <a:xfrm>
            <a:off x="2853044" y="2256838"/>
            <a:ext cx="4755000" cy="415800"/>
          </a:xfrm>
          <a:prstGeom prst="roundRect">
            <a:avLst>
              <a:gd name="adj" fmla="val 16667"/>
            </a:avLst>
          </a:prstGeom>
          <a:solidFill>
            <a:srgbClr val="FAEB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3"/>
          <p:cNvSpPr txBox="1"/>
          <p:nvPr/>
        </p:nvSpPr>
        <p:spPr>
          <a:xfrm>
            <a:off x="2979875" y="2283898"/>
            <a:ext cx="4526700" cy="3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000">
                <a:solidFill>
                  <a:srgbClr val="595959"/>
                </a:solidFill>
                <a:latin typeface="Bebas Neue"/>
                <a:ea typeface="Bebas Neue"/>
                <a:cs typeface="Bebas Neue"/>
                <a:sym typeface="Bebas Neue"/>
              </a:rPr>
              <a:t>POV’s and How Might we’s</a:t>
            </a:r>
            <a:endParaRPr sz="2000">
              <a:solidFill>
                <a:srgbClr val="595959"/>
              </a:solidFill>
              <a:latin typeface="Bebas Neue"/>
              <a:ea typeface="Bebas Neue"/>
              <a:cs typeface="Bebas Neue"/>
              <a:sym typeface="Bebas Neue"/>
            </a:endParaRPr>
          </a:p>
        </p:txBody>
      </p:sp>
      <p:sp>
        <p:nvSpPr>
          <p:cNvPr id="2949" name="Google Shape;2949;p43"/>
          <p:cNvSpPr/>
          <p:nvPr/>
        </p:nvSpPr>
        <p:spPr>
          <a:xfrm>
            <a:off x="2853050" y="3048950"/>
            <a:ext cx="4755000" cy="415800"/>
          </a:xfrm>
          <a:prstGeom prst="roundRect">
            <a:avLst>
              <a:gd name="adj" fmla="val 16667"/>
            </a:avLst>
          </a:prstGeom>
          <a:solidFill>
            <a:srgbClr val="F2929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txBox="1"/>
          <p:nvPr/>
        </p:nvSpPr>
        <p:spPr>
          <a:xfrm>
            <a:off x="2973500" y="3048950"/>
            <a:ext cx="4634700" cy="41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2000">
                <a:solidFill>
                  <a:srgbClr val="595959"/>
                </a:solidFill>
                <a:latin typeface="Bebas Neue"/>
                <a:ea typeface="Bebas Neue"/>
                <a:cs typeface="Bebas Neue"/>
                <a:sym typeface="Bebas Neue"/>
              </a:rPr>
              <a:t>Solutions + Experience Prototypes</a:t>
            </a:r>
            <a:endParaRPr sz="2000">
              <a:solidFill>
                <a:srgbClr val="595959"/>
              </a:solidFill>
              <a:latin typeface="Bebas Neue"/>
              <a:ea typeface="Bebas Neue"/>
              <a:cs typeface="Bebas Neue"/>
              <a:sym typeface="Bebas Neue"/>
            </a:endParaRPr>
          </a:p>
        </p:txBody>
      </p:sp>
      <p:sp>
        <p:nvSpPr>
          <p:cNvPr id="2951" name="Google Shape;2951;p43"/>
          <p:cNvSpPr/>
          <p:nvPr/>
        </p:nvSpPr>
        <p:spPr>
          <a:xfrm>
            <a:off x="2853069" y="3945300"/>
            <a:ext cx="4755000" cy="415800"/>
          </a:xfrm>
          <a:prstGeom prst="roundRect">
            <a:avLst>
              <a:gd name="adj" fmla="val 16667"/>
            </a:avLst>
          </a:prstGeom>
          <a:solidFill>
            <a:srgbClr val="FFCDA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txBox="1"/>
          <p:nvPr/>
        </p:nvSpPr>
        <p:spPr>
          <a:xfrm>
            <a:off x="2979900" y="3945300"/>
            <a:ext cx="4526700" cy="4158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s-419" sz="2000">
                <a:solidFill>
                  <a:srgbClr val="595959"/>
                </a:solidFill>
                <a:latin typeface="Bebas Neue"/>
                <a:ea typeface="Bebas Neue"/>
                <a:cs typeface="Bebas Neue"/>
                <a:sym typeface="Bebas Neue"/>
              </a:rPr>
              <a:t>Moving Forward</a:t>
            </a:r>
            <a:endParaRPr sz="2000">
              <a:solidFill>
                <a:srgbClr val="595959"/>
              </a:solidFill>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0"/>
        <p:cNvGrpSpPr/>
        <p:nvPr/>
      </p:nvGrpSpPr>
      <p:grpSpPr>
        <a:xfrm>
          <a:off x="0" y="0"/>
          <a:ext cx="0" cy="0"/>
          <a:chOff x="0" y="0"/>
          <a:chExt cx="0" cy="0"/>
        </a:xfrm>
      </p:grpSpPr>
      <p:grpSp>
        <p:nvGrpSpPr>
          <p:cNvPr id="3651" name="Google Shape;3651;p71"/>
          <p:cNvGrpSpPr/>
          <p:nvPr/>
        </p:nvGrpSpPr>
        <p:grpSpPr>
          <a:xfrm rot="10800000">
            <a:off x="4924724" y="645210"/>
            <a:ext cx="391901" cy="391182"/>
            <a:chOff x="2241626" y="1990737"/>
            <a:chExt cx="374989" cy="374337"/>
          </a:xfrm>
        </p:grpSpPr>
        <p:sp>
          <p:nvSpPr>
            <p:cNvPr id="3652" name="Google Shape;3652;p71"/>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3" name="Google Shape;3653;p71"/>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4" name="Google Shape;3654;p71"/>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5" name="Google Shape;3655;p71"/>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6" name="Google Shape;3656;p71"/>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7" name="Google Shape;3657;p71"/>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8" name="Google Shape;3658;p71"/>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59" name="Google Shape;3659;p71"/>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0" name="Google Shape;3660;p71"/>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1" name="Google Shape;3661;p71"/>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2" name="Google Shape;3662;p71"/>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3" name="Google Shape;3663;p71"/>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4" name="Google Shape;3664;p71"/>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5" name="Google Shape;3665;p71"/>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6" name="Google Shape;3666;p71"/>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7" name="Google Shape;3667;p71"/>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8" name="Google Shape;3668;p71"/>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9" name="Google Shape;3669;p71"/>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0" name="Google Shape;3670;p71"/>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1" name="Google Shape;3671;p71"/>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672" name="Google Shape;3672;p71"/>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REsults </a:t>
            </a:r>
            <a:endParaRPr sz="2300"/>
          </a:p>
        </p:txBody>
      </p:sp>
      <p:grpSp>
        <p:nvGrpSpPr>
          <p:cNvPr id="3673" name="Google Shape;3673;p71"/>
          <p:cNvGrpSpPr/>
          <p:nvPr/>
        </p:nvGrpSpPr>
        <p:grpSpPr>
          <a:xfrm rot="-5400000">
            <a:off x="3035803" y="645213"/>
            <a:ext cx="391901" cy="391182"/>
            <a:chOff x="2241626" y="1990737"/>
            <a:chExt cx="374989" cy="374337"/>
          </a:xfrm>
        </p:grpSpPr>
        <p:sp>
          <p:nvSpPr>
            <p:cNvPr id="3674" name="Google Shape;3674;p71"/>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5" name="Google Shape;3675;p71"/>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6" name="Google Shape;3676;p71"/>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7" name="Google Shape;3677;p71"/>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8" name="Google Shape;3678;p71"/>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79" name="Google Shape;3679;p71"/>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0" name="Google Shape;3680;p71"/>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1" name="Google Shape;3681;p71"/>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2" name="Google Shape;3682;p71"/>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3" name="Google Shape;3683;p71"/>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4" name="Google Shape;3684;p71"/>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5" name="Google Shape;3685;p71"/>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6" name="Google Shape;3686;p71"/>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7" name="Google Shape;3687;p71"/>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8" name="Google Shape;3688;p71"/>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89" name="Google Shape;3689;p71"/>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90" name="Google Shape;3690;p71"/>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91" name="Google Shape;3691;p71"/>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92" name="Google Shape;3692;p71"/>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93" name="Google Shape;3693;p71"/>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694" name="Google Shape;3694;p71"/>
          <p:cNvSpPr txBox="1"/>
          <p:nvPr/>
        </p:nvSpPr>
        <p:spPr>
          <a:xfrm>
            <a:off x="1936375" y="1329975"/>
            <a:ext cx="56721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500">
                <a:latin typeface="Titillium Web"/>
                <a:ea typeface="Titillium Web"/>
                <a:cs typeface="Titillium Web"/>
                <a:sym typeface="Titillium Web"/>
              </a:rPr>
              <a:t>Moving forward:</a:t>
            </a:r>
            <a:endParaRPr sz="1500">
              <a:latin typeface="Titillium Web"/>
              <a:ea typeface="Titillium Web"/>
              <a:cs typeface="Titillium Web"/>
              <a:sym typeface="Titillium Web"/>
            </a:endParaRPr>
          </a:p>
          <a:p>
            <a:pPr marL="0" lvl="0" indent="0" algn="l" rtl="0">
              <a:spcBef>
                <a:spcPts val="0"/>
              </a:spcBef>
              <a:spcAft>
                <a:spcPts val="0"/>
              </a:spcAft>
              <a:buNone/>
            </a:pPr>
            <a:endParaRPr sz="1500">
              <a:latin typeface="Titillium Web"/>
              <a:ea typeface="Titillium Web"/>
              <a:cs typeface="Titillium Web"/>
              <a:sym typeface="Titillium Web"/>
            </a:endParaRPr>
          </a:p>
          <a:p>
            <a:pPr marL="0" lvl="0" indent="0" algn="l" rtl="0">
              <a:spcBef>
                <a:spcPts val="0"/>
              </a:spcBef>
              <a:spcAft>
                <a:spcPts val="0"/>
              </a:spcAft>
              <a:buNone/>
            </a:pPr>
            <a:r>
              <a:rPr lang="es-419" sz="1900">
                <a:latin typeface="Titillium Web"/>
                <a:ea typeface="Titillium Web"/>
                <a:cs typeface="Titillium Web"/>
                <a:sym typeface="Titillium Web"/>
              </a:rPr>
              <a:t>People showed discomfort in sharing their skills. If all users were anonymous, people may be better at expressing themselves?</a:t>
            </a:r>
            <a:endParaRPr sz="1900">
              <a:latin typeface="Titillium Web"/>
              <a:ea typeface="Titillium Web"/>
              <a:cs typeface="Titillium Web"/>
              <a:sym typeface="Titillium Web"/>
            </a:endParaRPr>
          </a:p>
          <a:p>
            <a:pPr marL="0" lvl="0" indent="0" algn="l" rtl="0">
              <a:spcBef>
                <a:spcPts val="0"/>
              </a:spcBef>
              <a:spcAft>
                <a:spcPts val="0"/>
              </a:spcAft>
              <a:buNone/>
            </a:pPr>
            <a:endParaRPr sz="1900">
              <a:latin typeface="Titillium Web"/>
              <a:ea typeface="Titillium Web"/>
              <a:cs typeface="Titillium Web"/>
              <a:sym typeface="Titillium Web"/>
            </a:endParaRPr>
          </a:p>
          <a:p>
            <a:pPr marL="0" lvl="0" indent="0" algn="l" rtl="0">
              <a:spcBef>
                <a:spcPts val="0"/>
              </a:spcBef>
              <a:spcAft>
                <a:spcPts val="0"/>
              </a:spcAft>
              <a:buNone/>
            </a:pPr>
            <a:r>
              <a:rPr lang="es-419" sz="1900">
                <a:latin typeface="Titillium Web"/>
                <a:ea typeface="Titillium Web"/>
                <a:cs typeface="Titillium Web"/>
                <a:sym typeface="Titillium Web"/>
              </a:rPr>
              <a:t>Key emphasis on the positive emotions they felt from the experience!</a:t>
            </a:r>
            <a:endParaRPr sz="19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8"/>
        <p:cNvGrpSpPr/>
        <p:nvPr/>
      </p:nvGrpSpPr>
      <p:grpSpPr>
        <a:xfrm>
          <a:off x="0" y="0"/>
          <a:ext cx="0" cy="0"/>
          <a:chOff x="0" y="0"/>
          <a:chExt cx="0" cy="0"/>
        </a:xfrm>
      </p:grpSpPr>
      <p:sp>
        <p:nvSpPr>
          <p:cNvPr id="3699" name="Google Shape;3699;p72"/>
          <p:cNvSpPr txBox="1">
            <a:spLocks noGrp="1"/>
          </p:cNvSpPr>
          <p:nvPr>
            <p:ph type="subTitle" idx="2"/>
          </p:nvPr>
        </p:nvSpPr>
        <p:spPr>
          <a:xfrm>
            <a:off x="2734550" y="1523875"/>
            <a:ext cx="4469100" cy="538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1300" b="1">
                <a:solidFill>
                  <a:srgbClr val="000000"/>
                </a:solidFill>
              </a:rPr>
              <a:t>An application that pairs artwork with music or other works (art, writing, videos)  that evoke similar feelings or themes.</a:t>
            </a:r>
            <a:endParaRPr sz="1600"/>
          </a:p>
        </p:txBody>
      </p:sp>
      <p:grpSp>
        <p:nvGrpSpPr>
          <p:cNvPr id="3700" name="Google Shape;3700;p72"/>
          <p:cNvGrpSpPr/>
          <p:nvPr/>
        </p:nvGrpSpPr>
        <p:grpSpPr>
          <a:xfrm>
            <a:off x="1488526" y="1410036"/>
            <a:ext cx="1022752" cy="766238"/>
            <a:chOff x="4700654" y="1492677"/>
            <a:chExt cx="378685" cy="283718"/>
          </a:xfrm>
        </p:grpSpPr>
        <p:sp>
          <p:nvSpPr>
            <p:cNvPr id="3701" name="Google Shape;3701;p72"/>
            <p:cNvSpPr/>
            <p:nvPr/>
          </p:nvSpPr>
          <p:spPr>
            <a:xfrm>
              <a:off x="4837482" y="1546371"/>
              <a:ext cx="99873" cy="88041"/>
            </a:xfrm>
            <a:custGeom>
              <a:avLst/>
              <a:gdLst/>
              <a:ahLst/>
              <a:cxnLst/>
              <a:rect l="l" t="t" r="r" b="b"/>
              <a:pathLst>
                <a:path w="3216" h="2835" extrusionOk="0">
                  <a:moveTo>
                    <a:pt x="1691" y="0"/>
                  </a:moveTo>
                  <a:cubicBezTo>
                    <a:pt x="763" y="0"/>
                    <a:pt x="0" y="762"/>
                    <a:pt x="0" y="1691"/>
                  </a:cubicBezTo>
                  <a:cubicBezTo>
                    <a:pt x="0" y="2096"/>
                    <a:pt x="120" y="2453"/>
                    <a:pt x="358" y="2763"/>
                  </a:cubicBezTo>
                  <a:cubicBezTo>
                    <a:pt x="405" y="2810"/>
                    <a:pt x="453" y="2834"/>
                    <a:pt x="501" y="2834"/>
                  </a:cubicBezTo>
                  <a:cubicBezTo>
                    <a:pt x="548" y="2834"/>
                    <a:pt x="572" y="2810"/>
                    <a:pt x="620" y="2787"/>
                  </a:cubicBezTo>
                  <a:cubicBezTo>
                    <a:pt x="691" y="2739"/>
                    <a:pt x="715" y="2620"/>
                    <a:pt x="643" y="2548"/>
                  </a:cubicBezTo>
                  <a:cubicBezTo>
                    <a:pt x="453" y="2310"/>
                    <a:pt x="358" y="2001"/>
                    <a:pt x="358" y="1691"/>
                  </a:cubicBezTo>
                  <a:cubicBezTo>
                    <a:pt x="358" y="953"/>
                    <a:pt x="953" y="358"/>
                    <a:pt x="1691" y="358"/>
                  </a:cubicBezTo>
                  <a:cubicBezTo>
                    <a:pt x="2168" y="358"/>
                    <a:pt x="2620" y="619"/>
                    <a:pt x="2858" y="1024"/>
                  </a:cubicBezTo>
                  <a:cubicBezTo>
                    <a:pt x="2890" y="1088"/>
                    <a:pt x="2953" y="1120"/>
                    <a:pt x="3013" y="1120"/>
                  </a:cubicBezTo>
                  <a:cubicBezTo>
                    <a:pt x="3043" y="1120"/>
                    <a:pt x="3073" y="1112"/>
                    <a:pt x="3096" y="1096"/>
                  </a:cubicBezTo>
                  <a:cubicBezTo>
                    <a:pt x="3192" y="1048"/>
                    <a:pt x="3215" y="929"/>
                    <a:pt x="3168" y="858"/>
                  </a:cubicBezTo>
                  <a:cubicBezTo>
                    <a:pt x="2882" y="310"/>
                    <a:pt x="2310"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02" name="Google Shape;3702;p72"/>
            <p:cNvSpPr/>
            <p:nvPr/>
          </p:nvSpPr>
          <p:spPr>
            <a:xfrm>
              <a:off x="4700654" y="1492677"/>
              <a:ext cx="378685" cy="283718"/>
            </a:xfrm>
            <a:custGeom>
              <a:avLst/>
              <a:gdLst/>
              <a:ahLst/>
              <a:cxnLst/>
              <a:rect l="l" t="t" r="r" b="b"/>
              <a:pathLst>
                <a:path w="12194" h="9136" extrusionOk="0">
                  <a:moveTo>
                    <a:pt x="10289" y="3182"/>
                  </a:moveTo>
                  <a:lnTo>
                    <a:pt x="11289" y="3420"/>
                  </a:lnTo>
                  <a:lnTo>
                    <a:pt x="10289" y="3682"/>
                  </a:lnTo>
                  <a:lnTo>
                    <a:pt x="10289" y="3182"/>
                  </a:lnTo>
                  <a:close/>
                  <a:moveTo>
                    <a:pt x="1453" y="3039"/>
                  </a:moveTo>
                  <a:lnTo>
                    <a:pt x="1834" y="3420"/>
                  </a:lnTo>
                  <a:lnTo>
                    <a:pt x="1453" y="3825"/>
                  </a:lnTo>
                  <a:lnTo>
                    <a:pt x="620" y="3825"/>
                  </a:lnTo>
                  <a:lnTo>
                    <a:pt x="882" y="3563"/>
                  </a:lnTo>
                  <a:cubicBezTo>
                    <a:pt x="953" y="3492"/>
                    <a:pt x="953" y="3373"/>
                    <a:pt x="882" y="3301"/>
                  </a:cubicBezTo>
                  <a:lnTo>
                    <a:pt x="620" y="3039"/>
                  </a:lnTo>
                  <a:close/>
                  <a:moveTo>
                    <a:pt x="6097" y="2849"/>
                  </a:moveTo>
                  <a:cubicBezTo>
                    <a:pt x="6359" y="2849"/>
                    <a:pt x="6597" y="3015"/>
                    <a:pt x="6669" y="3253"/>
                  </a:cubicBezTo>
                  <a:lnTo>
                    <a:pt x="6097" y="3253"/>
                  </a:lnTo>
                  <a:cubicBezTo>
                    <a:pt x="6002" y="3253"/>
                    <a:pt x="5931" y="3325"/>
                    <a:pt x="5931" y="3420"/>
                  </a:cubicBezTo>
                  <a:cubicBezTo>
                    <a:pt x="5931" y="3515"/>
                    <a:pt x="6002" y="3611"/>
                    <a:pt x="6097" y="3611"/>
                  </a:cubicBezTo>
                  <a:lnTo>
                    <a:pt x="6669" y="3611"/>
                  </a:lnTo>
                  <a:cubicBezTo>
                    <a:pt x="6597" y="3849"/>
                    <a:pt x="6359" y="4016"/>
                    <a:pt x="6097" y="4016"/>
                  </a:cubicBezTo>
                  <a:cubicBezTo>
                    <a:pt x="5788" y="4016"/>
                    <a:pt x="5526" y="3754"/>
                    <a:pt x="5526" y="3420"/>
                  </a:cubicBezTo>
                  <a:cubicBezTo>
                    <a:pt x="5526" y="3111"/>
                    <a:pt x="5788" y="2849"/>
                    <a:pt x="6097" y="2849"/>
                  </a:cubicBezTo>
                  <a:close/>
                  <a:moveTo>
                    <a:pt x="6097" y="1301"/>
                  </a:moveTo>
                  <a:cubicBezTo>
                    <a:pt x="7217" y="1301"/>
                    <a:pt x="8122" y="2158"/>
                    <a:pt x="8217" y="3253"/>
                  </a:cubicBezTo>
                  <a:lnTo>
                    <a:pt x="7026" y="3253"/>
                  </a:lnTo>
                  <a:cubicBezTo>
                    <a:pt x="6955" y="2825"/>
                    <a:pt x="6574" y="2491"/>
                    <a:pt x="6097" y="2491"/>
                  </a:cubicBezTo>
                  <a:cubicBezTo>
                    <a:pt x="5573" y="2491"/>
                    <a:pt x="5169" y="2896"/>
                    <a:pt x="5169" y="3420"/>
                  </a:cubicBezTo>
                  <a:cubicBezTo>
                    <a:pt x="5169" y="3944"/>
                    <a:pt x="5573" y="4373"/>
                    <a:pt x="6097" y="4373"/>
                  </a:cubicBezTo>
                  <a:cubicBezTo>
                    <a:pt x="6574" y="4373"/>
                    <a:pt x="6955" y="4039"/>
                    <a:pt x="7026" y="3611"/>
                  </a:cubicBezTo>
                  <a:lnTo>
                    <a:pt x="7431" y="3611"/>
                  </a:lnTo>
                  <a:cubicBezTo>
                    <a:pt x="7359" y="4277"/>
                    <a:pt x="6788" y="4778"/>
                    <a:pt x="6097" y="4778"/>
                  </a:cubicBezTo>
                  <a:cubicBezTo>
                    <a:pt x="5931" y="4778"/>
                    <a:pt x="5764" y="4754"/>
                    <a:pt x="5597" y="4682"/>
                  </a:cubicBezTo>
                  <a:cubicBezTo>
                    <a:pt x="5572" y="4670"/>
                    <a:pt x="5546" y="4664"/>
                    <a:pt x="5522" y="4664"/>
                  </a:cubicBezTo>
                  <a:cubicBezTo>
                    <a:pt x="5454" y="4664"/>
                    <a:pt x="5394" y="4708"/>
                    <a:pt x="5359" y="4778"/>
                  </a:cubicBezTo>
                  <a:cubicBezTo>
                    <a:pt x="5335" y="4873"/>
                    <a:pt x="5383" y="4968"/>
                    <a:pt x="5454" y="5016"/>
                  </a:cubicBezTo>
                  <a:cubicBezTo>
                    <a:pt x="5669" y="5087"/>
                    <a:pt x="5883" y="5135"/>
                    <a:pt x="6097" y="5135"/>
                  </a:cubicBezTo>
                  <a:cubicBezTo>
                    <a:pt x="6978" y="5135"/>
                    <a:pt x="7717" y="4468"/>
                    <a:pt x="7812" y="3611"/>
                  </a:cubicBezTo>
                  <a:lnTo>
                    <a:pt x="8217" y="3611"/>
                  </a:lnTo>
                  <a:cubicBezTo>
                    <a:pt x="8122" y="4682"/>
                    <a:pt x="7217" y="5540"/>
                    <a:pt x="6097" y="5540"/>
                  </a:cubicBezTo>
                  <a:cubicBezTo>
                    <a:pt x="4930" y="5540"/>
                    <a:pt x="3978" y="4587"/>
                    <a:pt x="3978" y="3420"/>
                  </a:cubicBezTo>
                  <a:cubicBezTo>
                    <a:pt x="3978" y="2253"/>
                    <a:pt x="4930" y="1301"/>
                    <a:pt x="6097" y="1301"/>
                  </a:cubicBezTo>
                  <a:close/>
                  <a:moveTo>
                    <a:pt x="6085" y="357"/>
                  </a:moveTo>
                  <a:cubicBezTo>
                    <a:pt x="6821" y="357"/>
                    <a:pt x="7532" y="618"/>
                    <a:pt x="8098" y="1086"/>
                  </a:cubicBezTo>
                  <a:cubicBezTo>
                    <a:pt x="8741" y="1634"/>
                    <a:pt x="9122" y="2420"/>
                    <a:pt x="9169" y="3253"/>
                  </a:cubicBezTo>
                  <a:lnTo>
                    <a:pt x="8574" y="3253"/>
                  </a:lnTo>
                  <a:cubicBezTo>
                    <a:pt x="8479" y="1967"/>
                    <a:pt x="7407" y="967"/>
                    <a:pt x="6097" y="967"/>
                  </a:cubicBezTo>
                  <a:cubicBezTo>
                    <a:pt x="4740" y="967"/>
                    <a:pt x="3644" y="2063"/>
                    <a:pt x="3644" y="3420"/>
                  </a:cubicBezTo>
                  <a:cubicBezTo>
                    <a:pt x="3644" y="4801"/>
                    <a:pt x="4740" y="5897"/>
                    <a:pt x="6097" y="5897"/>
                  </a:cubicBezTo>
                  <a:cubicBezTo>
                    <a:pt x="7407" y="5897"/>
                    <a:pt x="8479" y="4897"/>
                    <a:pt x="8574" y="3611"/>
                  </a:cubicBezTo>
                  <a:lnTo>
                    <a:pt x="9169" y="3611"/>
                  </a:lnTo>
                  <a:cubicBezTo>
                    <a:pt x="9098" y="4682"/>
                    <a:pt x="8503" y="5492"/>
                    <a:pt x="7788" y="6445"/>
                  </a:cubicBezTo>
                  <a:cubicBezTo>
                    <a:pt x="7312" y="7088"/>
                    <a:pt x="6812" y="7754"/>
                    <a:pt x="6455" y="8564"/>
                  </a:cubicBezTo>
                  <a:cubicBezTo>
                    <a:pt x="6383" y="8707"/>
                    <a:pt x="6264" y="8778"/>
                    <a:pt x="6097" y="8778"/>
                  </a:cubicBezTo>
                  <a:cubicBezTo>
                    <a:pt x="5954" y="8778"/>
                    <a:pt x="5812" y="8707"/>
                    <a:pt x="5740" y="8564"/>
                  </a:cubicBezTo>
                  <a:cubicBezTo>
                    <a:pt x="5383" y="7754"/>
                    <a:pt x="4883" y="7088"/>
                    <a:pt x="4406" y="6445"/>
                  </a:cubicBezTo>
                  <a:cubicBezTo>
                    <a:pt x="3668" y="5444"/>
                    <a:pt x="3049" y="4611"/>
                    <a:pt x="3025" y="3444"/>
                  </a:cubicBezTo>
                  <a:cubicBezTo>
                    <a:pt x="3025" y="1920"/>
                    <a:pt x="4097" y="634"/>
                    <a:pt x="5597" y="396"/>
                  </a:cubicBezTo>
                  <a:cubicBezTo>
                    <a:pt x="5760" y="370"/>
                    <a:pt x="5923" y="357"/>
                    <a:pt x="6085" y="357"/>
                  </a:cubicBezTo>
                  <a:close/>
                  <a:moveTo>
                    <a:pt x="6080" y="1"/>
                  </a:moveTo>
                  <a:cubicBezTo>
                    <a:pt x="5903" y="1"/>
                    <a:pt x="5726" y="13"/>
                    <a:pt x="5550" y="39"/>
                  </a:cubicBezTo>
                  <a:cubicBezTo>
                    <a:pt x="3954" y="300"/>
                    <a:pt x="2763" y="1634"/>
                    <a:pt x="2692" y="3253"/>
                  </a:cubicBezTo>
                  <a:lnTo>
                    <a:pt x="2168" y="3253"/>
                  </a:lnTo>
                  <a:lnTo>
                    <a:pt x="1644" y="2730"/>
                  </a:lnTo>
                  <a:cubicBezTo>
                    <a:pt x="1620" y="2706"/>
                    <a:pt x="1573" y="2682"/>
                    <a:pt x="1525" y="2682"/>
                  </a:cubicBezTo>
                  <a:lnTo>
                    <a:pt x="191" y="2682"/>
                  </a:lnTo>
                  <a:cubicBezTo>
                    <a:pt x="120" y="2682"/>
                    <a:pt x="48" y="2730"/>
                    <a:pt x="25" y="2777"/>
                  </a:cubicBezTo>
                  <a:cubicBezTo>
                    <a:pt x="1" y="2849"/>
                    <a:pt x="1" y="2920"/>
                    <a:pt x="72" y="2968"/>
                  </a:cubicBezTo>
                  <a:lnTo>
                    <a:pt x="501" y="3420"/>
                  </a:lnTo>
                  <a:lnTo>
                    <a:pt x="72" y="3873"/>
                  </a:lnTo>
                  <a:cubicBezTo>
                    <a:pt x="1" y="3920"/>
                    <a:pt x="1" y="3992"/>
                    <a:pt x="25" y="4063"/>
                  </a:cubicBezTo>
                  <a:cubicBezTo>
                    <a:pt x="48" y="4135"/>
                    <a:pt x="120" y="4182"/>
                    <a:pt x="191" y="4182"/>
                  </a:cubicBezTo>
                  <a:lnTo>
                    <a:pt x="1525" y="4182"/>
                  </a:lnTo>
                  <a:cubicBezTo>
                    <a:pt x="1573" y="4182"/>
                    <a:pt x="1620" y="4158"/>
                    <a:pt x="1644" y="4111"/>
                  </a:cubicBezTo>
                  <a:lnTo>
                    <a:pt x="2168" y="3611"/>
                  </a:lnTo>
                  <a:lnTo>
                    <a:pt x="2692" y="3611"/>
                  </a:lnTo>
                  <a:cubicBezTo>
                    <a:pt x="2739" y="4801"/>
                    <a:pt x="3406" y="5683"/>
                    <a:pt x="4121" y="6635"/>
                  </a:cubicBezTo>
                  <a:cubicBezTo>
                    <a:pt x="4597" y="7278"/>
                    <a:pt x="5073" y="7921"/>
                    <a:pt x="5430" y="8707"/>
                  </a:cubicBezTo>
                  <a:cubicBezTo>
                    <a:pt x="5550" y="8969"/>
                    <a:pt x="5812" y="9136"/>
                    <a:pt x="6097" y="9136"/>
                  </a:cubicBezTo>
                  <a:cubicBezTo>
                    <a:pt x="6383" y="9136"/>
                    <a:pt x="6645" y="8969"/>
                    <a:pt x="6764" y="8707"/>
                  </a:cubicBezTo>
                  <a:cubicBezTo>
                    <a:pt x="7121" y="7921"/>
                    <a:pt x="7598" y="7278"/>
                    <a:pt x="8074" y="6635"/>
                  </a:cubicBezTo>
                  <a:cubicBezTo>
                    <a:pt x="8788" y="5683"/>
                    <a:pt x="9455" y="4801"/>
                    <a:pt x="9527" y="3611"/>
                  </a:cubicBezTo>
                  <a:lnTo>
                    <a:pt x="9931" y="3611"/>
                  </a:lnTo>
                  <a:lnTo>
                    <a:pt x="9931" y="3896"/>
                  </a:lnTo>
                  <a:cubicBezTo>
                    <a:pt x="9931" y="4000"/>
                    <a:pt x="10022" y="4068"/>
                    <a:pt x="10108" y="4068"/>
                  </a:cubicBezTo>
                  <a:cubicBezTo>
                    <a:pt x="10121" y="4068"/>
                    <a:pt x="10133" y="4066"/>
                    <a:pt x="10146" y="4063"/>
                  </a:cubicBezTo>
                  <a:lnTo>
                    <a:pt x="12075" y="3587"/>
                  </a:lnTo>
                  <a:cubicBezTo>
                    <a:pt x="12146" y="3563"/>
                    <a:pt x="12194" y="3492"/>
                    <a:pt x="12194" y="3420"/>
                  </a:cubicBezTo>
                  <a:cubicBezTo>
                    <a:pt x="12194" y="3349"/>
                    <a:pt x="12146" y="3277"/>
                    <a:pt x="12075" y="3253"/>
                  </a:cubicBezTo>
                  <a:lnTo>
                    <a:pt x="10170" y="2777"/>
                  </a:lnTo>
                  <a:cubicBezTo>
                    <a:pt x="10151" y="2774"/>
                    <a:pt x="10134" y="2773"/>
                    <a:pt x="10118" y="2773"/>
                  </a:cubicBezTo>
                  <a:cubicBezTo>
                    <a:pt x="10009" y="2773"/>
                    <a:pt x="9952" y="2840"/>
                    <a:pt x="9931" y="2944"/>
                  </a:cubicBezTo>
                  <a:lnTo>
                    <a:pt x="9931" y="3253"/>
                  </a:lnTo>
                  <a:lnTo>
                    <a:pt x="9527" y="3253"/>
                  </a:lnTo>
                  <a:cubicBezTo>
                    <a:pt x="9479" y="2301"/>
                    <a:pt x="9050" y="1444"/>
                    <a:pt x="8336" y="824"/>
                  </a:cubicBezTo>
                  <a:cubicBezTo>
                    <a:pt x="7708" y="275"/>
                    <a:pt x="6903" y="1"/>
                    <a:pt x="6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703" name="Google Shape;3703;p72"/>
          <p:cNvSpPr/>
          <p:nvPr/>
        </p:nvSpPr>
        <p:spPr>
          <a:xfrm>
            <a:off x="1805850" y="620150"/>
            <a:ext cx="1882800" cy="415800"/>
          </a:xfrm>
          <a:prstGeom prst="roundRect">
            <a:avLst>
              <a:gd name="adj" fmla="val 16667"/>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2"/>
          <p:cNvSpPr txBox="1">
            <a:spLocks noGrp="1"/>
          </p:cNvSpPr>
          <p:nvPr>
            <p:ph type="ctrTitle" idx="4294967295"/>
          </p:nvPr>
        </p:nvSpPr>
        <p:spPr>
          <a:xfrm>
            <a:off x="2005625" y="552400"/>
            <a:ext cx="1618800" cy="4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Solution #2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8"/>
        <p:cNvGrpSpPr/>
        <p:nvPr/>
      </p:nvGrpSpPr>
      <p:grpSpPr>
        <a:xfrm>
          <a:off x="0" y="0"/>
          <a:ext cx="0" cy="0"/>
          <a:chOff x="0" y="0"/>
          <a:chExt cx="0" cy="0"/>
        </a:xfrm>
      </p:grpSpPr>
      <p:sp>
        <p:nvSpPr>
          <p:cNvPr id="3709" name="Google Shape;3709;p73"/>
          <p:cNvSpPr txBox="1">
            <a:spLocks noGrp="1"/>
          </p:cNvSpPr>
          <p:nvPr>
            <p:ph type="subTitle" idx="2"/>
          </p:nvPr>
        </p:nvSpPr>
        <p:spPr>
          <a:xfrm>
            <a:off x="2702025" y="2980113"/>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600"/>
              <a:t>People can make emotional connections between new pieces of art and those which they have already observed.</a:t>
            </a:r>
            <a:endParaRPr sz="1600"/>
          </a:p>
        </p:txBody>
      </p:sp>
      <p:sp>
        <p:nvSpPr>
          <p:cNvPr id="3710" name="Google Shape;3710;p73"/>
          <p:cNvSpPr txBox="1">
            <a:spLocks noGrp="1"/>
          </p:cNvSpPr>
          <p:nvPr>
            <p:ph type="subTitle" idx="2"/>
          </p:nvPr>
        </p:nvSpPr>
        <p:spPr>
          <a:xfrm>
            <a:off x="2734550" y="1523875"/>
            <a:ext cx="4469100" cy="538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1300" b="1">
                <a:solidFill>
                  <a:srgbClr val="000000"/>
                </a:solidFill>
              </a:rPr>
              <a:t>An application that pairs artwork with music or other works (art, writing, videos)  that evoke similar feelings or themes.</a:t>
            </a:r>
            <a:endParaRPr sz="1600"/>
          </a:p>
        </p:txBody>
      </p:sp>
      <p:grpSp>
        <p:nvGrpSpPr>
          <p:cNvPr id="3711" name="Google Shape;3711;p73"/>
          <p:cNvGrpSpPr/>
          <p:nvPr/>
        </p:nvGrpSpPr>
        <p:grpSpPr>
          <a:xfrm>
            <a:off x="1466325" y="2820279"/>
            <a:ext cx="1067142" cy="858119"/>
            <a:chOff x="2230539" y="1479820"/>
            <a:chExt cx="392722" cy="315798"/>
          </a:xfrm>
        </p:grpSpPr>
        <p:sp>
          <p:nvSpPr>
            <p:cNvPr id="3712" name="Google Shape;3712;p73"/>
            <p:cNvSpPr/>
            <p:nvPr/>
          </p:nvSpPr>
          <p:spPr>
            <a:xfrm>
              <a:off x="2396186" y="1595190"/>
              <a:ext cx="60681" cy="60650"/>
            </a:xfrm>
            <a:custGeom>
              <a:avLst/>
              <a:gdLst/>
              <a:ahLst/>
              <a:cxnLst/>
              <a:rect l="l" t="t" r="r" b="b"/>
              <a:pathLst>
                <a:path w="1954" h="1953" extrusionOk="0">
                  <a:moveTo>
                    <a:pt x="977" y="0"/>
                  </a:moveTo>
                  <a:cubicBezTo>
                    <a:pt x="453" y="0"/>
                    <a:pt x="1" y="453"/>
                    <a:pt x="1" y="976"/>
                  </a:cubicBezTo>
                  <a:cubicBezTo>
                    <a:pt x="1" y="1500"/>
                    <a:pt x="453" y="1953"/>
                    <a:pt x="977" y="1953"/>
                  </a:cubicBezTo>
                  <a:cubicBezTo>
                    <a:pt x="1501" y="1953"/>
                    <a:pt x="1954" y="1500"/>
                    <a:pt x="1954" y="976"/>
                  </a:cubicBezTo>
                  <a:cubicBezTo>
                    <a:pt x="1954" y="905"/>
                    <a:pt x="1930" y="810"/>
                    <a:pt x="1906" y="738"/>
                  </a:cubicBezTo>
                  <a:cubicBezTo>
                    <a:pt x="1885" y="656"/>
                    <a:pt x="1811" y="591"/>
                    <a:pt x="1729" y="591"/>
                  </a:cubicBezTo>
                  <a:cubicBezTo>
                    <a:pt x="1717" y="591"/>
                    <a:pt x="1704" y="592"/>
                    <a:pt x="1692" y="595"/>
                  </a:cubicBezTo>
                  <a:cubicBezTo>
                    <a:pt x="1596" y="619"/>
                    <a:pt x="1525" y="738"/>
                    <a:pt x="1573" y="834"/>
                  </a:cubicBezTo>
                  <a:cubicBezTo>
                    <a:pt x="1573" y="881"/>
                    <a:pt x="1573" y="929"/>
                    <a:pt x="1573" y="976"/>
                  </a:cubicBezTo>
                  <a:cubicBezTo>
                    <a:pt x="1573" y="1310"/>
                    <a:pt x="1311" y="1572"/>
                    <a:pt x="977" y="1572"/>
                  </a:cubicBezTo>
                  <a:cubicBezTo>
                    <a:pt x="644" y="1572"/>
                    <a:pt x="382" y="1310"/>
                    <a:pt x="382" y="976"/>
                  </a:cubicBezTo>
                  <a:cubicBezTo>
                    <a:pt x="382" y="643"/>
                    <a:pt x="644" y="381"/>
                    <a:pt x="977" y="381"/>
                  </a:cubicBezTo>
                  <a:lnTo>
                    <a:pt x="1120" y="381"/>
                  </a:lnTo>
                  <a:cubicBezTo>
                    <a:pt x="1141" y="385"/>
                    <a:pt x="1160" y="387"/>
                    <a:pt x="1179" y="387"/>
                  </a:cubicBezTo>
                  <a:cubicBezTo>
                    <a:pt x="1270" y="387"/>
                    <a:pt x="1339" y="341"/>
                    <a:pt x="1358" y="262"/>
                  </a:cubicBezTo>
                  <a:cubicBezTo>
                    <a:pt x="1382" y="167"/>
                    <a:pt x="1311" y="72"/>
                    <a:pt x="1215" y="48"/>
                  </a:cubicBezTo>
                  <a:cubicBezTo>
                    <a:pt x="1144" y="24"/>
                    <a:pt x="1072"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3" name="Google Shape;3713;p73"/>
            <p:cNvSpPr/>
            <p:nvPr/>
          </p:nvSpPr>
          <p:spPr>
            <a:xfrm>
              <a:off x="2230539" y="1534539"/>
              <a:ext cx="392722" cy="206360"/>
            </a:xfrm>
            <a:custGeom>
              <a:avLst/>
              <a:gdLst/>
              <a:ahLst/>
              <a:cxnLst/>
              <a:rect l="l" t="t" r="r" b="b"/>
              <a:pathLst>
                <a:path w="12646" h="6645" extrusionOk="0">
                  <a:moveTo>
                    <a:pt x="6311" y="0"/>
                  </a:moveTo>
                  <a:cubicBezTo>
                    <a:pt x="4620" y="0"/>
                    <a:pt x="2977" y="548"/>
                    <a:pt x="1572" y="1596"/>
                  </a:cubicBezTo>
                  <a:cubicBezTo>
                    <a:pt x="1477" y="1667"/>
                    <a:pt x="1453" y="1786"/>
                    <a:pt x="1525" y="1858"/>
                  </a:cubicBezTo>
                  <a:cubicBezTo>
                    <a:pt x="1555" y="1904"/>
                    <a:pt x="1616" y="1930"/>
                    <a:pt x="1681" y="1930"/>
                  </a:cubicBezTo>
                  <a:cubicBezTo>
                    <a:pt x="1716" y="1930"/>
                    <a:pt x="1753" y="1922"/>
                    <a:pt x="1786" y="1905"/>
                  </a:cubicBezTo>
                  <a:cubicBezTo>
                    <a:pt x="3120" y="905"/>
                    <a:pt x="4692" y="358"/>
                    <a:pt x="6311" y="358"/>
                  </a:cubicBezTo>
                  <a:cubicBezTo>
                    <a:pt x="8455" y="358"/>
                    <a:pt x="10526" y="1310"/>
                    <a:pt x="12074" y="3025"/>
                  </a:cubicBezTo>
                  <a:cubicBezTo>
                    <a:pt x="12241" y="3191"/>
                    <a:pt x="12241" y="3453"/>
                    <a:pt x="12074" y="3620"/>
                  </a:cubicBezTo>
                  <a:cubicBezTo>
                    <a:pt x="10526" y="5335"/>
                    <a:pt x="8478" y="6263"/>
                    <a:pt x="6311" y="6263"/>
                  </a:cubicBezTo>
                  <a:cubicBezTo>
                    <a:pt x="4168" y="6263"/>
                    <a:pt x="2120" y="5335"/>
                    <a:pt x="548" y="3620"/>
                  </a:cubicBezTo>
                  <a:cubicBezTo>
                    <a:pt x="381" y="3453"/>
                    <a:pt x="381" y="3191"/>
                    <a:pt x="548" y="3025"/>
                  </a:cubicBezTo>
                  <a:cubicBezTo>
                    <a:pt x="739" y="2787"/>
                    <a:pt x="953" y="2572"/>
                    <a:pt x="1191" y="2382"/>
                  </a:cubicBezTo>
                  <a:cubicBezTo>
                    <a:pt x="1263" y="2310"/>
                    <a:pt x="1263" y="2191"/>
                    <a:pt x="1191" y="2120"/>
                  </a:cubicBezTo>
                  <a:cubicBezTo>
                    <a:pt x="1167" y="2084"/>
                    <a:pt x="1126" y="2066"/>
                    <a:pt x="1081" y="2066"/>
                  </a:cubicBezTo>
                  <a:cubicBezTo>
                    <a:pt x="1036" y="2066"/>
                    <a:pt x="989" y="2084"/>
                    <a:pt x="953" y="2120"/>
                  </a:cubicBezTo>
                  <a:cubicBezTo>
                    <a:pt x="715" y="2310"/>
                    <a:pt x="477" y="2525"/>
                    <a:pt x="286" y="2763"/>
                  </a:cubicBezTo>
                  <a:cubicBezTo>
                    <a:pt x="0" y="3072"/>
                    <a:pt x="0" y="3572"/>
                    <a:pt x="286" y="3882"/>
                  </a:cubicBezTo>
                  <a:cubicBezTo>
                    <a:pt x="1906" y="5644"/>
                    <a:pt x="4049" y="6645"/>
                    <a:pt x="6311" y="6645"/>
                  </a:cubicBezTo>
                  <a:cubicBezTo>
                    <a:pt x="8574" y="6645"/>
                    <a:pt x="10717" y="5644"/>
                    <a:pt x="12360" y="3882"/>
                  </a:cubicBezTo>
                  <a:cubicBezTo>
                    <a:pt x="12646" y="3572"/>
                    <a:pt x="12646" y="3072"/>
                    <a:pt x="12360" y="2763"/>
                  </a:cubicBezTo>
                  <a:cubicBezTo>
                    <a:pt x="10717" y="977"/>
                    <a:pt x="8574" y="0"/>
                    <a:pt x="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4" name="Google Shape;3714;p73"/>
            <p:cNvSpPr/>
            <p:nvPr/>
          </p:nvSpPr>
          <p:spPr>
            <a:xfrm>
              <a:off x="2420596" y="1479820"/>
              <a:ext cx="11863" cy="35527"/>
            </a:xfrm>
            <a:custGeom>
              <a:avLst/>
              <a:gdLst/>
              <a:ahLst/>
              <a:cxnLst/>
              <a:rect l="l" t="t" r="r" b="b"/>
              <a:pathLst>
                <a:path w="382" h="1144" extrusionOk="0">
                  <a:moveTo>
                    <a:pt x="191" y="0"/>
                  </a:moveTo>
                  <a:cubicBezTo>
                    <a:pt x="96" y="0"/>
                    <a:pt x="1" y="95"/>
                    <a:pt x="1" y="191"/>
                  </a:cubicBezTo>
                  <a:lnTo>
                    <a:pt x="1" y="976"/>
                  </a:lnTo>
                  <a:cubicBezTo>
                    <a:pt x="1" y="1072"/>
                    <a:pt x="96" y="1143"/>
                    <a:pt x="191" y="1143"/>
                  </a:cubicBezTo>
                  <a:cubicBezTo>
                    <a:pt x="286" y="1143"/>
                    <a:pt x="382" y="1072"/>
                    <a:pt x="382" y="976"/>
                  </a:cubicBezTo>
                  <a:lnTo>
                    <a:pt x="382" y="191"/>
                  </a:lnTo>
                  <a:cubicBezTo>
                    <a:pt x="382" y="95"/>
                    <a:pt x="286"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5" name="Google Shape;3715;p73"/>
            <p:cNvSpPr/>
            <p:nvPr/>
          </p:nvSpPr>
          <p:spPr>
            <a:xfrm>
              <a:off x="2346654" y="1498018"/>
              <a:ext cx="19254" cy="23974"/>
            </a:xfrm>
            <a:custGeom>
              <a:avLst/>
              <a:gdLst/>
              <a:ahLst/>
              <a:cxnLst/>
              <a:rect l="l" t="t" r="r" b="b"/>
              <a:pathLst>
                <a:path w="620" h="772" extrusionOk="0">
                  <a:moveTo>
                    <a:pt x="210" y="1"/>
                  </a:moveTo>
                  <a:cubicBezTo>
                    <a:pt x="188" y="1"/>
                    <a:pt x="166" y="4"/>
                    <a:pt x="143" y="9"/>
                  </a:cubicBezTo>
                  <a:cubicBezTo>
                    <a:pt x="48" y="57"/>
                    <a:pt x="0" y="176"/>
                    <a:pt x="48" y="271"/>
                  </a:cubicBezTo>
                  <a:lnTo>
                    <a:pt x="262" y="652"/>
                  </a:lnTo>
                  <a:cubicBezTo>
                    <a:pt x="286" y="724"/>
                    <a:pt x="357" y="771"/>
                    <a:pt x="429" y="771"/>
                  </a:cubicBezTo>
                  <a:cubicBezTo>
                    <a:pt x="453" y="771"/>
                    <a:pt x="477" y="748"/>
                    <a:pt x="500" y="748"/>
                  </a:cubicBezTo>
                  <a:cubicBezTo>
                    <a:pt x="596" y="700"/>
                    <a:pt x="619" y="581"/>
                    <a:pt x="572" y="486"/>
                  </a:cubicBezTo>
                  <a:lnTo>
                    <a:pt x="381" y="105"/>
                  </a:lnTo>
                  <a:cubicBezTo>
                    <a:pt x="345" y="32"/>
                    <a:pt x="281"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6" name="Google Shape;3716;p73"/>
            <p:cNvSpPr/>
            <p:nvPr/>
          </p:nvSpPr>
          <p:spPr>
            <a:xfrm>
              <a:off x="2487178" y="1498298"/>
              <a:ext cx="18509" cy="23695"/>
            </a:xfrm>
            <a:custGeom>
              <a:avLst/>
              <a:gdLst/>
              <a:ahLst/>
              <a:cxnLst/>
              <a:rect l="l" t="t" r="r" b="b"/>
              <a:pathLst>
                <a:path w="596" h="763" extrusionOk="0">
                  <a:moveTo>
                    <a:pt x="383" y="0"/>
                  </a:moveTo>
                  <a:cubicBezTo>
                    <a:pt x="323" y="0"/>
                    <a:pt x="270" y="32"/>
                    <a:pt x="238" y="96"/>
                  </a:cubicBezTo>
                  <a:lnTo>
                    <a:pt x="24" y="500"/>
                  </a:lnTo>
                  <a:cubicBezTo>
                    <a:pt x="0" y="572"/>
                    <a:pt x="24" y="691"/>
                    <a:pt x="119" y="739"/>
                  </a:cubicBezTo>
                  <a:cubicBezTo>
                    <a:pt x="143" y="739"/>
                    <a:pt x="167" y="762"/>
                    <a:pt x="191" y="762"/>
                  </a:cubicBezTo>
                  <a:cubicBezTo>
                    <a:pt x="262" y="762"/>
                    <a:pt x="333" y="715"/>
                    <a:pt x="357" y="643"/>
                  </a:cubicBezTo>
                  <a:lnTo>
                    <a:pt x="572" y="262"/>
                  </a:lnTo>
                  <a:cubicBezTo>
                    <a:pt x="595" y="167"/>
                    <a:pt x="572" y="72"/>
                    <a:pt x="476" y="24"/>
                  </a:cubicBezTo>
                  <a:cubicBezTo>
                    <a:pt x="445" y="8"/>
                    <a:pt x="413"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7" name="Google Shape;3717;p73"/>
            <p:cNvSpPr/>
            <p:nvPr/>
          </p:nvSpPr>
          <p:spPr>
            <a:xfrm>
              <a:off x="2354045" y="1564849"/>
              <a:ext cx="144996" cy="144996"/>
            </a:xfrm>
            <a:custGeom>
              <a:avLst/>
              <a:gdLst/>
              <a:ahLst/>
              <a:cxnLst/>
              <a:rect l="l" t="t" r="r" b="b"/>
              <a:pathLst>
                <a:path w="4669" h="4669" extrusionOk="0">
                  <a:moveTo>
                    <a:pt x="1863" y="3635"/>
                  </a:moveTo>
                  <a:cubicBezTo>
                    <a:pt x="1878" y="3635"/>
                    <a:pt x="1893" y="3638"/>
                    <a:pt x="1906" y="3644"/>
                  </a:cubicBezTo>
                  <a:cubicBezTo>
                    <a:pt x="2048" y="3680"/>
                    <a:pt x="2191" y="3698"/>
                    <a:pt x="2334" y="3698"/>
                  </a:cubicBezTo>
                  <a:cubicBezTo>
                    <a:pt x="2477" y="3698"/>
                    <a:pt x="2620" y="3680"/>
                    <a:pt x="2763" y="3644"/>
                  </a:cubicBezTo>
                  <a:cubicBezTo>
                    <a:pt x="2834" y="3644"/>
                    <a:pt x="2906" y="3644"/>
                    <a:pt x="2953" y="3692"/>
                  </a:cubicBezTo>
                  <a:lnTo>
                    <a:pt x="3358" y="4049"/>
                  </a:lnTo>
                  <a:cubicBezTo>
                    <a:pt x="3049" y="4216"/>
                    <a:pt x="2715" y="4311"/>
                    <a:pt x="2334" y="4311"/>
                  </a:cubicBezTo>
                  <a:cubicBezTo>
                    <a:pt x="1977" y="4311"/>
                    <a:pt x="1620" y="4216"/>
                    <a:pt x="1334" y="4049"/>
                  </a:cubicBezTo>
                  <a:lnTo>
                    <a:pt x="1739" y="3692"/>
                  </a:lnTo>
                  <a:cubicBezTo>
                    <a:pt x="1774" y="3657"/>
                    <a:pt x="1821" y="3635"/>
                    <a:pt x="1863" y="3635"/>
                  </a:cubicBezTo>
                  <a:close/>
                  <a:moveTo>
                    <a:pt x="2334" y="1"/>
                  </a:moveTo>
                  <a:cubicBezTo>
                    <a:pt x="1048" y="1"/>
                    <a:pt x="0" y="1049"/>
                    <a:pt x="0" y="2334"/>
                  </a:cubicBezTo>
                  <a:cubicBezTo>
                    <a:pt x="0" y="3620"/>
                    <a:pt x="1048" y="4668"/>
                    <a:pt x="2334" y="4668"/>
                  </a:cubicBezTo>
                  <a:cubicBezTo>
                    <a:pt x="3620" y="4668"/>
                    <a:pt x="4668" y="3620"/>
                    <a:pt x="4668" y="2334"/>
                  </a:cubicBezTo>
                  <a:cubicBezTo>
                    <a:pt x="4668" y="1882"/>
                    <a:pt x="4549" y="1453"/>
                    <a:pt x="4287" y="1072"/>
                  </a:cubicBezTo>
                  <a:cubicBezTo>
                    <a:pt x="4258" y="1015"/>
                    <a:pt x="4203" y="983"/>
                    <a:pt x="4148" y="983"/>
                  </a:cubicBezTo>
                  <a:cubicBezTo>
                    <a:pt x="4113" y="983"/>
                    <a:pt x="4077" y="997"/>
                    <a:pt x="4049" y="1025"/>
                  </a:cubicBezTo>
                  <a:cubicBezTo>
                    <a:pt x="3954" y="1072"/>
                    <a:pt x="3930" y="1191"/>
                    <a:pt x="3977" y="1263"/>
                  </a:cubicBezTo>
                  <a:cubicBezTo>
                    <a:pt x="4192" y="1596"/>
                    <a:pt x="4311" y="1953"/>
                    <a:pt x="4311" y="2334"/>
                  </a:cubicBezTo>
                  <a:cubicBezTo>
                    <a:pt x="4311" y="2930"/>
                    <a:pt x="4049" y="3454"/>
                    <a:pt x="3644" y="3811"/>
                  </a:cubicBezTo>
                  <a:lnTo>
                    <a:pt x="3168" y="3406"/>
                  </a:lnTo>
                  <a:cubicBezTo>
                    <a:pt x="3079" y="3318"/>
                    <a:pt x="2939" y="3269"/>
                    <a:pt x="2804" y="3269"/>
                  </a:cubicBezTo>
                  <a:cubicBezTo>
                    <a:pt x="2757" y="3269"/>
                    <a:pt x="2711" y="3275"/>
                    <a:pt x="2668" y="3287"/>
                  </a:cubicBezTo>
                  <a:cubicBezTo>
                    <a:pt x="2560" y="3323"/>
                    <a:pt x="2447" y="3341"/>
                    <a:pt x="2334" y="3341"/>
                  </a:cubicBezTo>
                  <a:cubicBezTo>
                    <a:pt x="2221" y="3341"/>
                    <a:pt x="2108" y="3323"/>
                    <a:pt x="2001" y="3287"/>
                  </a:cubicBezTo>
                  <a:cubicBezTo>
                    <a:pt x="1952" y="3275"/>
                    <a:pt x="1902" y="3269"/>
                    <a:pt x="1854" y="3269"/>
                  </a:cubicBezTo>
                  <a:cubicBezTo>
                    <a:pt x="1715" y="3269"/>
                    <a:pt x="1583" y="3318"/>
                    <a:pt x="1477" y="3406"/>
                  </a:cubicBezTo>
                  <a:lnTo>
                    <a:pt x="1024" y="3811"/>
                  </a:lnTo>
                  <a:cubicBezTo>
                    <a:pt x="620" y="3454"/>
                    <a:pt x="358" y="2930"/>
                    <a:pt x="358" y="2334"/>
                  </a:cubicBezTo>
                  <a:cubicBezTo>
                    <a:pt x="358" y="1263"/>
                    <a:pt x="1239" y="382"/>
                    <a:pt x="2334" y="382"/>
                  </a:cubicBezTo>
                  <a:cubicBezTo>
                    <a:pt x="2715" y="382"/>
                    <a:pt x="3096" y="477"/>
                    <a:pt x="3406" y="691"/>
                  </a:cubicBezTo>
                  <a:cubicBezTo>
                    <a:pt x="3440" y="708"/>
                    <a:pt x="3476" y="716"/>
                    <a:pt x="3512" y="716"/>
                  </a:cubicBezTo>
                  <a:cubicBezTo>
                    <a:pt x="3577" y="716"/>
                    <a:pt x="3637" y="690"/>
                    <a:pt x="3668" y="644"/>
                  </a:cubicBezTo>
                  <a:cubicBezTo>
                    <a:pt x="3715" y="548"/>
                    <a:pt x="3692" y="429"/>
                    <a:pt x="3620" y="382"/>
                  </a:cubicBezTo>
                  <a:cubicBezTo>
                    <a:pt x="3239" y="144"/>
                    <a:pt x="2787" y="1"/>
                    <a:pt x="2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8" name="Google Shape;3718;p73"/>
            <p:cNvSpPr/>
            <p:nvPr/>
          </p:nvSpPr>
          <p:spPr>
            <a:xfrm>
              <a:off x="2420596" y="1759346"/>
              <a:ext cx="11863" cy="36272"/>
            </a:xfrm>
            <a:custGeom>
              <a:avLst/>
              <a:gdLst/>
              <a:ahLst/>
              <a:cxnLst/>
              <a:rect l="l" t="t" r="r" b="b"/>
              <a:pathLst>
                <a:path w="382" h="1168" extrusionOk="0">
                  <a:moveTo>
                    <a:pt x="191" y="1"/>
                  </a:moveTo>
                  <a:cubicBezTo>
                    <a:pt x="96" y="1"/>
                    <a:pt x="1" y="96"/>
                    <a:pt x="1" y="191"/>
                  </a:cubicBezTo>
                  <a:lnTo>
                    <a:pt x="1" y="977"/>
                  </a:lnTo>
                  <a:cubicBezTo>
                    <a:pt x="1" y="1073"/>
                    <a:pt x="96" y="1168"/>
                    <a:pt x="191" y="1168"/>
                  </a:cubicBezTo>
                  <a:cubicBezTo>
                    <a:pt x="286" y="1168"/>
                    <a:pt x="382" y="1073"/>
                    <a:pt x="382" y="977"/>
                  </a:cubicBezTo>
                  <a:lnTo>
                    <a:pt x="382" y="191"/>
                  </a:lnTo>
                  <a:cubicBezTo>
                    <a:pt x="382"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9" name="Google Shape;3719;p73"/>
            <p:cNvSpPr/>
            <p:nvPr/>
          </p:nvSpPr>
          <p:spPr>
            <a:xfrm>
              <a:off x="2487178" y="1753570"/>
              <a:ext cx="18509" cy="23571"/>
            </a:xfrm>
            <a:custGeom>
              <a:avLst/>
              <a:gdLst/>
              <a:ahLst/>
              <a:cxnLst/>
              <a:rect l="l" t="t" r="r" b="b"/>
              <a:pathLst>
                <a:path w="596" h="759" extrusionOk="0">
                  <a:moveTo>
                    <a:pt x="202" y="1"/>
                  </a:moveTo>
                  <a:cubicBezTo>
                    <a:pt x="174" y="1"/>
                    <a:pt x="146" y="7"/>
                    <a:pt x="119" y="20"/>
                  </a:cubicBezTo>
                  <a:cubicBezTo>
                    <a:pt x="24" y="68"/>
                    <a:pt x="0" y="163"/>
                    <a:pt x="24" y="258"/>
                  </a:cubicBezTo>
                  <a:lnTo>
                    <a:pt x="238" y="663"/>
                  </a:lnTo>
                  <a:cubicBezTo>
                    <a:pt x="262" y="711"/>
                    <a:pt x="333" y="758"/>
                    <a:pt x="405" y="758"/>
                  </a:cubicBezTo>
                  <a:cubicBezTo>
                    <a:pt x="429" y="758"/>
                    <a:pt x="452" y="758"/>
                    <a:pt x="476" y="735"/>
                  </a:cubicBezTo>
                  <a:cubicBezTo>
                    <a:pt x="572" y="687"/>
                    <a:pt x="595" y="592"/>
                    <a:pt x="572" y="496"/>
                  </a:cubicBezTo>
                  <a:lnTo>
                    <a:pt x="357" y="92"/>
                  </a:lnTo>
                  <a:cubicBezTo>
                    <a:pt x="340" y="40"/>
                    <a:pt x="273"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20" name="Google Shape;3720;p73"/>
            <p:cNvSpPr/>
            <p:nvPr/>
          </p:nvSpPr>
          <p:spPr>
            <a:xfrm>
              <a:off x="2346654" y="1753570"/>
              <a:ext cx="19254" cy="23571"/>
            </a:xfrm>
            <a:custGeom>
              <a:avLst/>
              <a:gdLst/>
              <a:ahLst/>
              <a:cxnLst/>
              <a:rect l="l" t="t" r="r" b="b"/>
              <a:pathLst>
                <a:path w="620" h="759" extrusionOk="0">
                  <a:moveTo>
                    <a:pt x="422" y="1"/>
                  </a:moveTo>
                  <a:cubicBezTo>
                    <a:pt x="356" y="1"/>
                    <a:pt x="297" y="40"/>
                    <a:pt x="262" y="92"/>
                  </a:cubicBezTo>
                  <a:lnTo>
                    <a:pt x="48" y="496"/>
                  </a:lnTo>
                  <a:cubicBezTo>
                    <a:pt x="0" y="592"/>
                    <a:pt x="48" y="687"/>
                    <a:pt x="143" y="735"/>
                  </a:cubicBezTo>
                  <a:cubicBezTo>
                    <a:pt x="167" y="758"/>
                    <a:pt x="191" y="758"/>
                    <a:pt x="215" y="758"/>
                  </a:cubicBezTo>
                  <a:cubicBezTo>
                    <a:pt x="286" y="758"/>
                    <a:pt x="357" y="735"/>
                    <a:pt x="381" y="663"/>
                  </a:cubicBezTo>
                  <a:lnTo>
                    <a:pt x="572" y="258"/>
                  </a:lnTo>
                  <a:cubicBezTo>
                    <a:pt x="619" y="163"/>
                    <a:pt x="596" y="68"/>
                    <a:pt x="500" y="20"/>
                  </a:cubicBezTo>
                  <a:cubicBezTo>
                    <a:pt x="474" y="7"/>
                    <a:pt x="447"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721" name="Google Shape;3721;p73"/>
          <p:cNvGrpSpPr/>
          <p:nvPr/>
        </p:nvGrpSpPr>
        <p:grpSpPr>
          <a:xfrm>
            <a:off x="1488526" y="1410036"/>
            <a:ext cx="1022752" cy="766238"/>
            <a:chOff x="4700654" y="1492677"/>
            <a:chExt cx="378685" cy="283718"/>
          </a:xfrm>
        </p:grpSpPr>
        <p:sp>
          <p:nvSpPr>
            <p:cNvPr id="3722" name="Google Shape;3722;p73"/>
            <p:cNvSpPr/>
            <p:nvPr/>
          </p:nvSpPr>
          <p:spPr>
            <a:xfrm>
              <a:off x="4837482" y="1546371"/>
              <a:ext cx="99873" cy="88041"/>
            </a:xfrm>
            <a:custGeom>
              <a:avLst/>
              <a:gdLst/>
              <a:ahLst/>
              <a:cxnLst/>
              <a:rect l="l" t="t" r="r" b="b"/>
              <a:pathLst>
                <a:path w="3216" h="2835" extrusionOk="0">
                  <a:moveTo>
                    <a:pt x="1691" y="0"/>
                  </a:moveTo>
                  <a:cubicBezTo>
                    <a:pt x="763" y="0"/>
                    <a:pt x="0" y="762"/>
                    <a:pt x="0" y="1691"/>
                  </a:cubicBezTo>
                  <a:cubicBezTo>
                    <a:pt x="0" y="2096"/>
                    <a:pt x="120" y="2453"/>
                    <a:pt x="358" y="2763"/>
                  </a:cubicBezTo>
                  <a:cubicBezTo>
                    <a:pt x="405" y="2810"/>
                    <a:pt x="453" y="2834"/>
                    <a:pt x="501" y="2834"/>
                  </a:cubicBezTo>
                  <a:cubicBezTo>
                    <a:pt x="548" y="2834"/>
                    <a:pt x="572" y="2810"/>
                    <a:pt x="620" y="2787"/>
                  </a:cubicBezTo>
                  <a:cubicBezTo>
                    <a:pt x="691" y="2739"/>
                    <a:pt x="715" y="2620"/>
                    <a:pt x="643" y="2548"/>
                  </a:cubicBezTo>
                  <a:cubicBezTo>
                    <a:pt x="453" y="2310"/>
                    <a:pt x="358" y="2001"/>
                    <a:pt x="358" y="1691"/>
                  </a:cubicBezTo>
                  <a:cubicBezTo>
                    <a:pt x="358" y="953"/>
                    <a:pt x="953" y="358"/>
                    <a:pt x="1691" y="358"/>
                  </a:cubicBezTo>
                  <a:cubicBezTo>
                    <a:pt x="2168" y="358"/>
                    <a:pt x="2620" y="619"/>
                    <a:pt x="2858" y="1024"/>
                  </a:cubicBezTo>
                  <a:cubicBezTo>
                    <a:pt x="2890" y="1088"/>
                    <a:pt x="2953" y="1120"/>
                    <a:pt x="3013" y="1120"/>
                  </a:cubicBezTo>
                  <a:cubicBezTo>
                    <a:pt x="3043" y="1120"/>
                    <a:pt x="3073" y="1112"/>
                    <a:pt x="3096" y="1096"/>
                  </a:cubicBezTo>
                  <a:cubicBezTo>
                    <a:pt x="3192" y="1048"/>
                    <a:pt x="3215" y="929"/>
                    <a:pt x="3168" y="858"/>
                  </a:cubicBezTo>
                  <a:cubicBezTo>
                    <a:pt x="2882" y="310"/>
                    <a:pt x="2310"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23" name="Google Shape;3723;p73"/>
            <p:cNvSpPr/>
            <p:nvPr/>
          </p:nvSpPr>
          <p:spPr>
            <a:xfrm>
              <a:off x="4700654" y="1492677"/>
              <a:ext cx="378685" cy="283718"/>
            </a:xfrm>
            <a:custGeom>
              <a:avLst/>
              <a:gdLst/>
              <a:ahLst/>
              <a:cxnLst/>
              <a:rect l="l" t="t" r="r" b="b"/>
              <a:pathLst>
                <a:path w="12194" h="9136" extrusionOk="0">
                  <a:moveTo>
                    <a:pt x="10289" y="3182"/>
                  </a:moveTo>
                  <a:lnTo>
                    <a:pt x="11289" y="3420"/>
                  </a:lnTo>
                  <a:lnTo>
                    <a:pt x="10289" y="3682"/>
                  </a:lnTo>
                  <a:lnTo>
                    <a:pt x="10289" y="3182"/>
                  </a:lnTo>
                  <a:close/>
                  <a:moveTo>
                    <a:pt x="1453" y="3039"/>
                  </a:moveTo>
                  <a:lnTo>
                    <a:pt x="1834" y="3420"/>
                  </a:lnTo>
                  <a:lnTo>
                    <a:pt x="1453" y="3825"/>
                  </a:lnTo>
                  <a:lnTo>
                    <a:pt x="620" y="3825"/>
                  </a:lnTo>
                  <a:lnTo>
                    <a:pt x="882" y="3563"/>
                  </a:lnTo>
                  <a:cubicBezTo>
                    <a:pt x="953" y="3492"/>
                    <a:pt x="953" y="3373"/>
                    <a:pt x="882" y="3301"/>
                  </a:cubicBezTo>
                  <a:lnTo>
                    <a:pt x="620" y="3039"/>
                  </a:lnTo>
                  <a:close/>
                  <a:moveTo>
                    <a:pt x="6097" y="2849"/>
                  </a:moveTo>
                  <a:cubicBezTo>
                    <a:pt x="6359" y="2849"/>
                    <a:pt x="6597" y="3015"/>
                    <a:pt x="6669" y="3253"/>
                  </a:cubicBezTo>
                  <a:lnTo>
                    <a:pt x="6097" y="3253"/>
                  </a:lnTo>
                  <a:cubicBezTo>
                    <a:pt x="6002" y="3253"/>
                    <a:pt x="5931" y="3325"/>
                    <a:pt x="5931" y="3420"/>
                  </a:cubicBezTo>
                  <a:cubicBezTo>
                    <a:pt x="5931" y="3515"/>
                    <a:pt x="6002" y="3611"/>
                    <a:pt x="6097" y="3611"/>
                  </a:cubicBezTo>
                  <a:lnTo>
                    <a:pt x="6669" y="3611"/>
                  </a:lnTo>
                  <a:cubicBezTo>
                    <a:pt x="6597" y="3849"/>
                    <a:pt x="6359" y="4016"/>
                    <a:pt x="6097" y="4016"/>
                  </a:cubicBezTo>
                  <a:cubicBezTo>
                    <a:pt x="5788" y="4016"/>
                    <a:pt x="5526" y="3754"/>
                    <a:pt x="5526" y="3420"/>
                  </a:cubicBezTo>
                  <a:cubicBezTo>
                    <a:pt x="5526" y="3111"/>
                    <a:pt x="5788" y="2849"/>
                    <a:pt x="6097" y="2849"/>
                  </a:cubicBezTo>
                  <a:close/>
                  <a:moveTo>
                    <a:pt x="6097" y="1301"/>
                  </a:moveTo>
                  <a:cubicBezTo>
                    <a:pt x="7217" y="1301"/>
                    <a:pt x="8122" y="2158"/>
                    <a:pt x="8217" y="3253"/>
                  </a:cubicBezTo>
                  <a:lnTo>
                    <a:pt x="7026" y="3253"/>
                  </a:lnTo>
                  <a:cubicBezTo>
                    <a:pt x="6955" y="2825"/>
                    <a:pt x="6574" y="2491"/>
                    <a:pt x="6097" y="2491"/>
                  </a:cubicBezTo>
                  <a:cubicBezTo>
                    <a:pt x="5573" y="2491"/>
                    <a:pt x="5169" y="2896"/>
                    <a:pt x="5169" y="3420"/>
                  </a:cubicBezTo>
                  <a:cubicBezTo>
                    <a:pt x="5169" y="3944"/>
                    <a:pt x="5573" y="4373"/>
                    <a:pt x="6097" y="4373"/>
                  </a:cubicBezTo>
                  <a:cubicBezTo>
                    <a:pt x="6574" y="4373"/>
                    <a:pt x="6955" y="4039"/>
                    <a:pt x="7026" y="3611"/>
                  </a:cubicBezTo>
                  <a:lnTo>
                    <a:pt x="7431" y="3611"/>
                  </a:lnTo>
                  <a:cubicBezTo>
                    <a:pt x="7359" y="4277"/>
                    <a:pt x="6788" y="4778"/>
                    <a:pt x="6097" y="4778"/>
                  </a:cubicBezTo>
                  <a:cubicBezTo>
                    <a:pt x="5931" y="4778"/>
                    <a:pt x="5764" y="4754"/>
                    <a:pt x="5597" y="4682"/>
                  </a:cubicBezTo>
                  <a:cubicBezTo>
                    <a:pt x="5572" y="4670"/>
                    <a:pt x="5546" y="4664"/>
                    <a:pt x="5522" y="4664"/>
                  </a:cubicBezTo>
                  <a:cubicBezTo>
                    <a:pt x="5454" y="4664"/>
                    <a:pt x="5394" y="4708"/>
                    <a:pt x="5359" y="4778"/>
                  </a:cubicBezTo>
                  <a:cubicBezTo>
                    <a:pt x="5335" y="4873"/>
                    <a:pt x="5383" y="4968"/>
                    <a:pt x="5454" y="5016"/>
                  </a:cubicBezTo>
                  <a:cubicBezTo>
                    <a:pt x="5669" y="5087"/>
                    <a:pt x="5883" y="5135"/>
                    <a:pt x="6097" y="5135"/>
                  </a:cubicBezTo>
                  <a:cubicBezTo>
                    <a:pt x="6978" y="5135"/>
                    <a:pt x="7717" y="4468"/>
                    <a:pt x="7812" y="3611"/>
                  </a:cubicBezTo>
                  <a:lnTo>
                    <a:pt x="8217" y="3611"/>
                  </a:lnTo>
                  <a:cubicBezTo>
                    <a:pt x="8122" y="4682"/>
                    <a:pt x="7217" y="5540"/>
                    <a:pt x="6097" y="5540"/>
                  </a:cubicBezTo>
                  <a:cubicBezTo>
                    <a:pt x="4930" y="5540"/>
                    <a:pt x="3978" y="4587"/>
                    <a:pt x="3978" y="3420"/>
                  </a:cubicBezTo>
                  <a:cubicBezTo>
                    <a:pt x="3978" y="2253"/>
                    <a:pt x="4930" y="1301"/>
                    <a:pt x="6097" y="1301"/>
                  </a:cubicBezTo>
                  <a:close/>
                  <a:moveTo>
                    <a:pt x="6085" y="357"/>
                  </a:moveTo>
                  <a:cubicBezTo>
                    <a:pt x="6821" y="357"/>
                    <a:pt x="7532" y="618"/>
                    <a:pt x="8098" y="1086"/>
                  </a:cubicBezTo>
                  <a:cubicBezTo>
                    <a:pt x="8741" y="1634"/>
                    <a:pt x="9122" y="2420"/>
                    <a:pt x="9169" y="3253"/>
                  </a:cubicBezTo>
                  <a:lnTo>
                    <a:pt x="8574" y="3253"/>
                  </a:lnTo>
                  <a:cubicBezTo>
                    <a:pt x="8479" y="1967"/>
                    <a:pt x="7407" y="967"/>
                    <a:pt x="6097" y="967"/>
                  </a:cubicBezTo>
                  <a:cubicBezTo>
                    <a:pt x="4740" y="967"/>
                    <a:pt x="3644" y="2063"/>
                    <a:pt x="3644" y="3420"/>
                  </a:cubicBezTo>
                  <a:cubicBezTo>
                    <a:pt x="3644" y="4801"/>
                    <a:pt x="4740" y="5897"/>
                    <a:pt x="6097" y="5897"/>
                  </a:cubicBezTo>
                  <a:cubicBezTo>
                    <a:pt x="7407" y="5897"/>
                    <a:pt x="8479" y="4897"/>
                    <a:pt x="8574" y="3611"/>
                  </a:cubicBezTo>
                  <a:lnTo>
                    <a:pt x="9169" y="3611"/>
                  </a:lnTo>
                  <a:cubicBezTo>
                    <a:pt x="9098" y="4682"/>
                    <a:pt x="8503" y="5492"/>
                    <a:pt x="7788" y="6445"/>
                  </a:cubicBezTo>
                  <a:cubicBezTo>
                    <a:pt x="7312" y="7088"/>
                    <a:pt x="6812" y="7754"/>
                    <a:pt x="6455" y="8564"/>
                  </a:cubicBezTo>
                  <a:cubicBezTo>
                    <a:pt x="6383" y="8707"/>
                    <a:pt x="6264" y="8778"/>
                    <a:pt x="6097" y="8778"/>
                  </a:cubicBezTo>
                  <a:cubicBezTo>
                    <a:pt x="5954" y="8778"/>
                    <a:pt x="5812" y="8707"/>
                    <a:pt x="5740" y="8564"/>
                  </a:cubicBezTo>
                  <a:cubicBezTo>
                    <a:pt x="5383" y="7754"/>
                    <a:pt x="4883" y="7088"/>
                    <a:pt x="4406" y="6445"/>
                  </a:cubicBezTo>
                  <a:cubicBezTo>
                    <a:pt x="3668" y="5444"/>
                    <a:pt x="3049" y="4611"/>
                    <a:pt x="3025" y="3444"/>
                  </a:cubicBezTo>
                  <a:cubicBezTo>
                    <a:pt x="3025" y="1920"/>
                    <a:pt x="4097" y="634"/>
                    <a:pt x="5597" y="396"/>
                  </a:cubicBezTo>
                  <a:cubicBezTo>
                    <a:pt x="5760" y="370"/>
                    <a:pt x="5923" y="357"/>
                    <a:pt x="6085" y="357"/>
                  </a:cubicBezTo>
                  <a:close/>
                  <a:moveTo>
                    <a:pt x="6080" y="1"/>
                  </a:moveTo>
                  <a:cubicBezTo>
                    <a:pt x="5903" y="1"/>
                    <a:pt x="5726" y="13"/>
                    <a:pt x="5550" y="39"/>
                  </a:cubicBezTo>
                  <a:cubicBezTo>
                    <a:pt x="3954" y="300"/>
                    <a:pt x="2763" y="1634"/>
                    <a:pt x="2692" y="3253"/>
                  </a:cubicBezTo>
                  <a:lnTo>
                    <a:pt x="2168" y="3253"/>
                  </a:lnTo>
                  <a:lnTo>
                    <a:pt x="1644" y="2730"/>
                  </a:lnTo>
                  <a:cubicBezTo>
                    <a:pt x="1620" y="2706"/>
                    <a:pt x="1573" y="2682"/>
                    <a:pt x="1525" y="2682"/>
                  </a:cubicBezTo>
                  <a:lnTo>
                    <a:pt x="191" y="2682"/>
                  </a:lnTo>
                  <a:cubicBezTo>
                    <a:pt x="120" y="2682"/>
                    <a:pt x="48" y="2730"/>
                    <a:pt x="25" y="2777"/>
                  </a:cubicBezTo>
                  <a:cubicBezTo>
                    <a:pt x="1" y="2849"/>
                    <a:pt x="1" y="2920"/>
                    <a:pt x="72" y="2968"/>
                  </a:cubicBezTo>
                  <a:lnTo>
                    <a:pt x="501" y="3420"/>
                  </a:lnTo>
                  <a:lnTo>
                    <a:pt x="72" y="3873"/>
                  </a:lnTo>
                  <a:cubicBezTo>
                    <a:pt x="1" y="3920"/>
                    <a:pt x="1" y="3992"/>
                    <a:pt x="25" y="4063"/>
                  </a:cubicBezTo>
                  <a:cubicBezTo>
                    <a:pt x="48" y="4135"/>
                    <a:pt x="120" y="4182"/>
                    <a:pt x="191" y="4182"/>
                  </a:cubicBezTo>
                  <a:lnTo>
                    <a:pt x="1525" y="4182"/>
                  </a:lnTo>
                  <a:cubicBezTo>
                    <a:pt x="1573" y="4182"/>
                    <a:pt x="1620" y="4158"/>
                    <a:pt x="1644" y="4111"/>
                  </a:cubicBezTo>
                  <a:lnTo>
                    <a:pt x="2168" y="3611"/>
                  </a:lnTo>
                  <a:lnTo>
                    <a:pt x="2692" y="3611"/>
                  </a:lnTo>
                  <a:cubicBezTo>
                    <a:pt x="2739" y="4801"/>
                    <a:pt x="3406" y="5683"/>
                    <a:pt x="4121" y="6635"/>
                  </a:cubicBezTo>
                  <a:cubicBezTo>
                    <a:pt x="4597" y="7278"/>
                    <a:pt x="5073" y="7921"/>
                    <a:pt x="5430" y="8707"/>
                  </a:cubicBezTo>
                  <a:cubicBezTo>
                    <a:pt x="5550" y="8969"/>
                    <a:pt x="5812" y="9136"/>
                    <a:pt x="6097" y="9136"/>
                  </a:cubicBezTo>
                  <a:cubicBezTo>
                    <a:pt x="6383" y="9136"/>
                    <a:pt x="6645" y="8969"/>
                    <a:pt x="6764" y="8707"/>
                  </a:cubicBezTo>
                  <a:cubicBezTo>
                    <a:pt x="7121" y="7921"/>
                    <a:pt x="7598" y="7278"/>
                    <a:pt x="8074" y="6635"/>
                  </a:cubicBezTo>
                  <a:cubicBezTo>
                    <a:pt x="8788" y="5683"/>
                    <a:pt x="9455" y="4801"/>
                    <a:pt x="9527" y="3611"/>
                  </a:cubicBezTo>
                  <a:lnTo>
                    <a:pt x="9931" y="3611"/>
                  </a:lnTo>
                  <a:lnTo>
                    <a:pt x="9931" y="3896"/>
                  </a:lnTo>
                  <a:cubicBezTo>
                    <a:pt x="9931" y="4000"/>
                    <a:pt x="10022" y="4068"/>
                    <a:pt x="10108" y="4068"/>
                  </a:cubicBezTo>
                  <a:cubicBezTo>
                    <a:pt x="10121" y="4068"/>
                    <a:pt x="10133" y="4066"/>
                    <a:pt x="10146" y="4063"/>
                  </a:cubicBezTo>
                  <a:lnTo>
                    <a:pt x="12075" y="3587"/>
                  </a:lnTo>
                  <a:cubicBezTo>
                    <a:pt x="12146" y="3563"/>
                    <a:pt x="12194" y="3492"/>
                    <a:pt x="12194" y="3420"/>
                  </a:cubicBezTo>
                  <a:cubicBezTo>
                    <a:pt x="12194" y="3349"/>
                    <a:pt x="12146" y="3277"/>
                    <a:pt x="12075" y="3253"/>
                  </a:cubicBezTo>
                  <a:lnTo>
                    <a:pt x="10170" y="2777"/>
                  </a:lnTo>
                  <a:cubicBezTo>
                    <a:pt x="10151" y="2774"/>
                    <a:pt x="10134" y="2773"/>
                    <a:pt x="10118" y="2773"/>
                  </a:cubicBezTo>
                  <a:cubicBezTo>
                    <a:pt x="10009" y="2773"/>
                    <a:pt x="9952" y="2840"/>
                    <a:pt x="9931" y="2944"/>
                  </a:cubicBezTo>
                  <a:lnTo>
                    <a:pt x="9931" y="3253"/>
                  </a:lnTo>
                  <a:lnTo>
                    <a:pt x="9527" y="3253"/>
                  </a:lnTo>
                  <a:cubicBezTo>
                    <a:pt x="9479" y="2301"/>
                    <a:pt x="9050" y="1444"/>
                    <a:pt x="8336" y="824"/>
                  </a:cubicBezTo>
                  <a:cubicBezTo>
                    <a:pt x="7708" y="275"/>
                    <a:pt x="6903" y="1"/>
                    <a:pt x="6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724" name="Google Shape;3724;p73"/>
          <p:cNvSpPr/>
          <p:nvPr/>
        </p:nvSpPr>
        <p:spPr>
          <a:xfrm>
            <a:off x="1805850" y="620150"/>
            <a:ext cx="1882800" cy="415800"/>
          </a:xfrm>
          <a:prstGeom prst="roundRect">
            <a:avLst>
              <a:gd name="adj" fmla="val 16667"/>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3"/>
          <p:cNvSpPr txBox="1">
            <a:spLocks noGrp="1"/>
          </p:cNvSpPr>
          <p:nvPr>
            <p:ph type="ctrTitle" idx="4294967295"/>
          </p:nvPr>
        </p:nvSpPr>
        <p:spPr>
          <a:xfrm>
            <a:off x="2005625" y="552400"/>
            <a:ext cx="1618800" cy="4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Solution #2</a:t>
            </a:r>
            <a:endParaRPr/>
          </a:p>
        </p:txBody>
      </p:sp>
      <p:cxnSp>
        <p:nvCxnSpPr>
          <p:cNvPr id="3726" name="Google Shape;3726;p73"/>
          <p:cNvCxnSpPr/>
          <p:nvPr/>
        </p:nvCxnSpPr>
        <p:spPr>
          <a:xfrm>
            <a:off x="4870775" y="2206988"/>
            <a:ext cx="0" cy="6285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grpSp>
        <p:nvGrpSpPr>
          <p:cNvPr id="3731" name="Google Shape;3731;p74"/>
          <p:cNvGrpSpPr/>
          <p:nvPr/>
        </p:nvGrpSpPr>
        <p:grpSpPr>
          <a:xfrm rot="10800000">
            <a:off x="4924724" y="645210"/>
            <a:ext cx="391901" cy="391182"/>
            <a:chOff x="2241626" y="1990737"/>
            <a:chExt cx="374989" cy="374337"/>
          </a:xfrm>
        </p:grpSpPr>
        <p:sp>
          <p:nvSpPr>
            <p:cNvPr id="3732" name="Google Shape;3732;p74"/>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3" name="Google Shape;3733;p74"/>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4" name="Google Shape;3734;p74"/>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5" name="Google Shape;3735;p74"/>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6" name="Google Shape;3736;p74"/>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7" name="Google Shape;3737;p74"/>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8" name="Google Shape;3738;p74"/>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9" name="Google Shape;3739;p74"/>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0" name="Google Shape;3740;p74"/>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1" name="Google Shape;3741;p74"/>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2" name="Google Shape;3742;p74"/>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3" name="Google Shape;3743;p74"/>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4" name="Google Shape;3744;p74"/>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5" name="Google Shape;3745;p74"/>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6" name="Google Shape;3746;p74"/>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7" name="Google Shape;3747;p74"/>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8" name="Google Shape;3748;p74"/>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49" name="Google Shape;3749;p74"/>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0" name="Google Shape;3750;p74"/>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1" name="Google Shape;3751;p74"/>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752" name="Google Shape;3752;p74"/>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METHODOLOGY </a:t>
            </a:r>
            <a:endParaRPr sz="2300"/>
          </a:p>
        </p:txBody>
      </p:sp>
      <p:sp>
        <p:nvSpPr>
          <p:cNvPr id="3753" name="Google Shape;3753;p74"/>
          <p:cNvSpPr txBox="1">
            <a:spLocks noGrp="1"/>
          </p:cNvSpPr>
          <p:nvPr>
            <p:ph type="subTitle" idx="2"/>
          </p:nvPr>
        </p:nvSpPr>
        <p:spPr>
          <a:xfrm>
            <a:off x="1936375" y="1148963"/>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600"/>
              <a:t>People can make emotional connections between new pieces of art and those which they have already observed.</a:t>
            </a:r>
            <a:endParaRPr sz="1900"/>
          </a:p>
        </p:txBody>
      </p:sp>
      <p:grpSp>
        <p:nvGrpSpPr>
          <p:cNvPr id="3754" name="Google Shape;3754;p74"/>
          <p:cNvGrpSpPr/>
          <p:nvPr/>
        </p:nvGrpSpPr>
        <p:grpSpPr>
          <a:xfrm rot="-5400000">
            <a:off x="3035803" y="645213"/>
            <a:ext cx="391901" cy="391182"/>
            <a:chOff x="2241626" y="1990737"/>
            <a:chExt cx="374989" cy="374337"/>
          </a:xfrm>
        </p:grpSpPr>
        <p:sp>
          <p:nvSpPr>
            <p:cNvPr id="3755" name="Google Shape;3755;p74"/>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6" name="Google Shape;3756;p74"/>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7" name="Google Shape;3757;p74"/>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8" name="Google Shape;3758;p74"/>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9" name="Google Shape;3759;p74"/>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0" name="Google Shape;3760;p74"/>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1" name="Google Shape;3761;p74"/>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2" name="Google Shape;3762;p74"/>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3" name="Google Shape;3763;p74"/>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4" name="Google Shape;3764;p74"/>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5" name="Google Shape;3765;p74"/>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6" name="Google Shape;3766;p74"/>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7" name="Google Shape;3767;p74"/>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8" name="Google Shape;3768;p74"/>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9" name="Google Shape;3769;p74"/>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0" name="Google Shape;3770;p74"/>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1" name="Google Shape;3771;p74"/>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2" name="Google Shape;3772;p74"/>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3" name="Google Shape;3773;p74"/>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4" name="Google Shape;3774;p74"/>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775" name="Google Shape;3775;p74"/>
          <p:cNvSpPr txBox="1"/>
          <p:nvPr/>
        </p:nvSpPr>
        <p:spPr>
          <a:xfrm>
            <a:off x="1647075" y="1800050"/>
            <a:ext cx="59730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700">
                <a:latin typeface="Titillium Web"/>
                <a:ea typeface="Titillium Web"/>
                <a:cs typeface="Titillium Web"/>
                <a:sym typeface="Titillium Web"/>
              </a:rPr>
              <a:t>Location: Tressider Union</a:t>
            </a: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In-person </a:t>
            </a:r>
            <a:endParaRPr sz="1700">
              <a:latin typeface="Titillium Web"/>
              <a:ea typeface="Titillium Web"/>
              <a:cs typeface="Titillium Web"/>
              <a:sym typeface="Titillium Web"/>
            </a:endParaRPr>
          </a:p>
          <a:p>
            <a:pPr marL="0" lvl="0" indent="0" algn="ctr" rtl="0">
              <a:spcBef>
                <a:spcPts val="0"/>
              </a:spcBef>
              <a:spcAft>
                <a:spcPts val="0"/>
              </a:spcAft>
              <a:buNone/>
            </a:pP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Duration: 30 minutes </a:t>
            </a:r>
            <a:endParaRPr sz="1700">
              <a:latin typeface="Titillium Web"/>
              <a:ea typeface="Titillium Web"/>
              <a:cs typeface="Titillium Web"/>
              <a:sym typeface="Titillium Web"/>
            </a:endParaRPr>
          </a:p>
          <a:p>
            <a:pPr marL="0" lvl="0" indent="0" algn="ctr" rtl="0">
              <a:spcBef>
                <a:spcPts val="0"/>
              </a:spcBef>
              <a:spcAft>
                <a:spcPts val="0"/>
              </a:spcAft>
              <a:buNone/>
            </a:pP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Apparatus: 1 Art Piece + whiteboard + candy +  9 respondents</a:t>
            </a:r>
            <a:endParaRPr sz="17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Shape 3779"/>
        <p:cNvGrpSpPr/>
        <p:nvPr/>
      </p:nvGrpSpPr>
      <p:grpSpPr>
        <a:xfrm>
          <a:off x="0" y="0"/>
          <a:ext cx="0" cy="0"/>
          <a:chOff x="0" y="0"/>
          <a:chExt cx="0" cy="0"/>
        </a:xfrm>
      </p:grpSpPr>
      <p:grpSp>
        <p:nvGrpSpPr>
          <p:cNvPr id="3780" name="Google Shape;3780;p75"/>
          <p:cNvGrpSpPr/>
          <p:nvPr/>
        </p:nvGrpSpPr>
        <p:grpSpPr>
          <a:xfrm rot="10800000">
            <a:off x="4924724" y="645210"/>
            <a:ext cx="391901" cy="391182"/>
            <a:chOff x="2241626" y="1990737"/>
            <a:chExt cx="374989" cy="374337"/>
          </a:xfrm>
        </p:grpSpPr>
        <p:sp>
          <p:nvSpPr>
            <p:cNvPr id="3781" name="Google Shape;3781;p75"/>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2" name="Google Shape;3782;p75"/>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3" name="Google Shape;3783;p75"/>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4" name="Google Shape;3784;p75"/>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5" name="Google Shape;3785;p75"/>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6" name="Google Shape;3786;p75"/>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7" name="Google Shape;3787;p75"/>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8" name="Google Shape;3788;p75"/>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89" name="Google Shape;3789;p75"/>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0" name="Google Shape;3790;p75"/>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1" name="Google Shape;3791;p75"/>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2" name="Google Shape;3792;p75"/>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3" name="Google Shape;3793;p75"/>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4" name="Google Shape;3794;p75"/>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5" name="Google Shape;3795;p75"/>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6" name="Google Shape;3796;p75"/>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7" name="Google Shape;3797;p75"/>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8" name="Google Shape;3798;p75"/>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799" name="Google Shape;3799;p75"/>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0" name="Google Shape;3800;p75"/>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sp>
        <p:nvSpPr>
          <p:cNvPr id="3801" name="Google Shape;3801;p75"/>
          <p:cNvSpPr txBox="1">
            <a:spLocks noGrp="1"/>
          </p:cNvSpPr>
          <p:nvPr>
            <p:ph idx="4" type="subTitle"/>
          </p:nvPr>
        </p:nvSpPr>
        <p:spPr>
          <a:xfrm>
            <a:off x="3393475" y="645200"/>
            <a:ext cx="1618800" cy="3912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2300"/>
              <a:t>METHODOLOGY </a:t>
            </a:r>
            <a:endParaRPr sz="2300"/>
          </a:p>
        </p:txBody>
      </p:sp>
      <p:grpSp>
        <p:nvGrpSpPr>
          <p:cNvPr id="3802" name="Google Shape;3802;p75"/>
          <p:cNvGrpSpPr/>
          <p:nvPr/>
        </p:nvGrpSpPr>
        <p:grpSpPr>
          <a:xfrm rot="-5400000">
            <a:off x="3035803" y="645213"/>
            <a:ext cx="391901" cy="391182"/>
            <a:chOff x="2241626" y="1990737"/>
            <a:chExt cx="374989" cy="374337"/>
          </a:xfrm>
        </p:grpSpPr>
        <p:sp>
          <p:nvSpPr>
            <p:cNvPr id="3803" name="Google Shape;3803;p75"/>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4" name="Google Shape;3804;p75"/>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5" name="Google Shape;3805;p75"/>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6" name="Google Shape;3806;p75"/>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7" name="Google Shape;3807;p75"/>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8" name="Google Shape;3808;p75"/>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09" name="Google Shape;3809;p75"/>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0" name="Google Shape;3810;p75"/>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1" name="Google Shape;3811;p75"/>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2" name="Google Shape;3812;p75"/>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3" name="Google Shape;3813;p75"/>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4" name="Google Shape;3814;p75"/>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5" name="Google Shape;3815;p75"/>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6" name="Google Shape;3816;p75"/>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7" name="Google Shape;3817;p75"/>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8" name="Google Shape;3818;p75"/>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19" name="Google Shape;3819;p75"/>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20" name="Google Shape;3820;p75"/>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21" name="Google Shape;3821;p75"/>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3822" name="Google Shape;3822;p75"/>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pic>
        <p:nvPicPr>
          <p:cNvPr id="3823" name="Google Shape;3823;p75"/>
          <p:cNvPicPr preferRelativeResize="0"/>
          <p:nvPr/>
        </p:nvPicPr>
        <p:blipFill rotWithShape="1">
          <a:blip r:embed="rId3">
            <a:alphaModFix/>
          </a:blip>
          <a:srcRect b="19" t="19"/>
          <a:stretch/>
        </p:blipFill>
        <p:spPr>
          <a:xfrm>
            <a:off x="5259475" y="2369275"/>
            <a:ext cx="2437200" cy="1809300"/>
          </a:xfrm>
          <a:prstGeom prst="roundRect">
            <a:avLst>
              <a:gd fmla="val 11824" name="adj"/>
            </a:avLst>
          </a:prstGeom>
          <a:noFill/>
          <a:ln cap="flat" cmpd="sng" w="9525">
            <a:solidFill>
              <a:schemeClr val="dk1"/>
            </a:solidFill>
            <a:prstDash val="solid"/>
            <a:round/>
            <a:headEnd len="sm" type="none" w="sm"/>
            <a:tailEnd len="sm" type="none" w="sm"/>
          </a:ln>
        </p:spPr>
      </p:pic>
      <p:pic>
        <p:nvPicPr>
          <p:cNvPr id="3824" name="Google Shape;3824;p75"/>
          <p:cNvPicPr preferRelativeResize="0"/>
          <p:nvPr/>
        </p:nvPicPr>
        <p:blipFill rotWithShape="1">
          <a:blip r:embed="rId4">
            <a:alphaModFix/>
          </a:blip>
          <a:srcRect l="38" r="38"/>
          <a:stretch/>
        </p:blipFill>
        <p:spPr>
          <a:xfrm>
            <a:off x="1450925" y="1804675"/>
            <a:ext cx="3197700" cy="2373900"/>
          </a:xfrm>
          <a:prstGeom prst="roundRect">
            <a:avLst>
              <a:gd fmla="val 11824" name="adj"/>
            </a:avLst>
          </a:prstGeom>
          <a:noFill/>
          <a:ln cap="flat" cmpd="sng" w="9525">
            <a:solidFill>
              <a:schemeClr val="dk1"/>
            </a:solidFill>
            <a:prstDash val="solid"/>
            <a:round/>
            <a:headEnd len="sm" type="none" w="sm"/>
            <a:tailEnd len="sm" type="none" w="sm"/>
          </a:ln>
        </p:spPr>
      </p:pic>
      <p:sp>
        <p:nvSpPr>
          <p:cNvPr id="3825" name="Google Shape;3825;p75"/>
          <p:cNvSpPr txBox="1">
            <a:spLocks noGrp="1"/>
          </p:cNvSpPr>
          <p:nvPr>
            <p:ph idx="2" type="subTitle"/>
          </p:nvPr>
        </p:nvSpPr>
        <p:spPr>
          <a:xfrm>
            <a:off x="1936375" y="1148963"/>
            <a:ext cx="5118300" cy="5385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sz="1600"/>
              <a:t>People can make emotional connections between new pieces of art and those which they have already observed.</a:t>
            </a: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9"/>
        <p:cNvGrpSpPr/>
        <p:nvPr/>
      </p:nvGrpSpPr>
      <p:grpSpPr>
        <a:xfrm>
          <a:off x="0" y="0"/>
          <a:ext cx="0" cy="0"/>
          <a:chOff x="0" y="0"/>
          <a:chExt cx="0" cy="0"/>
        </a:xfrm>
      </p:grpSpPr>
      <p:grpSp>
        <p:nvGrpSpPr>
          <p:cNvPr id="3830" name="Google Shape;3830;p76"/>
          <p:cNvGrpSpPr/>
          <p:nvPr/>
        </p:nvGrpSpPr>
        <p:grpSpPr>
          <a:xfrm rot="10800000">
            <a:off x="4924724" y="645210"/>
            <a:ext cx="391901" cy="391182"/>
            <a:chOff x="2241626" y="1990737"/>
            <a:chExt cx="374989" cy="374337"/>
          </a:xfrm>
        </p:grpSpPr>
        <p:sp>
          <p:nvSpPr>
            <p:cNvPr id="3831" name="Google Shape;3831;p76"/>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2" name="Google Shape;3832;p76"/>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3" name="Google Shape;3833;p76"/>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4" name="Google Shape;3834;p76"/>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5" name="Google Shape;3835;p76"/>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6" name="Google Shape;3836;p76"/>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7" name="Google Shape;3837;p76"/>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8" name="Google Shape;3838;p76"/>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39" name="Google Shape;3839;p76"/>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0" name="Google Shape;3840;p76"/>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1" name="Google Shape;3841;p76"/>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2" name="Google Shape;3842;p76"/>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3" name="Google Shape;3843;p76"/>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4" name="Google Shape;3844;p76"/>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5" name="Google Shape;3845;p76"/>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6" name="Google Shape;3846;p76"/>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7" name="Google Shape;3847;p76"/>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8" name="Google Shape;3848;p76"/>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49" name="Google Shape;3849;p76"/>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0" name="Google Shape;3850;p76"/>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851" name="Google Shape;3851;p76"/>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FINDINGS </a:t>
            </a:r>
            <a:endParaRPr sz="2300"/>
          </a:p>
        </p:txBody>
      </p:sp>
      <p:grpSp>
        <p:nvGrpSpPr>
          <p:cNvPr id="3852" name="Google Shape;3852;p76"/>
          <p:cNvGrpSpPr/>
          <p:nvPr/>
        </p:nvGrpSpPr>
        <p:grpSpPr>
          <a:xfrm rot="-5400000">
            <a:off x="3035803" y="645213"/>
            <a:ext cx="391901" cy="391182"/>
            <a:chOff x="2241626" y="1990737"/>
            <a:chExt cx="374989" cy="374337"/>
          </a:xfrm>
        </p:grpSpPr>
        <p:sp>
          <p:nvSpPr>
            <p:cNvPr id="3853" name="Google Shape;3853;p76"/>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4" name="Google Shape;3854;p76"/>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5" name="Google Shape;3855;p76"/>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6" name="Google Shape;3856;p76"/>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7" name="Google Shape;3857;p76"/>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8" name="Google Shape;3858;p76"/>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59" name="Google Shape;3859;p76"/>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0" name="Google Shape;3860;p76"/>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1" name="Google Shape;3861;p76"/>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2" name="Google Shape;3862;p76"/>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3" name="Google Shape;3863;p76"/>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4" name="Google Shape;3864;p76"/>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5" name="Google Shape;3865;p76"/>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6" name="Google Shape;3866;p76"/>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7" name="Google Shape;3867;p76"/>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8" name="Google Shape;3868;p76"/>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69" name="Google Shape;3869;p76"/>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70" name="Google Shape;3870;p76"/>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71" name="Google Shape;3871;p76"/>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72" name="Google Shape;3872;p76"/>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873" name="Google Shape;3873;p76"/>
          <p:cNvSpPr txBox="1">
            <a:spLocks noGrp="1"/>
          </p:cNvSpPr>
          <p:nvPr>
            <p:ph type="subTitle" idx="2"/>
          </p:nvPr>
        </p:nvSpPr>
        <p:spPr>
          <a:xfrm>
            <a:off x="1936375" y="1148963"/>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600"/>
              <a:t>People can make emotional connections between new pieces of art and those which they have already observed.</a:t>
            </a:r>
            <a:endParaRPr sz="1900"/>
          </a:p>
        </p:txBody>
      </p:sp>
      <p:sp>
        <p:nvSpPr>
          <p:cNvPr id="3874" name="Google Shape;3874;p76"/>
          <p:cNvSpPr txBox="1"/>
          <p:nvPr/>
        </p:nvSpPr>
        <p:spPr>
          <a:xfrm>
            <a:off x="1541425" y="1951975"/>
            <a:ext cx="5908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700" i="1"/>
              <a:t>What do you feel, emotionally, when you look at this painting?</a:t>
            </a:r>
            <a:endParaRPr sz="1700" i="1"/>
          </a:p>
          <a:p>
            <a:pPr marL="0" lvl="0" indent="0" algn="l" rtl="0">
              <a:spcBef>
                <a:spcPts val="0"/>
              </a:spcBef>
              <a:spcAft>
                <a:spcPts val="0"/>
              </a:spcAft>
              <a:buNone/>
            </a:pPr>
            <a:r>
              <a:rPr lang="es-419"/>
              <a:t>: Pleasant, pretty cool, serene, gorgeous, creative, LOOKS NICE</a:t>
            </a:r>
            <a:endParaRPr/>
          </a:p>
        </p:txBody>
      </p:sp>
      <p:sp>
        <p:nvSpPr>
          <p:cNvPr id="3875" name="Google Shape;3875;p76"/>
          <p:cNvSpPr txBox="1"/>
          <p:nvPr/>
        </p:nvSpPr>
        <p:spPr>
          <a:xfrm>
            <a:off x="1541425" y="3054250"/>
            <a:ext cx="59082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i="1"/>
              <a:t>Does this remind you of any other art pieces?</a:t>
            </a:r>
            <a:endParaRPr i="1"/>
          </a:p>
          <a:p>
            <a:pPr marL="0" lvl="0" indent="0" algn="l" rtl="0">
              <a:spcBef>
                <a:spcPts val="0"/>
              </a:spcBef>
              <a:spcAft>
                <a:spcPts val="0"/>
              </a:spcAft>
              <a:buNone/>
            </a:pPr>
            <a:r>
              <a:rPr lang="es-419"/>
              <a:t>: </a:t>
            </a:r>
            <a:r>
              <a:rPr lang="es-419" sz="2900"/>
              <a:t>NO</a:t>
            </a:r>
            <a:endParaRPr sz="2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9"/>
        <p:cNvGrpSpPr/>
        <p:nvPr/>
      </p:nvGrpSpPr>
      <p:grpSpPr>
        <a:xfrm>
          <a:off x="0" y="0"/>
          <a:ext cx="0" cy="0"/>
          <a:chOff x="0" y="0"/>
          <a:chExt cx="0" cy="0"/>
        </a:xfrm>
      </p:grpSpPr>
      <p:grpSp>
        <p:nvGrpSpPr>
          <p:cNvPr id="3880" name="Google Shape;3880;p77"/>
          <p:cNvGrpSpPr/>
          <p:nvPr/>
        </p:nvGrpSpPr>
        <p:grpSpPr>
          <a:xfrm rot="10800000">
            <a:off x="4924724" y="645210"/>
            <a:ext cx="391901" cy="391182"/>
            <a:chOff x="2241626" y="1990737"/>
            <a:chExt cx="374989" cy="374337"/>
          </a:xfrm>
        </p:grpSpPr>
        <p:sp>
          <p:nvSpPr>
            <p:cNvPr id="3881" name="Google Shape;3881;p77"/>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2" name="Google Shape;3882;p77"/>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3" name="Google Shape;3883;p77"/>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4" name="Google Shape;3884;p77"/>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5" name="Google Shape;3885;p77"/>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6" name="Google Shape;3886;p77"/>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7" name="Google Shape;3887;p77"/>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8" name="Google Shape;3888;p77"/>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89" name="Google Shape;3889;p77"/>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0" name="Google Shape;3890;p77"/>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1" name="Google Shape;3891;p77"/>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2" name="Google Shape;3892;p77"/>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3" name="Google Shape;3893;p77"/>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4" name="Google Shape;3894;p77"/>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5" name="Google Shape;3895;p77"/>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6" name="Google Shape;3896;p77"/>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7" name="Google Shape;3897;p77"/>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8" name="Google Shape;3898;p77"/>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99" name="Google Shape;3899;p77"/>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0" name="Google Shape;3900;p77"/>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901" name="Google Shape;3901;p77"/>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REsults </a:t>
            </a:r>
            <a:endParaRPr sz="2300"/>
          </a:p>
        </p:txBody>
      </p:sp>
      <p:grpSp>
        <p:nvGrpSpPr>
          <p:cNvPr id="3902" name="Google Shape;3902;p77"/>
          <p:cNvGrpSpPr/>
          <p:nvPr/>
        </p:nvGrpSpPr>
        <p:grpSpPr>
          <a:xfrm rot="-5400000">
            <a:off x="3035803" y="645213"/>
            <a:ext cx="391901" cy="391182"/>
            <a:chOff x="2241626" y="1990737"/>
            <a:chExt cx="374989" cy="374337"/>
          </a:xfrm>
        </p:grpSpPr>
        <p:sp>
          <p:nvSpPr>
            <p:cNvPr id="3903" name="Google Shape;3903;p77"/>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4" name="Google Shape;3904;p77"/>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5" name="Google Shape;3905;p77"/>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6" name="Google Shape;3906;p77"/>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7" name="Google Shape;3907;p77"/>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8" name="Google Shape;3908;p77"/>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09" name="Google Shape;3909;p77"/>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0" name="Google Shape;3910;p77"/>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1" name="Google Shape;3911;p77"/>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2" name="Google Shape;3912;p77"/>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3" name="Google Shape;3913;p77"/>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4" name="Google Shape;3914;p77"/>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5" name="Google Shape;3915;p77"/>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6" name="Google Shape;3916;p77"/>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7" name="Google Shape;3917;p77"/>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8" name="Google Shape;3918;p77"/>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19" name="Google Shape;3919;p77"/>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20" name="Google Shape;3920;p77"/>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21" name="Google Shape;3921;p77"/>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22" name="Google Shape;3922;p77"/>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923" name="Google Shape;3923;p77"/>
          <p:cNvSpPr txBox="1"/>
          <p:nvPr/>
        </p:nvSpPr>
        <p:spPr>
          <a:xfrm>
            <a:off x="1936375" y="1329975"/>
            <a:ext cx="5672100" cy="29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500">
                <a:latin typeface="Titillium Web"/>
                <a:ea typeface="Titillium Web"/>
                <a:cs typeface="Titillium Web"/>
                <a:sym typeface="Titillium Web"/>
              </a:rPr>
              <a:t>Things that worked: </a:t>
            </a: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Happy to give their interpretation of what they see in art.</a:t>
            </a:r>
            <a:endParaRPr sz="1500">
              <a:latin typeface="Titillium Web"/>
              <a:ea typeface="Titillium Web"/>
              <a:cs typeface="Titillium Web"/>
              <a:sym typeface="Titillium Web"/>
            </a:endParaRPr>
          </a:p>
          <a:p>
            <a:pPr marL="0" lvl="0" indent="0" algn="l" rtl="0">
              <a:spcBef>
                <a:spcPts val="0"/>
              </a:spcBef>
              <a:spcAft>
                <a:spcPts val="0"/>
              </a:spcAft>
              <a:buNone/>
            </a:pP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Things that didn’t work:</a:t>
            </a: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Cannot make connection between a new art and previous arts.</a:t>
            </a:r>
            <a:endParaRPr sz="1500">
              <a:latin typeface="Titillium Web"/>
              <a:ea typeface="Titillium Web"/>
              <a:cs typeface="Titillium Web"/>
              <a:sym typeface="Titillium Web"/>
            </a:endParaRPr>
          </a:p>
          <a:p>
            <a:pPr marL="0" lvl="0" indent="0" algn="l" rtl="0">
              <a:spcBef>
                <a:spcPts val="0"/>
              </a:spcBef>
              <a:spcAft>
                <a:spcPts val="0"/>
              </a:spcAft>
              <a:buNone/>
            </a:pP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Surprises:</a:t>
            </a: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The variety of interpretations the painting got. </a:t>
            </a:r>
            <a:endParaRPr sz="1500">
              <a:latin typeface="Titillium Web"/>
              <a:ea typeface="Titillium Web"/>
              <a:cs typeface="Titillium Web"/>
              <a:sym typeface="Titillium Web"/>
            </a:endParaRPr>
          </a:p>
          <a:p>
            <a:pPr marL="0" lvl="0" indent="0" algn="l" rtl="0">
              <a:spcBef>
                <a:spcPts val="0"/>
              </a:spcBef>
              <a:spcAft>
                <a:spcPts val="0"/>
              </a:spcAft>
              <a:buNone/>
            </a:pP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New Findings:</a:t>
            </a:r>
            <a:endParaRPr sz="1500">
              <a:latin typeface="Titillium Web"/>
              <a:ea typeface="Titillium Web"/>
              <a:cs typeface="Titillium Web"/>
              <a:sym typeface="Titillium Web"/>
            </a:endParaRPr>
          </a:p>
          <a:p>
            <a:pPr marL="0" lvl="0" indent="0" algn="l" rtl="0">
              <a:spcBef>
                <a:spcPts val="0"/>
              </a:spcBef>
              <a:spcAft>
                <a:spcPts val="0"/>
              </a:spcAft>
              <a:buNone/>
            </a:pPr>
            <a:r>
              <a:rPr lang="es-419" sz="1500">
                <a:latin typeface="Titillium Web"/>
                <a:ea typeface="Titillium Web"/>
                <a:cs typeface="Titillium Web"/>
                <a:sym typeface="Titillium Web"/>
              </a:rPr>
              <a:t>People seem to enjoy interpreting art. </a:t>
            </a:r>
            <a:endParaRPr sz="15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grpSp>
        <p:nvGrpSpPr>
          <p:cNvPr id="3928" name="Google Shape;3928;p78"/>
          <p:cNvGrpSpPr/>
          <p:nvPr/>
        </p:nvGrpSpPr>
        <p:grpSpPr>
          <a:xfrm rot="10800000">
            <a:off x="4924724" y="645210"/>
            <a:ext cx="391901" cy="391182"/>
            <a:chOff x="2241626" y="1990737"/>
            <a:chExt cx="374989" cy="374337"/>
          </a:xfrm>
        </p:grpSpPr>
        <p:sp>
          <p:nvSpPr>
            <p:cNvPr id="3929" name="Google Shape;3929;p78"/>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0" name="Google Shape;3930;p78"/>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1" name="Google Shape;3931;p78"/>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2" name="Google Shape;3932;p78"/>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3" name="Google Shape;3933;p78"/>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4" name="Google Shape;3934;p78"/>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5" name="Google Shape;3935;p78"/>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6" name="Google Shape;3936;p78"/>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7" name="Google Shape;3937;p78"/>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8" name="Google Shape;3938;p78"/>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9" name="Google Shape;3939;p78"/>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0" name="Google Shape;3940;p78"/>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1" name="Google Shape;3941;p78"/>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2" name="Google Shape;3942;p78"/>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3" name="Google Shape;3943;p78"/>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4" name="Google Shape;3944;p78"/>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5" name="Google Shape;3945;p78"/>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6" name="Google Shape;3946;p78"/>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7" name="Google Shape;3947;p78"/>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8" name="Google Shape;3948;p78"/>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949" name="Google Shape;3949;p78"/>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REsults </a:t>
            </a:r>
            <a:endParaRPr sz="2300"/>
          </a:p>
        </p:txBody>
      </p:sp>
      <p:grpSp>
        <p:nvGrpSpPr>
          <p:cNvPr id="3950" name="Google Shape;3950;p78"/>
          <p:cNvGrpSpPr/>
          <p:nvPr/>
        </p:nvGrpSpPr>
        <p:grpSpPr>
          <a:xfrm rot="-5400000">
            <a:off x="3035803" y="645213"/>
            <a:ext cx="391901" cy="391182"/>
            <a:chOff x="2241626" y="1990737"/>
            <a:chExt cx="374989" cy="374337"/>
          </a:xfrm>
        </p:grpSpPr>
        <p:sp>
          <p:nvSpPr>
            <p:cNvPr id="3951" name="Google Shape;3951;p78"/>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2" name="Google Shape;3952;p78"/>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3" name="Google Shape;3953;p78"/>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4" name="Google Shape;3954;p78"/>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5" name="Google Shape;3955;p78"/>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6" name="Google Shape;3956;p78"/>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7" name="Google Shape;3957;p78"/>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8" name="Google Shape;3958;p78"/>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9" name="Google Shape;3959;p78"/>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0" name="Google Shape;3960;p78"/>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1" name="Google Shape;3961;p78"/>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2" name="Google Shape;3962;p78"/>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3" name="Google Shape;3963;p78"/>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4" name="Google Shape;3964;p78"/>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5" name="Google Shape;3965;p78"/>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6" name="Google Shape;3966;p78"/>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7" name="Google Shape;3967;p78"/>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8" name="Google Shape;3968;p78"/>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69" name="Google Shape;3969;p78"/>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70" name="Google Shape;3970;p78"/>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971" name="Google Shape;3971;p78"/>
          <p:cNvSpPr txBox="1"/>
          <p:nvPr/>
        </p:nvSpPr>
        <p:spPr>
          <a:xfrm>
            <a:off x="1936375" y="1329975"/>
            <a:ext cx="5672100" cy="232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500">
                <a:latin typeface="Titillium Web"/>
                <a:ea typeface="Titillium Web"/>
                <a:cs typeface="Titillium Web"/>
                <a:sym typeface="Titillium Web"/>
              </a:rPr>
              <a:t>Moving forward:</a:t>
            </a:r>
            <a:endParaRPr sz="1500">
              <a:latin typeface="Titillium Web"/>
              <a:ea typeface="Titillium Web"/>
              <a:cs typeface="Titillium Web"/>
              <a:sym typeface="Titillium Web"/>
            </a:endParaRPr>
          </a:p>
          <a:p>
            <a:pPr marL="0" lvl="0" indent="0" algn="l" rtl="0">
              <a:spcBef>
                <a:spcPts val="0"/>
              </a:spcBef>
              <a:spcAft>
                <a:spcPts val="0"/>
              </a:spcAft>
              <a:buNone/>
            </a:pPr>
            <a:endParaRPr sz="1500">
              <a:latin typeface="Titillium Web"/>
              <a:ea typeface="Titillium Web"/>
              <a:cs typeface="Titillium Web"/>
              <a:sym typeface="Titillium Web"/>
            </a:endParaRPr>
          </a:p>
          <a:p>
            <a:pPr marL="0" lvl="0" indent="0" algn="l" rtl="0">
              <a:spcBef>
                <a:spcPts val="0"/>
              </a:spcBef>
              <a:spcAft>
                <a:spcPts val="0"/>
              </a:spcAft>
              <a:buNone/>
            </a:pPr>
            <a:r>
              <a:rPr lang="es-419" sz="1900">
                <a:latin typeface="Titillium Web"/>
                <a:ea typeface="Titillium Web"/>
                <a:cs typeface="Titillium Web"/>
                <a:sym typeface="Titillium Web"/>
              </a:rPr>
              <a:t>Maybe people find it difficult to connect the two arts together BECAUSE they don’t have the tools for it.</a:t>
            </a:r>
            <a:endParaRPr sz="1900">
              <a:latin typeface="Titillium Web"/>
              <a:ea typeface="Titillium Web"/>
              <a:cs typeface="Titillium Web"/>
              <a:sym typeface="Titillium Web"/>
            </a:endParaRPr>
          </a:p>
          <a:p>
            <a:pPr marL="0" lvl="0" indent="0" algn="l" rtl="0">
              <a:spcBef>
                <a:spcPts val="0"/>
              </a:spcBef>
              <a:spcAft>
                <a:spcPts val="0"/>
              </a:spcAft>
              <a:buNone/>
            </a:pPr>
            <a:endParaRPr sz="1900">
              <a:latin typeface="Titillium Web"/>
              <a:ea typeface="Titillium Web"/>
              <a:cs typeface="Titillium Web"/>
              <a:sym typeface="Titillium Web"/>
            </a:endParaRPr>
          </a:p>
          <a:p>
            <a:pPr marL="0" lvl="0" indent="0" algn="l" rtl="0">
              <a:spcBef>
                <a:spcPts val="0"/>
              </a:spcBef>
              <a:spcAft>
                <a:spcPts val="0"/>
              </a:spcAft>
              <a:buNone/>
            </a:pPr>
            <a:r>
              <a:rPr lang="es-419" sz="1900">
                <a:latin typeface="Titillium Web"/>
                <a:ea typeface="Titillium Web"/>
                <a:cs typeface="Titillium Web"/>
                <a:sym typeface="Titillium Web"/>
              </a:rPr>
              <a:t>Perhaps our product could provide them with answers!</a:t>
            </a:r>
            <a:endParaRPr sz="19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5"/>
        <p:cNvGrpSpPr/>
        <p:nvPr/>
      </p:nvGrpSpPr>
      <p:grpSpPr>
        <a:xfrm>
          <a:off x="0" y="0"/>
          <a:ext cx="0" cy="0"/>
          <a:chOff x="0" y="0"/>
          <a:chExt cx="0" cy="0"/>
        </a:xfrm>
      </p:grpSpPr>
      <p:sp>
        <p:nvSpPr>
          <p:cNvPr id="3986" name="Google Shape;3986;p80"/>
          <p:cNvSpPr txBox="1">
            <a:spLocks noGrp="1"/>
          </p:cNvSpPr>
          <p:nvPr>
            <p:ph type="subTitle" idx="2"/>
          </p:nvPr>
        </p:nvSpPr>
        <p:spPr>
          <a:xfrm>
            <a:off x="2376725" y="2980088"/>
            <a:ext cx="51183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800"/>
              <a:t>People are willing to move short distances to discover AR art.</a:t>
            </a:r>
            <a:endParaRPr sz="1800"/>
          </a:p>
        </p:txBody>
      </p:sp>
      <p:sp>
        <p:nvSpPr>
          <p:cNvPr id="3987" name="Google Shape;3987;p80"/>
          <p:cNvSpPr txBox="1">
            <a:spLocks noGrp="1"/>
          </p:cNvSpPr>
          <p:nvPr>
            <p:ph type="subTitle" idx="2"/>
          </p:nvPr>
        </p:nvSpPr>
        <p:spPr>
          <a:xfrm>
            <a:off x="2734550" y="1523875"/>
            <a:ext cx="4469100" cy="538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1300" b="1">
                <a:solidFill>
                  <a:srgbClr val="000000"/>
                </a:solidFill>
              </a:rPr>
              <a:t>Location-based AR app, where AR art is displayed at certain locations for people to discover and interact with.</a:t>
            </a:r>
            <a:endParaRPr sz="1600"/>
          </a:p>
        </p:txBody>
      </p:sp>
      <p:grpSp>
        <p:nvGrpSpPr>
          <p:cNvPr id="3988" name="Google Shape;3988;p80"/>
          <p:cNvGrpSpPr/>
          <p:nvPr/>
        </p:nvGrpSpPr>
        <p:grpSpPr>
          <a:xfrm>
            <a:off x="1466325" y="2820279"/>
            <a:ext cx="1067142" cy="858119"/>
            <a:chOff x="2230539" y="1479820"/>
            <a:chExt cx="392722" cy="315798"/>
          </a:xfrm>
        </p:grpSpPr>
        <p:sp>
          <p:nvSpPr>
            <p:cNvPr id="3989" name="Google Shape;3989;p80"/>
            <p:cNvSpPr/>
            <p:nvPr/>
          </p:nvSpPr>
          <p:spPr>
            <a:xfrm>
              <a:off x="2396186" y="1595190"/>
              <a:ext cx="60681" cy="60650"/>
            </a:xfrm>
            <a:custGeom>
              <a:avLst/>
              <a:gdLst/>
              <a:ahLst/>
              <a:cxnLst/>
              <a:rect l="l" t="t" r="r" b="b"/>
              <a:pathLst>
                <a:path w="1954" h="1953" extrusionOk="0">
                  <a:moveTo>
                    <a:pt x="977" y="0"/>
                  </a:moveTo>
                  <a:cubicBezTo>
                    <a:pt x="453" y="0"/>
                    <a:pt x="1" y="453"/>
                    <a:pt x="1" y="976"/>
                  </a:cubicBezTo>
                  <a:cubicBezTo>
                    <a:pt x="1" y="1500"/>
                    <a:pt x="453" y="1953"/>
                    <a:pt x="977" y="1953"/>
                  </a:cubicBezTo>
                  <a:cubicBezTo>
                    <a:pt x="1501" y="1953"/>
                    <a:pt x="1954" y="1500"/>
                    <a:pt x="1954" y="976"/>
                  </a:cubicBezTo>
                  <a:cubicBezTo>
                    <a:pt x="1954" y="905"/>
                    <a:pt x="1930" y="810"/>
                    <a:pt x="1906" y="738"/>
                  </a:cubicBezTo>
                  <a:cubicBezTo>
                    <a:pt x="1885" y="656"/>
                    <a:pt x="1811" y="591"/>
                    <a:pt x="1729" y="591"/>
                  </a:cubicBezTo>
                  <a:cubicBezTo>
                    <a:pt x="1717" y="591"/>
                    <a:pt x="1704" y="592"/>
                    <a:pt x="1692" y="595"/>
                  </a:cubicBezTo>
                  <a:cubicBezTo>
                    <a:pt x="1596" y="619"/>
                    <a:pt x="1525" y="738"/>
                    <a:pt x="1573" y="834"/>
                  </a:cubicBezTo>
                  <a:cubicBezTo>
                    <a:pt x="1573" y="881"/>
                    <a:pt x="1573" y="929"/>
                    <a:pt x="1573" y="976"/>
                  </a:cubicBezTo>
                  <a:cubicBezTo>
                    <a:pt x="1573" y="1310"/>
                    <a:pt x="1311" y="1572"/>
                    <a:pt x="977" y="1572"/>
                  </a:cubicBezTo>
                  <a:cubicBezTo>
                    <a:pt x="644" y="1572"/>
                    <a:pt x="382" y="1310"/>
                    <a:pt x="382" y="976"/>
                  </a:cubicBezTo>
                  <a:cubicBezTo>
                    <a:pt x="382" y="643"/>
                    <a:pt x="644" y="381"/>
                    <a:pt x="977" y="381"/>
                  </a:cubicBezTo>
                  <a:lnTo>
                    <a:pt x="1120" y="381"/>
                  </a:lnTo>
                  <a:cubicBezTo>
                    <a:pt x="1141" y="385"/>
                    <a:pt x="1160" y="387"/>
                    <a:pt x="1179" y="387"/>
                  </a:cubicBezTo>
                  <a:cubicBezTo>
                    <a:pt x="1270" y="387"/>
                    <a:pt x="1339" y="341"/>
                    <a:pt x="1358" y="262"/>
                  </a:cubicBezTo>
                  <a:cubicBezTo>
                    <a:pt x="1382" y="167"/>
                    <a:pt x="1311" y="72"/>
                    <a:pt x="1215" y="48"/>
                  </a:cubicBezTo>
                  <a:cubicBezTo>
                    <a:pt x="1144" y="24"/>
                    <a:pt x="1072"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0" name="Google Shape;3990;p80"/>
            <p:cNvSpPr/>
            <p:nvPr/>
          </p:nvSpPr>
          <p:spPr>
            <a:xfrm>
              <a:off x="2230539" y="1534539"/>
              <a:ext cx="392722" cy="206360"/>
            </a:xfrm>
            <a:custGeom>
              <a:avLst/>
              <a:gdLst/>
              <a:ahLst/>
              <a:cxnLst/>
              <a:rect l="l" t="t" r="r" b="b"/>
              <a:pathLst>
                <a:path w="12646" h="6645" extrusionOk="0">
                  <a:moveTo>
                    <a:pt x="6311" y="0"/>
                  </a:moveTo>
                  <a:cubicBezTo>
                    <a:pt x="4620" y="0"/>
                    <a:pt x="2977" y="548"/>
                    <a:pt x="1572" y="1596"/>
                  </a:cubicBezTo>
                  <a:cubicBezTo>
                    <a:pt x="1477" y="1667"/>
                    <a:pt x="1453" y="1786"/>
                    <a:pt x="1525" y="1858"/>
                  </a:cubicBezTo>
                  <a:cubicBezTo>
                    <a:pt x="1555" y="1904"/>
                    <a:pt x="1616" y="1930"/>
                    <a:pt x="1681" y="1930"/>
                  </a:cubicBezTo>
                  <a:cubicBezTo>
                    <a:pt x="1716" y="1930"/>
                    <a:pt x="1753" y="1922"/>
                    <a:pt x="1786" y="1905"/>
                  </a:cubicBezTo>
                  <a:cubicBezTo>
                    <a:pt x="3120" y="905"/>
                    <a:pt x="4692" y="358"/>
                    <a:pt x="6311" y="358"/>
                  </a:cubicBezTo>
                  <a:cubicBezTo>
                    <a:pt x="8455" y="358"/>
                    <a:pt x="10526" y="1310"/>
                    <a:pt x="12074" y="3025"/>
                  </a:cubicBezTo>
                  <a:cubicBezTo>
                    <a:pt x="12241" y="3191"/>
                    <a:pt x="12241" y="3453"/>
                    <a:pt x="12074" y="3620"/>
                  </a:cubicBezTo>
                  <a:cubicBezTo>
                    <a:pt x="10526" y="5335"/>
                    <a:pt x="8478" y="6263"/>
                    <a:pt x="6311" y="6263"/>
                  </a:cubicBezTo>
                  <a:cubicBezTo>
                    <a:pt x="4168" y="6263"/>
                    <a:pt x="2120" y="5335"/>
                    <a:pt x="548" y="3620"/>
                  </a:cubicBezTo>
                  <a:cubicBezTo>
                    <a:pt x="381" y="3453"/>
                    <a:pt x="381" y="3191"/>
                    <a:pt x="548" y="3025"/>
                  </a:cubicBezTo>
                  <a:cubicBezTo>
                    <a:pt x="739" y="2787"/>
                    <a:pt x="953" y="2572"/>
                    <a:pt x="1191" y="2382"/>
                  </a:cubicBezTo>
                  <a:cubicBezTo>
                    <a:pt x="1263" y="2310"/>
                    <a:pt x="1263" y="2191"/>
                    <a:pt x="1191" y="2120"/>
                  </a:cubicBezTo>
                  <a:cubicBezTo>
                    <a:pt x="1167" y="2084"/>
                    <a:pt x="1126" y="2066"/>
                    <a:pt x="1081" y="2066"/>
                  </a:cubicBezTo>
                  <a:cubicBezTo>
                    <a:pt x="1036" y="2066"/>
                    <a:pt x="989" y="2084"/>
                    <a:pt x="953" y="2120"/>
                  </a:cubicBezTo>
                  <a:cubicBezTo>
                    <a:pt x="715" y="2310"/>
                    <a:pt x="477" y="2525"/>
                    <a:pt x="286" y="2763"/>
                  </a:cubicBezTo>
                  <a:cubicBezTo>
                    <a:pt x="0" y="3072"/>
                    <a:pt x="0" y="3572"/>
                    <a:pt x="286" y="3882"/>
                  </a:cubicBezTo>
                  <a:cubicBezTo>
                    <a:pt x="1906" y="5644"/>
                    <a:pt x="4049" y="6645"/>
                    <a:pt x="6311" y="6645"/>
                  </a:cubicBezTo>
                  <a:cubicBezTo>
                    <a:pt x="8574" y="6645"/>
                    <a:pt x="10717" y="5644"/>
                    <a:pt x="12360" y="3882"/>
                  </a:cubicBezTo>
                  <a:cubicBezTo>
                    <a:pt x="12646" y="3572"/>
                    <a:pt x="12646" y="3072"/>
                    <a:pt x="12360" y="2763"/>
                  </a:cubicBezTo>
                  <a:cubicBezTo>
                    <a:pt x="10717" y="977"/>
                    <a:pt x="8574" y="0"/>
                    <a:pt x="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1" name="Google Shape;3991;p80"/>
            <p:cNvSpPr/>
            <p:nvPr/>
          </p:nvSpPr>
          <p:spPr>
            <a:xfrm>
              <a:off x="2420596" y="1479820"/>
              <a:ext cx="11863" cy="35527"/>
            </a:xfrm>
            <a:custGeom>
              <a:avLst/>
              <a:gdLst/>
              <a:ahLst/>
              <a:cxnLst/>
              <a:rect l="l" t="t" r="r" b="b"/>
              <a:pathLst>
                <a:path w="382" h="1144" extrusionOk="0">
                  <a:moveTo>
                    <a:pt x="191" y="0"/>
                  </a:moveTo>
                  <a:cubicBezTo>
                    <a:pt x="96" y="0"/>
                    <a:pt x="1" y="95"/>
                    <a:pt x="1" y="191"/>
                  </a:cubicBezTo>
                  <a:lnTo>
                    <a:pt x="1" y="976"/>
                  </a:lnTo>
                  <a:cubicBezTo>
                    <a:pt x="1" y="1072"/>
                    <a:pt x="96" y="1143"/>
                    <a:pt x="191" y="1143"/>
                  </a:cubicBezTo>
                  <a:cubicBezTo>
                    <a:pt x="286" y="1143"/>
                    <a:pt x="382" y="1072"/>
                    <a:pt x="382" y="976"/>
                  </a:cubicBezTo>
                  <a:lnTo>
                    <a:pt x="382" y="191"/>
                  </a:lnTo>
                  <a:cubicBezTo>
                    <a:pt x="382" y="95"/>
                    <a:pt x="286"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2" name="Google Shape;3992;p80"/>
            <p:cNvSpPr/>
            <p:nvPr/>
          </p:nvSpPr>
          <p:spPr>
            <a:xfrm>
              <a:off x="2346654" y="1498018"/>
              <a:ext cx="19254" cy="23974"/>
            </a:xfrm>
            <a:custGeom>
              <a:avLst/>
              <a:gdLst/>
              <a:ahLst/>
              <a:cxnLst/>
              <a:rect l="l" t="t" r="r" b="b"/>
              <a:pathLst>
                <a:path w="620" h="772" extrusionOk="0">
                  <a:moveTo>
                    <a:pt x="210" y="1"/>
                  </a:moveTo>
                  <a:cubicBezTo>
                    <a:pt x="188" y="1"/>
                    <a:pt x="166" y="4"/>
                    <a:pt x="143" y="9"/>
                  </a:cubicBezTo>
                  <a:cubicBezTo>
                    <a:pt x="48" y="57"/>
                    <a:pt x="0" y="176"/>
                    <a:pt x="48" y="271"/>
                  </a:cubicBezTo>
                  <a:lnTo>
                    <a:pt x="262" y="652"/>
                  </a:lnTo>
                  <a:cubicBezTo>
                    <a:pt x="286" y="724"/>
                    <a:pt x="357" y="771"/>
                    <a:pt x="429" y="771"/>
                  </a:cubicBezTo>
                  <a:cubicBezTo>
                    <a:pt x="453" y="771"/>
                    <a:pt x="477" y="748"/>
                    <a:pt x="500" y="748"/>
                  </a:cubicBezTo>
                  <a:cubicBezTo>
                    <a:pt x="596" y="700"/>
                    <a:pt x="619" y="581"/>
                    <a:pt x="572" y="486"/>
                  </a:cubicBezTo>
                  <a:lnTo>
                    <a:pt x="381" y="105"/>
                  </a:lnTo>
                  <a:cubicBezTo>
                    <a:pt x="345" y="32"/>
                    <a:pt x="281"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3" name="Google Shape;3993;p80"/>
            <p:cNvSpPr/>
            <p:nvPr/>
          </p:nvSpPr>
          <p:spPr>
            <a:xfrm>
              <a:off x="2487178" y="1498298"/>
              <a:ext cx="18509" cy="23695"/>
            </a:xfrm>
            <a:custGeom>
              <a:avLst/>
              <a:gdLst/>
              <a:ahLst/>
              <a:cxnLst/>
              <a:rect l="l" t="t" r="r" b="b"/>
              <a:pathLst>
                <a:path w="596" h="763" extrusionOk="0">
                  <a:moveTo>
                    <a:pt x="383" y="0"/>
                  </a:moveTo>
                  <a:cubicBezTo>
                    <a:pt x="323" y="0"/>
                    <a:pt x="270" y="32"/>
                    <a:pt x="238" y="96"/>
                  </a:cubicBezTo>
                  <a:lnTo>
                    <a:pt x="24" y="500"/>
                  </a:lnTo>
                  <a:cubicBezTo>
                    <a:pt x="0" y="572"/>
                    <a:pt x="24" y="691"/>
                    <a:pt x="119" y="739"/>
                  </a:cubicBezTo>
                  <a:cubicBezTo>
                    <a:pt x="143" y="739"/>
                    <a:pt x="167" y="762"/>
                    <a:pt x="191" y="762"/>
                  </a:cubicBezTo>
                  <a:cubicBezTo>
                    <a:pt x="262" y="762"/>
                    <a:pt x="333" y="715"/>
                    <a:pt x="357" y="643"/>
                  </a:cubicBezTo>
                  <a:lnTo>
                    <a:pt x="572" y="262"/>
                  </a:lnTo>
                  <a:cubicBezTo>
                    <a:pt x="595" y="167"/>
                    <a:pt x="572" y="72"/>
                    <a:pt x="476" y="24"/>
                  </a:cubicBezTo>
                  <a:cubicBezTo>
                    <a:pt x="445" y="8"/>
                    <a:pt x="413"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4" name="Google Shape;3994;p80"/>
            <p:cNvSpPr/>
            <p:nvPr/>
          </p:nvSpPr>
          <p:spPr>
            <a:xfrm>
              <a:off x="2354045" y="1564849"/>
              <a:ext cx="144996" cy="144996"/>
            </a:xfrm>
            <a:custGeom>
              <a:avLst/>
              <a:gdLst/>
              <a:ahLst/>
              <a:cxnLst/>
              <a:rect l="l" t="t" r="r" b="b"/>
              <a:pathLst>
                <a:path w="4669" h="4669" extrusionOk="0">
                  <a:moveTo>
                    <a:pt x="1863" y="3635"/>
                  </a:moveTo>
                  <a:cubicBezTo>
                    <a:pt x="1878" y="3635"/>
                    <a:pt x="1893" y="3638"/>
                    <a:pt x="1906" y="3644"/>
                  </a:cubicBezTo>
                  <a:cubicBezTo>
                    <a:pt x="2048" y="3680"/>
                    <a:pt x="2191" y="3698"/>
                    <a:pt x="2334" y="3698"/>
                  </a:cubicBezTo>
                  <a:cubicBezTo>
                    <a:pt x="2477" y="3698"/>
                    <a:pt x="2620" y="3680"/>
                    <a:pt x="2763" y="3644"/>
                  </a:cubicBezTo>
                  <a:cubicBezTo>
                    <a:pt x="2834" y="3644"/>
                    <a:pt x="2906" y="3644"/>
                    <a:pt x="2953" y="3692"/>
                  </a:cubicBezTo>
                  <a:lnTo>
                    <a:pt x="3358" y="4049"/>
                  </a:lnTo>
                  <a:cubicBezTo>
                    <a:pt x="3049" y="4216"/>
                    <a:pt x="2715" y="4311"/>
                    <a:pt x="2334" y="4311"/>
                  </a:cubicBezTo>
                  <a:cubicBezTo>
                    <a:pt x="1977" y="4311"/>
                    <a:pt x="1620" y="4216"/>
                    <a:pt x="1334" y="4049"/>
                  </a:cubicBezTo>
                  <a:lnTo>
                    <a:pt x="1739" y="3692"/>
                  </a:lnTo>
                  <a:cubicBezTo>
                    <a:pt x="1774" y="3657"/>
                    <a:pt x="1821" y="3635"/>
                    <a:pt x="1863" y="3635"/>
                  </a:cubicBezTo>
                  <a:close/>
                  <a:moveTo>
                    <a:pt x="2334" y="1"/>
                  </a:moveTo>
                  <a:cubicBezTo>
                    <a:pt x="1048" y="1"/>
                    <a:pt x="0" y="1049"/>
                    <a:pt x="0" y="2334"/>
                  </a:cubicBezTo>
                  <a:cubicBezTo>
                    <a:pt x="0" y="3620"/>
                    <a:pt x="1048" y="4668"/>
                    <a:pt x="2334" y="4668"/>
                  </a:cubicBezTo>
                  <a:cubicBezTo>
                    <a:pt x="3620" y="4668"/>
                    <a:pt x="4668" y="3620"/>
                    <a:pt x="4668" y="2334"/>
                  </a:cubicBezTo>
                  <a:cubicBezTo>
                    <a:pt x="4668" y="1882"/>
                    <a:pt x="4549" y="1453"/>
                    <a:pt x="4287" y="1072"/>
                  </a:cubicBezTo>
                  <a:cubicBezTo>
                    <a:pt x="4258" y="1015"/>
                    <a:pt x="4203" y="983"/>
                    <a:pt x="4148" y="983"/>
                  </a:cubicBezTo>
                  <a:cubicBezTo>
                    <a:pt x="4113" y="983"/>
                    <a:pt x="4077" y="997"/>
                    <a:pt x="4049" y="1025"/>
                  </a:cubicBezTo>
                  <a:cubicBezTo>
                    <a:pt x="3954" y="1072"/>
                    <a:pt x="3930" y="1191"/>
                    <a:pt x="3977" y="1263"/>
                  </a:cubicBezTo>
                  <a:cubicBezTo>
                    <a:pt x="4192" y="1596"/>
                    <a:pt x="4311" y="1953"/>
                    <a:pt x="4311" y="2334"/>
                  </a:cubicBezTo>
                  <a:cubicBezTo>
                    <a:pt x="4311" y="2930"/>
                    <a:pt x="4049" y="3454"/>
                    <a:pt x="3644" y="3811"/>
                  </a:cubicBezTo>
                  <a:lnTo>
                    <a:pt x="3168" y="3406"/>
                  </a:lnTo>
                  <a:cubicBezTo>
                    <a:pt x="3079" y="3318"/>
                    <a:pt x="2939" y="3269"/>
                    <a:pt x="2804" y="3269"/>
                  </a:cubicBezTo>
                  <a:cubicBezTo>
                    <a:pt x="2757" y="3269"/>
                    <a:pt x="2711" y="3275"/>
                    <a:pt x="2668" y="3287"/>
                  </a:cubicBezTo>
                  <a:cubicBezTo>
                    <a:pt x="2560" y="3323"/>
                    <a:pt x="2447" y="3341"/>
                    <a:pt x="2334" y="3341"/>
                  </a:cubicBezTo>
                  <a:cubicBezTo>
                    <a:pt x="2221" y="3341"/>
                    <a:pt x="2108" y="3323"/>
                    <a:pt x="2001" y="3287"/>
                  </a:cubicBezTo>
                  <a:cubicBezTo>
                    <a:pt x="1952" y="3275"/>
                    <a:pt x="1902" y="3269"/>
                    <a:pt x="1854" y="3269"/>
                  </a:cubicBezTo>
                  <a:cubicBezTo>
                    <a:pt x="1715" y="3269"/>
                    <a:pt x="1583" y="3318"/>
                    <a:pt x="1477" y="3406"/>
                  </a:cubicBezTo>
                  <a:lnTo>
                    <a:pt x="1024" y="3811"/>
                  </a:lnTo>
                  <a:cubicBezTo>
                    <a:pt x="620" y="3454"/>
                    <a:pt x="358" y="2930"/>
                    <a:pt x="358" y="2334"/>
                  </a:cubicBezTo>
                  <a:cubicBezTo>
                    <a:pt x="358" y="1263"/>
                    <a:pt x="1239" y="382"/>
                    <a:pt x="2334" y="382"/>
                  </a:cubicBezTo>
                  <a:cubicBezTo>
                    <a:pt x="2715" y="382"/>
                    <a:pt x="3096" y="477"/>
                    <a:pt x="3406" y="691"/>
                  </a:cubicBezTo>
                  <a:cubicBezTo>
                    <a:pt x="3440" y="708"/>
                    <a:pt x="3476" y="716"/>
                    <a:pt x="3512" y="716"/>
                  </a:cubicBezTo>
                  <a:cubicBezTo>
                    <a:pt x="3577" y="716"/>
                    <a:pt x="3637" y="690"/>
                    <a:pt x="3668" y="644"/>
                  </a:cubicBezTo>
                  <a:cubicBezTo>
                    <a:pt x="3715" y="548"/>
                    <a:pt x="3692" y="429"/>
                    <a:pt x="3620" y="382"/>
                  </a:cubicBezTo>
                  <a:cubicBezTo>
                    <a:pt x="3239" y="144"/>
                    <a:pt x="2787" y="1"/>
                    <a:pt x="2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5" name="Google Shape;3995;p80"/>
            <p:cNvSpPr/>
            <p:nvPr/>
          </p:nvSpPr>
          <p:spPr>
            <a:xfrm>
              <a:off x="2420596" y="1759346"/>
              <a:ext cx="11863" cy="36272"/>
            </a:xfrm>
            <a:custGeom>
              <a:avLst/>
              <a:gdLst/>
              <a:ahLst/>
              <a:cxnLst/>
              <a:rect l="l" t="t" r="r" b="b"/>
              <a:pathLst>
                <a:path w="382" h="1168" extrusionOk="0">
                  <a:moveTo>
                    <a:pt x="191" y="1"/>
                  </a:moveTo>
                  <a:cubicBezTo>
                    <a:pt x="96" y="1"/>
                    <a:pt x="1" y="96"/>
                    <a:pt x="1" y="191"/>
                  </a:cubicBezTo>
                  <a:lnTo>
                    <a:pt x="1" y="977"/>
                  </a:lnTo>
                  <a:cubicBezTo>
                    <a:pt x="1" y="1073"/>
                    <a:pt x="96" y="1168"/>
                    <a:pt x="191" y="1168"/>
                  </a:cubicBezTo>
                  <a:cubicBezTo>
                    <a:pt x="286" y="1168"/>
                    <a:pt x="382" y="1073"/>
                    <a:pt x="382" y="977"/>
                  </a:cubicBezTo>
                  <a:lnTo>
                    <a:pt x="382" y="191"/>
                  </a:lnTo>
                  <a:cubicBezTo>
                    <a:pt x="382"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6" name="Google Shape;3996;p80"/>
            <p:cNvSpPr/>
            <p:nvPr/>
          </p:nvSpPr>
          <p:spPr>
            <a:xfrm>
              <a:off x="2487178" y="1753570"/>
              <a:ext cx="18509" cy="23571"/>
            </a:xfrm>
            <a:custGeom>
              <a:avLst/>
              <a:gdLst/>
              <a:ahLst/>
              <a:cxnLst/>
              <a:rect l="l" t="t" r="r" b="b"/>
              <a:pathLst>
                <a:path w="596" h="759" extrusionOk="0">
                  <a:moveTo>
                    <a:pt x="202" y="1"/>
                  </a:moveTo>
                  <a:cubicBezTo>
                    <a:pt x="174" y="1"/>
                    <a:pt x="146" y="7"/>
                    <a:pt x="119" y="20"/>
                  </a:cubicBezTo>
                  <a:cubicBezTo>
                    <a:pt x="24" y="68"/>
                    <a:pt x="0" y="163"/>
                    <a:pt x="24" y="258"/>
                  </a:cubicBezTo>
                  <a:lnTo>
                    <a:pt x="238" y="663"/>
                  </a:lnTo>
                  <a:cubicBezTo>
                    <a:pt x="262" y="711"/>
                    <a:pt x="333" y="758"/>
                    <a:pt x="405" y="758"/>
                  </a:cubicBezTo>
                  <a:cubicBezTo>
                    <a:pt x="429" y="758"/>
                    <a:pt x="452" y="758"/>
                    <a:pt x="476" y="735"/>
                  </a:cubicBezTo>
                  <a:cubicBezTo>
                    <a:pt x="572" y="687"/>
                    <a:pt x="595" y="592"/>
                    <a:pt x="572" y="496"/>
                  </a:cubicBezTo>
                  <a:lnTo>
                    <a:pt x="357" y="92"/>
                  </a:lnTo>
                  <a:cubicBezTo>
                    <a:pt x="340" y="40"/>
                    <a:pt x="273"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97" name="Google Shape;3997;p80"/>
            <p:cNvSpPr/>
            <p:nvPr/>
          </p:nvSpPr>
          <p:spPr>
            <a:xfrm>
              <a:off x="2346654" y="1753570"/>
              <a:ext cx="19254" cy="23571"/>
            </a:xfrm>
            <a:custGeom>
              <a:avLst/>
              <a:gdLst/>
              <a:ahLst/>
              <a:cxnLst/>
              <a:rect l="l" t="t" r="r" b="b"/>
              <a:pathLst>
                <a:path w="620" h="759" extrusionOk="0">
                  <a:moveTo>
                    <a:pt x="422" y="1"/>
                  </a:moveTo>
                  <a:cubicBezTo>
                    <a:pt x="356" y="1"/>
                    <a:pt x="297" y="40"/>
                    <a:pt x="262" y="92"/>
                  </a:cubicBezTo>
                  <a:lnTo>
                    <a:pt x="48" y="496"/>
                  </a:lnTo>
                  <a:cubicBezTo>
                    <a:pt x="0" y="592"/>
                    <a:pt x="48" y="687"/>
                    <a:pt x="143" y="735"/>
                  </a:cubicBezTo>
                  <a:cubicBezTo>
                    <a:pt x="167" y="758"/>
                    <a:pt x="191" y="758"/>
                    <a:pt x="215" y="758"/>
                  </a:cubicBezTo>
                  <a:cubicBezTo>
                    <a:pt x="286" y="758"/>
                    <a:pt x="357" y="735"/>
                    <a:pt x="381" y="663"/>
                  </a:cubicBezTo>
                  <a:lnTo>
                    <a:pt x="572" y="258"/>
                  </a:lnTo>
                  <a:cubicBezTo>
                    <a:pt x="619" y="163"/>
                    <a:pt x="596" y="68"/>
                    <a:pt x="500" y="20"/>
                  </a:cubicBezTo>
                  <a:cubicBezTo>
                    <a:pt x="474" y="7"/>
                    <a:pt x="447"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998" name="Google Shape;3998;p80"/>
          <p:cNvGrpSpPr/>
          <p:nvPr/>
        </p:nvGrpSpPr>
        <p:grpSpPr>
          <a:xfrm>
            <a:off x="1488526" y="1410036"/>
            <a:ext cx="1022752" cy="766238"/>
            <a:chOff x="4700654" y="1492677"/>
            <a:chExt cx="378685" cy="283718"/>
          </a:xfrm>
        </p:grpSpPr>
        <p:sp>
          <p:nvSpPr>
            <p:cNvPr id="3999" name="Google Shape;3999;p80"/>
            <p:cNvSpPr/>
            <p:nvPr/>
          </p:nvSpPr>
          <p:spPr>
            <a:xfrm>
              <a:off x="4837482" y="1546371"/>
              <a:ext cx="99873" cy="88041"/>
            </a:xfrm>
            <a:custGeom>
              <a:avLst/>
              <a:gdLst/>
              <a:ahLst/>
              <a:cxnLst/>
              <a:rect l="l" t="t" r="r" b="b"/>
              <a:pathLst>
                <a:path w="3216" h="2835" extrusionOk="0">
                  <a:moveTo>
                    <a:pt x="1691" y="0"/>
                  </a:moveTo>
                  <a:cubicBezTo>
                    <a:pt x="763" y="0"/>
                    <a:pt x="0" y="762"/>
                    <a:pt x="0" y="1691"/>
                  </a:cubicBezTo>
                  <a:cubicBezTo>
                    <a:pt x="0" y="2096"/>
                    <a:pt x="120" y="2453"/>
                    <a:pt x="358" y="2763"/>
                  </a:cubicBezTo>
                  <a:cubicBezTo>
                    <a:pt x="405" y="2810"/>
                    <a:pt x="453" y="2834"/>
                    <a:pt x="501" y="2834"/>
                  </a:cubicBezTo>
                  <a:cubicBezTo>
                    <a:pt x="548" y="2834"/>
                    <a:pt x="572" y="2810"/>
                    <a:pt x="620" y="2787"/>
                  </a:cubicBezTo>
                  <a:cubicBezTo>
                    <a:pt x="691" y="2739"/>
                    <a:pt x="715" y="2620"/>
                    <a:pt x="643" y="2548"/>
                  </a:cubicBezTo>
                  <a:cubicBezTo>
                    <a:pt x="453" y="2310"/>
                    <a:pt x="358" y="2001"/>
                    <a:pt x="358" y="1691"/>
                  </a:cubicBezTo>
                  <a:cubicBezTo>
                    <a:pt x="358" y="953"/>
                    <a:pt x="953" y="358"/>
                    <a:pt x="1691" y="358"/>
                  </a:cubicBezTo>
                  <a:cubicBezTo>
                    <a:pt x="2168" y="358"/>
                    <a:pt x="2620" y="619"/>
                    <a:pt x="2858" y="1024"/>
                  </a:cubicBezTo>
                  <a:cubicBezTo>
                    <a:pt x="2890" y="1088"/>
                    <a:pt x="2953" y="1120"/>
                    <a:pt x="3013" y="1120"/>
                  </a:cubicBezTo>
                  <a:cubicBezTo>
                    <a:pt x="3043" y="1120"/>
                    <a:pt x="3073" y="1112"/>
                    <a:pt x="3096" y="1096"/>
                  </a:cubicBezTo>
                  <a:cubicBezTo>
                    <a:pt x="3192" y="1048"/>
                    <a:pt x="3215" y="929"/>
                    <a:pt x="3168" y="858"/>
                  </a:cubicBezTo>
                  <a:cubicBezTo>
                    <a:pt x="2882" y="310"/>
                    <a:pt x="2310"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00" name="Google Shape;4000;p80"/>
            <p:cNvSpPr/>
            <p:nvPr/>
          </p:nvSpPr>
          <p:spPr>
            <a:xfrm>
              <a:off x="4700654" y="1492677"/>
              <a:ext cx="378685" cy="283718"/>
            </a:xfrm>
            <a:custGeom>
              <a:avLst/>
              <a:gdLst/>
              <a:ahLst/>
              <a:cxnLst/>
              <a:rect l="l" t="t" r="r" b="b"/>
              <a:pathLst>
                <a:path w="12194" h="9136" extrusionOk="0">
                  <a:moveTo>
                    <a:pt x="10289" y="3182"/>
                  </a:moveTo>
                  <a:lnTo>
                    <a:pt x="11289" y="3420"/>
                  </a:lnTo>
                  <a:lnTo>
                    <a:pt x="10289" y="3682"/>
                  </a:lnTo>
                  <a:lnTo>
                    <a:pt x="10289" y="3182"/>
                  </a:lnTo>
                  <a:close/>
                  <a:moveTo>
                    <a:pt x="1453" y="3039"/>
                  </a:moveTo>
                  <a:lnTo>
                    <a:pt x="1834" y="3420"/>
                  </a:lnTo>
                  <a:lnTo>
                    <a:pt x="1453" y="3825"/>
                  </a:lnTo>
                  <a:lnTo>
                    <a:pt x="620" y="3825"/>
                  </a:lnTo>
                  <a:lnTo>
                    <a:pt x="882" y="3563"/>
                  </a:lnTo>
                  <a:cubicBezTo>
                    <a:pt x="953" y="3492"/>
                    <a:pt x="953" y="3373"/>
                    <a:pt x="882" y="3301"/>
                  </a:cubicBezTo>
                  <a:lnTo>
                    <a:pt x="620" y="3039"/>
                  </a:lnTo>
                  <a:close/>
                  <a:moveTo>
                    <a:pt x="6097" y="2849"/>
                  </a:moveTo>
                  <a:cubicBezTo>
                    <a:pt x="6359" y="2849"/>
                    <a:pt x="6597" y="3015"/>
                    <a:pt x="6669" y="3253"/>
                  </a:cubicBezTo>
                  <a:lnTo>
                    <a:pt x="6097" y="3253"/>
                  </a:lnTo>
                  <a:cubicBezTo>
                    <a:pt x="6002" y="3253"/>
                    <a:pt x="5931" y="3325"/>
                    <a:pt x="5931" y="3420"/>
                  </a:cubicBezTo>
                  <a:cubicBezTo>
                    <a:pt x="5931" y="3515"/>
                    <a:pt x="6002" y="3611"/>
                    <a:pt x="6097" y="3611"/>
                  </a:cubicBezTo>
                  <a:lnTo>
                    <a:pt x="6669" y="3611"/>
                  </a:lnTo>
                  <a:cubicBezTo>
                    <a:pt x="6597" y="3849"/>
                    <a:pt x="6359" y="4016"/>
                    <a:pt x="6097" y="4016"/>
                  </a:cubicBezTo>
                  <a:cubicBezTo>
                    <a:pt x="5788" y="4016"/>
                    <a:pt x="5526" y="3754"/>
                    <a:pt x="5526" y="3420"/>
                  </a:cubicBezTo>
                  <a:cubicBezTo>
                    <a:pt x="5526" y="3111"/>
                    <a:pt x="5788" y="2849"/>
                    <a:pt x="6097" y="2849"/>
                  </a:cubicBezTo>
                  <a:close/>
                  <a:moveTo>
                    <a:pt x="6097" y="1301"/>
                  </a:moveTo>
                  <a:cubicBezTo>
                    <a:pt x="7217" y="1301"/>
                    <a:pt x="8122" y="2158"/>
                    <a:pt x="8217" y="3253"/>
                  </a:cubicBezTo>
                  <a:lnTo>
                    <a:pt x="7026" y="3253"/>
                  </a:lnTo>
                  <a:cubicBezTo>
                    <a:pt x="6955" y="2825"/>
                    <a:pt x="6574" y="2491"/>
                    <a:pt x="6097" y="2491"/>
                  </a:cubicBezTo>
                  <a:cubicBezTo>
                    <a:pt x="5573" y="2491"/>
                    <a:pt x="5169" y="2896"/>
                    <a:pt x="5169" y="3420"/>
                  </a:cubicBezTo>
                  <a:cubicBezTo>
                    <a:pt x="5169" y="3944"/>
                    <a:pt x="5573" y="4373"/>
                    <a:pt x="6097" y="4373"/>
                  </a:cubicBezTo>
                  <a:cubicBezTo>
                    <a:pt x="6574" y="4373"/>
                    <a:pt x="6955" y="4039"/>
                    <a:pt x="7026" y="3611"/>
                  </a:cubicBezTo>
                  <a:lnTo>
                    <a:pt x="7431" y="3611"/>
                  </a:lnTo>
                  <a:cubicBezTo>
                    <a:pt x="7359" y="4277"/>
                    <a:pt x="6788" y="4778"/>
                    <a:pt x="6097" y="4778"/>
                  </a:cubicBezTo>
                  <a:cubicBezTo>
                    <a:pt x="5931" y="4778"/>
                    <a:pt x="5764" y="4754"/>
                    <a:pt x="5597" y="4682"/>
                  </a:cubicBezTo>
                  <a:cubicBezTo>
                    <a:pt x="5572" y="4670"/>
                    <a:pt x="5546" y="4664"/>
                    <a:pt x="5522" y="4664"/>
                  </a:cubicBezTo>
                  <a:cubicBezTo>
                    <a:pt x="5454" y="4664"/>
                    <a:pt x="5394" y="4708"/>
                    <a:pt x="5359" y="4778"/>
                  </a:cubicBezTo>
                  <a:cubicBezTo>
                    <a:pt x="5335" y="4873"/>
                    <a:pt x="5383" y="4968"/>
                    <a:pt x="5454" y="5016"/>
                  </a:cubicBezTo>
                  <a:cubicBezTo>
                    <a:pt x="5669" y="5087"/>
                    <a:pt x="5883" y="5135"/>
                    <a:pt x="6097" y="5135"/>
                  </a:cubicBezTo>
                  <a:cubicBezTo>
                    <a:pt x="6978" y="5135"/>
                    <a:pt x="7717" y="4468"/>
                    <a:pt x="7812" y="3611"/>
                  </a:cubicBezTo>
                  <a:lnTo>
                    <a:pt x="8217" y="3611"/>
                  </a:lnTo>
                  <a:cubicBezTo>
                    <a:pt x="8122" y="4682"/>
                    <a:pt x="7217" y="5540"/>
                    <a:pt x="6097" y="5540"/>
                  </a:cubicBezTo>
                  <a:cubicBezTo>
                    <a:pt x="4930" y="5540"/>
                    <a:pt x="3978" y="4587"/>
                    <a:pt x="3978" y="3420"/>
                  </a:cubicBezTo>
                  <a:cubicBezTo>
                    <a:pt x="3978" y="2253"/>
                    <a:pt x="4930" y="1301"/>
                    <a:pt x="6097" y="1301"/>
                  </a:cubicBezTo>
                  <a:close/>
                  <a:moveTo>
                    <a:pt x="6085" y="357"/>
                  </a:moveTo>
                  <a:cubicBezTo>
                    <a:pt x="6821" y="357"/>
                    <a:pt x="7532" y="618"/>
                    <a:pt x="8098" y="1086"/>
                  </a:cubicBezTo>
                  <a:cubicBezTo>
                    <a:pt x="8741" y="1634"/>
                    <a:pt x="9122" y="2420"/>
                    <a:pt x="9169" y="3253"/>
                  </a:cubicBezTo>
                  <a:lnTo>
                    <a:pt x="8574" y="3253"/>
                  </a:lnTo>
                  <a:cubicBezTo>
                    <a:pt x="8479" y="1967"/>
                    <a:pt x="7407" y="967"/>
                    <a:pt x="6097" y="967"/>
                  </a:cubicBezTo>
                  <a:cubicBezTo>
                    <a:pt x="4740" y="967"/>
                    <a:pt x="3644" y="2063"/>
                    <a:pt x="3644" y="3420"/>
                  </a:cubicBezTo>
                  <a:cubicBezTo>
                    <a:pt x="3644" y="4801"/>
                    <a:pt x="4740" y="5897"/>
                    <a:pt x="6097" y="5897"/>
                  </a:cubicBezTo>
                  <a:cubicBezTo>
                    <a:pt x="7407" y="5897"/>
                    <a:pt x="8479" y="4897"/>
                    <a:pt x="8574" y="3611"/>
                  </a:cubicBezTo>
                  <a:lnTo>
                    <a:pt x="9169" y="3611"/>
                  </a:lnTo>
                  <a:cubicBezTo>
                    <a:pt x="9098" y="4682"/>
                    <a:pt x="8503" y="5492"/>
                    <a:pt x="7788" y="6445"/>
                  </a:cubicBezTo>
                  <a:cubicBezTo>
                    <a:pt x="7312" y="7088"/>
                    <a:pt x="6812" y="7754"/>
                    <a:pt x="6455" y="8564"/>
                  </a:cubicBezTo>
                  <a:cubicBezTo>
                    <a:pt x="6383" y="8707"/>
                    <a:pt x="6264" y="8778"/>
                    <a:pt x="6097" y="8778"/>
                  </a:cubicBezTo>
                  <a:cubicBezTo>
                    <a:pt x="5954" y="8778"/>
                    <a:pt x="5812" y="8707"/>
                    <a:pt x="5740" y="8564"/>
                  </a:cubicBezTo>
                  <a:cubicBezTo>
                    <a:pt x="5383" y="7754"/>
                    <a:pt x="4883" y="7088"/>
                    <a:pt x="4406" y="6445"/>
                  </a:cubicBezTo>
                  <a:cubicBezTo>
                    <a:pt x="3668" y="5444"/>
                    <a:pt x="3049" y="4611"/>
                    <a:pt x="3025" y="3444"/>
                  </a:cubicBezTo>
                  <a:cubicBezTo>
                    <a:pt x="3025" y="1920"/>
                    <a:pt x="4097" y="634"/>
                    <a:pt x="5597" y="396"/>
                  </a:cubicBezTo>
                  <a:cubicBezTo>
                    <a:pt x="5760" y="370"/>
                    <a:pt x="5923" y="357"/>
                    <a:pt x="6085" y="357"/>
                  </a:cubicBezTo>
                  <a:close/>
                  <a:moveTo>
                    <a:pt x="6080" y="1"/>
                  </a:moveTo>
                  <a:cubicBezTo>
                    <a:pt x="5903" y="1"/>
                    <a:pt x="5726" y="13"/>
                    <a:pt x="5550" y="39"/>
                  </a:cubicBezTo>
                  <a:cubicBezTo>
                    <a:pt x="3954" y="300"/>
                    <a:pt x="2763" y="1634"/>
                    <a:pt x="2692" y="3253"/>
                  </a:cubicBezTo>
                  <a:lnTo>
                    <a:pt x="2168" y="3253"/>
                  </a:lnTo>
                  <a:lnTo>
                    <a:pt x="1644" y="2730"/>
                  </a:lnTo>
                  <a:cubicBezTo>
                    <a:pt x="1620" y="2706"/>
                    <a:pt x="1573" y="2682"/>
                    <a:pt x="1525" y="2682"/>
                  </a:cubicBezTo>
                  <a:lnTo>
                    <a:pt x="191" y="2682"/>
                  </a:lnTo>
                  <a:cubicBezTo>
                    <a:pt x="120" y="2682"/>
                    <a:pt x="48" y="2730"/>
                    <a:pt x="25" y="2777"/>
                  </a:cubicBezTo>
                  <a:cubicBezTo>
                    <a:pt x="1" y="2849"/>
                    <a:pt x="1" y="2920"/>
                    <a:pt x="72" y="2968"/>
                  </a:cubicBezTo>
                  <a:lnTo>
                    <a:pt x="501" y="3420"/>
                  </a:lnTo>
                  <a:lnTo>
                    <a:pt x="72" y="3873"/>
                  </a:lnTo>
                  <a:cubicBezTo>
                    <a:pt x="1" y="3920"/>
                    <a:pt x="1" y="3992"/>
                    <a:pt x="25" y="4063"/>
                  </a:cubicBezTo>
                  <a:cubicBezTo>
                    <a:pt x="48" y="4135"/>
                    <a:pt x="120" y="4182"/>
                    <a:pt x="191" y="4182"/>
                  </a:cubicBezTo>
                  <a:lnTo>
                    <a:pt x="1525" y="4182"/>
                  </a:lnTo>
                  <a:cubicBezTo>
                    <a:pt x="1573" y="4182"/>
                    <a:pt x="1620" y="4158"/>
                    <a:pt x="1644" y="4111"/>
                  </a:cubicBezTo>
                  <a:lnTo>
                    <a:pt x="2168" y="3611"/>
                  </a:lnTo>
                  <a:lnTo>
                    <a:pt x="2692" y="3611"/>
                  </a:lnTo>
                  <a:cubicBezTo>
                    <a:pt x="2739" y="4801"/>
                    <a:pt x="3406" y="5683"/>
                    <a:pt x="4121" y="6635"/>
                  </a:cubicBezTo>
                  <a:cubicBezTo>
                    <a:pt x="4597" y="7278"/>
                    <a:pt x="5073" y="7921"/>
                    <a:pt x="5430" y="8707"/>
                  </a:cubicBezTo>
                  <a:cubicBezTo>
                    <a:pt x="5550" y="8969"/>
                    <a:pt x="5812" y="9136"/>
                    <a:pt x="6097" y="9136"/>
                  </a:cubicBezTo>
                  <a:cubicBezTo>
                    <a:pt x="6383" y="9136"/>
                    <a:pt x="6645" y="8969"/>
                    <a:pt x="6764" y="8707"/>
                  </a:cubicBezTo>
                  <a:cubicBezTo>
                    <a:pt x="7121" y="7921"/>
                    <a:pt x="7598" y="7278"/>
                    <a:pt x="8074" y="6635"/>
                  </a:cubicBezTo>
                  <a:cubicBezTo>
                    <a:pt x="8788" y="5683"/>
                    <a:pt x="9455" y="4801"/>
                    <a:pt x="9527" y="3611"/>
                  </a:cubicBezTo>
                  <a:lnTo>
                    <a:pt x="9931" y="3611"/>
                  </a:lnTo>
                  <a:lnTo>
                    <a:pt x="9931" y="3896"/>
                  </a:lnTo>
                  <a:cubicBezTo>
                    <a:pt x="9931" y="4000"/>
                    <a:pt x="10022" y="4068"/>
                    <a:pt x="10108" y="4068"/>
                  </a:cubicBezTo>
                  <a:cubicBezTo>
                    <a:pt x="10121" y="4068"/>
                    <a:pt x="10133" y="4066"/>
                    <a:pt x="10146" y="4063"/>
                  </a:cubicBezTo>
                  <a:lnTo>
                    <a:pt x="12075" y="3587"/>
                  </a:lnTo>
                  <a:cubicBezTo>
                    <a:pt x="12146" y="3563"/>
                    <a:pt x="12194" y="3492"/>
                    <a:pt x="12194" y="3420"/>
                  </a:cubicBezTo>
                  <a:cubicBezTo>
                    <a:pt x="12194" y="3349"/>
                    <a:pt x="12146" y="3277"/>
                    <a:pt x="12075" y="3253"/>
                  </a:cubicBezTo>
                  <a:lnTo>
                    <a:pt x="10170" y="2777"/>
                  </a:lnTo>
                  <a:cubicBezTo>
                    <a:pt x="10151" y="2774"/>
                    <a:pt x="10134" y="2773"/>
                    <a:pt x="10118" y="2773"/>
                  </a:cubicBezTo>
                  <a:cubicBezTo>
                    <a:pt x="10009" y="2773"/>
                    <a:pt x="9952" y="2840"/>
                    <a:pt x="9931" y="2944"/>
                  </a:cubicBezTo>
                  <a:lnTo>
                    <a:pt x="9931" y="3253"/>
                  </a:lnTo>
                  <a:lnTo>
                    <a:pt x="9527" y="3253"/>
                  </a:lnTo>
                  <a:cubicBezTo>
                    <a:pt x="9479" y="2301"/>
                    <a:pt x="9050" y="1444"/>
                    <a:pt x="8336" y="824"/>
                  </a:cubicBezTo>
                  <a:cubicBezTo>
                    <a:pt x="7708" y="275"/>
                    <a:pt x="6903" y="1"/>
                    <a:pt x="6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001" name="Google Shape;4001;p80"/>
          <p:cNvSpPr/>
          <p:nvPr/>
        </p:nvSpPr>
        <p:spPr>
          <a:xfrm>
            <a:off x="1805850" y="620150"/>
            <a:ext cx="1882800" cy="415800"/>
          </a:xfrm>
          <a:prstGeom prst="roundRect">
            <a:avLst>
              <a:gd name="adj" fmla="val 16667"/>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0"/>
          <p:cNvSpPr txBox="1">
            <a:spLocks noGrp="1"/>
          </p:cNvSpPr>
          <p:nvPr>
            <p:ph type="ctrTitle" idx="4294967295"/>
          </p:nvPr>
        </p:nvSpPr>
        <p:spPr>
          <a:xfrm>
            <a:off x="2005625" y="552400"/>
            <a:ext cx="1618800" cy="4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Solution #3</a:t>
            </a:r>
            <a:endParaRPr/>
          </a:p>
        </p:txBody>
      </p:sp>
      <p:cxnSp>
        <p:nvCxnSpPr>
          <p:cNvPr id="4003" name="Google Shape;4003;p80"/>
          <p:cNvCxnSpPr/>
          <p:nvPr/>
        </p:nvCxnSpPr>
        <p:spPr>
          <a:xfrm>
            <a:off x="4870775" y="2206988"/>
            <a:ext cx="0" cy="62850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grpSp>
        <p:nvGrpSpPr>
          <p:cNvPr id="4008" name="Google Shape;4008;p81"/>
          <p:cNvGrpSpPr/>
          <p:nvPr/>
        </p:nvGrpSpPr>
        <p:grpSpPr>
          <a:xfrm rot="10800000">
            <a:off x="4924724" y="645210"/>
            <a:ext cx="391901" cy="391182"/>
            <a:chOff x="2241626" y="1990737"/>
            <a:chExt cx="374989" cy="374337"/>
          </a:xfrm>
        </p:grpSpPr>
        <p:sp>
          <p:nvSpPr>
            <p:cNvPr id="4009" name="Google Shape;4009;p81"/>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0" name="Google Shape;4010;p81"/>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1" name="Google Shape;4011;p81"/>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2" name="Google Shape;4012;p81"/>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3" name="Google Shape;4013;p81"/>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4" name="Google Shape;4014;p81"/>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5" name="Google Shape;4015;p81"/>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6" name="Google Shape;4016;p81"/>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7" name="Google Shape;4017;p81"/>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8" name="Google Shape;4018;p81"/>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19" name="Google Shape;4019;p81"/>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0" name="Google Shape;4020;p81"/>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1" name="Google Shape;4021;p81"/>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2" name="Google Shape;4022;p81"/>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3" name="Google Shape;4023;p81"/>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4" name="Google Shape;4024;p81"/>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5" name="Google Shape;4025;p81"/>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6" name="Google Shape;4026;p81"/>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7" name="Google Shape;4027;p81"/>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28" name="Google Shape;4028;p81"/>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029" name="Google Shape;4029;p81"/>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METHODOLOGY </a:t>
            </a:r>
            <a:endParaRPr sz="2300"/>
          </a:p>
        </p:txBody>
      </p:sp>
      <p:sp>
        <p:nvSpPr>
          <p:cNvPr id="4030" name="Google Shape;4030;p81"/>
          <p:cNvSpPr txBox="1">
            <a:spLocks noGrp="1"/>
          </p:cNvSpPr>
          <p:nvPr>
            <p:ph type="subTitle" idx="2"/>
          </p:nvPr>
        </p:nvSpPr>
        <p:spPr>
          <a:xfrm>
            <a:off x="1800675" y="1116475"/>
            <a:ext cx="52452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800"/>
              <a:t>People are willing to move short distances to discover AR art.</a:t>
            </a:r>
            <a:endParaRPr sz="1900"/>
          </a:p>
        </p:txBody>
      </p:sp>
      <p:grpSp>
        <p:nvGrpSpPr>
          <p:cNvPr id="4031" name="Google Shape;4031;p81"/>
          <p:cNvGrpSpPr/>
          <p:nvPr/>
        </p:nvGrpSpPr>
        <p:grpSpPr>
          <a:xfrm rot="-5400000">
            <a:off x="3035803" y="645213"/>
            <a:ext cx="391901" cy="391182"/>
            <a:chOff x="2241626" y="1990737"/>
            <a:chExt cx="374989" cy="374337"/>
          </a:xfrm>
        </p:grpSpPr>
        <p:sp>
          <p:nvSpPr>
            <p:cNvPr id="4032" name="Google Shape;4032;p81"/>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3" name="Google Shape;4033;p81"/>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4" name="Google Shape;4034;p81"/>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5" name="Google Shape;4035;p81"/>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6" name="Google Shape;4036;p81"/>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7" name="Google Shape;4037;p81"/>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8" name="Google Shape;4038;p81"/>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39" name="Google Shape;4039;p81"/>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0" name="Google Shape;4040;p81"/>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1" name="Google Shape;4041;p81"/>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2" name="Google Shape;4042;p81"/>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3" name="Google Shape;4043;p81"/>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4" name="Google Shape;4044;p81"/>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5" name="Google Shape;4045;p81"/>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6" name="Google Shape;4046;p81"/>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7" name="Google Shape;4047;p81"/>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8" name="Google Shape;4048;p81"/>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9" name="Google Shape;4049;p81"/>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50" name="Google Shape;4050;p81"/>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51" name="Google Shape;4051;p81"/>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052" name="Google Shape;4052;p81"/>
          <p:cNvSpPr txBox="1"/>
          <p:nvPr/>
        </p:nvSpPr>
        <p:spPr>
          <a:xfrm>
            <a:off x="2152650" y="1768725"/>
            <a:ext cx="4838700" cy="223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700">
                <a:latin typeface="Titillium Web"/>
                <a:ea typeface="Titillium Web"/>
                <a:cs typeface="Titillium Web"/>
                <a:sym typeface="Titillium Web"/>
              </a:rPr>
              <a:t>Location: Memorial Church</a:t>
            </a: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In-person </a:t>
            </a:r>
            <a:endParaRPr sz="1700">
              <a:latin typeface="Titillium Web"/>
              <a:ea typeface="Titillium Web"/>
              <a:cs typeface="Titillium Web"/>
              <a:sym typeface="Titillium Web"/>
            </a:endParaRPr>
          </a:p>
          <a:p>
            <a:pPr marL="0" lvl="0" indent="0" algn="ctr" rtl="0">
              <a:spcBef>
                <a:spcPts val="0"/>
              </a:spcBef>
              <a:spcAft>
                <a:spcPts val="0"/>
              </a:spcAft>
              <a:buNone/>
            </a:pP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Duration: 25 minutes </a:t>
            </a:r>
            <a:endParaRPr sz="1700">
              <a:latin typeface="Titillium Web"/>
              <a:ea typeface="Titillium Web"/>
              <a:cs typeface="Titillium Web"/>
              <a:sym typeface="Titillium Web"/>
            </a:endParaRPr>
          </a:p>
          <a:p>
            <a:pPr marL="0" lvl="0" indent="0" algn="ctr" rtl="0">
              <a:spcBef>
                <a:spcPts val="0"/>
              </a:spcBef>
              <a:spcAft>
                <a:spcPts val="0"/>
              </a:spcAft>
              <a:buNone/>
            </a:pPr>
            <a:endParaRPr sz="1700">
              <a:latin typeface="Titillium Web"/>
              <a:ea typeface="Titillium Web"/>
              <a:cs typeface="Titillium Web"/>
              <a:sym typeface="Titillium Web"/>
            </a:endParaRPr>
          </a:p>
          <a:p>
            <a:pPr marL="0" lvl="0" indent="0" algn="ctr" rtl="0">
              <a:spcBef>
                <a:spcPts val="0"/>
              </a:spcBef>
              <a:spcAft>
                <a:spcPts val="0"/>
              </a:spcAft>
              <a:buNone/>
            </a:pPr>
            <a:r>
              <a:rPr lang="es-419" sz="1700">
                <a:latin typeface="Titillium Web"/>
                <a:ea typeface="Titillium Web"/>
                <a:cs typeface="Titillium Web"/>
                <a:sym typeface="Titillium Web"/>
              </a:rPr>
              <a:t>Apparatus: Sticky notes + pen + 10 people who threw away the sticky notes </a:t>
            </a:r>
            <a:endParaRPr sz="17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44"/>
          <p:cNvSpPr/>
          <p:nvPr/>
        </p:nvSpPr>
        <p:spPr>
          <a:xfrm>
            <a:off x="2880863" y="1438650"/>
            <a:ext cx="5022900" cy="21111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4"/>
          <p:cNvSpPr/>
          <p:nvPr/>
        </p:nvSpPr>
        <p:spPr>
          <a:xfrm>
            <a:off x="1240225" y="1438650"/>
            <a:ext cx="1376700" cy="1047300"/>
          </a:xfrm>
          <a:prstGeom prst="wedgeRoundRectCallout">
            <a:avLst>
              <a:gd name="adj1" fmla="val -19511"/>
              <a:gd name="adj2" fmla="val 66620"/>
              <a:gd name="adj3" fmla="val 0"/>
            </a:avLst>
          </a:prstGeom>
          <a:solidFill>
            <a:schemeClr val="lt1"/>
          </a:solidFill>
          <a:ln w="9525" cap="flat" cmpd="sng">
            <a:solidFill>
              <a:srgbClr val="595959"/>
            </a:solidFill>
            <a:prstDash val="solid"/>
            <a:round/>
            <a:headEnd type="none" w="sm" len="sm"/>
            <a:tailEnd type="none" w="sm" len="sm"/>
          </a:ln>
          <a:effectLst>
            <a:outerShdw dist="76200" dir="300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9" name="Google Shape;2959;p44"/>
          <p:cNvSpPr txBox="1">
            <a:spLocks noGrp="1"/>
          </p:cNvSpPr>
          <p:nvPr>
            <p:ph type="title"/>
          </p:nvPr>
        </p:nvSpPr>
        <p:spPr>
          <a:xfrm>
            <a:off x="3102863" y="1738875"/>
            <a:ext cx="4578900" cy="7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3420"/>
              <a:t>Additional Needfinding </a:t>
            </a:r>
            <a:endParaRPr sz="3420"/>
          </a:p>
        </p:txBody>
      </p:sp>
      <p:sp>
        <p:nvSpPr>
          <p:cNvPr id="2960" name="Google Shape;2960;p44"/>
          <p:cNvSpPr txBox="1">
            <a:spLocks noGrp="1"/>
          </p:cNvSpPr>
          <p:nvPr>
            <p:ph type="subTitle" idx="1"/>
          </p:nvPr>
        </p:nvSpPr>
        <p:spPr>
          <a:xfrm>
            <a:off x="3102874" y="2567950"/>
            <a:ext cx="5649900" cy="681600"/>
          </a:xfrm>
          <a:prstGeom prst="rect">
            <a:avLst/>
          </a:prstGeom>
        </p:spPr>
        <p:txBody>
          <a:bodyPr spcFirstLastPara="1" wrap="square" lIns="91425" tIns="91425" rIns="91425" bIns="91425" anchor="b" anchorCtr="0">
            <a:noAutofit/>
          </a:bodyPr>
          <a:lstStyle/>
          <a:p>
            <a:pPr marL="0" lvl="0" indent="0" algn="l" rtl="0">
              <a:lnSpc>
                <a:spcPct val="120000"/>
              </a:lnSpc>
              <a:spcBef>
                <a:spcPts val="0"/>
              </a:spcBef>
              <a:spcAft>
                <a:spcPts val="0"/>
              </a:spcAft>
              <a:buNone/>
            </a:pPr>
            <a:r>
              <a:rPr lang="es-419"/>
              <a:t>Feedback from last week: emphasis on</a:t>
            </a:r>
            <a:endParaRPr/>
          </a:p>
          <a:p>
            <a:pPr marL="0" lvl="0" indent="0" algn="l" rtl="0">
              <a:lnSpc>
                <a:spcPct val="120000"/>
              </a:lnSpc>
              <a:spcBef>
                <a:spcPts val="0"/>
              </a:spcBef>
              <a:spcAft>
                <a:spcPts val="0"/>
              </a:spcAft>
              <a:buNone/>
            </a:pPr>
            <a:r>
              <a:rPr lang="es-419" b="1"/>
              <a:t>“average user” &amp; “extreme user”</a:t>
            </a:r>
            <a:endParaRPr b="1"/>
          </a:p>
        </p:txBody>
      </p:sp>
      <p:sp>
        <p:nvSpPr>
          <p:cNvPr id="2961" name="Google Shape;2961;p44"/>
          <p:cNvSpPr txBox="1">
            <a:spLocks noGrp="1"/>
          </p:cNvSpPr>
          <p:nvPr>
            <p:ph type="title" idx="4294967295"/>
          </p:nvPr>
        </p:nvSpPr>
        <p:spPr>
          <a:xfrm>
            <a:off x="1501988" y="1438650"/>
            <a:ext cx="853200" cy="10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5400"/>
              <a:t>01</a:t>
            </a:r>
            <a:endParaRPr sz="5400"/>
          </a:p>
        </p:txBody>
      </p:sp>
      <p:sp>
        <p:nvSpPr>
          <p:cNvPr id="2962" name="Google Shape;2962;p44"/>
          <p:cNvSpPr/>
          <p:nvPr/>
        </p:nvSpPr>
        <p:spPr>
          <a:xfrm>
            <a:off x="2557875" y="3097575"/>
            <a:ext cx="415800" cy="415800"/>
          </a:xfrm>
          <a:prstGeom prst="star4">
            <a:avLst>
              <a:gd name="adj" fmla="val 19794"/>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4"/>
          <p:cNvSpPr/>
          <p:nvPr/>
        </p:nvSpPr>
        <p:spPr>
          <a:xfrm rot="-9203575">
            <a:off x="7506482" y="1570515"/>
            <a:ext cx="182866" cy="182866"/>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4"/>
          <p:cNvSpPr/>
          <p:nvPr/>
        </p:nvSpPr>
        <p:spPr>
          <a:xfrm rot="-9201064">
            <a:off x="7707978" y="1870420"/>
            <a:ext cx="91634" cy="9163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4"/>
          <p:cNvSpPr/>
          <p:nvPr/>
        </p:nvSpPr>
        <p:spPr>
          <a:xfrm>
            <a:off x="7746617" y="1854736"/>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Shape 4056"/>
        <p:cNvGrpSpPr/>
        <p:nvPr/>
      </p:nvGrpSpPr>
      <p:grpSpPr>
        <a:xfrm>
          <a:off x="0" y="0"/>
          <a:ext cx="0" cy="0"/>
          <a:chOff x="0" y="0"/>
          <a:chExt cx="0" cy="0"/>
        </a:xfrm>
      </p:grpSpPr>
      <p:grpSp>
        <p:nvGrpSpPr>
          <p:cNvPr id="4057" name="Google Shape;4057;p82"/>
          <p:cNvGrpSpPr/>
          <p:nvPr/>
        </p:nvGrpSpPr>
        <p:grpSpPr>
          <a:xfrm rot="10800000">
            <a:off x="4924724" y="645210"/>
            <a:ext cx="391901" cy="391182"/>
            <a:chOff x="2241626" y="1990737"/>
            <a:chExt cx="374989" cy="374337"/>
          </a:xfrm>
        </p:grpSpPr>
        <p:sp>
          <p:nvSpPr>
            <p:cNvPr id="4058" name="Google Shape;4058;p82"/>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59" name="Google Shape;4059;p82"/>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0" name="Google Shape;4060;p82"/>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1" name="Google Shape;4061;p82"/>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2" name="Google Shape;4062;p82"/>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3" name="Google Shape;4063;p82"/>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4" name="Google Shape;4064;p82"/>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5" name="Google Shape;4065;p82"/>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6" name="Google Shape;4066;p82"/>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7" name="Google Shape;4067;p82"/>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8" name="Google Shape;4068;p82"/>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69" name="Google Shape;4069;p82"/>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0" name="Google Shape;4070;p82"/>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1" name="Google Shape;4071;p82"/>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2" name="Google Shape;4072;p82"/>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3" name="Google Shape;4073;p82"/>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4" name="Google Shape;4074;p82"/>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5" name="Google Shape;4075;p82"/>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6" name="Google Shape;4076;p82"/>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77" name="Google Shape;4077;p82"/>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sp>
        <p:nvSpPr>
          <p:cNvPr id="4078" name="Google Shape;4078;p82"/>
          <p:cNvSpPr txBox="1">
            <a:spLocks noGrp="1"/>
          </p:cNvSpPr>
          <p:nvPr>
            <p:ph idx="4" type="subTitle"/>
          </p:nvPr>
        </p:nvSpPr>
        <p:spPr>
          <a:xfrm>
            <a:off x="3393475" y="645200"/>
            <a:ext cx="1618800" cy="3912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sz="2300"/>
              <a:t>METHODOLOGY </a:t>
            </a:r>
            <a:endParaRPr sz="2300"/>
          </a:p>
        </p:txBody>
      </p:sp>
      <p:grpSp>
        <p:nvGrpSpPr>
          <p:cNvPr id="4079" name="Google Shape;4079;p82"/>
          <p:cNvGrpSpPr/>
          <p:nvPr/>
        </p:nvGrpSpPr>
        <p:grpSpPr>
          <a:xfrm rot="-5400000">
            <a:off x="3035803" y="645213"/>
            <a:ext cx="391901" cy="391182"/>
            <a:chOff x="2241626" y="1990737"/>
            <a:chExt cx="374989" cy="374337"/>
          </a:xfrm>
        </p:grpSpPr>
        <p:sp>
          <p:nvSpPr>
            <p:cNvPr id="4080" name="Google Shape;4080;p82"/>
            <p:cNvSpPr/>
            <p:nvPr/>
          </p:nvSpPr>
          <p:spPr>
            <a:xfrm>
              <a:off x="2241626" y="1990737"/>
              <a:ext cx="374989" cy="374337"/>
            </a:xfrm>
            <a:custGeom>
              <a:avLst/>
              <a:gdLst/>
              <a:ahLst/>
              <a:cxnLst/>
              <a:rect b="b" l="l" r="r" t="t"/>
              <a:pathLst>
                <a:path extrusionOk="0" h="12054" w="12075">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1" name="Google Shape;4081;p82"/>
            <p:cNvSpPr/>
            <p:nvPr/>
          </p:nvSpPr>
          <p:spPr>
            <a:xfrm>
              <a:off x="2339977" y="2090455"/>
              <a:ext cx="144250" cy="142263"/>
            </a:xfrm>
            <a:custGeom>
              <a:avLst/>
              <a:gdLst/>
              <a:ahLst/>
              <a:cxnLst/>
              <a:rect b="b" l="l" r="r" t="t"/>
              <a:pathLst>
                <a:path extrusionOk="0" h="4581" w="4645">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2" name="Google Shape;4082;p82"/>
            <p:cNvSpPr/>
            <p:nvPr/>
          </p:nvSpPr>
          <p:spPr>
            <a:xfrm>
              <a:off x="2373268" y="2123187"/>
              <a:ext cx="144250" cy="142046"/>
            </a:xfrm>
            <a:custGeom>
              <a:avLst/>
              <a:gdLst/>
              <a:ahLst/>
              <a:cxnLst/>
              <a:rect b="b" l="l" r="r" t="t"/>
              <a:pathLst>
                <a:path extrusionOk="0" h="4574" w="4645">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3" name="Google Shape;4083;p82"/>
            <p:cNvSpPr/>
            <p:nvPr/>
          </p:nvSpPr>
          <p:spPr>
            <a:xfrm>
              <a:off x="2387336" y="2137099"/>
              <a:ext cx="100587" cy="57887"/>
            </a:xfrm>
            <a:custGeom>
              <a:avLst/>
              <a:gdLst/>
              <a:ahLst/>
              <a:cxnLst/>
              <a:rect b="b" l="l" r="r" t="t"/>
              <a:pathLst>
                <a:path extrusionOk="0" h="1864" w="3239">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4" name="Google Shape;4084;p82"/>
            <p:cNvSpPr/>
            <p:nvPr/>
          </p:nvSpPr>
          <p:spPr>
            <a:xfrm>
              <a:off x="2540406" y="2119243"/>
              <a:ext cx="16304" cy="21770"/>
            </a:xfrm>
            <a:custGeom>
              <a:avLst/>
              <a:gdLst/>
              <a:ahLst/>
              <a:cxnLst/>
              <a:rect b="b" l="l" r="r" t="t"/>
              <a:pathLst>
                <a:path extrusionOk="0" h="701" w="525">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5" name="Google Shape;4085;p82"/>
            <p:cNvSpPr/>
            <p:nvPr/>
          </p:nvSpPr>
          <p:spPr>
            <a:xfrm>
              <a:off x="2448700" y="2292374"/>
              <a:ext cx="33322" cy="17236"/>
            </a:xfrm>
            <a:custGeom>
              <a:avLst/>
              <a:gdLst/>
              <a:ahLst/>
              <a:cxnLst/>
              <a:rect b="b" l="l" r="r" t="t"/>
              <a:pathLst>
                <a:path extrusionOk="0" h="555" w="1073">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6" name="Google Shape;4086;p82"/>
            <p:cNvSpPr/>
            <p:nvPr/>
          </p:nvSpPr>
          <p:spPr>
            <a:xfrm>
              <a:off x="2405068" y="2299983"/>
              <a:ext cx="33322" cy="12577"/>
            </a:xfrm>
            <a:custGeom>
              <a:avLst/>
              <a:gdLst/>
              <a:ahLst/>
              <a:cxnLst/>
              <a:rect b="b" l="l" r="r" t="t"/>
              <a:pathLst>
                <a:path extrusionOk="0" h="405" w="1073">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7" name="Google Shape;4087;p82"/>
            <p:cNvSpPr/>
            <p:nvPr/>
          </p:nvSpPr>
          <p:spPr>
            <a:xfrm>
              <a:off x="2489382" y="2269797"/>
              <a:ext cx="30341" cy="24285"/>
            </a:xfrm>
            <a:custGeom>
              <a:avLst/>
              <a:gdLst/>
              <a:ahLst/>
              <a:cxnLst/>
              <a:rect b="b" l="l" r="r" t="t"/>
              <a:pathLst>
                <a:path extrusionOk="0" h="782" w="977">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8" name="Google Shape;4088;p82"/>
            <p:cNvSpPr/>
            <p:nvPr/>
          </p:nvSpPr>
          <p:spPr>
            <a:xfrm>
              <a:off x="2550033" y="2151167"/>
              <a:ext cx="13323" cy="32732"/>
            </a:xfrm>
            <a:custGeom>
              <a:avLst/>
              <a:gdLst/>
              <a:ahLst/>
              <a:cxnLst/>
              <a:rect b="b" l="l" r="r" t="t"/>
              <a:pathLst>
                <a:path extrusionOk="0" h="1054" w="429">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89" name="Google Shape;4089;p82"/>
            <p:cNvSpPr/>
            <p:nvPr/>
          </p:nvSpPr>
          <p:spPr>
            <a:xfrm>
              <a:off x="2544101" y="2194800"/>
              <a:ext cx="17795" cy="32732"/>
            </a:xfrm>
            <a:custGeom>
              <a:avLst/>
              <a:gdLst/>
              <a:ahLst/>
              <a:cxnLst/>
              <a:rect b="b" l="l" r="r" t="t"/>
              <a:pathLst>
                <a:path extrusionOk="0" h="1054" w="573">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0" name="Google Shape;4090;p82"/>
            <p:cNvSpPr/>
            <p:nvPr/>
          </p:nvSpPr>
          <p:spPr>
            <a:xfrm>
              <a:off x="2522673" y="2236009"/>
              <a:ext cx="24409" cy="29223"/>
            </a:xfrm>
            <a:custGeom>
              <a:avLst/>
              <a:gdLst/>
              <a:ahLst/>
              <a:cxnLst/>
              <a:rect b="b" l="l" r="r" t="t"/>
              <a:pathLst>
                <a:path extrusionOk="0" h="941" w="786">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1" name="Google Shape;4091;p82"/>
            <p:cNvSpPr/>
            <p:nvPr/>
          </p:nvSpPr>
          <p:spPr>
            <a:xfrm>
              <a:off x="2372523" y="2291256"/>
              <a:ext cx="22981" cy="14658"/>
            </a:xfrm>
            <a:custGeom>
              <a:avLst/>
              <a:gdLst/>
              <a:ahLst/>
              <a:cxnLst/>
              <a:rect b="b" l="l" r="r" t="t"/>
              <a:pathLst>
                <a:path extrusionOk="0" h="472" w="74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2" name="Google Shape;4092;p82"/>
            <p:cNvSpPr/>
            <p:nvPr/>
          </p:nvSpPr>
          <p:spPr>
            <a:xfrm>
              <a:off x="2300040" y="2212501"/>
              <a:ext cx="17049" cy="22422"/>
            </a:xfrm>
            <a:custGeom>
              <a:avLst/>
              <a:gdLst/>
              <a:ahLst/>
              <a:cxnLst/>
              <a:rect b="b" l="l" r="r" t="t"/>
              <a:pathLst>
                <a:path extrusionOk="0" h="722" w="549">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3" name="Google Shape;4093;p82"/>
            <p:cNvSpPr/>
            <p:nvPr/>
          </p:nvSpPr>
          <p:spPr>
            <a:xfrm>
              <a:off x="2338517" y="2061791"/>
              <a:ext cx="30341" cy="23726"/>
            </a:xfrm>
            <a:custGeom>
              <a:avLst/>
              <a:gdLst/>
              <a:ahLst/>
              <a:cxnLst/>
              <a:rect b="b" l="l" r="r" t="t"/>
              <a:pathLst>
                <a:path extrusionOk="0" h="764" w="977">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4" name="Google Shape;4094;p82"/>
            <p:cNvSpPr/>
            <p:nvPr/>
          </p:nvSpPr>
          <p:spPr>
            <a:xfrm>
              <a:off x="2376218" y="2046108"/>
              <a:ext cx="32577" cy="17236"/>
            </a:xfrm>
            <a:custGeom>
              <a:avLst/>
              <a:gdLst/>
              <a:ahLst/>
              <a:cxnLst/>
              <a:rect b="b" l="l" r="r" t="t"/>
              <a:pathLst>
                <a:path extrusionOk="0" h="555" w="1049">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5" name="Google Shape;4095;p82"/>
            <p:cNvSpPr/>
            <p:nvPr/>
          </p:nvSpPr>
          <p:spPr>
            <a:xfrm>
              <a:off x="2419136" y="2043344"/>
              <a:ext cx="32546" cy="11863"/>
            </a:xfrm>
            <a:custGeom>
              <a:avLst/>
              <a:gdLst/>
              <a:ahLst/>
              <a:cxnLst/>
              <a:rect b="b" l="l" r="r" t="t"/>
              <a:pathLst>
                <a:path extrusionOk="0" h="382" w="1048">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6" name="Google Shape;4096;p82"/>
            <p:cNvSpPr/>
            <p:nvPr/>
          </p:nvSpPr>
          <p:spPr>
            <a:xfrm>
              <a:off x="2294140" y="2169800"/>
              <a:ext cx="13354" cy="32577"/>
            </a:xfrm>
            <a:custGeom>
              <a:avLst/>
              <a:gdLst/>
              <a:ahLst/>
              <a:cxnLst/>
              <a:rect b="b" l="l" r="r" t="t"/>
              <a:pathLst>
                <a:path extrusionOk="0" h="1049" w="43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7" name="Google Shape;4097;p82"/>
            <p:cNvSpPr/>
            <p:nvPr/>
          </p:nvSpPr>
          <p:spPr>
            <a:xfrm>
              <a:off x="2311158" y="2089834"/>
              <a:ext cx="24440" cy="28974"/>
            </a:xfrm>
            <a:custGeom>
              <a:avLst/>
              <a:gdLst/>
              <a:ahLst/>
              <a:cxnLst/>
              <a:rect b="b" l="l" r="r" t="t"/>
              <a:pathLst>
                <a:path extrusionOk="0" h="933" w="787">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8" name="Google Shape;4098;p82"/>
            <p:cNvSpPr/>
            <p:nvPr/>
          </p:nvSpPr>
          <p:spPr>
            <a:xfrm>
              <a:off x="2296345" y="2127472"/>
              <a:ext cx="17795" cy="32018"/>
            </a:xfrm>
            <a:custGeom>
              <a:avLst/>
              <a:gdLst/>
              <a:ahLst/>
              <a:cxnLst/>
              <a:rect b="b" l="l" r="r" t="t"/>
              <a:pathLst>
                <a:path extrusionOk="0" h="1031" w="573">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sp>
          <p:nvSpPr>
            <p:cNvPr id="4099" name="Google Shape;4099;p82"/>
            <p:cNvSpPr/>
            <p:nvPr/>
          </p:nvSpPr>
          <p:spPr>
            <a:xfrm>
              <a:off x="2461278" y="2049089"/>
              <a:ext cx="23695" cy="15000"/>
            </a:xfrm>
            <a:custGeom>
              <a:avLst/>
              <a:gdLst/>
              <a:ahLst/>
              <a:cxnLst/>
              <a:rect b="b" l="l" r="r" t="t"/>
              <a:pathLst>
                <a:path extrusionOk="0" h="483" w="763">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chemeClr val="dk1"/>
                </a:solidFill>
              </a:endParaRPr>
            </a:p>
          </p:txBody>
        </p:sp>
      </p:grpSp>
      <p:pic>
        <p:nvPicPr>
          <p:cNvPr id="4100" name="Google Shape;4100;p82"/>
          <p:cNvPicPr preferRelativeResize="0"/>
          <p:nvPr/>
        </p:nvPicPr>
        <p:blipFill rotWithShape="1">
          <a:blip r:embed="rId3">
            <a:alphaModFix/>
          </a:blip>
          <a:srcRect b="6" l="-13209" r="-13196" t="58"/>
          <a:stretch/>
        </p:blipFill>
        <p:spPr>
          <a:xfrm>
            <a:off x="1274375" y="1788025"/>
            <a:ext cx="3080700" cy="1809300"/>
          </a:xfrm>
          <a:prstGeom prst="roundRect">
            <a:avLst>
              <a:gd fmla="val 11824" name="adj"/>
            </a:avLst>
          </a:prstGeom>
          <a:noFill/>
          <a:ln cap="flat" cmpd="sng" w="9525">
            <a:solidFill>
              <a:schemeClr val="dk1"/>
            </a:solidFill>
            <a:prstDash val="solid"/>
            <a:round/>
            <a:headEnd len="sm" type="none" w="sm"/>
            <a:tailEnd len="sm" type="none" w="sm"/>
          </a:ln>
        </p:spPr>
      </p:pic>
      <p:pic>
        <p:nvPicPr>
          <p:cNvPr id="4101" name="Google Shape;4101;p82"/>
          <p:cNvPicPr preferRelativeResize="0"/>
          <p:nvPr/>
        </p:nvPicPr>
        <p:blipFill rotWithShape="1">
          <a:blip r:embed="rId4">
            <a:alphaModFix/>
          </a:blip>
          <a:srcRect b="29" t="66"/>
          <a:stretch/>
        </p:blipFill>
        <p:spPr>
          <a:xfrm>
            <a:off x="5210450" y="1735050"/>
            <a:ext cx="2437200" cy="2179800"/>
          </a:xfrm>
          <a:prstGeom prst="roundRect">
            <a:avLst>
              <a:gd fmla="val 11824" name="adj"/>
            </a:avLst>
          </a:prstGeom>
          <a:noFill/>
          <a:ln cap="flat" cmpd="sng" w="9525">
            <a:solidFill>
              <a:schemeClr val="dk1"/>
            </a:solidFill>
            <a:prstDash val="solid"/>
            <a:round/>
            <a:headEnd len="sm" type="none" w="sm"/>
            <a:tailEnd len="sm" type="none" w="sm"/>
          </a:ln>
        </p:spPr>
      </p:pic>
      <p:sp>
        <p:nvSpPr>
          <p:cNvPr id="4102" name="Google Shape;4102;p82"/>
          <p:cNvSpPr txBox="1">
            <a:spLocks noGrp="1"/>
          </p:cNvSpPr>
          <p:nvPr>
            <p:ph idx="2" type="subTitle"/>
          </p:nvPr>
        </p:nvSpPr>
        <p:spPr>
          <a:xfrm>
            <a:off x="1800675" y="1116475"/>
            <a:ext cx="5245200" cy="5385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sz="1800"/>
              <a:t>People are willing to move short distances to discover AR art.</a:t>
            </a:r>
            <a:endParaRPr sz="1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6"/>
        <p:cNvGrpSpPr/>
        <p:nvPr/>
      </p:nvGrpSpPr>
      <p:grpSpPr>
        <a:xfrm>
          <a:off x="0" y="0"/>
          <a:ext cx="0" cy="0"/>
          <a:chOff x="0" y="0"/>
          <a:chExt cx="0" cy="0"/>
        </a:xfrm>
      </p:grpSpPr>
      <p:grpSp>
        <p:nvGrpSpPr>
          <p:cNvPr id="4107" name="Google Shape;4107;p83"/>
          <p:cNvGrpSpPr/>
          <p:nvPr/>
        </p:nvGrpSpPr>
        <p:grpSpPr>
          <a:xfrm rot="10800000">
            <a:off x="4924724" y="645210"/>
            <a:ext cx="391901" cy="391182"/>
            <a:chOff x="2241626" y="1990737"/>
            <a:chExt cx="374989" cy="374337"/>
          </a:xfrm>
        </p:grpSpPr>
        <p:sp>
          <p:nvSpPr>
            <p:cNvPr id="4108" name="Google Shape;4108;p83"/>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09" name="Google Shape;4109;p83"/>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0" name="Google Shape;4110;p83"/>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1" name="Google Shape;4111;p83"/>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2" name="Google Shape;4112;p83"/>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3" name="Google Shape;4113;p83"/>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4" name="Google Shape;4114;p83"/>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5" name="Google Shape;4115;p83"/>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6" name="Google Shape;4116;p83"/>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7" name="Google Shape;4117;p83"/>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8" name="Google Shape;4118;p83"/>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19" name="Google Shape;4119;p83"/>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0" name="Google Shape;4120;p83"/>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1" name="Google Shape;4121;p83"/>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2" name="Google Shape;4122;p83"/>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3" name="Google Shape;4123;p83"/>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4" name="Google Shape;4124;p83"/>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5" name="Google Shape;4125;p83"/>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6" name="Google Shape;4126;p83"/>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7" name="Google Shape;4127;p83"/>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128" name="Google Shape;4128;p83"/>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FINDINGS </a:t>
            </a:r>
            <a:endParaRPr sz="2300"/>
          </a:p>
        </p:txBody>
      </p:sp>
      <p:grpSp>
        <p:nvGrpSpPr>
          <p:cNvPr id="4129" name="Google Shape;4129;p83"/>
          <p:cNvGrpSpPr/>
          <p:nvPr/>
        </p:nvGrpSpPr>
        <p:grpSpPr>
          <a:xfrm rot="-5400000">
            <a:off x="3035803" y="645213"/>
            <a:ext cx="391901" cy="391182"/>
            <a:chOff x="2241626" y="1990737"/>
            <a:chExt cx="374989" cy="374337"/>
          </a:xfrm>
        </p:grpSpPr>
        <p:sp>
          <p:nvSpPr>
            <p:cNvPr id="4130" name="Google Shape;4130;p83"/>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1" name="Google Shape;4131;p83"/>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2" name="Google Shape;4132;p83"/>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3" name="Google Shape;4133;p83"/>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4" name="Google Shape;4134;p83"/>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5" name="Google Shape;4135;p83"/>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6" name="Google Shape;4136;p83"/>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7" name="Google Shape;4137;p83"/>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8" name="Google Shape;4138;p83"/>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39" name="Google Shape;4139;p83"/>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0" name="Google Shape;4140;p83"/>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1" name="Google Shape;4141;p83"/>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2" name="Google Shape;4142;p83"/>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3" name="Google Shape;4143;p83"/>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4" name="Google Shape;4144;p83"/>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5" name="Google Shape;4145;p83"/>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6" name="Google Shape;4146;p83"/>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7" name="Google Shape;4147;p83"/>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8" name="Google Shape;4148;p83"/>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49" name="Google Shape;4149;p83"/>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150" name="Google Shape;4150;p83"/>
          <p:cNvSpPr txBox="1"/>
          <p:nvPr/>
        </p:nvSpPr>
        <p:spPr>
          <a:xfrm>
            <a:off x="1572200" y="1606075"/>
            <a:ext cx="55260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Observations: </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457200" lvl="0" indent="-330200" algn="l" rtl="0">
              <a:spcBef>
                <a:spcPts val="0"/>
              </a:spcBef>
              <a:spcAft>
                <a:spcPts val="0"/>
              </a:spcAft>
              <a:buSzPts val="1600"/>
              <a:buFont typeface="Titillium Web"/>
              <a:buChar char="●"/>
            </a:pPr>
            <a:r>
              <a:rPr lang="es-419" sz="1600">
                <a:latin typeface="Titillium Web"/>
                <a:ea typeface="Titillium Web"/>
                <a:cs typeface="Titillium Web"/>
                <a:sym typeface="Titillium Web"/>
              </a:rPr>
              <a:t>People took the sticky notes when given to them, read it once and walked away. </a:t>
            </a:r>
            <a:endParaRPr sz="1600">
              <a:latin typeface="Titillium Web"/>
              <a:ea typeface="Titillium Web"/>
              <a:cs typeface="Titillium Web"/>
              <a:sym typeface="Titillium Web"/>
            </a:endParaRPr>
          </a:p>
          <a:p>
            <a:pPr marL="457200" lvl="0" indent="-330200" algn="l" rtl="0">
              <a:spcBef>
                <a:spcPts val="0"/>
              </a:spcBef>
              <a:spcAft>
                <a:spcPts val="0"/>
              </a:spcAft>
              <a:buSzPts val="1600"/>
              <a:buFont typeface="Titillium Web"/>
              <a:buChar char="●"/>
            </a:pPr>
            <a:r>
              <a:rPr lang="es-419" sz="1600">
                <a:latin typeface="Titillium Web"/>
                <a:ea typeface="Titillium Web"/>
                <a:cs typeface="Titillium Web"/>
                <a:sym typeface="Titillium Web"/>
              </a:rPr>
              <a:t>Some people looked around but no direct responses.</a:t>
            </a:r>
            <a:endParaRPr sz="1600">
              <a:latin typeface="Titillium Web"/>
              <a:ea typeface="Titillium Web"/>
              <a:cs typeface="Titillium Web"/>
              <a:sym typeface="Titillium Web"/>
            </a:endParaRPr>
          </a:p>
          <a:p>
            <a:pPr marL="457200" lvl="0" indent="-330200" algn="l" rtl="0">
              <a:spcBef>
                <a:spcPts val="0"/>
              </a:spcBef>
              <a:spcAft>
                <a:spcPts val="0"/>
              </a:spcAft>
              <a:buSzPts val="1600"/>
              <a:buFont typeface="Titillium Web"/>
              <a:buChar char="●"/>
            </a:pPr>
            <a:r>
              <a:rPr lang="es-419" sz="1600">
                <a:latin typeface="Titillium Web"/>
                <a:ea typeface="Titillium Web"/>
                <a:cs typeface="Titillium Web"/>
                <a:sym typeface="Titillium Web"/>
              </a:rPr>
              <a:t>TWO women found the “tallest tree” but they were part of another scavenger hunt.</a:t>
            </a:r>
            <a:endParaRPr sz="1600">
              <a:latin typeface="Titillium Web"/>
              <a:ea typeface="Titillium Web"/>
              <a:cs typeface="Titillium Web"/>
              <a:sym typeface="Titillium Web"/>
            </a:endParaRPr>
          </a:p>
          <a:p>
            <a:pPr marL="457200" lvl="0" indent="-330200" algn="l" rtl="0">
              <a:spcBef>
                <a:spcPts val="0"/>
              </a:spcBef>
              <a:spcAft>
                <a:spcPts val="0"/>
              </a:spcAft>
              <a:buSzPts val="1600"/>
              <a:buFont typeface="Titillium Web"/>
              <a:buChar char="●"/>
            </a:pPr>
            <a:r>
              <a:rPr lang="es-419" sz="1600">
                <a:latin typeface="Titillium Web"/>
                <a:ea typeface="Titillium Web"/>
                <a:cs typeface="Titillium Web"/>
                <a:sym typeface="Titillium Web"/>
              </a:rPr>
              <a:t>No one came to us to ask for clarifications.</a:t>
            </a:r>
            <a:endParaRPr sz="1600">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
        <p:nvSpPr>
          <p:cNvPr id="4151" name="Google Shape;4151;p83"/>
          <p:cNvSpPr txBox="1">
            <a:spLocks noGrp="1"/>
          </p:cNvSpPr>
          <p:nvPr>
            <p:ph type="subTitle" idx="2"/>
          </p:nvPr>
        </p:nvSpPr>
        <p:spPr>
          <a:xfrm>
            <a:off x="1953075" y="1268875"/>
            <a:ext cx="52452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800"/>
              <a:t>People are willing to move short distances to discover AR art.</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55"/>
        <p:cNvGrpSpPr/>
        <p:nvPr/>
      </p:nvGrpSpPr>
      <p:grpSpPr>
        <a:xfrm>
          <a:off x="0" y="0"/>
          <a:ext cx="0" cy="0"/>
          <a:chOff x="0" y="0"/>
          <a:chExt cx="0" cy="0"/>
        </a:xfrm>
      </p:grpSpPr>
      <p:grpSp>
        <p:nvGrpSpPr>
          <p:cNvPr id="4156" name="Google Shape;4156;p84"/>
          <p:cNvGrpSpPr/>
          <p:nvPr/>
        </p:nvGrpSpPr>
        <p:grpSpPr>
          <a:xfrm rot="10800000">
            <a:off x="4924724" y="645210"/>
            <a:ext cx="391901" cy="391182"/>
            <a:chOff x="2241626" y="1990737"/>
            <a:chExt cx="374989" cy="374337"/>
          </a:xfrm>
        </p:grpSpPr>
        <p:sp>
          <p:nvSpPr>
            <p:cNvPr id="4157" name="Google Shape;4157;p84"/>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58" name="Google Shape;4158;p84"/>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59" name="Google Shape;4159;p84"/>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0" name="Google Shape;4160;p84"/>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1" name="Google Shape;4161;p84"/>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2" name="Google Shape;4162;p84"/>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3" name="Google Shape;4163;p84"/>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4" name="Google Shape;4164;p84"/>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5" name="Google Shape;4165;p84"/>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6" name="Google Shape;4166;p84"/>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7" name="Google Shape;4167;p84"/>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8" name="Google Shape;4168;p84"/>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69" name="Google Shape;4169;p84"/>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0" name="Google Shape;4170;p84"/>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1" name="Google Shape;4171;p84"/>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2" name="Google Shape;4172;p84"/>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3" name="Google Shape;4173;p84"/>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4" name="Google Shape;4174;p84"/>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5" name="Google Shape;4175;p84"/>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76" name="Google Shape;4176;p84"/>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177" name="Google Shape;4177;p84"/>
          <p:cNvSpPr txBox="1">
            <a:spLocks noGrp="1"/>
          </p:cNvSpPr>
          <p:nvPr>
            <p:ph type="subTitle" idx="4"/>
          </p:nvPr>
        </p:nvSpPr>
        <p:spPr>
          <a:xfrm>
            <a:off x="3393475" y="645200"/>
            <a:ext cx="1618800" cy="39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300"/>
              <a:t>Results </a:t>
            </a:r>
            <a:endParaRPr sz="2300"/>
          </a:p>
        </p:txBody>
      </p:sp>
      <p:grpSp>
        <p:nvGrpSpPr>
          <p:cNvPr id="4178" name="Google Shape;4178;p84"/>
          <p:cNvGrpSpPr/>
          <p:nvPr/>
        </p:nvGrpSpPr>
        <p:grpSpPr>
          <a:xfrm rot="-5400000">
            <a:off x="3035803" y="645213"/>
            <a:ext cx="391901" cy="391182"/>
            <a:chOff x="2241626" y="1990737"/>
            <a:chExt cx="374989" cy="374337"/>
          </a:xfrm>
        </p:grpSpPr>
        <p:sp>
          <p:nvSpPr>
            <p:cNvPr id="4179" name="Google Shape;4179;p84"/>
            <p:cNvSpPr/>
            <p:nvPr/>
          </p:nvSpPr>
          <p:spPr>
            <a:xfrm>
              <a:off x="2241626" y="1990737"/>
              <a:ext cx="374989" cy="374337"/>
            </a:xfrm>
            <a:custGeom>
              <a:avLst/>
              <a:gdLst/>
              <a:ahLst/>
              <a:cxnLst/>
              <a:rect l="l" t="t" r="r" b="b"/>
              <a:pathLst>
                <a:path w="12075" h="12054" extrusionOk="0">
                  <a:moveTo>
                    <a:pt x="6026" y="2814"/>
                  </a:moveTo>
                  <a:cubicBezTo>
                    <a:pt x="7812" y="2814"/>
                    <a:pt x="9241" y="4243"/>
                    <a:pt x="9241" y="6029"/>
                  </a:cubicBezTo>
                  <a:cubicBezTo>
                    <a:pt x="9241" y="7791"/>
                    <a:pt x="7812" y="9244"/>
                    <a:pt x="6026" y="9244"/>
                  </a:cubicBezTo>
                  <a:cubicBezTo>
                    <a:pt x="4263" y="9244"/>
                    <a:pt x="2811" y="7791"/>
                    <a:pt x="2811" y="6029"/>
                  </a:cubicBezTo>
                  <a:cubicBezTo>
                    <a:pt x="2811" y="4243"/>
                    <a:pt x="4263" y="2814"/>
                    <a:pt x="6026" y="2814"/>
                  </a:cubicBezTo>
                  <a:close/>
                  <a:moveTo>
                    <a:pt x="10386" y="0"/>
                  </a:moveTo>
                  <a:cubicBezTo>
                    <a:pt x="10370" y="0"/>
                    <a:pt x="10353" y="1"/>
                    <a:pt x="10336" y="4"/>
                  </a:cubicBezTo>
                  <a:cubicBezTo>
                    <a:pt x="9907" y="4"/>
                    <a:pt x="9479" y="170"/>
                    <a:pt x="9169" y="480"/>
                  </a:cubicBezTo>
                  <a:cubicBezTo>
                    <a:pt x="8788" y="885"/>
                    <a:pt x="8598" y="1456"/>
                    <a:pt x="8717" y="2004"/>
                  </a:cubicBezTo>
                  <a:lnTo>
                    <a:pt x="7812" y="2933"/>
                  </a:lnTo>
                  <a:cubicBezTo>
                    <a:pt x="7288" y="2623"/>
                    <a:pt x="6669" y="2457"/>
                    <a:pt x="6026" y="2457"/>
                  </a:cubicBezTo>
                  <a:cubicBezTo>
                    <a:pt x="4049" y="2457"/>
                    <a:pt x="2454" y="4052"/>
                    <a:pt x="2454" y="6029"/>
                  </a:cubicBezTo>
                  <a:cubicBezTo>
                    <a:pt x="2454" y="7220"/>
                    <a:pt x="3049" y="8267"/>
                    <a:pt x="3954" y="8934"/>
                  </a:cubicBezTo>
                  <a:lnTo>
                    <a:pt x="3025" y="9839"/>
                  </a:lnTo>
                  <a:cubicBezTo>
                    <a:pt x="2977" y="9887"/>
                    <a:pt x="2954" y="9958"/>
                    <a:pt x="2977" y="10030"/>
                  </a:cubicBezTo>
                  <a:cubicBezTo>
                    <a:pt x="3096" y="10482"/>
                    <a:pt x="2954" y="10982"/>
                    <a:pt x="2620" y="11316"/>
                  </a:cubicBezTo>
                  <a:cubicBezTo>
                    <a:pt x="2382" y="11554"/>
                    <a:pt x="2049" y="11697"/>
                    <a:pt x="1715" y="11697"/>
                  </a:cubicBezTo>
                  <a:lnTo>
                    <a:pt x="1691" y="11697"/>
                  </a:lnTo>
                  <a:cubicBezTo>
                    <a:pt x="1691" y="11673"/>
                    <a:pt x="1691" y="11673"/>
                    <a:pt x="1691" y="11673"/>
                  </a:cubicBezTo>
                  <a:lnTo>
                    <a:pt x="2311" y="11077"/>
                  </a:lnTo>
                  <a:cubicBezTo>
                    <a:pt x="2358" y="11030"/>
                    <a:pt x="2358" y="10958"/>
                    <a:pt x="2358" y="10887"/>
                  </a:cubicBezTo>
                  <a:lnTo>
                    <a:pt x="2120" y="10053"/>
                  </a:lnTo>
                  <a:cubicBezTo>
                    <a:pt x="2096" y="10006"/>
                    <a:pt x="2049" y="9958"/>
                    <a:pt x="2001" y="9934"/>
                  </a:cubicBezTo>
                  <a:lnTo>
                    <a:pt x="1168" y="9696"/>
                  </a:lnTo>
                  <a:cubicBezTo>
                    <a:pt x="1096" y="9696"/>
                    <a:pt x="1025" y="9696"/>
                    <a:pt x="977" y="9744"/>
                  </a:cubicBezTo>
                  <a:lnTo>
                    <a:pt x="382" y="10363"/>
                  </a:lnTo>
                  <a:lnTo>
                    <a:pt x="358" y="10363"/>
                  </a:lnTo>
                  <a:cubicBezTo>
                    <a:pt x="358" y="10363"/>
                    <a:pt x="358" y="10339"/>
                    <a:pt x="358" y="10339"/>
                  </a:cubicBezTo>
                  <a:cubicBezTo>
                    <a:pt x="358" y="9911"/>
                    <a:pt x="572" y="9529"/>
                    <a:pt x="906" y="9291"/>
                  </a:cubicBezTo>
                  <a:cubicBezTo>
                    <a:pt x="1127" y="9121"/>
                    <a:pt x="1409" y="9036"/>
                    <a:pt x="1690" y="9036"/>
                  </a:cubicBezTo>
                  <a:cubicBezTo>
                    <a:pt x="1803" y="9036"/>
                    <a:pt x="1916" y="9050"/>
                    <a:pt x="2025" y="9077"/>
                  </a:cubicBezTo>
                  <a:cubicBezTo>
                    <a:pt x="2044" y="9083"/>
                    <a:pt x="2063" y="9086"/>
                    <a:pt x="2081" y="9086"/>
                  </a:cubicBezTo>
                  <a:cubicBezTo>
                    <a:pt x="2131" y="9086"/>
                    <a:pt x="2174" y="9064"/>
                    <a:pt x="2192" y="9029"/>
                  </a:cubicBezTo>
                  <a:lnTo>
                    <a:pt x="2692" y="8529"/>
                  </a:lnTo>
                  <a:cubicBezTo>
                    <a:pt x="2763" y="8482"/>
                    <a:pt x="2763" y="8363"/>
                    <a:pt x="2692" y="8291"/>
                  </a:cubicBezTo>
                  <a:cubicBezTo>
                    <a:pt x="2656" y="8255"/>
                    <a:pt x="2614" y="8238"/>
                    <a:pt x="2573" y="8238"/>
                  </a:cubicBezTo>
                  <a:cubicBezTo>
                    <a:pt x="2531" y="8238"/>
                    <a:pt x="2489" y="8255"/>
                    <a:pt x="2454" y="8291"/>
                  </a:cubicBezTo>
                  <a:lnTo>
                    <a:pt x="2025" y="8720"/>
                  </a:lnTo>
                  <a:cubicBezTo>
                    <a:pt x="1906" y="8696"/>
                    <a:pt x="1787" y="8684"/>
                    <a:pt x="1669" y="8684"/>
                  </a:cubicBezTo>
                  <a:cubicBezTo>
                    <a:pt x="1316" y="8684"/>
                    <a:pt x="977" y="8791"/>
                    <a:pt x="691" y="9006"/>
                  </a:cubicBezTo>
                  <a:cubicBezTo>
                    <a:pt x="263" y="9315"/>
                    <a:pt x="1" y="9815"/>
                    <a:pt x="1" y="10339"/>
                  </a:cubicBezTo>
                  <a:cubicBezTo>
                    <a:pt x="1" y="10506"/>
                    <a:pt x="96" y="10625"/>
                    <a:pt x="239" y="10696"/>
                  </a:cubicBezTo>
                  <a:cubicBezTo>
                    <a:pt x="278" y="10712"/>
                    <a:pt x="323" y="10720"/>
                    <a:pt x="369" y="10720"/>
                  </a:cubicBezTo>
                  <a:cubicBezTo>
                    <a:pt x="461" y="10720"/>
                    <a:pt x="556" y="10688"/>
                    <a:pt x="620" y="10625"/>
                  </a:cubicBezTo>
                  <a:lnTo>
                    <a:pt x="1168" y="10077"/>
                  </a:lnTo>
                  <a:lnTo>
                    <a:pt x="1811" y="10244"/>
                  </a:lnTo>
                  <a:lnTo>
                    <a:pt x="1977" y="10887"/>
                  </a:lnTo>
                  <a:lnTo>
                    <a:pt x="1453" y="11435"/>
                  </a:lnTo>
                  <a:cubicBezTo>
                    <a:pt x="1334" y="11530"/>
                    <a:pt x="1310" y="11697"/>
                    <a:pt x="1382" y="11839"/>
                  </a:cubicBezTo>
                  <a:cubicBezTo>
                    <a:pt x="1429" y="11959"/>
                    <a:pt x="1549" y="12054"/>
                    <a:pt x="1715" y="12054"/>
                  </a:cubicBezTo>
                  <a:cubicBezTo>
                    <a:pt x="2168" y="12054"/>
                    <a:pt x="2573" y="11863"/>
                    <a:pt x="2882" y="11578"/>
                  </a:cubicBezTo>
                  <a:cubicBezTo>
                    <a:pt x="3287" y="11173"/>
                    <a:pt x="3454" y="10601"/>
                    <a:pt x="3358" y="10030"/>
                  </a:cubicBezTo>
                  <a:lnTo>
                    <a:pt x="4263" y="9125"/>
                  </a:lnTo>
                  <a:cubicBezTo>
                    <a:pt x="4787" y="9434"/>
                    <a:pt x="5383" y="9601"/>
                    <a:pt x="6026" y="9601"/>
                  </a:cubicBezTo>
                  <a:cubicBezTo>
                    <a:pt x="8002" y="9601"/>
                    <a:pt x="9622" y="8005"/>
                    <a:pt x="9622" y="6029"/>
                  </a:cubicBezTo>
                  <a:cubicBezTo>
                    <a:pt x="9622" y="4838"/>
                    <a:pt x="9026" y="3790"/>
                    <a:pt x="8121" y="3123"/>
                  </a:cubicBezTo>
                  <a:lnTo>
                    <a:pt x="9050" y="2195"/>
                  </a:lnTo>
                  <a:cubicBezTo>
                    <a:pt x="9098" y="2171"/>
                    <a:pt x="9098" y="2099"/>
                    <a:pt x="9098" y="2028"/>
                  </a:cubicBezTo>
                  <a:cubicBezTo>
                    <a:pt x="8979" y="1576"/>
                    <a:pt x="9098" y="1075"/>
                    <a:pt x="9431" y="742"/>
                  </a:cubicBezTo>
                  <a:cubicBezTo>
                    <a:pt x="9693" y="504"/>
                    <a:pt x="10003" y="361"/>
                    <a:pt x="10360" y="361"/>
                  </a:cubicBezTo>
                  <a:lnTo>
                    <a:pt x="10384" y="361"/>
                  </a:lnTo>
                  <a:cubicBezTo>
                    <a:pt x="10384" y="361"/>
                    <a:pt x="10384" y="385"/>
                    <a:pt x="10360" y="385"/>
                  </a:cubicBezTo>
                  <a:lnTo>
                    <a:pt x="9765" y="980"/>
                  </a:lnTo>
                  <a:cubicBezTo>
                    <a:pt x="9717" y="1028"/>
                    <a:pt x="9693" y="1099"/>
                    <a:pt x="9717" y="1147"/>
                  </a:cubicBezTo>
                  <a:lnTo>
                    <a:pt x="9931" y="2004"/>
                  </a:lnTo>
                  <a:cubicBezTo>
                    <a:pt x="9955" y="2052"/>
                    <a:pt x="10003" y="2099"/>
                    <a:pt x="10074" y="2123"/>
                  </a:cubicBezTo>
                  <a:lnTo>
                    <a:pt x="10908" y="2361"/>
                  </a:lnTo>
                  <a:cubicBezTo>
                    <a:pt x="10979" y="2361"/>
                    <a:pt x="11027" y="2361"/>
                    <a:pt x="11074" y="2314"/>
                  </a:cubicBezTo>
                  <a:lnTo>
                    <a:pt x="11694" y="1695"/>
                  </a:lnTo>
                  <a:cubicBezTo>
                    <a:pt x="11717" y="1695"/>
                    <a:pt x="11717" y="1695"/>
                    <a:pt x="11717" y="1718"/>
                  </a:cubicBezTo>
                  <a:cubicBezTo>
                    <a:pt x="11694" y="2123"/>
                    <a:pt x="11503" y="2528"/>
                    <a:pt x="11146" y="2766"/>
                  </a:cubicBezTo>
                  <a:cubicBezTo>
                    <a:pt x="10935" y="2928"/>
                    <a:pt x="10680" y="3013"/>
                    <a:pt x="10411" y="3013"/>
                  </a:cubicBezTo>
                  <a:cubicBezTo>
                    <a:pt x="10285" y="3013"/>
                    <a:pt x="10156" y="2995"/>
                    <a:pt x="10027" y="2957"/>
                  </a:cubicBezTo>
                  <a:cubicBezTo>
                    <a:pt x="9979" y="2957"/>
                    <a:pt x="9907" y="2957"/>
                    <a:pt x="9860" y="3004"/>
                  </a:cubicBezTo>
                  <a:lnTo>
                    <a:pt x="9336" y="3552"/>
                  </a:lnTo>
                  <a:cubicBezTo>
                    <a:pt x="9264" y="3600"/>
                    <a:pt x="9264" y="3719"/>
                    <a:pt x="9336" y="3790"/>
                  </a:cubicBezTo>
                  <a:cubicBezTo>
                    <a:pt x="9384" y="3838"/>
                    <a:pt x="9431" y="3838"/>
                    <a:pt x="9455" y="3838"/>
                  </a:cubicBezTo>
                  <a:cubicBezTo>
                    <a:pt x="9503" y="3838"/>
                    <a:pt x="9550" y="3814"/>
                    <a:pt x="9598" y="3790"/>
                  </a:cubicBezTo>
                  <a:lnTo>
                    <a:pt x="10050" y="3338"/>
                  </a:lnTo>
                  <a:cubicBezTo>
                    <a:pt x="10163" y="3362"/>
                    <a:pt x="10278" y="3373"/>
                    <a:pt x="10392" y="3373"/>
                  </a:cubicBezTo>
                  <a:cubicBezTo>
                    <a:pt x="10735" y="3373"/>
                    <a:pt x="11074" y="3266"/>
                    <a:pt x="11360" y="3052"/>
                  </a:cubicBezTo>
                  <a:cubicBezTo>
                    <a:pt x="11813" y="2742"/>
                    <a:pt x="12051" y="2242"/>
                    <a:pt x="12075" y="1718"/>
                  </a:cubicBezTo>
                  <a:cubicBezTo>
                    <a:pt x="12051" y="1552"/>
                    <a:pt x="11979" y="1409"/>
                    <a:pt x="11836" y="1361"/>
                  </a:cubicBezTo>
                  <a:cubicBezTo>
                    <a:pt x="11789" y="1345"/>
                    <a:pt x="11739" y="1337"/>
                    <a:pt x="11689" y="1337"/>
                  </a:cubicBezTo>
                  <a:cubicBezTo>
                    <a:pt x="11590" y="1337"/>
                    <a:pt x="11495" y="1369"/>
                    <a:pt x="11432" y="1433"/>
                  </a:cubicBezTo>
                  <a:lnTo>
                    <a:pt x="10884" y="1980"/>
                  </a:lnTo>
                  <a:lnTo>
                    <a:pt x="10241" y="1814"/>
                  </a:lnTo>
                  <a:lnTo>
                    <a:pt x="10074" y="1147"/>
                  </a:lnTo>
                  <a:lnTo>
                    <a:pt x="10622" y="623"/>
                  </a:lnTo>
                  <a:cubicBezTo>
                    <a:pt x="10717" y="504"/>
                    <a:pt x="10741" y="361"/>
                    <a:pt x="10693" y="218"/>
                  </a:cubicBezTo>
                  <a:cubicBezTo>
                    <a:pt x="10629" y="90"/>
                    <a:pt x="10527" y="0"/>
                    <a:pt x="10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0" name="Google Shape;4180;p84"/>
            <p:cNvSpPr/>
            <p:nvPr/>
          </p:nvSpPr>
          <p:spPr>
            <a:xfrm>
              <a:off x="2339977" y="2090455"/>
              <a:ext cx="144250" cy="142263"/>
            </a:xfrm>
            <a:custGeom>
              <a:avLst/>
              <a:gdLst/>
              <a:ahLst/>
              <a:cxnLst/>
              <a:rect l="l" t="t" r="r" b="b"/>
              <a:pathLst>
                <a:path w="4645" h="4581" extrusionOk="0">
                  <a:moveTo>
                    <a:pt x="2869" y="1"/>
                  </a:moveTo>
                  <a:cubicBezTo>
                    <a:pt x="2802" y="1"/>
                    <a:pt x="2735" y="3"/>
                    <a:pt x="2668" y="8"/>
                  </a:cubicBezTo>
                  <a:cubicBezTo>
                    <a:pt x="2001" y="55"/>
                    <a:pt x="1358" y="341"/>
                    <a:pt x="858" y="817"/>
                  </a:cubicBezTo>
                  <a:cubicBezTo>
                    <a:pt x="382" y="1294"/>
                    <a:pt x="96" y="1937"/>
                    <a:pt x="49" y="2627"/>
                  </a:cubicBezTo>
                  <a:cubicBezTo>
                    <a:pt x="1" y="3294"/>
                    <a:pt x="191" y="3961"/>
                    <a:pt x="596" y="4509"/>
                  </a:cubicBezTo>
                  <a:cubicBezTo>
                    <a:pt x="644" y="4556"/>
                    <a:pt x="692" y="4580"/>
                    <a:pt x="739" y="4580"/>
                  </a:cubicBezTo>
                  <a:cubicBezTo>
                    <a:pt x="787" y="4580"/>
                    <a:pt x="834" y="4556"/>
                    <a:pt x="858" y="4532"/>
                  </a:cubicBezTo>
                  <a:cubicBezTo>
                    <a:pt x="930" y="4485"/>
                    <a:pt x="954" y="4366"/>
                    <a:pt x="882" y="4294"/>
                  </a:cubicBezTo>
                  <a:cubicBezTo>
                    <a:pt x="549" y="3818"/>
                    <a:pt x="358" y="3246"/>
                    <a:pt x="406" y="2651"/>
                  </a:cubicBezTo>
                  <a:cubicBezTo>
                    <a:pt x="453" y="2056"/>
                    <a:pt x="692" y="1484"/>
                    <a:pt x="1120" y="1079"/>
                  </a:cubicBezTo>
                  <a:cubicBezTo>
                    <a:pt x="1549" y="651"/>
                    <a:pt x="2097" y="389"/>
                    <a:pt x="2692" y="365"/>
                  </a:cubicBezTo>
                  <a:cubicBezTo>
                    <a:pt x="2759" y="360"/>
                    <a:pt x="2825" y="357"/>
                    <a:pt x="2891" y="357"/>
                  </a:cubicBezTo>
                  <a:cubicBezTo>
                    <a:pt x="3414" y="357"/>
                    <a:pt x="3912" y="524"/>
                    <a:pt x="4335" y="841"/>
                  </a:cubicBezTo>
                  <a:cubicBezTo>
                    <a:pt x="4365" y="871"/>
                    <a:pt x="4403" y="884"/>
                    <a:pt x="4443" y="884"/>
                  </a:cubicBezTo>
                  <a:cubicBezTo>
                    <a:pt x="4498" y="884"/>
                    <a:pt x="4556" y="859"/>
                    <a:pt x="4597" y="817"/>
                  </a:cubicBezTo>
                  <a:cubicBezTo>
                    <a:pt x="4645" y="722"/>
                    <a:pt x="4621" y="627"/>
                    <a:pt x="4550" y="555"/>
                  </a:cubicBezTo>
                  <a:cubicBezTo>
                    <a:pt x="4057" y="191"/>
                    <a:pt x="3468"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1" name="Google Shape;4181;p84"/>
            <p:cNvSpPr/>
            <p:nvPr/>
          </p:nvSpPr>
          <p:spPr>
            <a:xfrm>
              <a:off x="2373268" y="2123187"/>
              <a:ext cx="144250" cy="142046"/>
            </a:xfrm>
            <a:custGeom>
              <a:avLst/>
              <a:gdLst/>
              <a:ahLst/>
              <a:cxnLst/>
              <a:rect l="l" t="t" r="r" b="b"/>
              <a:pathLst>
                <a:path w="4645" h="4574" extrusionOk="0">
                  <a:moveTo>
                    <a:pt x="3899" y="1"/>
                  </a:moveTo>
                  <a:cubicBezTo>
                    <a:pt x="3867" y="1"/>
                    <a:pt x="3836" y="8"/>
                    <a:pt x="3811" y="25"/>
                  </a:cubicBezTo>
                  <a:cubicBezTo>
                    <a:pt x="3716" y="97"/>
                    <a:pt x="3716" y="192"/>
                    <a:pt x="3763" y="287"/>
                  </a:cubicBezTo>
                  <a:cubicBezTo>
                    <a:pt x="4120" y="764"/>
                    <a:pt x="4287" y="1335"/>
                    <a:pt x="4240" y="1930"/>
                  </a:cubicBezTo>
                  <a:cubicBezTo>
                    <a:pt x="4216" y="2526"/>
                    <a:pt x="3954" y="3074"/>
                    <a:pt x="3525" y="3502"/>
                  </a:cubicBezTo>
                  <a:cubicBezTo>
                    <a:pt x="3120" y="3931"/>
                    <a:pt x="2549" y="4169"/>
                    <a:pt x="1953" y="4217"/>
                  </a:cubicBezTo>
                  <a:cubicBezTo>
                    <a:pt x="1895" y="4222"/>
                    <a:pt x="1836" y="4224"/>
                    <a:pt x="1778" y="4224"/>
                  </a:cubicBezTo>
                  <a:cubicBezTo>
                    <a:pt x="1262" y="4224"/>
                    <a:pt x="738" y="4040"/>
                    <a:pt x="310" y="3740"/>
                  </a:cubicBezTo>
                  <a:cubicBezTo>
                    <a:pt x="280" y="3710"/>
                    <a:pt x="242" y="3697"/>
                    <a:pt x="204" y="3697"/>
                  </a:cubicBezTo>
                  <a:cubicBezTo>
                    <a:pt x="152" y="3697"/>
                    <a:pt x="100" y="3723"/>
                    <a:pt x="72" y="3764"/>
                  </a:cubicBezTo>
                  <a:cubicBezTo>
                    <a:pt x="1" y="3836"/>
                    <a:pt x="24" y="3955"/>
                    <a:pt x="96" y="4002"/>
                  </a:cubicBezTo>
                  <a:cubicBezTo>
                    <a:pt x="596" y="4383"/>
                    <a:pt x="1191" y="4574"/>
                    <a:pt x="1787" y="4574"/>
                  </a:cubicBezTo>
                  <a:lnTo>
                    <a:pt x="1977" y="4574"/>
                  </a:lnTo>
                  <a:cubicBezTo>
                    <a:pt x="2668" y="4526"/>
                    <a:pt x="3311" y="4240"/>
                    <a:pt x="3787" y="3740"/>
                  </a:cubicBezTo>
                  <a:cubicBezTo>
                    <a:pt x="4263" y="3264"/>
                    <a:pt x="4549" y="2621"/>
                    <a:pt x="4597" y="1954"/>
                  </a:cubicBezTo>
                  <a:cubicBezTo>
                    <a:pt x="4644" y="1264"/>
                    <a:pt x="4454" y="597"/>
                    <a:pt x="4049" y="73"/>
                  </a:cubicBezTo>
                  <a:cubicBezTo>
                    <a:pt x="4018" y="27"/>
                    <a:pt x="3958" y="1"/>
                    <a:pt x="3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2" name="Google Shape;4182;p84"/>
            <p:cNvSpPr/>
            <p:nvPr/>
          </p:nvSpPr>
          <p:spPr>
            <a:xfrm>
              <a:off x="2387336" y="2137099"/>
              <a:ext cx="100587" cy="57887"/>
            </a:xfrm>
            <a:custGeom>
              <a:avLst/>
              <a:gdLst/>
              <a:ahLst/>
              <a:cxnLst/>
              <a:rect l="l" t="t" r="r" b="b"/>
              <a:pathLst>
                <a:path w="3239" h="1864" extrusionOk="0">
                  <a:moveTo>
                    <a:pt x="1334" y="1101"/>
                  </a:moveTo>
                  <a:cubicBezTo>
                    <a:pt x="1453" y="1101"/>
                    <a:pt x="1548" y="1197"/>
                    <a:pt x="1548" y="1316"/>
                  </a:cubicBezTo>
                  <a:cubicBezTo>
                    <a:pt x="1548" y="1411"/>
                    <a:pt x="1453" y="1506"/>
                    <a:pt x="1334" y="1506"/>
                  </a:cubicBezTo>
                  <a:cubicBezTo>
                    <a:pt x="1238" y="1506"/>
                    <a:pt x="1143" y="1411"/>
                    <a:pt x="1143" y="1316"/>
                  </a:cubicBezTo>
                  <a:cubicBezTo>
                    <a:pt x="1143" y="1197"/>
                    <a:pt x="1238" y="1101"/>
                    <a:pt x="1334" y="1101"/>
                  </a:cubicBezTo>
                  <a:close/>
                  <a:moveTo>
                    <a:pt x="202" y="0"/>
                  </a:moveTo>
                  <a:cubicBezTo>
                    <a:pt x="155" y="0"/>
                    <a:pt x="107" y="18"/>
                    <a:pt x="72" y="54"/>
                  </a:cubicBezTo>
                  <a:cubicBezTo>
                    <a:pt x="0" y="125"/>
                    <a:pt x="0" y="244"/>
                    <a:pt x="72" y="292"/>
                  </a:cubicBezTo>
                  <a:lnTo>
                    <a:pt x="834" y="1054"/>
                  </a:lnTo>
                  <a:cubicBezTo>
                    <a:pt x="810" y="1125"/>
                    <a:pt x="786" y="1221"/>
                    <a:pt x="786" y="1316"/>
                  </a:cubicBezTo>
                  <a:cubicBezTo>
                    <a:pt x="786" y="1625"/>
                    <a:pt x="1024" y="1864"/>
                    <a:pt x="1334" y="1864"/>
                  </a:cubicBezTo>
                  <a:cubicBezTo>
                    <a:pt x="1619" y="1864"/>
                    <a:pt x="1858" y="1649"/>
                    <a:pt x="1881" y="1363"/>
                  </a:cubicBezTo>
                  <a:lnTo>
                    <a:pt x="3072" y="1101"/>
                  </a:lnTo>
                  <a:cubicBezTo>
                    <a:pt x="3167" y="1078"/>
                    <a:pt x="3239" y="982"/>
                    <a:pt x="3215" y="887"/>
                  </a:cubicBezTo>
                  <a:cubicBezTo>
                    <a:pt x="3195" y="808"/>
                    <a:pt x="3127" y="762"/>
                    <a:pt x="3049" y="762"/>
                  </a:cubicBezTo>
                  <a:cubicBezTo>
                    <a:pt x="3033" y="762"/>
                    <a:pt x="3017" y="764"/>
                    <a:pt x="3001" y="768"/>
                  </a:cubicBezTo>
                  <a:lnTo>
                    <a:pt x="1810" y="1030"/>
                  </a:lnTo>
                  <a:cubicBezTo>
                    <a:pt x="1715" y="863"/>
                    <a:pt x="1548" y="768"/>
                    <a:pt x="1334" y="768"/>
                  </a:cubicBezTo>
                  <a:cubicBezTo>
                    <a:pt x="1238" y="768"/>
                    <a:pt x="1167" y="768"/>
                    <a:pt x="1096" y="816"/>
                  </a:cubicBezTo>
                  <a:lnTo>
                    <a:pt x="333" y="54"/>
                  </a:lnTo>
                  <a:cubicBezTo>
                    <a:pt x="298" y="18"/>
                    <a:pt x="250"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3" name="Google Shape;4183;p84"/>
            <p:cNvSpPr/>
            <p:nvPr/>
          </p:nvSpPr>
          <p:spPr>
            <a:xfrm>
              <a:off x="2540406" y="2119243"/>
              <a:ext cx="16304" cy="21770"/>
            </a:xfrm>
            <a:custGeom>
              <a:avLst/>
              <a:gdLst/>
              <a:ahLst/>
              <a:cxnLst/>
              <a:rect l="l" t="t" r="r" b="b"/>
              <a:pathLst>
                <a:path w="525" h="701" extrusionOk="0">
                  <a:moveTo>
                    <a:pt x="187" y="1"/>
                  </a:moveTo>
                  <a:cubicBezTo>
                    <a:pt x="165" y="1"/>
                    <a:pt x="142" y="4"/>
                    <a:pt x="120" y="9"/>
                  </a:cubicBezTo>
                  <a:cubicBezTo>
                    <a:pt x="24" y="57"/>
                    <a:pt x="1" y="152"/>
                    <a:pt x="24" y="248"/>
                  </a:cubicBezTo>
                  <a:cubicBezTo>
                    <a:pt x="72" y="367"/>
                    <a:pt x="120" y="462"/>
                    <a:pt x="167" y="581"/>
                  </a:cubicBezTo>
                  <a:cubicBezTo>
                    <a:pt x="191" y="652"/>
                    <a:pt x="263" y="700"/>
                    <a:pt x="334" y="700"/>
                  </a:cubicBezTo>
                  <a:lnTo>
                    <a:pt x="382" y="700"/>
                  </a:lnTo>
                  <a:cubicBezTo>
                    <a:pt x="477" y="652"/>
                    <a:pt x="525" y="557"/>
                    <a:pt x="501" y="462"/>
                  </a:cubicBezTo>
                  <a:cubicBezTo>
                    <a:pt x="453" y="343"/>
                    <a:pt x="406" y="224"/>
                    <a:pt x="358" y="105"/>
                  </a:cubicBezTo>
                  <a:cubicBezTo>
                    <a:pt x="321" y="32"/>
                    <a:pt x="257"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4" name="Google Shape;4184;p84"/>
            <p:cNvSpPr/>
            <p:nvPr/>
          </p:nvSpPr>
          <p:spPr>
            <a:xfrm>
              <a:off x="2448700" y="2292374"/>
              <a:ext cx="33322" cy="17236"/>
            </a:xfrm>
            <a:custGeom>
              <a:avLst/>
              <a:gdLst/>
              <a:ahLst/>
              <a:cxnLst/>
              <a:rect l="l" t="t" r="r" b="b"/>
              <a:pathLst>
                <a:path w="1073" h="555" extrusionOk="0">
                  <a:moveTo>
                    <a:pt x="861" y="1"/>
                  </a:moveTo>
                  <a:cubicBezTo>
                    <a:pt x="844" y="1"/>
                    <a:pt x="827" y="3"/>
                    <a:pt x="810" y="7"/>
                  </a:cubicBezTo>
                  <a:cubicBezTo>
                    <a:pt x="596" y="102"/>
                    <a:pt x="382" y="150"/>
                    <a:pt x="167" y="198"/>
                  </a:cubicBezTo>
                  <a:cubicBezTo>
                    <a:pt x="72" y="221"/>
                    <a:pt x="1" y="317"/>
                    <a:pt x="24" y="412"/>
                  </a:cubicBezTo>
                  <a:cubicBezTo>
                    <a:pt x="48" y="483"/>
                    <a:pt x="120" y="555"/>
                    <a:pt x="191" y="555"/>
                  </a:cubicBezTo>
                  <a:lnTo>
                    <a:pt x="239" y="555"/>
                  </a:lnTo>
                  <a:cubicBezTo>
                    <a:pt x="477" y="507"/>
                    <a:pt x="715" y="436"/>
                    <a:pt x="929" y="340"/>
                  </a:cubicBezTo>
                  <a:cubicBezTo>
                    <a:pt x="1025" y="317"/>
                    <a:pt x="1072" y="198"/>
                    <a:pt x="1049" y="102"/>
                  </a:cubicBezTo>
                  <a:cubicBezTo>
                    <a:pt x="1009" y="43"/>
                    <a:pt x="938"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5" name="Google Shape;4185;p84"/>
            <p:cNvSpPr/>
            <p:nvPr/>
          </p:nvSpPr>
          <p:spPr>
            <a:xfrm>
              <a:off x="2405068" y="2299983"/>
              <a:ext cx="33322" cy="12577"/>
            </a:xfrm>
            <a:custGeom>
              <a:avLst/>
              <a:gdLst/>
              <a:ahLst/>
              <a:cxnLst/>
              <a:rect l="l" t="t" r="r" b="b"/>
              <a:pathLst>
                <a:path w="1073" h="405" extrusionOk="0">
                  <a:moveTo>
                    <a:pt x="215" y="0"/>
                  </a:moveTo>
                  <a:cubicBezTo>
                    <a:pt x="120" y="0"/>
                    <a:pt x="24" y="48"/>
                    <a:pt x="24" y="167"/>
                  </a:cubicBezTo>
                  <a:cubicBezTo>
                    <a:pt x="1" y="262"/>
                    <a:pt x="72" y="334"/>
                    <a:pt x="167" y="357"/>
                  </a:cubicBezTo>
                  <a:cubicBezTo>
                    <a:pt x="358" y="381"/>
                    <a:pt x="572" y="405"/>
                    <a:pt x="763" y="405"/>
                  </a:cubicBezTo>
                  <a:lnTo>
                    <a:pt x="906" y="405"/>
                  </a:lnTo>
                  <a:cubicBezTo>
                    <a:pt x="1001" y="381"/>
                    <a:pt x="1072" y="310"/>
                    <a:pt x="1072" y="214"/>
                  </a:cubicBezTo>
                  <a:cubicBezTo>
                    <a:pt x="1072" y="129"/>
                    <a:pt x="1015" y="44"/>
                    <a:pt x="935" y="44"/>
                  </a:cubicBezTo>
                  <a:cubicBezTo>
                    <a:pt x="925" y="44"/>
                    <a:pt x="916" y="45"/>
                    <a:pt x="906" y="48"/>
                  </a:cubicBezTo>
                  <a:cubicBezTo>
                    <a:pt x="667" y="48"/>
                    <a:pt x="453" y="24"/>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6" name="Google Shape;4186;p84"/>
            <p:cNvSpPr/>
            <p:nvPr/>
          </p:nvSpPr>
          <p:spPr>
            <a:xfrm>
              <a:off x="2489382" y="2269797"/>
              <a:ext cx="30341" cy="24285"/>
            </a:xfrm>
            <a:custGeom>
              <a:avLst/>
              <a:gdLst/>
              <a:ahLst/>
              <a:cxnLst/>
              <a:rect l="l" t="t" r="r" b="b"/>
              <a:pathLst>
                <a:path w="977" h="782" extrusionOk="0">
                  <a:moveTo>
                    <a:pt x="761" y="0"/>
                  </a:moveTo>
                  <a:cubicBezTo>
                    <a:pt x="723" y="0"/>
                    <a:pt x="683" y="13"/>
                    <a:pt x="643" y="43"/>
                  </a:cubicBezTo>
                  <a:cubicBezTo>
                    <a:pt x="477" y="186"/>
                    <a:pt x="310" y="329"/>
                    <a:pt x="96" y="448"/>
                  </a:cubicBezTo>
                  <a:cubicBezTo>
                    <a:pt x="24" y="496"/>
                    <a:pt x="0" y="591"/>
                    <a:pt x="48" y="686"/>
                  </a:cubicBezTo>
                  <a:cubicBezTo>
                    <a:pt x="72" y="734"/>
                    <a:pt x="143" y="782"/>
                    <a:pt x="191" y="782"/>
                  </a:cubicBezTo>
                  <a:cubicBezTo>
                    <a:pt x="239" y="782"/>
                    <a:pt x="262" y="758"/>
                    <a:pt x="286" y="734"/>
                  </a:cubicBezTo>
                  <a:cubicBezTo>
                    <a:pt x="501" y="615"/>
                    <a:pt x="691" y="472"/>
                    <a:pt x="882" y="305"/>
                  </a:cubicBezTo>
                  <a:cubicBezTo>
                    <a:pt x="953" y="258"/>
                    <a:pt x="977" y="139"/>
                    <a:pt x="905" y="67"/>
                  </a:cubicBezTo>
                  <a:cubicBezTo>
                    <a:pt x="864" y="26"/>
                    <a:pt x="814"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7" name="Google Shape;4187;p84"/>
            <p:cNvSpPr/>
            <p:nvPr/>
          </p:nvSpPr>
          <p:spPr>
            <a:xfrm>
              <a:off x="2550033" y="2151167"/>
              <a:ext cx="13323" cy="32732"/>
            </a:xfrm>
            <a:custGeom>
              <a:avLst/>
              <a:gdLst/>
              <a:ahLst/>
              <a:cxnLst/>
              <a:rect l="l" t="t" r="r" b="b"/>
              <a:pathLst>
                <a:path w="429" h="1054" extrusionOk="0">
                  <a:moveTo>
                    <a:pt x="204" y="1"/>
                  </a:moveTo>
                  <a:cubicBezTo>
                    <a:pt x="192" y="1"/>
                    <a:pt x="179" y="2"/>
                    <a:pt x="167" y="5"/>
                  </a:cubicBezTo>
                  <a:cubicBezTo>
                    <a:pt x="72" y="29"/>
                    <a:pt x="0" y="125"/>
                    <a:pt x="24" y="220"/>
                  </a:cubicBezTo>
                  <a:cubicBezTo>
                    <a:pt x="48" y="410"/>
                    <a:pt x="72" y="648"/>
                    <a:pt x="72" y="863"/>
                  </a:cubicBezTo>
                  <a:lnTo>
                    <a:pt x="72" y="887"/>
                  </a:lnTo>
                  <a:cubicBezTo>
                    <a:pt x="72" y="982"/>
                    <a:pt x="143" y="1053"/>
                    <a:pt x="262" y="1053"/>
                  </a:cubicBezTo>
                  <a:cubicBezTo>
                    <a:pt x="357" y="1053"/>
                    <a:pt x="429" y="982"/>
                    <a:pt x="429" y="887"/>
                  </a:cubicBezTo>
                  <a:lnTo>
                    <a:pt x="429" y="863"/>
                  </a:lnTo>
                  <a:cubicBezTo>
                    <a:pt x="429" y="625"/>
                    <a:pt x="405" y="386"/>
                    <a:pt x="381" y="148"/>
                  </a:cubicBezTo>
                  <a:cubicBezTo>
                    <a:pt x="361" y="66"/>
                    <a:pt x="286"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8" name="Google Shape;4188;p84"/>
            <p:cNvSpPr/>
            <p:nvPr/>
          </p:nvSpPr>
          <p:spPr>
            <a:xfrm>
              <a:off x="2544101" y="2194800"/>
              <a:ext cx="17795" cy="32732"/>
            </a:xfrm>
            <a:custGeom>
              <a:avLst/>
              <a:gdLst/>
              <a:ahLst/>
              <a:cxnLst/>
              <a:rect l="l" t="t" r="r" b="b"/>
              <a:pathLst>
                <a:path w="573" h="1054" extrusionOk="0">
                  <a:moveTo>
                    <a:pt x="368" y="1"/>
                  </a:moveTo>
                  <a:cubicBezTo>
                    <a:pt x="287" y="1"/>
                    <a:pt x="215" y="66"/>
                    <a:pt x="215" y="148"/>
                  </a:cubicBezTo>
                  <a:cubicBezTo>
                    <a:pt x="167" y="363"/>
                    <a:pt x="96" y="601"/>
                    <a:pt x="25" y="815"/>
                  </a:cubicBezTo>
                  <a:cubicBezTo>
                    <a:pt x="1" y="887"/>
                    <a:pt x="48" y="1006"/>
                    <a:pt x="144" y="1030"/>
                  </a:cubicBezTo>
                  <a:cubicBezTo>
                    <a:pt x="167" y="1030"/>
                    <a:pt x="167" y="1053"/>
                    <a:pt x="191" y="1053"/>
                  </a:cubicBezTo>
                  <a:cubicBezTo>
                    <a:pt x="263" y="1053"/>
                    <a:pt x="334" y="1006"/>
                    <a:pt x="358" y="934"/>
                  </a:cubicBezTo>
                  <a:cubicBezTo>
                    <a:pt x="453" y="696"/>
                    <a:pt x="501" y="458"/>
                    <a:pt x="548" y="220"/>
                  </a:cubicBezTo>
                  <a:cubicBezTo>
                    <a:pt x="572" y="125"/>
                    <a:pt x="501" y="29"/>
                    <a:pt x="406" y="6"/>
                  </a:cubicBezTo>
                  <a:cubicBezTo>
                    <a:pt x="393" y="2"/>
                    <a:pt x="381"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89" name="Google Shape;4189;p84"/>
            <p:cNvSpPr/>
            <p:nvPr/>
          </p:nvSpPr>
          <p:spPr>
            <a:xfrm>
              <a:off x="2522673" y="2236009"/>
              <a:ext cx="24409" cy="29223"/>
            </a:xfrm>
            <a:custGeom>
              <a:avLst/>
              <a:gdLst/>
              <a:ahLst/>
              <a:cxnLst/>
              <a:rect l="l" t="t" r="r" b="b"/>
              <a:pathLst>
                <a:path w="786" h="941" extrusionOk="0">
                  <a:moveTo>
                    <a:pt x="580" y="1"/>
                  </a:moveTo>
                  <a:cubicBezTo>
                    <a:pt x="521" y="1"/>
                    <a:pt x="460" y="37"/>
                    <a:pt x="429" y="84"/>
                  </a:cubicBezTo>
                  <a:cubicBezTo>
                    <a:pt x="334" y="298"/>
                    <a:pt x="191" y="465"/>
                    <a:pt x="48" y="655"/>
                  </a:cubicBezTo>
                  <a:cubicBezTo>
                    <a:pt x="0" y="727"/>
                    <a:pt x="0" y="846"/>
                    <a:pt x="72" y="893"/>
                  </a:cubicBezTo>
                  <a:cubicBezTo>
                    <a:pt x="119" y="917"/>
                    <a:pt x="143" y="941"/>
                    <a:pt x="191" y="941"/>
                  </a:cubicBezTo>
                  <a:cubicBezTo>
                    <a:pt x="238" y="941"/>
                    <a:pt x="286" y="917"/>
                    <a:pt x="334" y="869"/>
                  </a:cubicBezTo>
                  <a:cubicBezTo>
                    <a:pt x="476" y="679"/>
                    <a:pt x="619" y="465"/>
                    <a:pt x="738" y="250"/>
                  </a:cubicBezTo>
                  <a:cubicBezTo>
                    <a:pt x="786" y="179"/>
                    <a:pt x="762" y="84"/>
                    <a:pt x="667" y="36"/>
                  </a:cubicBezTo>
                  <a:cubicBezTo>
                    <a:pt x="642" y="11"/>
                    <a:pt x="61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0" name="Google Shape;4190;p84"/>
            <p:cNvSpPr/>
            <p:nvPr/>
          </p:nvSpPr>
          <p:spPr>
            <a:xfrm>
              <a:off x="2372523" y="2291256"/>
              <a:ext cx="22981" cy="14658"/>
            </a:xfrm>
            <a:custGeom>
              <a:avLst/>
              <a:gdLst/>
              <a:ahLst/>
              <a:cxnLst/>
              <a:rect l="l" t="t" r="r" b="b"/>
              <a:pathLst>
                <a:path w="740" h="472" extrusionOk="0">
                  <a:moveTo>
                    <a:pt x="187" y="1"/>
                  </a:moveTo>
                  <a:cubicBezTo>
                    <a:pt x="120" y="1"/>
                    <a:pt x="59" y="45"/>
                    <a:pt x="25" y="114"/>
                  </a:cubicBezTo>
                  <a:cubicBezTo>
                    <a:pt x="1" y="186"/>
                    <a:pt x="48" y="305"/>
                    <a:pt x="120" y="329"/>
                  </a:cubicBezTo>
                  <a:cubicBezTo>
                    <a:pt x="239" y="400"/>
                    <a:pt x="382" y="424"/>
                    <a:pt x="501" y="472"/>
                  </a:cubicBezTo>
                  <a:lnTo>
                    <a:pt x="549" y="472"/>
                  </a:lnTo>
                  <a:cubicBezTo>
                    <a:pt x="620" y="472"/>
                    <a:pt x="691" y="424"/>
                    <a:pt x="715" y="353"/>
                  </a:cubicBezTo>
                  <a:cubicBezTo>
                    <a:pt x="739" y="257"/>
                    <a:pt x="691" y="162"/>
                    <a:pt x="596" y="138"/>
                  </a:cubicBezTo>
                  <a:cubicBezTo>
                    <a:pt x="501" y="91"/>
                    <a:pt x="382" y="67"/>
                    <a:pt x="263" y="19"/>
                  </a:cubicBezTo>
                  <a:cubicBezTo>
                    <a:pt x="237" y="6"/>
                    <a:pt x="212"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1" name="Google Shape;4191;p84"/>
            <p:cNvSpPr/>
            <p:nvPr/>
          </p:nvSpPr>
          <p:spPr>
            <a:xfrm>
              <a:off x="2300040" y="2212501"/>
              <a:ext cx="17049" cy="22422"/>
            </a:xfrm>
            <a:custGeom>
              <a:avLst/>
              <a:gdLst/>
              <a:ahLst/>
              <a:cxnLst/>
              <a:rect l="l" t="t" r="r" b="b"/>
              <a:pathLst>
                <a:path w="549" h="722" extrusionOk="0">
                  <a:moveTo>
                    <a:pt x="193" y="1"/>
                  </a:moveTo>
                  <a:cubicBezTo>
                    <a:pt x="177" y="1"/>
                    <a:pt x="160" y="3"/>
                    <a:pt x="144" y="7"/>
                  </a:cubicBezTo>
                  <a:cubicBezTo>
                    <a:pt x="49" y="55"/>
                    <a:pt x="1" y="150"/>
                    <a:pt x="25" y="245"/>
                  </a:cubicBezTo>
                  <a:cubicBezTo>
                    <a:pt x="72" y="364"/>
                    <a:pt x="120" y="483"/>
                    <a:pt x="168" y="602"/>
                  </a:cubicBezTo>
                  <a:cubicBezTo>
                    <a:pt x="215" y="674"/>
                    <a:pt x="263" y="721"/>
                    <a:pt x="334" y="721"/>
                  </a:cubicBezTo>
                  <a:cubicBezTo>
                    <a:pt x="358" y="721"/>
                    <a:pt x="382" y="698"/>
                    <a:pt x="406" y="698"/>
                  </a:cubicBezTo>
                  <a:cubicBezTo>
                    <a:pt x="501" y="650"/>
                    <a:pt x="549" y="555"/>
                    <a:pt x="501" y="460"/>
                  </a:cubicBezTo>
                  <a:cubicBezTo>
                    <a:pt x="453" y="364"/>
                    <a:pt x="406" y="245"/>
                    <a:pt x="382" y="126"/>
                  </a:cubicBezTo>
                  <a:cubicBezTo>
                    <a:pt x="343" y="47"/>
                    <a:pt x="27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2" name="Google Shape;4192;p84"/>
            <p:cNvSpPr/>
            <p:nvPr/>
          </p:nvSpPr>
          <p:spPr>
            <a:xfrm>
              <a:off x="2338517" y="2061791"/>
              <a:ext cx="30341" cy="23726"/>
            </a:xfrm>
            <a:custGeom>
              <a:avLst/>
              <a:gdLst/>
              <a:ahLst/>
              <a:cxnLst/>
              <a:rect l="l" t="t" r="r" b="b"/>
              <a:pathLst>
                <a:path w="977" h="764" extrusionOk="0">
                  <a:moveTo>
                    <a:pt x="779" y="1"/>
                  </a:moveTo>
                  <a:cubicBezTo>
                    <a:pt x="748" y="1"/>
                    <a:pt x="716" y="9"/>
                    <a:pt x="691" y="26"/>
                  </a:cubicBezTo>
                  <a:cubicBezTo>
                    <a:pt x="477" y="145"/>
                    <a:pt x="262" y="288"/>
                    <a:pt x="96" y="454"/>
                  </a:cubicBezTo>
                  <a:cubicBezTo>
                    <a:pt x="24" y="502"/>
                    <a:pt x="0" y="621"/>
                    <a:pt x="72" y="693"/>
                  </a:cubicBezTo>
                  <a:cubicBezTo>
                    <a:pt x="119" y="740"/>
                    <a:pt x="167" y="764"/>
                    <a:pt x="215" y="764"/>
                  </a:cubicBezTo>
                  <a:cubicBezTo>
                    <a:pt x="238" y="764"/>
                    <a:pt x="286" y="740"/>
                    <a:pt x="310" y="716"/>
                  </a:cubicBezTo>
                  <a:cubicBezTo>
                    <a:pt x="500" y="573"/>
                    <a:pt x="667" y="431"/>
                    <a:pt x="858" y="335"/>
                  </a:cubicBezTo>
                  <a:cubicBezTo>
                    <a:pt x="953" y="264"/>
                    <a:pt x="977" y="169"/>
                    <a:pt x="929" y="73"/>
                  </a:cubicBezTo>
                  <a:cubicBezTo>
                    <a:pt x="898" y="27"/>
                    <a:pt x="83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3" name="Google Shape;4193;p84"/>
            <p:cNvSpPr/>
            <p:nvPr/>
          </p:nvSpPr>
          <p:spPr>
            <a:xfrm>
              <a:off x="2376218" y="2046108"/>
              <a:ext cx="32577" cy="17236"/>
            </a:xfrm>
            <a:custGeom>
              <a:avLst/>
              <a:gdLst/>
              <a:ahLst/>
              <a:cxnLst/>
              <a:rect l="l" t="t" r="r" b="b"/>
              <a:pathLst>
                <a:path w="1049" h="555" extrusionOk="0">
                  <a:moveTo>
                    <a:pt x="883" y="1"/>
                  </a:moveTo>
                  <a:cubicBezTo>
                    <a:pt x="867" y="1"/>
                    <a:pt x="851" y="3"/>
                    <a:pt x="834" y="7"/>
                  </a:cubicBezTo>
                  <a:cubicBezTo>
                    <a:pt x="596" y="54"/>
                    <a:pt x="358" y="126"/>
                    <a:pt x="120" y="197"/>
                  </a:cubicBezTo>
                  <a:cubicBezTo>
                    <a:pt x="25" y="245"/>
                    <a:pt x="1" y="340"/>
                    <a:pt x="25" y="435"/>
                  </a:cubicBezTo>
                  <a:cubicBezTo>
                    <a:pt x="48" y="507"/>
                    <a:pt x="120" y="555"/>
                    <a:pt x="191" y="555"/>
                  </a:cubicBezTo>
                  <a:cubicBezTo>
                    <a:pt x="215" y="555"/>
                    <a:pt x="239" y="555"/>
                    <a:pt x="263" y="531"/>
                  </a:cubicBezTo>
                  <a:cubicBezTo>
                    <a:pt x="453" y="459"/>
                    <a:pt x="668" y="388"/>
                    <a:pt x="906" y="340"/>
                  </a:cubicBezTo>
                  <a:cubicBezTo>
                    <a:pt x="1001" y="316"/>
                    <a:pt x="1049" y="221"/>
                    <a:pt x="1025" y="126"/>
                  </a:cubicBezTo>
                  <a:cubicBezTo>
                    <a:pt x="1025" y="47"/>
                    <a:pt x="959"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4" name="Google Shape;4194;p84"/>
            <p:cNvSpPr/>
            <p:nvPr/>
          </p:nvSpPr>
          <p:spPr>
            <a:xfrm>
              <a:off x="2419136" y="2043344"/>
              <a:ext cx="32546" cy="11863"/>
            </a:xfrm>
            <a:custGeom>
              <a:avLst/>
              <a:gdLst/>
              <a:ahLst/>
              <a:cxnLst/>
              <a:rect l="l" t="t" r="r" b="b"/>
              <a:pathLst>
                <a:path w="1048" h="382" extrusionOk="0">
                  <a:moveTo>
                    <a:pt x="167" y="1"/>
                  </a:moveTo>
                  <a:cubicBezTo>
                    <a:pt x="72" y="1"/>
                    <a:pt x="0" y="96"/>
                    <a:pt x="0" y="191"/>
                  </a:cubicBezTo>
                  <a:cubicBezTo>
                    <a:pt x="0" y="286"/>
                    <a:pt x="72" y="358"/>
                    <a:pt x="167" y="358"/>
                  </a:cubicBezTo>
                  <a:lnTo>
                    <a:pt x="310" y="358"/>
                  </a:lnTo>
                  <a:cubicBezTo>
                    <a:pt x="500" y="358"/>
                    <a:pt x="667" y="358"/>
                    <a:pt x="857" y="382"/>
                  </a:cubicBezTo>
                  <a:lnTo>
                    <a:pt x="881" y="382"/>
                  </a:lnTo>
                  <a:cubicBezTo>
                    <a:pt x="953" y="382"/>
                    <a:pt x="1024" y="334"/>
                    <a:pt x="1048" y="239"/>
                  </a:cubicBezTo>
                  <a:cubicBezTo>
                    <a:pt x="1048" y="143"/>
                    <a:pt x="1000" y="48"/>
                    <a:pt x="905" y="48"/>
                  </a:cubicBezTo>
                  <a:cubicBezTo>
                    <a:pt x="715" y="24"/>
                    <a:pt x="500"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5" name="Google Shape;4195;p84"/>
            <p:cNvSpPr/>
            <p:nvPr/>
          </p:nvSpPr>
          <p:spPr>
            <a:xfrm>
              <a:off x="2294140" y="2169800"/>
              <a:ext cx="13354" cy="32577"/>
            </a:xfrm>
            <a:custGeom>
              <a:avLst/>
              <a:gdLst/>
              <a:ahLst/>
              <a:cxnLst/>
              <a:rect l="l" t="t" r="r" b="b"/>
              <a:pathLst>
                <a:path w="430" h="1049" extrusionOk="0">
                  <a:moveTo>
                    <a:pt x="191" y="1"/>
                  </a:moveTo>
                  <a:cubicBezTo>
                    <a:pt x="96" y="1"/>
                    <a:pt x="0" y="72"/>
                    <a:pt x="0" y="168"/>
                  </a:cubicBezTo>
                  <a:lnTo>
                    <a:pt x="0" y="263"/>
                  </a:lnTo>
                  <a:cubicBezTo>
                    <a:pt x="0" y="477"/>
                    <a:pt x="24" y="691"/>
                    <a:pt x="48" y="906"/>
                  </a:cubicBezTo>
                  <a:cubicBezTo>
                    <a:pt x="72" y="977"/>
                    <a:pt x="143" y="1049"/>
                    <a:pt x="239" y="1049"/>
                  </a:cubicBezTo>
                  <a:lnTo>
                    <a:pt x="262" y="1049"/>
                  </a:lnTo>
                  <a:cubicBezTo>
                    <a:pt x="358" y="1025"/>
                    <a:pt x="429" y="953"/>
                    <a:pt x="405" y="858"/>
                  </a:cubicBezTo>
                  <a:cubicBezTo>
                    <a:pt x="381" y="668"/>
                    <a:pt x="358" y="453"/>
                    <a:pt x="358" y="263"/>
                  </a:cubicBezTo>
                  <a:lnTo>
                    <a:pt x="358" y="191"/>
                  </a:lnTo>
                  <a:cubicBezTo>
                    <a:pt x="358" y="96"/>
                    <a:pt x="28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6" name="Google Shape;4196;p84"/>
            <p:cNvSpPr/>
            <p:nvPr/>
          </p:nvSpPr>
          <p:spPr>
            <a:xfrm>
              <a:off x="2311158" y="2089834"/>
              <a:ext cx="24440" cy="28974"/>
            </a:xfrm>
            <a:custGeom>
              <a:avLst/>
              <a:gdLst/>
              <a:ahLst/>
              <a:cxnLst/>
              <a:rect l="l" t="t" r="r" b="b"/>
              <a:pathLst>
                <a:path w="787" h="933" extrusionOk="0">
                  <a:moveTo>
                    <a:pt x="594" y="1"/>
                  </a:moveTo>
                  <a:cubicBezTo>
                    <a:pt x="543" y="1"/>
                    <a:pt x="491" y="24"/>
                    <a:pt x="453" y="75"/>
                  </a:cubicBezTo>
                  <a:cubicBezTo>
                    <a:pt x="310" y="242"/>
                    <a:pt x="167" y="456"/>
                    <a:pt x="48" y="671"/>
                  </a:cubicBezTo>
                  <a:cubicBezTo>
                    <a:pt x="0" y="742"/>
                    <a:pt x="24" y="861"/>
                    <a:pt x="119" y="909"/>
                  </a:cubicBezTo>
                  <a:cubicBezTo>
                    <a:pt x="143" y="909"/>
                    <a:pt x="167" y="933"/>
                    <a:pt x="191" y="933"/>
                  </a:cubicBezTo>
                  <a:cubicBezTo>
                    <a:pt x="262" y="933"/>
                    <a:pt x="310" y="885"/>
                    <a:pt x="357" y="837"/>
                  </a:cubicBezTo>
                  <a:cubicBezTo>
                    <a:pt x="453" y="647"/>
                    <a:pt x="596" y="456"/>
                    <a:pt x="738" y="290"/>
                  </a:cubicBezTo>
                  <a:cubicBezTo>
                    <a:pt x="786" y="218"/>
                    <a:pt x="786" y="99"/>
                    <a:pt x="715" y="52"/>
                  </a:cubicBezTo>
                  <a:cubicBezTo>
                    <a:pt x="681" y="18"/>
                    <a:pt x="638"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7" name="Google Shape;4197;p84"/>
            <p:cNvSpPr/>
            <p:nvPr/>
          </p:nvSpPr>
          <p:spPr>
            <a:xfrm>
              <a:off x="2296345" y="2127472"/>
              <a:ext cx="17795" cy="32018"/>
            </a:xfrm>
            <a:custGeom>
              <a:avLst/>
              <a:gdLst/>
              <a:ahLst/>
              <a:cxnLst/>
              <a:rect l="l" t="t" r="r" b="b"/>
              <a:pathLst>
                <a:path w="573" h="1031" extrusionOk="0">
                  <a:moveTo>
                    <a:pt x="379" y="0"/>
                  </a:moveTo>
                  <a:cubicBezTo>
                    <a:pt x="303" y="0"/>
                    <a:pt x="235" y="43"/>
                    <a:pt x="215" y="102"/>
                  </a:cubicBezTo>
                  <a:cubicBezTo>
                    <a:pt x="120" y="340"/>
                    <a:pt x="49" y="578"/>
                    <a:pt x="1" y="816"/>
                  </a:cubicBezTo>
                  <a:cubicBezTo>
                    <a:pt x="1" y="911"/>
                    <a:pt x="49" y="1007"/>
                    <a:pt x="144" y="1030"/>
                  </a:cubicBezTo>
                  <a:lnTo>
                    <a:pt x="191" y="1030"/>
                  </a:lnTo>
                  <a:cubicBezTo>
                    <a:pt x="263" y="1030"/>
                    <a:pt x="334" y="959"/>
                    <a:pt x="358" y="888"/>
                  </a:cubicBezTo>
                  <a:cubicBezTo>
                    <a:pt x="406" y="649"/>
                    <a:pt x="453" y="435"/>
                    <a:pt x="549" y="245"/>
                  </a:cubicBezTo>
                  <a:cubicBezTo>
                    <a:pt x="572" y="149"/>
                    <a:pt x="525" y="30"/>
                    <a:pt x="430" y="6"/>
                  </a:cubicBezTo>
                  <a:cubicBezTo>
                    <a:pt x="413" y="2"/>
                    <a:pt x="396"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98" name="Google Shape;4198;p84"/>
            <p:cNvSpPr/>
            <p:nvPr/>
          </p:nvSpPr>
          <p:spPr>
            <a:xfrm>
              <a:off x="2461278" y="2049089"/>
              <a:ext cx="23695" cy="15000"/>
            </a:xfrm>
            <a:custGeom>
              <a:avLst/>
              <a:gdLst/>
              <a:ahLst/>
              <a:cxnLst/>
              <a:rect l="l" t="t" r="r" b="b"/>
              <a:pathLst>
                <a:path w="763" h="483" extrusionOk="0">
                  <a:moveTo>
                    <a:pt x="212" y="0"/>
                  </a:moveTo>
                  <a:cubicBezTo>
                    <a:pt x="129" y="0"/>
                    <a:pt x="44" y="46"/>
                    <a:pt x="24" y="125"/>
                  </a:cubicBezTo>
                  <a:cubicBezTo>
                    <a:pt x="1" y="220"/>
                    <a:pt x="48" y="316"/>
                    <a:pt x="143" y="339"/>
                  </a:cubicBezTo>
                  <a:cubicBezTo>
                    <a:pt x="262" y="387"/>
                    <a:pt x="382" y="435"/>
                    <a:pt x="477" y="482"/>
                  </a:cubicBezTo>
                  <a:lnTo>
                    <a:pt x="548" y="482"/>
                  </a:lnTo>
                  <a:cubicBezTo>
                    <a:pt x="620" y="482"/>
                    <a:pt x="691" y="435"/>
                    <a:pt x="715" y="387"/>
                  </a:cubicBezTo>
                  <a:cubicBezTo>
                    <a:pt x="763" y="292"/>
                    <a:pt x="715" y="173"/>
                    <a:pt x="620" y="149"/>
                  </a:cubicBezTo>
                  <a:cubicBezTo>
                    <a:pt x="501" y="101"/>
                    <a:pt x="382" y="54"/>
                    <a:pt x="262" y="6"/>
                  </a:cubicBezTo>
                  <a:cubicBezTo>
                    <a:pt x="246" y="2"/>
                    <a:pt x="2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199" name="Google Shape;4199;p84"/>
          <p:cNvSpPr txBox="1"/>
          <p:nvPr/>
        </p:nvSpPr>
        <p:spPr>
          <a:xfrm>
            <a:off x="1572200" y="1809375"/>
            <a:ext cx="57972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Insight:</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r>
              <a:rPr lang="es-419">
                <a:latin typeface="Titillium Web"/>
                <a:ea typeface="Titillium Web"/>
                <a:cs typeface="Titillium Web"/>
                <a:sym typeface="Titillium Web"/>
              </a:rPr>
              <a:t>People are not fascinated by AR objects as much as we thought.</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r>
              <a:rPr lang="es-419">
                <a:latin typeface="Titillium Web"/>
                <a:ea typeface="Titillium Web"/>
                <a:cs typeface="Titillium Web"/>
                <a:sym typeface="Titillium Web"/>
              </a:rPr>
              <a:t>People are generally busy and making them move to a certain place is hard.</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r>
              <a:rPr lang="es-419">
                <a:latin typeface="Titillium Web"/>
                <a:ea typeface="Titillium Web"/>
                <a:cs typeface="Titillium Web"/>
                <a:sym typeface="Titillium Web"/>
              </a:rPr>
              <a:t>Perhaps WRONG location, Gates or Huang may have been a better choice.</a:t>
            </a: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a:p>
            <a:pPr marL="0" lvl="0" indent="0" algn="l" rtl="0">
              <a:spcBef>
                <a:spcPts val="0"/>
              </a:spcBef>
              <a:spcAft>
                <a:spcPts val="0"/>
              </a:spcAft>
              <a:buNone/>
            </a:pPr>
            <a:endParaRPr>
              <a:latin typeface="Titillium Web"/>
              <a:ea typeface="Titillium Web"/>
              <a:cs typeface="Titillium Web"/>
              <a:sym typeface="Titillium Web"/>
            </a:endParaRPr>
          </a:p>
        </p:txBody>
      </p:sp>
      <p:sp>
        <p:nvSpPr>
          <p:cNvPr id="4200" name="Google Shape;4200;p84"/>
          <p:cNvSpPr txBox="1"/>
          <p:nvPr/>
        </p:nvSpPr>
        <p:spPr>
          <a:xfrm>
            <a:off x="1661575" y="3658475"/>
            <a:ext cx="5082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a:latin typeface="Titillium Web"/>
                <a:ea typeface="Titillium Web"/>
                <a:cs typeface="Titillium Web"/>
                <a:sym typeface="Titillium Web"/>
              </a:rPr>
              <a:t>Result: ASSUMPTION was </a:t>
            </a:r>
            <a:r>
              <a:rPr lang="es-419">
                <a:solidFill>
                  <a:srgbClr val="FF0000"/>
                </a:solidFill>
                <a:latin typeface="Titillium Web"/>
                <a:ea typeface="Titillium Web"/>
                <a:cs typeface="Titillium Web"/>
                <a:sym typeface="Titillium Web"/>
              </a:rPr>
              <a:t>wrong</a:t>
            </a:r>
            <a:r>
              <a:rPr lang="es-419">
                <a:latin typeface="Titillium Web"/>
                <a:ea typeface="Titillium Web"/>
                <a:cs typeface="Titillium Web"/>
                <a:sym typeface="Titillium Web"/>
              </a:rPr>
              <a:t>. People are not aware or are interested by Augmented Reality objects!</a:t>
            </a:r>
            <a:endParaRPr>
              <a:latin typeface="Titillium Web"/>
              <a:ea typeface="Titillium Web"/>
              <a:cs typeface="Titillium Web"/>
              <a:sym typeface="Titillium Web"/>
            </a:endParaRPr>
          </a:p>
        </p:txBody>
      </p:sp>
      <p:sp>
        <p:nvSpPr>
          <p:cNvPr id="4201" name="Google Shape;4201;p84"/>
          <p:cNvSpPr txBox="1">
            <a:spLocks noGrp="1"/>
          </p:cNvSpPr>
          <p:nvPr>
            <p:ph type="subTitle" idx="2"/>
          </p:nvPr>
        </p:nvSpPr>
        <p:spPr>
          <a:xfrm>
            <a:off x="1953075" y="1268875"/>
            <a:ext cx="52452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1800"/>
              <a:t>People are willing to move short distances to discover AR art.</a:t>
            </a:r>
            <a:endParaRPr sz="19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5"/>
        <p:cNvGrpSpPr/>
        <p:nvPr/>
      </p:nvGrpSpPr>
      <p:grpSpPr>
        <a:xfrm>
          <a:off x="0" y="0"/>
          <a:ext cx="0" cy="0"/>
          <a:chOff x="0" y="0"/>
          <a:chExt cx="0" cy="0"/>
        </a:xfrm>
      </p:grpSpPr>
      <p:sp>
        <p:nvSpPr>
          <p:cNvPr id="4206" name="Google Shape;4206;p85"/>
          <p:cNvSpPr txBox="1">
            <a:spLocks noGrp="1"/>
          </p:cNvSpPr>
          <p:nvPr>
            <p:ph type="title"/>
          </p:nvPr>
        </p:nvSpPr>
        <p:spPr>
          <a:xfrm>
            <a:off x="2098825" y="1634775"/>
            <a:ext cx="4200600" cy="106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4820"/>
              <a:t>What’s next?</a:t>
            </a:r>
            <a:r>
              <a:rPr lang="es-419"/>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0"/>
        <p:cNvGrpSpPr/>
        <p:nvPr/>
      </p:nvGrpSpPr>
      <p:grpSpPr>
        <a:xfrm>
          <a:off x="0" y="0"/>
          <a:ext cx="0" cy="0"/>
          <a:chOff x="0" y="0"/>
          <a:chExt cx="0" cy="0"/>
        </a:xfrm>
      </p:grpSpPr>
      <p:sp>
        <p:nvSpPr>
          <p:cNvPr id="4211" name="Google Shape;4211;p86"/>
          <p:cNvSpPr txBox="1">
            <a:spLocks noGrp="1"/>
          </p:cNvSpPr>
          <p:nvPr>
            <p:ph type="title"/>
          </p:nvPr>
        </p:nvSpPr>
        <p:spPr>
          <a:xfrm>
            <a:off x="2098825" y="1634775"/>
            <a:ext cx="4200600" cy="106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4820"/>
              <a:t>What’s next?</a:t>
            </a:r>
            <a:r>
              <a:rPr lang="es-419"/>
              <a:t> </a:t>
            </a:r>
            <a:endParaRPr/>
          </a:p>
        </p:txBody>
      </p:sp>
      <p:sp>
        <p:nvSpPr>
          <p:cNvPr id="4212" name="Google Shape;4212;p86"/>
          <p:cNvSpPr txBox="1"/>
          <p:nvPr/>
        </p:nvSpPr>
        <p:spPr>
          <a:xfrm>
            <a:off x="1722375" y="2698875"/>
            <a:ext cx="509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400">
                <a:latin typeface="Titillium Web"/>
                <a:ea typeface="Titillium Web"/>
                <a:cs typeface="Titillium Web"/>
                <a:sym typeface="Titillium Web"/>
              </a:rPr>
              <a:t>Focusing on </a:t>
            </a:r>
            <a:r>
              <a:rPr lang="es-419" sz="2400" b="1">
                <a:latin typeface="Titillium Web"/>
                <a:ea typeface="Titillium Web"/>
                <a:cs typeface="Titillium Web"/>
                <a:sym typeface="Titillium Web"/>
              </a:rPr>
              <a:t>Collaboration with ART in digital space!</a:t>
            </a:r>
            <a:endParaRPr sz="2400" b="1">
              <a:latin typeface="Titillium Web"/>
              <a:ea typeface="Titillium Web"/>
              <a:cs typeface="Titillium Web"/>
              <a:sym typeface="Titillium Web"/>
            </a:endParaRPr>
          </a:p>
          <a:p>
            <a:pPr marL="0" lvl="0" indent="0" algn="l" rtl="0">
              <a:spcBef>
                <a:spcPts val="0"/>
              </a:spcBef>
              <a:spcAft>
                <a:spcPts val="0"/>
              </a:spcAft>
              <a:buNone/>
            </a:pPr>
            <a:r>
              <a:rPr lang="es-419" sz="2400">
                <a:latin typeface="Titillium Web"/>
                <a:ea typeface="Titillium Web"/>
                <a:cs typeface="Titillium Web"/>
                <a:sym typeface="Titillium Web"/>
              </a:rPr>
              <a:t>(with a smidge of AR?)</a:t>
            </a:r>
            <a:endParaRPr sz="2400">
              <a:latin typeface="Titillium Web"/>
              <a:ea typeface="Titillium Web"/>
              <a:cs typeface="Titillium Web"/>
              <a:sym typeface="Titillium Web"/>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16"/>
        <p:cNvGrpSpPr/>
        <p:nvPr/>
      </p:nvGrpSpPr>
      <p:grpSpPr>
        <a:xfrm>
          <a:off x="0" y="0"/>
          <a:ext cx="0" cy="0"/>
          <a:chOff x="0" y="0"/>
          <a:chExt cx="0" cy="0"/>
        </a:xfrm>
      </p:grpSpPr>
      <p:sp>
        <p:nvSpPr>
          <p:cNvPr id="4217" name="Google Shape;4217;p87"/>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18" name="Google Shape;4218;p87"/>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19" name="Google Shape;4219;p87"/>
          <p:cNvPicPr preferRelativeResize="0"/>
          <p:nvPr/>
        </p:nvPicPr>
        <p:blipFill>
          <a:blip r:embed="rId3">
            <a:alphaModFix/>
          </a:blip>
          <a:stretch>
            <a:fillRect/>
          </a:stretch>
        </p:blipFill>
        <p:spPr>
          <a:xfrm>
            <a:off x="1639100" y="1579250"/>
            <a:ext cx="2489100" cy="2862174"/>
          </a:xfrm>
          <a:prstGeom prst="rect">
            <a:avLst/>
          </a:prstGeom>
          <a:noFill/>
          <a:ln>
            <a:noFill/>
          </a:ln>
        </p:spPr>
      </p:pic>
      <p:pic>
        <p:nvPicPr>
          <p:cNvPr id="4220" name="Google Shape;4220;p87"/>
          <p:cNvPicPr preferRelativeResize="0"/>
          <p:nvPr/>
        </p:nvPicPr>
        <p:blipFill>
          <a:blip r:embed="rId4">
            <a:alphaModFix/>
          </a:blip>
          <a:stretch>
            <a:fillRect/>
          </a:stretch>
        </p:blipFill>
        <p:spPr>
          <a:xfrm>
            <a:off x="4805375" y="1579250"/>
            <a:ext cx="2693985" cy="28621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4"/>
        <p:cNvGrpSpPr/>
        <p:nvPr/>
      </p:nvGrpSpPr>
      <p:grpSpPr>
        <a:xfrm>
          <a:off x="0" y="0"/>
          <a:ext cx="0" cy="0"/>
          <a:chOff x="0" y="0"/>
          <a:chExt cx="0" cy="0"/>
        </a:xfrm>
      </p:grpSpPr>
      <p:sp>
        <p:nvSpPr>
          <p:cNvPr id="4225" name="Google Shape;4225;p88"/>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26" name="Google Shape;4226;p88"/>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27" name="Google Shape;4227;p88"/>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28" name="Google Shape;4228;p88"/>
          <p:cNvPicPr preferRelativeResize="0"/>
          <p:nvPr/>
        </p:nvPicPr>
        <p:blipFill>
          <a:blip r:embed="rId4">
            <a:alphaModFix/>
          </a:blip>
          <a:stretch>
            <a:fillRect/>
          </a:stretch>
        </p:blipFill>
        <p:spPr>
          <a:xfrm>
            <a:off x="4805375" y="1579250"/>
            <a:ext cx="2693985" cy="2862174"/>
          </a:xfrm>
          <a:prstGeom prst="rect">
            <a:avLst/>
          </a:prstGeom>
          <a:noFill/>
          <a:ln>
            <a:noFill/>
          </a:ln>
        </p:spPr>
      </p:pic>
      <p:pic>
        <p:nvPicPr>
          <p:cNvPr id="4229" name="Google Shape;4229;p88"/>
          <p:cNvPicPr preferRelativeResize="0"/>
          <p:nvPr/>
        </p:nvPicPr>
        <p:blipFill>
          <a:blip r:embed="rId5">
            <a:alphaModFix/>
          </a:blip>
          <a:stretch>
            <a:fillRect/>
          </a:stretch>
        </p:blipFill>
        <p:spPr>
          <a:xfrm>
            <a:off x="2931925" y="1065300"/>
            <a:ext cx="2994976" cy="1740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33"/>
        <p:cNvGrpSpPr/>
        <p:nvPr/>
      </p:nvGrpSpPr>
      <p:grpSpPr>
        <a:xfrm>
          <a:off x="0" y="0"/>
          <a:ext cx="0" cy="0"/>
          <a:chOff x="0" y="0"/>
          <a:chExt cx="0" cy="0"/>
        </a:xfrm>
      </p:grpSpPr>
      <p:sp>
        <p:nvSpPr>
          <p:cNvPr id="4234" name="Google Shape;4234;p89"/>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35" name="Google Shape;4235;p89"/>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36" name="Google Shape;4236;p89"/>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37" name="Google Shape;4237;p89"/>
          <p:cNvPicPr preferRelativeResize="0"/>
          <p:nvPr/>
        </p:nvPicPr>
        <p:blipFill>
          <a:blip r:embed="rId4">
            <a:alphaModFix/>
          </a:blip>
          <a:stretch>
            <a:fillRect/>
          </a:stretch>
        </p:blipFill>
        <p:spPr>
          <a:xfrm>
            <a:off x="4805375" y="1579250"/>
            <a:ext cx="2693985" cy="2862174"/>
          </a:xfrm>
          <a:prstGeom prst="rect">
            <a:avLst/>
          </a:prstGeom>
          <a:noFill/>
          <a:ln>
            <a:noFill/>
          </a:ln>
        </p:spPr>
      </p:pic>
      <p:pic>
        <p:nvPicPr>
          <p:cNvPr id="4238" name="Google Shape;4238;p89"/>
          <p:cNvPicPr preferRelativeResize="0"/>
          <p:nvPr/>
        </p:nvPicPr>
        <p:blipFill>
          <a:blip r:embed="rId5">
            <a:alphaModFix/>
          </a:blip>
          <a:stretch>
            <a:fillRect/>
          </a:stretch>
        </p:blipFill>
        <p:spPr>
          <a:xfrm>
            <a:off x="2931925" y="1065300"/>
            <a:ext cx="2994976" cy="1740250"/>
          </a:xfrm>
          <a:prstGeom prst="rect">
            <a:avLst/>
          </a:prstGeom>
          <a:noFill/>
          <a:ln>
            <a:noFill/>
          </a:ln>
        </p:spPr>
      </p:pic>
      <p:pic>
        <p:nvPicPr>
          <p:cNvPr id="4239" name="Google Shape;4239;p89"/>
          <p:cNvPicPr preferRelativeResize="0"/>
          <p:nvPr/>
        </p:nvPicPr>
        <p:blipFill>
          <a:blip r:embed="rId6">
            <a:alphaModFix/>
          </a:blip>
          <a:stretch>
            <a:fillRect/>
          </a:stretch>
        </p:blipFill>
        <p:spPr>
          <a:xfrm>
            <a:off x="3766600" y="3050875"/>
            <a:ext cx="3897625" cy="20536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43"/>
        <p:cNvGrpSpPr/>
        <p:nvPr/>
      </p:nvGrpSpPr>
      <p:grpSpPr>
        <a:xfrm>
          <a:off x="0" y="0"/>
          <a:ext cx="0" cy="0"/>
          <a:chOff x="0" y="0"/>
          <a:chExt cx="0" cy="0"/>
        </a:xfrm>
      </p:grpSpPr>
      <p:sp>
        <p:nvSpPr>
          <p:cNvPr id="4244" name="Google Shape;4244;p90"/>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45" name="Google Shape;4245;p90"/>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46" name="Google Shape;4246;p90"/>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47" name="Google Shape;4247;p90"/>
          <p:cNvPicPr preferRelativeResize="0"/>
          <p:nvPr/>
        </p:nvPicPr>
        <p:blipFill>
          <a:blip r:embed="rId4">
            <a:alphaModFix/>
          </a:blip>
          <a:stretch>
            <a:fillRect/>
          </a:stretch>
        </p:blipFill>
        <p:spPr>
          <a:xfrm>
            <a:off x="2931925" y="1065300"/>
            <a:ext cx="2994976" cy="1740250"/>
          </a:xfrm>
          <a:prstGeom prst="rect">
            <a:avLst/>
          </a:prstGeom>
          <a:noFill/>
          <a:ln>
            <a:noFill/>
          </a:ln>
        </p:spPr>
      </p:pic>
      <p:pic>
        <p:nvPicPr>
          <p:cNvPr id="4248" name="Google Shape;4248;p90"/>
          <p:cNvPicPr preferRelativeResize="0"/>
          <p:nvPr/>
        </p:nvPicPr>
        <p:blipFill>
          <a:blip r:embed="rId5">
            <a:alphaModFix/>
          </a:blip>
          <a:stretch>
            <a:fillRect/>
          </a:stretch>
        </p:blipFill>
        <p:spPr>
          <a:xfrm>
            <a:off x="3766600" y="3050875"/>
            <a:ext cx="3897625" cy="2053676"/>
          </a:xfrm>
          <a:prstGeom prst="rect">
            <a:avLst/>
          </a:prstGeom>
          <a:noFill/>
          <a:ln>
            <a:noFill/>
          </a:ln>
        </p:spPr>
      </p:pic>
      <p:pic>
        <p:nvPicPr>
          <p:cNvPr id="4249" name="Google Shape;4249;p90"/>
          <p:cNvPicPr preferRelativeResize="0"/>
          <p:nvPr/>
        </p:nvPicPr>
        <p:blipFill>
          <a:blip r:embed="rId6">
            <a:alphaModFix/>
          </a:blip>
          <a:stretch>
            <a:fillRect/>
          </a:stretch>
        </p:blipFill>
        <p:spPr>
          <a:xfrm>
            <a:off x="5808275" y="1550496"/>
            <a:ext cx="3245851" cy="179334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53"/>
        <p:cNvGrpSpPr/>
        <p:nvPr/>
      </p:nvGrpSpPr>
      <p:grpSpPr>
        <a:xfrm>
          <a:off x="0" y="0"/>
          <a:ext cx="0" cy="0"/>
          <a:chOff x="0" y="0"/>
          <a:chExt cx="0" cy="0"/>
        </a:xfrm>
      </p:grpSpPr>
      <p:sp>
        <p:nvSpPr>
          <p:cNvPr id="4254" name="Google Shape;4254;p91"/>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55" name="Google Shape;4255;p91"/>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56" name="Google Shape;4256;p91"/>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57" name="Google Shape;4257;p91"/>
          <p:cNvPicPr preferRelativeResize="0"/>
          <p:nvPr/>
        </p:nvPicPr>
        <p:blipFill>
          <a:blip r:embed="rId4">
            <a:alphaModFix/>
          </a:blip>
          <a:stretch>
            <a:fillRect/>
          </a:stretch>
        </p:blipFill>
        <p:spPr>
          <a:xfrm>
            <a:off x="2931925" y="1065300"/>
            <a:ext cx="2994976" cy="1740250"/>
          </a:xfrm>
          <a:prstGeom prst="rect">
            <a:avLst/>
          </a:prstGeom>
          <a:noFill/>
          <a:ln>
            <a:noFill/>
          </a:ln>
        </p:spPr>
      </p:pic>
      <p:pic>
        <p:nvPicPr>
          <p:cNvPr id="4258" name="Google Shape;4258;p91"/>
          <p:cNvPicPr preferRelativeResize="0"/>
          <p:nvPr/>
        </p:nvPicPr>
        <p:blipFill>
          <a:blip r:embed="rId5">
            <a:alphaModFix/>
          </a:blip>
          <a:stretch>
            <a:fillRect/>
          </a:stretch>
        </p:blipFill>
        <p:spPr>
          <a:xfrm>
            <a:off x="3766600" y="3050875"/>
            <a:ext cx="3897625" cy="2053676"/>
          </a:xfrm>
          <a:prstGeom prst="rect">
            <a:avLst/>
          </a:prstGeom>
          <a:noFill/>
          <a:ln>
            <a:noFill/>
          </a:ln>
        </p:spPr>
      </p:pic>
      <p:pic>
        <p:nvPicPr>
          <p:cNvPr id="4259" name="Google Shape;4259;p91"/>
          <p:cNvPicPr preferRelativeResize="0"/>
          <p:nvPr/>
        </p:nvPicPr>
        <p:blipFill>
          <a:blip r:embed="rId6">
            <a:alphaModFix/>
          </a:blip>
          <a:stretch>
            <a:fillRect/>
          </a:stretch>
        </p:blipFill>
        <p:spPr>
          <a:xfrm>
            <a:off x="1092000" y="2266350"/>
            <a:ext cx="3038974" cy="1911750"/>
          </a:xfrm>
          <a:prstGeom prst="rect">
            <a:avLst/>
          </a:prstGeom>
          <a:noFill/>
          <a:ln>
            <a:noFill/>
          </a:ln>
        </p:spPr>
      </p:pic>
      <p:pic>
        <p:nvPicPr>
          <p:cNvPr id="4260" name="Google Shape;4260;p91"/>
          <p:cNvPicPr preferRelativeResize="0"/>
          <p:nvPr/>
        </p:nvPicPr>
        <p:blipFill>
          <a:blip r:embed="rId7">
            <a:alphaModFix/>
          </a:blip>
          <a:stretch>
            <a:fillRect/>
          </a:stretch>
        </p:blipFill>
        <p:spPr>
          <a:xfrm>
            <a:off x="5808275" y="1550496"/>
            <a:ext cx="3245851" cy="1793342"/>
          </a:xfrm>
          <a:prstGeom prst="rect">
            <a:avLst/>
          </a:prstGeom>
          <a:noFill/>
          <a:ln>
            <a:noFill/>
          </a:ln>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Shape 2969"/>
        <p:cNvGrpSpPr/>
        <p:nvPr/>
      </p:nvGrpSpPr>
      <p:grpSpPr>
        <a:xfrm>
          <a:off x="0" y="0"/>
          <a:ext cx="0" cy="0"/>
          <a:chOff x="0" y="0"/>
          <a:chExt cx="0" cy="0"/>
        </a:xfrm>
      </p:grpSpPr>
      <p:sp>
        <p:nvSpPr>
          <p:cNvPr id="2970" name="Google Shape;2970;p45"/>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2971" name="Google Shape;2971;p45"/>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Interview #1 - extreme User</a:t>
            </a:r>
            <a:endParaRPr/>
          </a:p>
        </p:txBody>
      </p:sp>
      <p:sp>
        <p:nvSpPr>
          <p:cNvPr id="2972" name="Google Shape;2972;p45"/>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Thomas Kook</a:t>
            </a:r>
            <a:endParaRPr/>
          </a:p>
        </p:txBody>
      </p:sp>
      <p:pic>
        <p:nvPicPr>
          <p:cNvPr id="2973" name="Google Shape;2973;p45"/>
          <p:cNvPicPr preferRelativeResize="0"/>
          <p:nvPr/>
        </p:nvPicPr>
        <p:blipFill rotWithShape="1">
          <a:blip r:embed="rId3">
            <a:alphaModFix/>
          </a:blip>
          <a:srcRect b="147" t="147"/>
          <a:stretch/>
        </p:blipFill>
        <p:spPr>
          <a:xfrm>
            <a:off x="1144878" y="1269325"/>
            <a:ext cx="1916100" cy="1933200"/>
          </a:xfrm>
          <a:prstGeom prst="ellipse">
            <a:avLst/>
          </a:prstGeom>
          <a:noFill/>
          <a:ln cap="flat" cmpd="sng" w="9525">
            <a:solidFill>
              <a:schemeClr val="dk1"/>
            </a:solidFill>
            <a:prstDash val="solid"/>
            <a:round/>
            <a:headEnd len="sm" type="none" w="sm"/>
            <a:tailEnd len="sm" type="none" w="sm"/>
          </a:ln>
        </p:spPr>
      </p:pic>
      <p:sp>
        <p:nvSpPr>
          <p:cNvPr id="2974" name="Google Shape;2974;p45"/>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“I don’t believe in the value of art” </a:t>
            </a:r>
            <a:endParaRPr/>
          </a:p>
        </p:txBody>
      </p:sp>
      <p:sp>
        <p:nvSpPr>
          <p:cNvPr id="2975" name="Google Shape;2975;p45"/>
          <p:cNvSpPr txBox="1"/>
          <p:nvPr/>
        </p:nvSpPr>
        <p:spPr>
          <a:xfrm>
            <a:off x="5139575" y="1423150"/>
            <a:ext cx="3303900" cy="615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“ART IS IN EVERYDAY LIFE, NOT IN MUSEUMS OR EXHIBITIONS!!!”</a:t>
            </a:r>
            <a:endParaRPr>
              <a:latin typeface="Titillium Web"/>
              <a:ea typeface="Titillium Web"/>
              <a:cs typeface="Titillium Web"/>
              <a:sym typeface="Titillium Web"/>
            </a:endParaRPr>
          </a:p>
        </p:txBody>
      </p:sp>
      <p:sp>
        <p:nvSpPr>
          <p:cNvPr id="2976" name="Google Shape;2976;p45"/>
          <p:cNvSpPr txBox="1"/>
          <p:nvPr/>
        </p:nvSpPr>
        <p:spPr>
          <a:xfrm>
            <a:off x="3297925" y="1224050"/>
            <a:ext cx="1604700" cy="615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Topic On Art: Interesting quotes</a:t>
            </a:r>
            <a:endParaRPr>
              <a:latin typeface="Titillium Web"/>
              <a:ea typeface="Titillium Web"/>
              <a:cs typeface="Titillium Web"/>
              <a:sym typeface="Titillium Web"/>
            </a:endParaRPr>
          </a:p>
        </p:txBody>
      </p:sp>
      <p:sp>
        <p:nvSpPr>
          <p:cNvPr id="2977" name="Google Shape;2977;p45"/>
          <p:cNvSpPr txBox="1"/>
          <p:nvPr/>
        </p:nvSpPr>
        <p:spPr>
          <a:xfrm>
            <a:off x="3214750" y="3837700"/>
            <a:ext cx="3741900" cy="615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“There is value in historic art because of the supply &amp; demand makes sense to me”</a:t>
            </a:r>
            <a:endParaRPr>
              <a:latin typeface="Titillium Web"/>
              <a:ea typeface="Titillium Web"/>
              <a:cs typeface="Titillium Web"/>
              <a:sym typeface="Titillium Web"/>
            </a:endParaRPr>
          </a:p>
        </p:txBody>
      </p:sp>
      <p:grpSp>
        <p:nvGrpSpPr>
          <p:cNvPr id="2978" name="Google Shape;2978;p45"/>
          <p:cNvGrpSpPr/>
          <p:nvPr/>
        </p:nvGrpSpPr>
        <p:grpSpPr>
          <a:xfrm>
            <a:off x="852960" y="1119506"/>
            <a:ext cx="387755" cy="565382"/>
            <a:chOff x="2288208" y="2552149"/>
            <a:chExt cx="266297" cy="388312"/>
          </a:xfrm>
        </p:grpSpPr>
        <p:sp>
          <p:nvSpPr>
            <p:cNvPr id="2979" name="Google Shape;2979;p45"/>
            <p:cNvSpPr/>
            <p:nvPr/>
          </p:nvSpPr>
          <p:spPr>
            <a:xfrm>
              <a:off x="2330381" y="2595067"/>
              <a:ext cx="181951" cy="345394"/>
            </a:xfrm>
            <a:custGeom>
              <a:avLst/>
              <a:gdLst/>
              <a:ahLst/>
              <a:cxnLst/>
              <a:rect b="b" l="l" r="r" t="t"/>
              <a:pathLst>
                <a:path extrusionOk="0" h="11122" w="5859">
                  <a:moveTo>
                    <a:pt x="2930" y="357"/>
                  </a:moveTo>
                  <a:cubicBezTo>
                    <a:pt x="4335" y="357"/>
                    <a:pt x="5478" y="1500"/>
                    <a:pt x="5478" y="2905"/>
                  </a:cubicBezTo>
                  <a:cubicBezTo>
                    <a:pt x="5478" y="4334"/>
                    <a:pt x="4335" y="5477"/>
                    <a:pt x="2930" y="5477"/>
                  </a:cubicBezTo>
                  <a:cubicBezTo>
                    <a:pt x="1524" y="5477"/>
                    <a:pt x="381" y="4334"/>
                    <a:pt x="381" y="2905"/>
                  </a:cubicBezTo>
                  <a:cubicBezTo>
                    <a:pt x="381" y="1500"/>
                    <a:pt x="1524" y="357"/>
                    <a:pt x="2930" y="357"/>
                  </a:cubicBezTo>
                  <a:close/>
                  <a:moveTo>
                    <a:pt x="2953" y="6811"/>
                  </a:moveTo>
                  <a:cubicBezTo>
                    <a:pt x="3168" y="6811"/>
                    <a:pt x="3334" y="6978"/>
                    <a:pt x="3334" y="7216"/>
                  </a:cubicBezTo>
                  <a:lnTo>
                    <a:pt x="3334" y="7430"/>
                  </a:lnTo>
                  <a:lnTo>
                    <a:pt x="2525" y="7430"/>
                  </a:lnTo>
                  <a:lnTo>
                    <a:pt x="2525" y="7216"/>
                  </a:lnTo>
                  <a:cubicBezTo>
                    <a:pt x="2525" y="7002"/>
                    <a:pt x="2691" y="6811"/>
                    <a:pt x="2906" y="6811"/>
                  </a:cubicBezTo>
                  <a:close/>
                  <a:moveTo>
                    <a:pt x="3334" y="7787"/>
                  </a:moveTo>
                  <a:lnTo>
                    <a:pt x="3334" y="10359"/>
                  </a:lnTo>
                  <a:cubicBezTo>
                    <a:pt x="3334" y="10574"/>
                    <a:pt x="3168" y="10764"/>
                    <a:pt x="2953" y="10764"/>
                  </a:cubicBezTo>
                  <a:lnTo>
                    <a:pt x="2906" y="10764"/>
                  </a:lnTo>
                  <a:cubicBezTo>
                    <a:pt x="2691" y="10764"/>
                    <a:pt x="2525" y="10574"/>
                    <a:pt x="2525" y="10359"/>
                  </a:cubicBezTo>
                  <a:lnTo>
                    <a:pt x="2525" y="7787"/>
                  </a:lnTo>
                  <a:close/>
                  <a:moveTo>
                    <a:pt x="2930" y="0"/>
                  </a:moveTo>
                  <a:cubicBezTo>
                    <a:pt x="1310" y="0"/>
                    <a:pt x="0" y="1310"/>
                    <a:pt x="0" y="2905"/>
                  </a:cubicBezTo>
                  <a:cubicBezTo>
                    <a:pt x="0" y="4477"/>
                    <a:pt x="1215" y="5739"/>
                    <a:pt x="2739" y="5835"/>
                  </a:cubicBezTo>
                  <a:lnTo>
                    <a:pt x="2739" y="6478"/>
                  </a:lnTo>
                  <a:cubicBezTo>
                    <a:pt x="2406" y="6549"/>
                    <a:pt x="2167" y="6859"/>
                    <a:pt x="2167" y="7216"/>
                  </a:cubicBezTo>
                  <a:lnTo>
                    <a:pt x="2167" y="10359"/>
                  </a:lnTo>
                  <a:cubicBezTo>
                    <a:pt x="2167" y="10788"/>
                    <a:pt x="2501" y="11121"/>
                    <a:pt x="2930" y="11121"/>
                  </a:cubicBezTo>
                  <a:lnTo>
                    <a:pt x="2953" y="11121"/>
                  </a:lnTo>
                  <a:cubicBezTo>
                    <a:pt x="3358" y="11121"/>
                    <a:pt x="3692" y="10788"/>
                    <a:pt x="3692" y="10359"/>
                  </a:cubicBezTo>
                  <a:lnTo>
                    <a:pt x="3692" y="7216"/>
                  </a:lnTo>
                  <a:cubicBezTo>
                    <a:pt x="3692" y="6859"/>
                    <a:pt x="3453" y="6549"/>
                    <a:pt x="3120" y="6478"/>
                  </a:cubicBezTo>
                  <a:lnTo>
                    <a:pt x="3120" y="5835"/>
                  </a:lnTo>
                  <a:cubicBezTo>
                    <a:pt x="4644" y="5739"/>
                    <a:pt x="5859" y="4477"/>
                    <a:pt x="5859" y="2905"/>
                  </a:cubicBezTo>
                  <a:cubicBezTo>
                    <a:pt x="5859" y="1310"/>
                    <a:pt x="4549" y="0"/>
                    <a:pt x="293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2980" name="Google Shape;2980;p45"/>
            <p:cNvSpPr/>
            <p:nvPr/>
          </p:nvSpPr>
          <p:spPr>
            <a:xfrm>
              <a:off x="2288208" y="2552149"/>
              <a:ext cx="266297" cy="244279"/>
            </a:xfrm>
            <a:custGeom>
              <a:avLst/>
              <a:gdLst/>
              <a:ahLst/>
              <a:cxnLst/>
              <a:rect b="b" l="l" r="r" t="t"/>
              <a:pathLst>
                <a:path extrusionOk="0" h="7866" w="8575">
                  <a:moveTo>
                    <a:pt x="4288" y="1"/>
                  </a:moveTo>
                  <a:cubicBezTo>
                    <a:pt x="4145" y="1"/>
                    <a:pt x="4002" y="1"/>
                    <a:pt x="3859" y="25"/>
                  </a:cubicBezTo>
                  <a:cubicBezTo>
                    <a:pt x="3668" y="48"/>
                    <a:pt x="3525" y="215"/>
                    <a:pt x="3525" y="406"/>
                  </a:cubicBezTo>
                  <a:lnTo>
                    <a:pt x="3525" y="668"/>
                  </a:lnTo>
                  <a:cubicBezTo>
                    <a:pt x="3073" y="763"/>
                    <a:pt x="2644" y="930"/>
                    <a:pt x="2263" y="1192"/>
                  </a:cubicBezTo>
                  <a:lnTo>
                    <a:pt x="2073" y="1001"/>
                  </a:lnTo>
                  <a:cubicBezTo>
                    <a:pt x="2011" y="926"/>
                    <a:pt x="1916" y="891"/>
                    <a:pt x="1819" y="891"/>
                  </a:cubicBezTo>
                  <a:cubicBezTo>
                    <a:pt x="1731" y="891"/>
                    <a:pt x="1641" y="920"/>
                    <a:pt x="1573" y="977"/>
                  </a:cubicBezTo>
                  <a:cubicBezTo>
                    <a:pt x="1454" y="1072"/>
                    <a:pt x="1358" y="1168"/>
                    <a:pt x="1239" y="1263"/>
                  </a:cubicBezTo>
                  <a:cubicBezTo>
                    <a:pt x="1144" y="1358"/>
                    <a:pt x="1049" y="1454"/>
                    <a:pt x="954" y="1596"/>
                  </a:cubicBezTo>
                  <a:cubicBezTo>
                    <a:pt x="834" y="1739"/>
                    <a:pt x="858" y="1954"/>
                    <a:pt x="1001" y="2097"/>
                  </a:cubicBezTo>
                  <a:lnTo>
                    <a:pt x="1192" y="2287"/>
                  </a:lnTo>
                  <a:cubicBezTo>
                    <a:pt x="930" y="2668"/>
                    <a:pt x="763" y="3073"/>
                    <a:pt x="668" y="3525"/>
                  </a:cubicBezTo>
                  <a:lnTo>
                    <a:pt x="406" y="3525"/>
                  </a:lnTo>
                  <a:cubicBezTo>
                    <a:pt x="215" y="3525"/>
                    <a:pt x="49" y="3668"/>
                    <a:pt x="25" y="3859"/>
                  </a:cubicBezTo>
                  <a:cubicBezTo>
                    <a:pt x="1" y="4025"/>
                    <a:pt x="1" y="4168"/>
                    <a:pt x="1" y="4311"/>
                  </a:cubicBezTo>
                  <a:cubicBezTo>
                    <a:pt x="1" y="4430"/>
                    <a:pt x="1" y="4573"/>
                    <a:pt x="25" y="4740"/>
                  </a:cubicBezTo>
                  <a:cubicBezTo>
                    <a:pt x="49" y="4930"/>
                    <a:pt x="215" y="5073"/>
                    <a:pt x="406" y="5073"/>
                  </a:cubicBezTo>
                  <a:lnTo>
                    <a:pt x="668" y="5073"/>
                  </a:lnTo>
                  <a:cubicBezTo>
                    <a:pt x="763" y="5526"/>
                    <a:pt x="930" y="5931"/>
                    <a:pt x="1192" y="6312"/>
                  </a:cubicBezTo>
                  <a:lnTo>
                    <a:pt x="1001" y="6502"/>
                  </a:lnTo>
                  <a:cubicBezTo>
                    <a:pt x="858" y="6645"/>
                    <a:pt x="834" y="6859"/>
                    <a:pt x="954" y="7002"/>
                  </a:cubicBezTo>
                  <a:cubicBezTo>
                    <a:pt x="1049" y="7145"/>
                    <a:pt x="1144" y="7240"/>
                    <a:pt x="1263" y="7336"/>
                  </a:cubicBezTo>
                  <a:cubicBezTo>
                    <a:pt x="1358" y="7431"/>
                    <a:pt x="1454" y="7526"/>
                    <a:pt x="1573" y="7621"/>
                  </a:cubicBezTo>
                  <a:cubicBezTo>
                    <a:pt x="1652" y="7678"/>
                    <a:pt x="1743" y="7708"/>
                    <a:pt x="1828" y="7708"/>
                  </a:cubicBezTo>
                  <a:cubicBezTo>
                    <a:pt x="1922" y="7708"/>
                    <a:pt x="2011" y="7672"/>
                    <a:pt x="2073" y="7598"/>
                  </a:cubicBezTo>
                  <a:lnTo>
                    <a:pt x="2263" y="7407"/>
                  </a:lnTo>
                  <a:cubicBezTo>
                    <a:pt x="2573" y="7598"/>
                    <a:pt x="2906" y="7764"/>
                    <a:pt x="3264" y="7860"/>
                  </a:cubicBezTo>
                  <a:lnTo>
                    <a:pt x="3311" y="7860"/>
                  </a:lnTo>
                  <a:cubicBezTo>
                    <a:pt x="3383" y="7860"/>
                    <a:pt x="3454" y="7812"/>
                    <a:pt x="3478" y="7741"/>
                  </a:cubicBezTo>
                  <a:cubicBezTo>
                    <a:pt x="3502" y="7645"/>
                    <a:pt x="3454" y="7526"/>
                    <a:pt x="3359" y="7502"/>
                  </a:cubicBezTo>
                  <a:cubicBezTo>
                    <a:pt x="3002" y="7407"/>
                    <a:pt x="2668" y="7240"/>
                    <a:pt x="2359" y="7026"/>
                  </a:cubicBezTo>
                  <a:cubicBezTo>
                    <a:pt x="2326" y="7005"/>
                    <a:pt x="2290" y="6993"/>
                    <a:pt x="2252" y="6993"/>
                  </a:cubicBezTo>
                  <a:cubicBezTo>
                    <a:pt x="2206" y="6993"/>
                    <a:pt x="2160" y="7011"/>
                    <a:pt x="2120" y="7050"/>
                  </a:cubicBezTo>
                  <a:lnTo>
                    <a:pt x="1835" y="7336"/>
                  </a:lnTo>
                  <a:lnTo>
                    <a:pt x="1811" y="7336"/>
                  </a:lnTo>
                  <a:cubicBezTo>
                    <a:pt x="1692" y="7264"/>
                    <a:pt x="1596" y="7169"/>
                    <a:pt x="1501" y="7074"/>
                  </a:cubicBezTo>
                  <a:cubicBezTo>
                    <a:pt x="1430" y="7002"/>
                    <a:pt x="1335" y="6907"/>
                    <a:pt x="1239" y="6788"/>
                  </a:cubicBezTo>
                  <a:cubicBezTo>
                    <a:pt x="1239" y="6788"/>
                    <a:pt x="1239" y="6764"/>
                    <a:pt x="1239" y="6764"/>
                  </a:cubicBezTo>
                  <a:lnTo>
                    <a:pt x="1549" y="6478"/>
                  </a:lnTo>
                  <a:cubicBezTo>
                    <a:pt x="1620" y="6407"/>
                    <a:pt x="1620" y="6312"/>
                    <a:pt x="1573" y="6240"/>
                  </a:cubicBezTo>
                  <a:cubicBezTo>
                    <a:pt x="1263" y="5812"/>
                    <a:pt x="1073" y="5359"/>
                    <a:pt x="1001" y="4859"/>
                  </a:cubicBezTo>
                  <a:cubicBezTo>
                    <a:pt x="977" y="4764"/>
                    <a:pt x="906" y="4716"/>
                    <a:pt x="811" y="4716"/>
                  </a:cubicBezTo>
                  <a:lnTo>
                    <a:pt x="406" y="4716"/>
                  </a:lnTo>
                  <a:cubicBezTo>
                    <a:pt x="382" y="4716"/>
                    <a:pt x="382" y="4716"/>
                    <a:pt x="382" y="4692"/>
                  </a:cubicBezTo>
                  <a:cubicBezTo>
                    <a:pt x="382" y="4549"/>
                    <a:pt x="358" y="4430"/>
                    <a:pt x="358" y="4311"/>
                  </a:cubicBezTo>
                  <a:cubicBezTo>
                    <a:pt x="358" y="4168"/>
                    <a:pt x="382" y="4049"/>
                    <a:pt x="382" y="3906"/>
                  </a:cubicBezTo>
                  <a:lnTo>
                    <a:pt x="811" y="3906"/>
                  </a:lnTo>
                  <a:cubicBezTo>
                    <a:pt x="906" y="3906"/>
                    <a:pt x="977" y="3835"/>
                    <a:pt x="1001" y="3740"/>
                  </a:cubicBezTo>
                  <a:cubicBezTo>
                    <a:pt x="1073" y="3240"/>
                    <a:pt x="1287" y="2787"/>
                    <a:pt x="1573" y="2382"/>
                  </a:cubicBezTo>
                  <a:cubicBezTo>
                    <a:pt x="1620" y="2311"/>
                    <a:pt x="1620" y="2192"/>
                    <a:pt x="1549" y="2144"/>
                  </a:cubicBezTo>
                  <a:lnTo>
                    <a:pt x="1239" y="1835"/>
                  </a:lnTo>
                  <a:cubicBezTo>
                    <a:pt x="1335" y="1715"/>
                    <a:pt x="1430" y="1620"/>
                    <a:pt x="1501" y="1525"/>
                  </a:cubicBezTo>
                  <a:cubicBezTo>
                    <a:pt x="1596" y="1430"/>
                    <a:pt x="1692" y="1358"/>
                    <a:pt x="1811" y="1263"/>
                  </a:cubicBezTo>
                  <a:lnTo>
                    <a:pt x="1835" y="1263"/>
                  </a:lnTo>
                  <a:lnTo>
                    <a:pt x="2120" y="1573"/>
                  </a:lnTo>
                  <a:cubicBezTo>
                    <a:pt x="2165" y="1602"/>
                    <a:pt x="2218" y="1622"/>
                    <a:pt x="2269" y="1622"/>
                  </a:cubicBezTo>
                  <a:cubicBezTo>
                    <a:pt x="2301" y="1622"/>
                    <a:pt x="2331" y="1615"/>
                    <a:pt x="2359" y="1596"/>
                  </a:cubicBezTo>
                  <a:cubicBezTo>
                    <a:pt x="2763" y="1287"/>
                    <a:pt x="3240" y="1096"/>
                    <a:pt x="3740" y="1025"/>
                  </a:cubicBezTo>
                  <a:cubicBezTo>
                    <a:pt x="3811" y="1001"/>
                    <a:pt x="3883" y="930"/>
                    <a:pt x="3883" y="834"/>
                  </a:cubicBezTo>
                  <a:lnTo>
                    <a:pt x="3883" y="406"/>
                  </a:lnTo>
                  <a:cubicBezTo>
                    <a:pt x="4026" y="382"/>
                    <a:pt x="4168" y="382"/>
                    <a:pt x="4288" y="382"/>
                  </a:cubicBezTo>
                  <a:cubicBezTo>
                    <a:pt x="4407" y="382"/>
                    <a:pt x="4549" y="382"/>
                    <a:pt x="4692" y="406"/>
                  </a:cubicBezTo>
                  <a:lnTo>
                    <a:pt x="4692" y="834"/>
                  </a:lnTo>
                  <a:cubicBezTo>
                    <a:pt x="4692" y="930"/>
                    <a:pt x="4764" y="1001"/>
                    <a:pt x="4835" y="1025"/>
                  </a:cubicBezTo>
                  <a:cubicBezTo>
                    <a:pt x="5335" y="1096"/>
                    <a:pt x="5812" y="1287"/>
                    <a:pt x="6217" y="1596"/>
                  </a:cubicBezTo>
                  <a:cubicBezTo>
                    <a:pt x="6244" y="1615"/>
                    <a:pt x="6275" y="1622"/>
                    <a:pt x="6306" y="1622"/>
                  </a:cubicBezTo>
                  <a:cubicBezTo>
                    <a:pt x="6357" y="1622"/>
                    <a:pt x="6410" y="1602"/>
                    <a:pt x="6455" y="1573"/>
                  </a:cubicBezTo>
                  <a:lnTo>
                    <a:pt x="6764" y="1263"/>
                  </a:lnTo>
                  <a:cubicBezTo>
                    <a:pt x="6883" y="1358"/>
                    <a:pt x="6979" y="1430"/>
                    <a:pt x="7074" y="1525"/>
                  </a:cubicBezTo>
                  <a:cubicBezTo>
                    <a:pt x="7145" y="1620"/>
                    <a:pt x="7241" y="1715"/>
                    <a:pt x="7336" y="1835"/>
                  </a:cubicBezTo>
                  <a:lnTo>
                    <a:pt x="7026" y="2144"/>
                  </a:lnTo>
                  <a:cubicBezTo>
                    <a:pt x="6955" y="2192"/>
                    <a:pt x="6955" y="2311"/>
                    <a:pt x="7002" y="2382"/>
                  </a:cubicBezTo>
                  <a:cubicBezTo>
                    <a:pt x="7312" y="2787"/>
                    <a:pt x="7502" y="3240"/>
                    <a:pt x="7574" y="3740"/>
                  </a:cubicBezTo>
                  <a:cubicBezTo>
                    <a:pt x="7598" y="3835"/>
                    <a:pt x="7669" y="3906"/>
                    <a:pt x="7764" y="3906"/>
                  </a:cubicBezTo>
                  <a:lnTo>
                    <a:pt x="8193" y="3906"/>
                  </a:lnTo>
                  <a:cubicBezTo>
                    <a:pt x="8193" y="4049"/>
                    <a:pt x="8217" y="4168"/>
                    <a:pt x="8217" y="4311"/>
                  </a:cubicBezTo>
                  <a:cubicBezTo>
                    <a:pt x="8217" y="4430"/>
                    <a:pt x="8193" y="4549"/>
                    <a:pt x="8193" y="4692"/>
                  </a:cubicBezTo>
                  <a:cubicBezTo>
                    <a:pt x="8193" y="4692"/>
                    <a:pt x="8193" y="4716"/>
                    <a:pt x="8169" y="4716"/>
                  </a:cubicBezTo>
                  <a:lnTo>
                    <a:pt x="7764" y="4716"/>
                  </a:lnTo>
                  <a:cubicBezTo>
                    <a:pt x="7669" y="4716"/>
                    <a:pt x="7598" y="4764"/>
                    <a:pt x="7574" y="4859"/>
                  </a:cubicBezTo>
                  <a:cubicBezTo>
                    <a:pt x="7502" y="5359"/>
                    <a:pt x="7288" y="5835"/>
                    <a:pt x="7002" y="6240"/>
                  </a:cubicBezTo>
                  <a:cubicBezTo>
                    <a:pt x="6955" y="6312"/>
                    <a:pt x="6955" y="6407"/>
                    <a:pt x="7026" y="6478"/>
                  </a:cubicBezTo>
                  <a:lnTo>
                    <a:pt x="7336" y="6764"/>
                  </a:lnTo>
                  <a:cubicBezTo>
                    <a:pt x="7336" y="6764"/>
                    <a:pt x="7336" y="6788"/>
                    <a:pt x="7336" y="6788"/>
                  </a:cubicBezTo>
                  <a:cubicBezTo>
                    <a:pt x="7241" y="6907"/>
                    <a:pt x="7145" y="7002"/>
                    <a:pt x="7074" y="7074"/>
                  </a:cubicBezTo>
                  <a:cubicBezTo>
                    <a:pt x="6979" y="7169"/>
                    <a:pt x="6883" y="7264"/>
                    <a:pt x="6764" y="7336"/>
                  </a:cubicBezTo>
                  <a:lnTo>
                    <a:pt x="6455" y="7050"/>
                  </a:lnTo>
                  <a:cubicBezTo>
                    <a:pt x="6415" y="7011"/>
                    <a:pt x="6369" y="6993"/>
                    <a:pt x="6323" y="6993"/>
                  </a:cubicBezTo>
                  <a:cubicBezTo>
                    <a:pt x="6286" y="6993"/>
                    <a:pt x="6249" y="7005"/>
                    <a:pt x="6217" y="7026"/>
                  </a:cubicBezTo>
                  <a:cubicBezTo>
                    <a:pt x="5907" y="7240"/>
                    <a:pt x="5574" y="7407"/>
                    <a:pt x="5216" y="7502"/>
                  </a:cubicBezTo>
                  <a:cubicBezTo>
                    <a:pt x="5121" y="7526"/>
                    <a:pt x="5050" y="7645"/>
                    <a:pt x="5097" y="7741"/>
                  </a:cubicBezTo>
                  <a:cubicBezTo>
                    <a:pt x="5117" y="7819"/>
                    <a:pt x="5186" y="7866"/>
                    <a:pt x="5263" y="7866"/>
                  </a:cubicBezTo>
                  <a:cubicBezTo>
                    <a:pt x="5279" y="7866"/>
                    <a:pt x="5295" y="7864"/>
                    <a:pt x="5312" y="7860"/>
                  </a:cubicBezTo>
                  <a:cubicBezTo>
                    <a:pt x="5669" y="7764"/>
                    <a:pt x="6002" y="7598"/>
                    <a:pt x="6312" y="7407"/>
                  </a:cubicBezTo>
                  <a:lnTo>
                    <a:pt x="6502" y="7598"/>
                  </a:lnTo>
                  <a:cubicBezTo>
                    <a:pt x="6565" y="7672"/>
                    <a:pt x="6659" y="7708"/>
                    <a:pt x="6756" y="7708"/>
                  </a:cubicBezTo>
                  <a:cubicBezTo>
                    <a:pt x="6844" y="7708"/>
                    <a:pt x="6934" y="7678"/>
                    <a:pt x="7002" y="7621"/>
                  </a:cubicBezTo>
                  <a:cubicBezTo>
                    <a:pt x="7121" y="7526"/>
                    <a:pt x="7217" y="7431"/>
                    <a:pt x="7336" y="7336"/>
                  </a:cubicBezTo>
                  <a:cubicBezTo>
                    <a:pt x="7431" y="7240"/>
                    <a:pt x="7526" y="7121"/>
                    <a:pt x="7622" y="7002"/>
                  </a:cubicBezTo>
                  <a:cubicBezTo>
                    <a:pt x="7741" y="6859"/>
                    <a:pt x="7717" y="6645"/>
                    <a:pt x="7574" y="6502"/>
                  </a:cubicBezTo>
                  <a:lnTo>
                    <a:pt x="7383" y="6312"/>
                  </a:lnTo>
                  <a:cubicBezTo>
                    <a:pt x="7645" y="5931"/>
                    <a:pt x="7812" y="5502"/>
                    <a:pt x="7907" y="5073"/>
                  </a:cubicBezTo>
                  <a:lnTo>
                    <a:pt x="8169" y="5073"/>
                  </a:lnTo>
                  <a:cubicBezTo>
                    <a:pt x="8360" y="5073"/>
                    <a:pt x="8527" y="4930"/>
                    <a:pt x="8550" y="4740"/>
                  </a:cubicBezTo>
                  <a:cubicBezTo>
                    <a:pt x="8574" y="4573"/>
                    <a:pt x="8574" y="4430"/>
                    <a:pt x="8574" y="4287"/>
                  </a:cubicBezTo>
                  <a:cubicBezTo>
                    <a:pt x="8574" y="4145"/>
                    <a:pt x="8574" y="4025"/>
                    <a:pt x="8550" y="3859"/>
                  </a:cubicBezTo>
                  <a:cubicBezTo>
                    <a:pt x="8527" y="3668"/>
                    <a:pt x="8384" y="3525"/>
                    <a:pt x="8169" y="3525"/>
                  </a:cubicBezTo>
                  <a:lnTo>
                    <a:pt x="7907" y="3525"/>
                  </a:lnTo>
                  <a:cubicBezTo>
                    <a:pt x="7812" y="3073"/>
                    <a:pt x="7645" y="2668"/>
                    <a:pt x="7407" y="2287"/>
                  </a:cubicBezTo>
                  <a:lnTo>
                    <a:pt x="7598" y="2097"/>
                  </a:lnTo>
                  <a:cubicBezTo>
                    <a:pt x="7717" y="1954"/>
                    <a:pt x="7741" y="1739"/>
                    <a:pt x="7622" y="1596"/>
                  </a:cubicBezTo>
                  <a:cubicBezTo>
                    <a:pt x="7526" y="1454"/>
                    <a:pt x="7431" y="1358"/>
                    <a:pt x="7336" y="1263"/>
                  </a:cubicBezTo>
                  <a:cubicBezTo>
                    <a:pt x="7217" y="1168"/>
                    <a:pt x="7121" y="1072"/>
                    <a:pt x="7002" y="977"/>
                  </a:cubicBezTo>
                  <a:cubicBezTo>
                    <a:pt x="6934" y="920"/>
                    <a:pt x="6850" y="891"/>
                    <a:pt x="6765" y="891"/>
                  </a:cubicBezTo>
                  <a:cubicBezTo>
                    <a:pt x="6671" y="891"/>
                    <a:pt x="6577" y="926"/>
                    <a:pt x="6502" y="1001"/>
                  </a:cubicBezTo>
                  <a:lnTo>
                    <a:pt x="6312" y="1192"/>
                  </a:lnTo>
                  <a:cubicBezTo>
                    <a:pt x="5931" y="930"/>
                    <a:pt x="5502" y="763"/>
                    <a:pt x="5050" y="668"/>
                  </a:cubicBezTo>
                  <a:lnTo>
                    <a:pt x="5050" y="406"/>
                  </a:lnTo>
                  <a:cubicBezTo>
                    <a:pt x="5050" y="215"/>
                    <a:pt x="4907" y="48"/>
                    <a:pt x="4716" y="25"/>
                  </a:cubicBezTo>
                  <a:cubicBezTo>
                    <a:pt x="4573" y="1"/>
                    <a:pt x="4430" y="1"/>
                    <a:pt x="428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2981" name="Google Shape;2981;p45"/>
            <p:cNvSpPr/>
            <p:nvPr/>
          </p:nvSpPr>
          <p:spPr>
            <a:xfrm>
              <a:off x="2348859" y="2619166"/>
              <a:ext cx="112450" cy="105339"/>
            </a:xfrm>
            <a:custGeom>
              <a:avLst/>
              <a:gdLst/>
              <a:ahLst/>
              <a:cxnLst/>
              <a:rect b="b" l="l" r="r" t="t"/>
              <a:pathLst>
                <a:path extrusionOk="0" h="3392" w="3621">
                  <a:moveTo>
                    <a:pt x="2354" y="1"/>
                  </a:moveTo>
                  <a:cubicBezTo>
                    <a:pt x="1795" y="1"/>
                    <a:pt x="1238" y="215"/>
                    <a:pt x="810" y="629"/>
                  </a:cubicBezTo>
                  <a:cubicBezTo>
                    <a:pt x="96" y="1344"/>
                    <a:pt x="1" y="2463"/>
                    <a:pt x="548" y="3320"/>
                  </a:cubicBezTo>
                  <a:cubicBezTo>
                    <a:pt x="596" y="3368"/>
                    <a:pt x="644" y="3392"/>
                    <a:pt x="691" y="3392"/>
                  </a:cubicBezTo>
                  <a:cubicBezTo>
                    <a:pt x="739" y="3392"/>
                    <a:pt x="763" y="3392"/>
                    <a:pt x="810" y="3368"/>
                  </a:cubicBezTo>
                  <a:cubicBezTo>
                    <a:pt x="882" y="3320"/>
                    <a:pt x="906" y="3201"/>
                    <a:pt x="858" y="3106"/>
                  </a:cubicBezTo>
                  <a:cubicBezTo>
                    <a:pt x="382" y="2415"/>
                    <a:pt x="477" y="1486"/>
                    <a:pt x="1072" y="891"/>
                  </a:cubicBezTo>
                  <a:cubicBezTo>
                    <a:pt x="1417" y="546"/>
                    <a:pt x="1882" y="369"/>
                    <a:pt x="2346" y="369"/>
                  </a:cubicBezTo>
                  <a:cubicBezTo>
                    <a:pt x="2683" y="369"/>
                    <a:pt x="3020" y="463"/>
                    <a:pt x="3311" y="653"/>
                  </a:cubicBezTo>
                  <a:cubicBezTo>
                    <a:pt x="3348" y="681"/>
                    <a:pt x="3386" y="694"/>
                    <a:pt x="3422" y="694"/>
                  </a:cubicBezTo>
                  <a:cubicBezTo>
                    <a:pt x="3478" y="694"/>
                    <a:pt x="3530" y="663"/>
                    <a:pt x="3573" y="605"/>
                  </a:cubicBezTo>
                  <a:cubicBezTo>
                    <a:pt x="3621" y="534"/>
                    <a:pt x="3597" y="415"/>
                    <a:pt x="3525" y="343"/>
                  </a:cubicBezTo>
                  <a:cubicBezTo>
                    <a:pt x="3165" y="113"/>
                    <a:pt x="2759" y="1"/>
                    <a:pt x="23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2982" name="Google Shape;2982;p45"/>
            <p:cNvSpPr/>
            <p:nvPr/>
          </p:nvSpPr>
          <p:spPr>
            <a:xfrm>
              <a:off x="2381404" y="2646277"/>
              <a:ext cx="113195" cy="105587"/>
            </a:xfrm>
            <a:custGeom>
              <a:avLst/>
              <a:gdLst/>
              <a:ahLst/>
              <a:cxnLst/>
              <a:rect b="b" l="l" r="r" t="t"/>
              <a:pathLst>
                <a:path extrusionOk="0" h="3400" w="3645">
                  <a:moveTo>
                    <a:pt x="2929" y="0"/>
                  </a:moveTo>
                  <a:cubicBezTo>
                    <a:pt x="2890" y="0"/>
                    <a:pt x="2848" y="14"/>
                    <a:pt x="2811" y="42"/>
                  </a:cubicBezTo>
                  <a:cubicBezTo>
                    <a:pt x="2739" y="90"/>
                    <a:pt x="2715" y="209"/>
                    <a:pt x="2763" y="280"/>
                  </a:cubicBezTo>
                  <a:cubicBezTo>
                    <a:pt x="3239" y="994"/>
                    <a:pt x="3144" y="1923"/>
                    <a:pt x="2549" y="2519"/>
                  </a:cubicBezTo>
                  <a:cubicBezTo>
                    <a:pt x="2208" y="2859"/>
                    <a:pt x="1751" y="3036"/>
                    <a:pt x="1293" y="3036"/>
                  </a:cubicBezTo>
                  <a:cubicBezTo>
                    <a:pt x="949" y="3036"/>
                    <a:pt x="606" y="2937"/>
                    <a:pt x="310" y="2733"/>
                  </a:cubicBezTo>
                  <a:cubicBezTo>
                    <a:pt x="286" y="2717"/>
                    <a:pt x="257" y="2709"/>
                    <a:pt x="226" y="2709"/>
                  </a:cubicBezTo>
                  <a:cubicBezTo>
                    <a:pt x="165" y="2709"/>
                    <a:pt x="96" y="2741"/>
                    <a:pt x="48" y="2804"/>
                  </a:cubicBezTo>
                  <a:cubicBezTo>
                    <a:pt x="1" y="2876"/>
                    <a:pt x="24" y="2995"/>
                    <a:pt x="120" y="3043"/>
                  </a:cubicBezTo>
                  <a:cubicBezTo>
                    <a:pt x="477" y="3281"/>
                    <a:pt x="882" y="3400"/>
                    <a:pt x="1287" y="3400"/>
                  </a:cubicBezTo>
                  <a:cubicBezTo>
                    <a:pt x="1834" y="3400"/>
                    <a:pt x="2382" y="3185"/>
                    <a:pt x="2811" y="2781"/>
                  </a:cubicBezTo>
                  <a:cubicBezTo>
                    <a:pt x="3525" y="2066"/>
                    <a:pt x="3644" y="923"/>
                    <a:pt x="3073" y="90"/>
                  </a:cubicBezTo>
                  <a:cubicBezTo>
                    <a:pt x="3044" y="32"/>
                    <a:pt x="2989" y="0"/>
                    <a:pt x="292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
        <p:nvSpPr>
          <p:cNvPr id="2983" name="Google Shape;2983;p45"/>
          <p:cNvSpPr txBox="1"/>
          <p:nvPr/>
        </p:nvSpPr>
        <p:spPr>
          <a:xfrm>
            <a:off x="3353675" y="2156100"/>
            <a:ext cx="3303900" cy="831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s-419">
                <a:latin typeface="Titillium Web"/>
                <a:ea typeface="Titillium Web"/>
                <a:cs typeface="Titillium Web"/>
                <a:sym typeface="Titillium Web"/>
              </a:rPr>
              <a:t>“I take photos of everyday art if the art is not transient - otherwise just enjoy the moment”</a:t>
            </a:r>
            <a:endParaRPr b="1">
              <a:latin typeface="Titillium Web"/>
              <a:ea typeface="Titillium Web"/>
              <a:cs typeface="Titillium Web"/>
              <a:sym typeface="Titillium Web"/>
            </a:endParaRPr>
          </a:p>
        </p:txBody>
      </p:sp>
      <p:sp>
        <p:nvSpPr>
          <p:cNvPr id="2984" name="Google Shape;2984;p45"/>
          <p:cNvSpPr txBox="1"/>
          <p:nvPr/>
        </p:nvSpPr>
        <p:spPr>
          <a:xfrm>
            <a:off x="4328525" y="3104738"/>
            <a:ext cx="3837900" cy="615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s-419">
                <a:latin typeface="Titillium Web"/>
                <a:ea typeface="Titillium Web"/>
                <a:cs typeface="Titillium Web"/>
                <a:sym typeface="Titillium Web"/>
              </a:rPr>
              <a:t>“I like going through jumbled up memories - fun things to find down there”</a:t>
            </a:r>
            <a:endParaRPr b="1">
              <a:latin typeface="Titillium Web"/>
              <a:ea typeface="Titillium Web"/>
              <a:cs typeface="Titillium Web"/>
              <a:sym typeface="Titillium Web"/>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64"/>
        <p:cNvGrpSpPr/>
        <p:nvPr/>
      </p:nvGrpSpPr>
      <p:grpSpPr>
        <a:xfrm>
          <a:off x="0" y="0"/>
          <a:ext cx="0" cy="0"/>
          <a:chOff x="0" y="0"/>
          <a:chExt cx="0" cy="0"/>
        </a:xfrm>
      </p:grpSpPr>
      <p:sp>
        <p:nvSpPr>
          <p:cNvPr id="4265" name="Google Shape;4265;p92"/>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66" name="Google Shape;4266;p92"/>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67" name="Google Shape;4267;p92"/>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68" name="Google Shape;4268;p92"/>
          <p:cNvPicPr preferRelativeResize="0"/>
          <p:nvPr/>
        </p:nvPicPr>
        <p:blipFill>
          <a:blip r:embed="rId4">
            <a:alphaModFix/>
          </a:blip>
          <a:stretch>
            <a:fillRect/>
          </a:stretch>
        </p:blipFill>
        <p:spPr>
          <a:xfrm>
            <a:off x="2931925" y="1065300"/>
            <a:ext cx="2994976" cy="1740250"/>
          </a:xfrm>
          <a:prstGeom prst="rect">
            <a:avLst/>
          </a:prstGeom>
          <a:noFill/>
          <a:ln>
            <a:noFill/>
          </a:ln>
        </p:spPr>
      </p:pic>
      <p:pic>
        <p:nvPicPr>
          <p:cNvPr id="4269" name="Google Shape;4269;p92"/>
          <p:cNvPicPr preferRelativeResize="0"/>
          <p:nvPr/>
        </p:nvPicPr>
        <p:blipFill>
          <a:blip r:embed="rId5">
            <a:alphaModFix/>
          </a:blip>
          <a:stretch>
            <a:fillRect/>
          </a:stretch>
        </p:blipFill>
        <p:spPr>
          <a:xfrm>
            <a:off x="3766600" y="3050875"/>
            <a:ext cx="3897625" cy="2053676"/>
          </a:xfrm>
          <a:prstGeom prst="rect">
            <a:avLst/>
          </a:prstGeom>
          <a:noFill/>
          <a:ln>
            <a:noFill/>
          </a:ln>
        </p:spPr>
      </p:pic>
      <p:pic>
        <p:nvPicPr>
          <p:cNvPr id="4270" name="Google Shape;4270;p92"/>
          <p:cNvPicPr preferRelativeResize="0"/>
          <p:nvPr/>
        </p:nvPicPr>
        <p:blipFill>
          <a:blip r:embed="rId6">
            <a:alphaModFix/>
          </a:blip>
          <a:stretch>
            <a:fillRect/>
          </a:stretch>
        </p:blipFill>
        <p:spPr>
          <a:xfrm>
            <a:off x="1092000" y="2266350"/>
            <a:ext cx="3038974" cy="1911750"/>
          </a:xfrm>
          <a:prstGeom prst="rect">
            <a:avLst/>
          </a:prstGeom>
          <a:noFill/>
          <a:ln>
            <a:noFill/>
          </a:ln>
        </p:spPr>
      </p:pic>
      <p:pic>
        <p:nvPicPr>
          <p:cNvPr id="4271" name="Google Shape;4271;p92"/>
          <p:cNvPicPr preferRelativeResize="0"/>
          <p:nvPr/>
        </p:nvPicPr>
        <p:blipFill>
          <a:blip r:embed="rId7">
            <a:alphaModFix/>
          </a:blip>
          <a:stretch>
            <a:fillRect/>
          </a:stretch>
        </p:blipFill>
        <p:spPr>
          <a:xfrm>
            <a:off x="5808275" y="1550496"/>
            <a:ext cx="3245851" cy="1793342"/>
          </a:xfrm>
          <a:prstGeom prst="rect">
            <a:avLst/>
          </a:prstGeom>
          <a:noFill/>
          <a:ln>
            <a:noFill/>
          </a:ln>
        </p:spPr>
      </p:pic>
      <p:pic>
        <p:nvPicPr>
          <p:cNvPr id="4272" name="Google Shape;4272;p92"/>
          <p:cNvPicPr preferRelativeResize="0"/>
          <p:nvPr/>
        </p:nvPicPr>
        <p:blipFill>
          <a:blip r:embed="rId8">
            <a:alphaModFix/>
          </a:blip>
          <a:stretch>
            <a:fillRect/>
          </a:stretch>
        </p:blipFill>
        <p:spPr>
          <a:xfrm>
            <a:off x="167950" y="415451"/>
            <a:ext cx="5474152" cy="263543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6"/>
        <p:cNvGrpSpPr/>
        <p:nvPr/>
      </p:nvGrpSpPr>
      <p:grpSpPr>
        <a:xfrm>
          <a:off x="0" y="0"/>
          <a:ext cx="0" cy="0"/>
          <a:chOff x="0" y="0"/>
          <a:chExt cx="0" cy="0"/>
        </a:xfrm>
      </p:grpSpPr>
      <p:sp>
        <p:nvSpPr>
          <p:cNvPr id="4277" name="Google Shape;4277;p93"/>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78" name="Google Shape;4278;p93"/>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79" name="Google Shape;4279;p93"/>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80" name="Google Shape;4280;p93"/>
          <p:cNvPicPr preferRelativeResize="0"/>
          <p:nvPr/>
        </p:nvPicPr>
        <p:blipFill>
          <a:blip r:embed="rId4">
            <a:alphaModFix/>
          </a:blip>
          <a:stretch>
            <a:fillRect/>
          </a:stretch>
        </p:blipFill>
        <p:spPr>
          <a:xfrm>
            <a:off x="2931925" y="1065300"/>
            <a:ext cx="2994976" cy="1740250"/>
          </a:xfrm>
          <a:prstGeom prst="rect">
            <a:avLst/>
          </a:prstGeom>
          <a:noFill/>
          <a:ln>
            <a:noFill/>
          </a:ln>
        </p:spPr>
      </p:pic>
      <p:pic>
        <p:nvPicPr>
          <p:cNvPr id="4281" name="Google Shape;4281;p93"/>
          <p:cNvPicPr preferRelativeResize="0"/>
          <p:nvPr/>
        </p:nvPicPr>
        <p:blipFill>
          <a:blip r:embed="rId5">
            <a:alphaModFix/>
          </a:blip>
          <a:stretch>
            <a:fillRect/>
          </a:stretch>
        </p:blipFill>
        <p:spPr>
          <a:xfrm>
            <a:off x="3766600" y="3050875"/>
            <a:ext cx="3897625" cy="2053676"/>
          </a:xfrm>
          <a:prstGeom prst="rect">
            <a:avLst/>
          </a:prstGeom>
          <a:noFill/>
          <a:ln>
            <a:noFill/>
          </a:ln>
        </p:spPr>
      </p:pic>
      <p:pic>
        <p:nvPicPr>
          <p:cNvPr id="4282" name="Google Shape;4282;p93"/>
          <p:cNvPicPr preferRelativeResize="0"/>
          <p:nvPr/>
        </p:nvPicPr>
        <p:blipFill>
          <a:blip r:embed="rId6">
            <a:alphaModFix/>
          </a:blip>
          <a:stretch>
            <a:fillRect/>
          </a:stretch>
        </p:blipFill>
        <p:spPr>
          <a:xfrm>
            <a:off x="1092000" y="2266350"/>
            <a:ext cx="3038974" cy="1911750"/>
          </a:xfrm>
          <a:prstGeom prst="rect">
            <a:avLst/>
          </a:prstGeom>
          <a:noFill/>
          <a:ln>
            <a:noFill/>
          </a:ln>
        </p:spPr>
      </p:pic>
      <p:pic>
        <p:nvPicPr>
          <p:cNvPr id="4283" name="Google Shape;4283;p93"/>
          <p:cNvPicPr preferRelativeResize="0"/>
          <p:nvPr/>
        </p:nvPicPr>
        <p:blipFill>
          <a:blip r:embed="rId7">
            <a:alphaModFix/>
          </a:blip>
          <a:stretch>
            <a:fillRect/>
          </a:stretch>
        </p:blipFill>
        <p:spPr>
          <a:xfrm>
            <a:off x="5808275" y="1550496"/>
            <a:ext cx="3245851" cy="1793342"/>
          </a:xfrm>
          <a:prstGeom prst="rect">
            <a:avLst/>
          </a:prstGeom>
          <a:noFill/>
          <a:ln>
            <a:noFill/>
          </a:ln>
        </p:spPr>
      </p:pic>
      <p:pic>
        <p:nvPicPr>
          <p:cNvPr id="4284" name="Google Shape;4284;p93"/>
          <p:cNvPicPr preferRelativeResize="0"/>
          <p:nvPr/>
        </p:nvPicPr>
        <p:blipFill>
          <a:blip r:embed="rId8">
            <a:alphaModFix/>
          </a:blip>
          <a:stretch>
            <a:fillRect/>
          </a:stretch>
        </p:blipFill>
        <p:spPr>
          <a:xfrm>
            <a:off x="167950" y="415451"/>
            <a:ext cx="5474152" cy="2635433"/>
          </a:xfrm>
          <a:prstGeom prst="rect">
            <a:avLst/>
          </a:prstGeom>
          <a:noFill/>
          <a:ln>
            <a:noFill/>
          </a:ln>
        </p:spPr>
      </p:pic>
      <p:pic>
        <p:nvPicPr>
          <p:cNvPr id="4285" name="Google Shape;4285;p93"/>
          <p:cNvPicPr preferRelativeResize="0"/>
          <p:nvPr/>
        </p:nvPicPr>
        <p:blipFill>
          <a:blip r:embed="rId9">
            <a:alphaModFix/>
          </a:blip>
          <a:stretch>
            <a:fillRect/>
          </a:stretch>
        </p:blipFill>
        <p:spPr>
          <a:xfrm>
            <a:off x="967125" y="1659274"/>
            <a:ext cx="7412800" cy="34452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89"/>
        <p:cNvGrpSpPr/>
        <p:nvPr/>
      </p:nvGrpSpPr>
      <p:grpSpPr>
        <a:xfrm>
          <a:off x="0" y="0"/>
          <a:ext cx="0" cy="0"/>
          <a:chOff x="0" y="0"/>
          <a:chExt cx="0" cy="0"/>
        </a:xfrm>
      </p:grpSpPr>
      <p:sp>
        <p:nvSpPr>
          <p:cNvPr id="4290" name="Google Shape;4290;p94"/>
          <p:cNvSpPr txBox="1">
            <a:spLocks noGrp="1"/>
          </p:cNvSpPr>
          <p:nvPr>
            <p:ph type="title"/>
          </p:nvPr>
        </p:nvSpPr>
        <p:spPr>
          <a:xfrm>
            <a:off x="1844825" y="539400"/>
            <a:ext cx="6321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a:t>Existing market analysis </a:t>
            </a:r>
            <a:endParaRPr/>
          </a:p>
        </p:txBody>
      </p:sp>
      <p:sp>
        <p:nvSpPr>
          <p:cNvPr id="4291" name="Google Shape;4291;p94"/>
          <p:cNvSpPr txBox="1"/>
          <p:nvPr/>
        </p:nvSpPr>
        <p:spPr>
          <a:xfrm>
            <a:off x="1131575" y="1226525"/>
            <a:ext cx="46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Titillium Web"/>
                <a:ea typeface="Titillium Web"/>
                <a:cs typeface="Titillium Web"/>
                <a:sym typeface="Titillium Web"/>
              </a:rPr>
              <a:t>Google search: “Collaborative Drawing Application” result</a:t>
            </a:r>
            <a:endParaRPr>
              <a:latin typeface="Titillium Web"/>
              <a:ea typeface="Titillium Web"/>
              <a:cs typeface="Titillium Web"/>
              <a:sym typeface="Titillium Web"/>
            </a:endParaRPr>
          </a:p>
        </p:txBody>
      </p:sp>
      <p:pic>
        <p:nvPicPr>
          <p:cNvPr id="4292" name="Google Shape;4292;p94"/>
          <p:cNvPicPr preferRelativeResize="0"/>
          <p:nvPr/>
        </p:nvPicPr>
        <p:blipFill>
          <a:blip r:embed="rId3">
            <a:alphaModFix/>
          </a:blip>
          <a:stretch>
            <a:fillRect/>
          </a:stretch>
        </p:blipFill>
        <p:spPr>
          <a:xfrm>
            <a:off x="1928425" y="1626725"/>
            <a:ext cx="2489100" cy="2862174"/>
          </a:xfrm>
          <a:prstGeom prst="rect">
            <a:avLst/>
          </a:prstGeom>
          <a:noFill/>
          <a:ln>
            <a:noFill/>
          </a:ln>
        </p:spPr>
      </p:pic>
      <p:pic>
        <p:nvPicPr>
          <p:cNvPr id="4293" name="Google Shape;4293;p94"/>
          <p:cNvPicPr preferRelativeResize="0"/>
          <p:nvPr/>
        </p:nvPicPr>
        <p:blipFill>
          <a:blip r:embed="rId4">
            <a:alphaModFix/>
          </a:blip>
          <a:stretch>
            <a:fillRect/>
          </a:stretch>
        </p:blipFill>
        <p:spPr>
          <a:xfrm>
            <a:off x="2931925" y="1065300"/>
            <a:ext cx="2994976" cy="1740250"/>
          </a:xfrm>
          <a:prstGeom prst="rect">
            <a:avLst/>
          </a:prstGeom>
          <a:noFill/>
          <a:ln>
            <a:noFill/>
          </a:ln>
        </p:spPr>
      </p:pic>
      <p:pic>
        <p:nvPicPr>
          <p:cNvPr id="4294" name="Google Shape;4294;p94"/>
          <p:cNvPicPr preferRelativeResize="0"/>
          <p:nvPr/>
        </p:nvPicPr>
        <p:blipFill>
          <a:blip r:embed="rId5">
            <a:alphaModFix/>
          </a:blip>
          <a:stretch>
            <a:fillRect/>
          </a:stretch>
        </p:blipFill>
        <p:spPr>
          <a:xfrm>
            <a:off x="3766600" y="3050875"/>
            <a:ext cx="3897625" cy="2053676"/>
          </a:xfrm>
          <a:prstGeom prst="rect">
            <a:avLst/>
          </a:prstGeom>
          <a:noFill/>
          <a:ln>
            <a:noFill/>
          </a:ln>
        </p:spPr>
      </p:pic>
      <p:pic>
        <p:nvPicPr>
          <p:cNvPr id="4295" name="Google Shape;4295;p94"/>
          <p:cNvPicPr preferRelativeResize="0"/>
          <p:nvPr/>
        </p:nvPicPr>
        <p:blipFill>
          <a:blip r:embed="rId6">
            <a:alphaModFix/>
          </a:blip>
          <a:stretch>
            <a:fillRect/>
          </a:stretch>
        </p:blipFill>
        <p:spPr>
          <a:xfrm>
            <a:off x="1092000" y="2266350"/>
            <a:ext cx="3038974" cy="1911750"/>
          </a:xfrm>
          <a:prstGeom prst="rect">
            <a:avLst/>
          </a:prstGeom>
          <a:noFill/>
          <a:ln>
            <a:noFill/>
          </a:ln>
        </p:spPr>
      </p:pic>
      <p:pic>
        <p:nvPicPr>
          <p:cNvPr id="4296" name="Google Shape;4296;p94"/>
          <p:cNvPicPr preferRelativeResize="0"/>
          <p:nvPr/>
        </p:nvPicPr>
        <p:blipFill>
          <a:blip r:embed="rId7">
            <a:alphaModFix/>
          </a:blip>
          <a:stretch>
            <a:fillRect/>
          </a:stretch>
        </p:blipFill>
        <p:spPr>
          <a:xfrm>
            <a:off x="5808275" y="1550496"/>
            <a:ext cx="3245851" cy="1793342"/>
          </a:xfrm>
          <a:prstGeom prst="rect">
            <a:avLst/>
          </a:prstGeom>
          <a:noFill/>
          <a:ln>
            <a:noFill/>
          </a:ln>
        </p:spPr>
      </p:pic>
      <p:pic>
        <p:nvPicPr>
          <p:cNvPr id="4297" name="Google Shape;4297;p94"/>
          <p:cNvPicPr preferRelativeResize="0"/>
          <p:nvPr/>
        </p:nvPicPr>
        <p:blipFill>
          <a:blip r:embed="rId8">
            <a:alphaModFix/>
          </a:blip>
          <a:stretch>
            <a:fillRect/>
          </a:stretch>
        </p:blipFill>
        <p:spPr>
          <a:xfrm>
            <a:off x="167950" y="415451"/>
            <a:ext cx="5474152" cy="2635433"/>
          </a:xfrm>
          <a:prstGeom prst="rect">
            <a:avLst/>
          </a:prstGeom>
          <a:noFill/>
          <a:ln>
            <a:noFill/>
          </a:ln>
        </p:spPr>
      </p:pic>
      <p:pic>
        <p:nvPicPr>
          <p:cNvPr id="4298" name="Google Shape;4298;p94"/>
          <p:cNvPicPr preferRelativeResize="0"/>
          <p:nvPr/>
        </p:nvPicPr>
        <p:blipFill>
          <a:blip r:embed="rId9">
            <a:alphaModFix/>
          </a:blip>
          <a:stretch>
            <a:fillRect/>
          </a:stretch>
        </p:blipFill>
        <p:spPr>
          <a:xfrm>
            <a:off x="967125" y="1659274"/>
            <a:ext cx="7412800" cy="3445275"/>
          </a:xfrm>
          <a:prstGeom prst="rect">
            <a:avLst/>
          </a:prstGeom>
          <a:noFill/>
          <a:ln>
            <a:noFill/>
          </a:ln>
        </p:spPr>
      </p:pic>
      <p:pic>
        <p:nvPicPr>
          <p:cNvPr id="4299" name="Google Shape;4299;p94"/>
          <p:cNvPicPr preferRelativeResize="0"/>
          <p:nvPr/>
        </p:nvPicPr>
        <p:blipFill>
          <a:blip r:embed="rId10">
            <a:alphaModFix/>
          </a:blip>
          <a:stretch>
            <a:fillRect/>
          </a:stretch>
        </p:blipFill>
        <p:spPr>
          <a:xfrm>
            <a:off x="1224275" y="732951"/>
            <a:ext cx="7562700" cy="240494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03"/>
        <p:cNvGrpSpPr/>
        <p:nvPr/>
      </p:nvGrpSpPr>
      <p:grpSpPr>
        <a:xfrm>
          <a:off x="0" y="0"/>
          <a:ext cx="0" cy="0"/>
          <a:chOff x="0" y="0"/>
          <a:chExt cx="0" cy="0"/>
        </a:xfrm>
      </p:grpSpPr>
      <p:sp>
        <p:nvSpPr>
          <p:cNvPr id="4304" name="Google Shape;4304;p95"/>
          <p:cNvSpPr txBox="1">
            <a:spLocks noGrp="1"/>
          </p:cNvSpPr>
          <p:nvPr>
            <p:ph type="title"/>
          </p:nvPr>
        </p:nvSpPr>
        <p:spPr>
          <a:xfrm>
            <a:off x="2098825" y="1634775"/>
            <a:ext cx="4200600" cy="106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4820"/>
              <a:t>What’s next?</a:t>
            </a:r>
            <a:r>
              <a:rPr lang="es-419"/>
              <a:t> </a:t>
            </a:r>
            <a:endParaRPr/>
          </a:p>
        </p:txBody>
      </p:sp>
      <p:sp>
        <p:nvSpPr>
          <p:cNvPr id="4305" name="Google Shape;4305;p95"/>
          <p:cNvSpPr txBox="1"/>
          <p:nvPr/>
        </p:nvSpPr>
        <p:spPr>
          <a:xfrm>
            <a:off x="1722375" y="2698875"/>
            <a:ext cx="5095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400">
                <a:latin typeface="Titillium Web"/>
                <a:ea typeface="Titillium Web"/>
                <a:cs typeface="Titillium Web"/>
                <a:sym typeface="Titillium Web"/>
              </a:rPr>
              <a:t>PIVOT TIME…</a:t>
            </a:r>
            <a:endParaRPr sz="2400">
              <a:latin typeface="Titillium Web"/>
              <a:ea typeface="Titillium Web"/>
              <a:cs typeface="Titillium Web"/>
              <a:sym typeface="Titillium Web"/>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09"/>
        <p:cNvGrpSpPr/>
        <p:nvPr/>
      </p:nvGrpSpPr>
      <p:grpSpPr>
        <a:xfrm>
          <a:off x="0" y="0"/>
          <a:ext cx="0" cy="0"/>
          <a:chOff x="0" y="0"/>
          <a:chExt cx="0" cy="0"/>
        </a:xfrm>
      </p:grpSpPr>
      <p:sp>
        <p:nvSpPr>
          <p:cNvPr id="4310" name="Google Shape;4310;p96"/>
          <p:cNvSpPr/>
          <p:nvPr/>
        </p:nvSpPr>
        <p:spPr>
          <a:xfrm>
            <a:off x="1248550" y="539400"/>
            <a:ext cx="4903200" cy="2772900"/>
          </a:xfrm>
          <a:prstGeom prst="wedgeRoundRectCallout">
            <a:avLst>
              <a:gd name="adj1" fmla="val -21303"/>
              <a:gd name="adj2" fmla="val 70200"/>
              <a:gd name="adj3" fmla="val 0"/>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311" name="Google Shape;4311;p96"/>
          <p:cNvGrpSpPr/>
          <p:nvPr/>
        </p:nvGrpSpPr>
        <p:grpSpPr>
          <a:xfrm>
            <a:off x="3443468" y="3532313"/>
            <a:ext cx="341549" cy="68819"/>
            <a:chOff x="7468650" y="676950"/>
            <a:chExt cx="716485" cy="147300"/>
          </a:xfrm>
        </p:grpSpPr>
        <p:sp>
          <p:nvSpPr>
            <p:cNvPr id="4312" name="Google Shape;4312;p96"/>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6"/>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6"/>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5" name="Google Shape;4315;p96"/>
          <p:cNvSpPr txBox="1">
            <a:spLocks noGrp="1"/>
          </p:cNvSpPr>
          <p:nvPr>
            <p:ph type="title"/>
          </p:nvPr>
        </p:nvSpPr>
        <p:spPr>
          <a:xfrm>
            <a:off x="1616175" y="1039925"/>
            <a:ext cx="4102500" cy="18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8000"/>
              <a:t>questions?</a:t>
            </a:r>
            <a:endParaRPr sz="8000"/>
          </a:p>
        </p:txBody>
      </p:sp>
      <p:sp>
        <p:nvSpPr>
          <p:cNvPr id="4316" name="Google Shape;4316;p96"/>
          <p:cNvSpPr/>
          <p:nvPr/>
        </p:nvSpPr>
        <p:spPr>
          <a:xfrm>
            <a:off x="7195441" y="539407"/>
            <a:ext cx="2317489" cy="38136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6"/>
          <p:cNvSpPr/>
          <p:nvPr/>
        </p:nvSpPr>
        <p:spPr>
          <a:xfrm>
            <a:off x="7695941" y="982139"/>
            <a:ext cx="2317489" cy="38136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6"/>
          <p:cNvSpPr/>
          <p:nvPr/>
        </p:nvSpPr>
        <p:spPr>
          <a:xfrm>
            <a:off x="5860844" y="2489596"/>
            <a:ext cx="703060" cy="704006"/>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6"/>
          <p:cNvSpPr/>
          <p:nvPr/>
        </p:nvSpPr>
        <p:spPr>
          <a:xfrm>
            <a:off x="5816438" y="2980515"/>
            <a:ext cx="94800" cy="9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6"/>
          <p:cNvSpPr/>
          <p:nvPr/>
        </p:nvSpPr>
        <p:spPr>
          <a:xfrm>
            <a:off x="6297675" y="2082498"/>
            <a:ext cx="510900" cy="5109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24"/>
        <p:cNvGrpSpPr/>
        <p:nvPr/>
      </p:nvGrpSpPr>
      <p:grpSpPr>
        <a:xfrm>
          <a:off x="0" y="0"/>
          <a:ext cx="0" cy="0"/>
          <a:chOff x="0" y="0"/>
          <a:chExt cx="0" cy="0"/>
        </a:xfrm>
      </p:grpSpPr>
      <p:sp>
        <p:nvSpPr>
          <p:cNvPr id="4325" name="Google Shape;4325;p97"/>
          <p:cNvSpPr/>
          <p:nvPr/>
        </p:nvSpPr>
        <p:spPr>
          <a:xfrm>
            <a:off x="1248550" y="539400"/>
            <a:ext cx="4903200" cy="2772900"/>
          </a:xfrm>
          <a:prstGeom prst="wedgeRoundRectCallout">
            <a:avLst>
              <a:gd name="adj1" fmla="val -21303"/>
              <a:gd name="adj2" fmla="val 70200"/>
              <a:gd name="adj3" fmla="val 0"/>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326" name="Google Shape;4326;p97"/>
          <p:cNvGrpSpPr/>
          <p:nvPr/>
        </p:nvGrpSpPr>
        <p:grpSpPr>
          <a:xfrm>
            <a:off x="3443468" y="3532313"/>
            <a:ext cx="341549" cy="68819"/>
            <a:chOff x="7468650" y="676950"/>
            <a:chExt cx="716485" cy="147300"/>
          </a:xfrm>
        </p:grpSpPr>
        <p:sp>
          <p:nvSpPr>
            <p:cNvPr id="4327" name="Google Shape;4327;p97"/>
            <p:cNvSpPr/>
            <p:nvPr/>
          </p:nvSpPr>
          <p:spPr>
            <a:xfrm>
              <a:off x="7468650" y="676950"/>
              <a:ext cx="147300" cy="147300"/>
            </a:xfrm>
            <a:prstGeom prst="ellipse">
              <a:avLst/>
            </a:prstGeom>
            <a:solidFill>
              <a:srgbClr val="74C3B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7"/>
            <p:cNvSpPr/>
            <p:nvPr/>
          </p:nvSpPr>
          <p:spPr>
            <a:xfrm>
              <a:off x="7753243" y="676950"/>
              <a:ext cx="147300" cy="147300"/>
            </a:xfrm>
            <a:prstGeom prst="ellipse">
              <a:avLst/>
            </a:prstGeom>
            <a:solidFill>
              <a:srgbClr val="F6C4A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7"/>
            <p:cNvSpPr/>
            <p:nvPr/>
          </p:nvSpPr>
          <p:spPr>
            <a:xfrm>
              <a:off x="8037835" y="676950"/>
              <a:ext cx="147300" cy="147300"/>
            </a:xfrm>
            <a:prstGeom prst="ellipse">
              <a:avLst/>
            </a:prstGeom>
            <a:solidFill>
              <a:srgbClr val="E1B8E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0" name="Google Shape;4330;p97"/>
          <p:cNvSpPr txBox="1">
            <a:spLocks noGrp="1"/>
          </p:cNvSpPr>
          <p:nvPr>
            <p:ph type="title"/>
          </p:nvPr>
        </p:nvSpPr>
        <p:spPr>
          <a:xfrm>
            <a:off x="1616175" y="1039925"/>
            <a:ext cx="4102500" cy="18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8000"/>
              <a:t>Appendix</a:t>
            </a:r>
            <a:endParaRPr sz="8000"/>
          </a:p>
        </p:txBody>
      </p:sp>
      <p:sp>
        <p:nvSpPr>
          <p:cNvPr id="4331" name="Google Shape;4331;p97"/>
          <p:cNvSpPr/>
          <p:nvPr/>
        </p:nvSpPr>
        <p:spPr>
          <a:xfrm>
            <a:off x="7195441" y="539407"/>
            <a:ext cx="2317489" cy="38136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7"/>
          <p:cNvSpPr/>
          <p:nvPr/>
        </p:nvSpPr>
        <p:spPr>
          <a:xfrm>
            <a:off x="7695941" y="982139"/>
            <a:ext cx="2317489" cy="381369"/>
          </a:xfrm>
          <a:custGeom>
            <a:avLst/>
            <a:gdLst/>
            <a:ahLst/>
            <a:cxnLst/>
            <a:rect l="l" t="t" r="r" b="b"/>
            <a:pathLst>
              <a:path w="124932" h="20559" extrusionOk="0">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7"/>
          <p:cNvSpPr/>
          <p:nvPr/>
        </p:nvSpPr>
        <p:spPr>
          <a:xfrm>
            <a:off x="5860844" y="2489596"/>
            <a:ext cx="703060" cy="704006"/>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7"/>
          <p:cNvSpPr/>
          <p:nvPr/>
        </p:nvSpPr>
        <p:spPr>
          <a:xfrm>
            <a:off x="5816438" y="2980515"/>
            <a:ext cx="94800" cy="9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7"/>
          <p:cNvSpPr/>
          <p:nvPr/>
        </p:nvSpPr>
        <p:spPr>
          <a:xfrm>
            <a:off x="6297675" y="2082498"/>
            <a:ext cx="510900" cy="510900"/>
          </a:xfrm>
          <a:prstGeom prst="star4">
            <a:avLst>
              <a:gd name="adj" fmla="val 1979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Shape 2988"/>
        <p:cNvGrpSpPr/>
        <p:nvPr/>
      </p:nvGrpSpPr>
      <p:grpSpPr>
        <a:xfrm>
          <a:off x="0" y="0"/>
          <a:ext cx="0" cy="0"/>
          <a:chOff x="0" y="0"/>
          <a:chExt cx="0" cy="0"/>
        </a:xfrm>
      </p:grpSpPr>
      <p:sp>
        <p:nvSpPr>
          <p:cNvPr id="2989" name="Google Shape;2989;p46"/>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2990" name="Google Shape;2990;p46"/>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Interview #1 - summary</a:t>
            </a:r>
            <a:endParaRPr/>
          </a:p>
        </p:txBody>
      </p:sp>
      <p:sp>
        <p:nvSpPr>
          <p:cNvPr id="2991" name="Google Shape;2991;p46"/>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Thomas Kook</a:t>
            </a:r>
            <a:endParaRPr/>
          </a:p>
        </p:txBody>
      </p:sp>
      <p:pic>
        <p:nvPicPr>
          <p:cNvPr id="2992" name="Google Shape;2992;p46"/>
          <p:cNvPicPr preferRelativeResize="0"/>
          <p:nvPr/>
        </p:nvPicPr>
        <p:blipFill rotWithShape="1">
          <a:blip r:embed="rId3">
            <a:alphaModFix/>
          </a:blip>
          <a:srcRect b="147" t="147"/>
          <a:stretch/>
        </p:blipFill>
        <p:spPr>
          <a:xfrm>
            <a:off x="1144878" y="1269325"/>
            <a:ext cx="1916100" cy="1933200"/>
          </a:xfrm>
          <a:prstGeom prst="ellipse">
            <a:avLst/>
          </a:prstGeom>
          <a:noFill/>
          <a:ln cap="flat" cmpd="sng" w="9525">
            <a:solidFill>
              <a:schemeClr val="dk1"/>
            </a:solidFill>
            <a:prstDash val="solid"/>
            <a:round/>
            <a:headEnd len="sm" type="none" w="sm"/>
            <a:tailEnd len="sm" type="none" w="sm"/>
          </a:ln>
        </p:spPr>
      </p:pic>
      <p:sp>
        <p:nvSpPr>
          <p:cNvPr id="2993" name="Google Shape;2993;p46"/>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“I don’t believe in the value of art” </a:t>
            </a:r>
            <a:endParaRPr/>
          </a:p>
        </p:txBody>
      </p:sp>
      <p:grpSp>
        <p:nvGrpSpPr>
          <p:cNvPr id="2994" name="Google Shape;2994;p46"/>
          <p:cNvGrpSpPr/>
          <p:nvPr/>
        </p:nvGrpSpPr>
        <p:grpSpPr>
          <a:xfrm>
            <a:off x="852960" y="1119506"/>
            <a:ext cx="387755" cy="565382"/>
            <a:chOff x="2288208" y="2552149"/>
            <a:chExt cx="266297" cy="388312"/>
          </a:xfrm>
        </p:grpSpPr>
        <p:sp>
          <p:nvSpPr>
            <p:cNvPr id="2995" name="Google Shape;2995;p46"/>
            <p:cNvSpPr/>
            <p:nvPr/>
          </p:nvSpPr>
          <p:spPr>
            <a:xfrm>
              <a:off x="2330381" y="2595067"/>
              <a:ext cx="181951" cy="345394"/>
            </a:xfrm>
            <a:custGeom>
              <a:avLst/>
              <a:gdLst/>
              <a:ahLst/>
              <a:cxnLst/>
              <a:rect b="b" l="l" r="r" t="t"/>
              <a:pathLst>
                <a:path extrusionOk="0" h="11122" w="5859">
                  <a:moveTo>
                    <a:pt x="2930" y="357"/>
                  </a:moveTo>
                  <a:cubicBezTo>
                    <a:pt x="4335" y="357"/>
                    <a:pt x="5478" y="1500"/>
                    <a:pt x="5478" y="2905"/>
                  </a:cubicBezTo>
                  <a:cubicBezTo>
                    <a:pt x="5478" y="4334"/>
                    <a:pt x="4335" y="5477"/>
                    <a:pt x="2930" y="5477"/>
                  </a:cubicBezTo>
                  <a:cubicBezTo>
                    <a:pt x="1524" y="5477"/>
                    <a:pt x="381" y="4334"/>
                    <a:pt x="381" y="2905"/>
                  </a:cubicBezTo>
                  <a:cubicBezTo>
                    <a:pt x="381" y="1500"/>
                    <a:pt x="1524" y="357"/>
                    <a:pt x="2930" y="357"/>
                  </a:cubicBezTo>
                  <a:close/>
                  <a:moveTo>
                    <a:pt x="2953" y="6811"/>
                  </a:moveTo>
                  <a:cubicBezTo>
                    <a:pt x="3168" y="6811"/>
                    <a:pt x="3334" y="6978"/>
                    <a:pt x="3334" y="7216"/>
                  </a:cubicBezTo>
                  <a:lnTo>
                    <a:pt x="3334" y="7430"/>
                  </a:lnTo>
                  <a:lnTo>
                    <a:pt x="2525" y="7430"/>
                  </a:lnTo>
                  <a:lnTo>
                    <a:pt x="2525" y="7216"/>
                  </a:lnTo>
                  <a:cubicBezTo>
                    <a:pt x="2525" y="7002"/>
                    <a:pt x="2691" y="6811"/>
                    <a:pt x="2906" y="6811"/>
                  </a:cubicBezTo>
                  <a:close/>
                  <a:moveTo>
                    <a:pt x="3334" y="7787"/>
                  </a:moveTo>
                  <a:lnTo>
                    <a:pt x="3334" y="10359"/>
                  </a:lnTo>
                  <a:cubicBezTo>
                    <a:pt x="3334" y="10574"/>
                    <a:pt x="3168" y="10764"/>
                    <a:pt x="2953" y="10764"/>
                  </a:cubicBezTo>
                  <a:lnTo>
                    <a:pt x="2906" y="10764"/>
                  </a:lnTo>
                  <a:cubicBezTo>
                    <a:pt x="2691" y="10764"/>
                    <a:pt x="2525" y="10574"/>
                    <a:pt x="2525" y="10359"/>
                  </a:cubicBezTo>
                  <a:lnTo>
                    <a:pt x="2525" y="7787"/>
                  </a:lnTo>
                  <a:close/>
                  <a:moveTo>
                    <a:pt x="2930" y="0"/>
                  </a:moveTo>
                  <a:cubicBezTo>
                    <a:pt x="1310" y="0"/>
                    <a:pt x="0" y="1310"/>
                    <a:pt x="0" y="2905"/>
                  </a:cubicBezTo>
                  <a:cubicBezTo>
                    <a:pt x="0" y="4477"/>
                    <a:pt x="1215" y="5739"/>
                    <a:pt x="2739" y="5835"/>
                  </a:cubicBezTo>
                  <a:lnTo>
                    <a:pt x="2739" y="6478"/>
                  </a:lnTo>
                  <a:cubicBezTo>
                    <a:pt x="2406" y="6549"/>
                    <a:pt x="2167" y="6859"/>
                    <a:pt x="2167" y="7216"/>
                  </a:cubicBezTo>
                  <a:lnTo>
                    <a:pt x="2167" y="10359"/>
                  </a:lnTo>
                  <a:cubicBezTo>
                    <a:pt x="2167" y="10788"/>
                    <a:pt x="2501" y="11121"/>
                    <a:pt x="2930" y="11121"/>
                  </a:cubicBezTo>
                  <a:lnTo>
                    <a:pt x="2953" y="11121"/>
                  </a:lnTo>
                  <a:cubicBezTo>
                    <a:pt x="3358" y="11121"/>
                    <a:pt x="3692" y="10788"/>
                    <a:pt x="3692" y="10359"/>
                  </a:cubicBezTo>
                  <a:lnTo>
                    <a:pt x="3692" y="7216"/>
                  </a:lnTo>
                  <a:cubicBezTo>
                    <a:pt x="3692" y="6859"/>
                    <a:pt x="3453" y="6549"/>
                    <a:pt x="3120" y="6478"/>
                  </a:cubicBezTo>
                  <a:lnTo>
                    <a:pt x="3120" y="5835"/>
                  </a:lnTo>
                  <a:cubicBezTo>
                    <a:pt x="4644" y="5739"/>
                    <a:pt x="5859" y="4477"/>
                    <a:pt x="5859" y="2905"/>
                  </a:cubicBezTo>
                  <a:cubicBezTo>
                    <a:pt x="5859" y="1310"/>
                    <a:pt x="4549" y="0"/>
                    <a:pt x="293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2996" name="Google Shape;2996;p46"/>
            <p:cNvSpPr/>
            <p:nvPr/>
          </p:nvSpPr>
          <p:spPr>
            <a:xfrm>
              <a:off x="2288208" y="2552149"/>
              <a:ext cx="266297" cy="244279"/>
            </a:xfrm>
            <a:custGeom>
              <a:avLst/>
              <a:gdLst/>
              <a:ahLst/>
              <a:cxnLst/>
              <a:rect b="b" l="l" r="r" t="t"/>
              <a:pathLst>
                <a:path extrusionOk="0" h="7866" w="8575">
                  <a:moveTo>
                    <a:pt x="4288" y="1"/>
                  </a:moveTo>
                  <a:cubicBezTo>
                    <a:pt x="4145" y="1"/>
                    <a:pt x="4002" y="1"/>
                    <a:pt x="3859" y="25"/>
                  </a:cubicBezTo>
                  <a:cubicBezTo>
                    <a:pt x="3668" y="48"/>
                    <a:pt x="3525" y="215"/>
                    <a:pt x="3525" y="406"/>
                  </a:cubicBezTo>
                  <a:lnTo>
                    <a:pt x="3525" y="668"/>
                  </a:lnTo>
                  <a:cubicBezTo>
                    <a:pt x="3073" y="763"/>
                    <a:pt x="2644" y="930"/>
                    <a:pt x="2263" y="1192"/>
                  </a:cubicBezTo>
                  <a:lnTo>
                    <a:pt x="2073" y="1001"/>
                  </a:lnTo>
                  <a:cubicBezTo>
                    <a:pt x="2011" y="926"/>
                    <a:pt x="1916" y="891"/>
                    <a:pt x="1819" y="891"/>
                  </a:cubicBezTo>
                  <a:cubicBezTo>
                    <a:pt x="1731" y="891"/>
                    <a:pt x="1641" y="920"/>
                    <a:pt x="1573" y="977"/>
                  </a:cubicBezTo>
                  <a:cubicBezTo>
                    <a:pt x="1454" y="1072"/>
                    <a:pt x="1358" y="1168"/>
                    <a:pt x="1239" y="1263"/>
                  </a:cubicBezTo>
                  <a:cubicBezTo>
                    <a:pt x="1144" y="1358"/>
                    <a:pt x="1049" y="1454"/>
                    <a:pt x="954" y="1596"/>
                  </a:cubicBezTo>
                  <a:cubicBezTo>
                    <a:pt x="834" y="1739"/>
                    <a:pt x="858" y="1954"/>
                    <a:pt x="1001" y="2097"/>
                  </a:cubicBezTo>
                  <a:lnTo>
                    <a:pt x="1192" y="2287"/>
                  </a:lnTo>
                  <a:cubicBezTo>
                    <a:pt x="930" y="2668"/>
                    <a:pt x="763" y="3073"/>
                    <a:pt x="668" y="3525"/>
                  </a:cubicBezTo>
                  <a:lnTo>
                    <a:pt x="406" y="3525"/>
                  </a:lnTo>
                  <a:cubicBezTo>
                    <a:pt x="215" y="3525"/>
                    <a:pt x="49" y="3668"/>
                    <a:pt x="25" y="3859"/>
                  </a:cubicBezTo>
                  <a:cubicBezTo>
                    <a:pt x="1" y="4025"/>
                    <a:pt x="1" y="4168"/>
                    <a:pt x="1" y="4311"/>
                  </a:cubicBezTo>
                  <a:cubicBezTo>
                    <a:pt x="1" y="4430"/>
                    <a:pt x="1" y="4573"/>
                    <a:pt x="25" y="4740"/>
                  </a:cubicBezTo>
                  <a:cubicBezTo>
                    <a:pt x="49" y="4930"/>
                    <a:pt x="215" y="5073"/>
                    <a:pt x="406" y="5073"/>
                  </a:cubicBezTo>
                  <a:lnTo>
                    <a:pt x="668" y="5073"/>
                  </a:lnTo>
                  <a:cubicBezTo>
                    <a:pt x="763" y="5526"/>
                    <a:pt x="930" y="5931"/>
                    <a:pt x="1192" y="6312"/>
                  </a:cubicBezTo>
                  <a:lnTo>
                    <a:pt x="1001" y="6502"/>
                  </a:lnTo>
                  <a:cubicBezTo>
                    <a:pt x="858" y="6645"/>
                    <a:pt x="834" y="6859"/>
                    <a:pt x="954" y="7002"/>
                  </a:cubicBezTo>
                  <a:cubicBezTo>
                    <a:pt x="1049" y="7145"/>
                    <a:pt x="1144" y="7240"/>
                    <a:pt x="1263" y="7336"/>
                  </a:cubicBezTo>
                  <a:cubicBezTo>
                    <a:pt x="1358" y="7431"/>
                    <a:pt x="1454" y="7526"/>
                    <a:pt x="1573" y="7621"/>
                  </a:cubicBezTo>
                  <a:cubicBezTo>
                    <a:pt x="1652" y="7678"/>
                    <a:pt x="1743" y="7708"/>
                    <a:pt x="1828" y="7708"/>
                  </a:cubicBezTo>
                  <a:cubicBezTo>
                    <a:pt x="1922" y="7708"/>
                    <a:pt x="2011" y="7672"/>
                    <a:pt x="2073" y="7598"/>
                  </a:cubicBezTo>
                  <a:lnTo>
                    <a:pt x="2263" y="7407"/>
                  </a:lnTo>
                  <a:cubicBezTo>
                    <a:pt x="2573" y="7598"/>
                    <a:pt x="2906" y="7764"/>
                    <a:pt x="3264" y="7860"/>
                  </a:cubicBezTo>
                  <a:lnTo>
                    <a:pt x="3311" y="7860"/>
                  </a:lnTo>
                  <a:cubicBezTo>
                    <a:pt x="3383" y="7860"/>
                    <a:pt x="3454" y="7812"/>
                    <a:pt x="3478" y="7741"/>
                  </a:cubicBezTo>
                  <a:cubicBezTo>
                    <a:pt x="3502" y="7645"/>
                    <a:pt x="3454" y="7526"/>
                    <a:pt x="3359" y="7502"/>
                  </a:cubicBezTo>
                  <a:cubicBezTo>
                    <a:pt x="3002" y="7407"/>
                    <a:pt x="2668" y="7240"/>
                    <a:pt x="2359" y="7026"/>
                  </a:cubicBezTo>
                  <a:cubicBezTo>
                    <a:pt x="2326" y="7005"/>
                    <a:pt x="2290" y="6993"/>
                    <a:pt x="2252" y="6993"/>
                  </a:cubicBezTo>
                  <a:cubicBezTo>
                    <a:pt x="2206" y="6993"/>
                    <a:pt x="2160" y="7011"/>
                    <a:pt x="2120" y="7050"/>
                  </a:cubicBezTo>
                  <a:lnTo>
                    <a:pt x="1835" y="7336"/>
                  </a:lnTo>
                  <a:lnTo>
                    <a:pt x="1811" y="7336"/>
                  </a:lnTo>
                  <a:cubicBezTo>
                    <a:pt x="1692" y="7264"/>
                    <a:pt x="1596" y="7169"/>
                    <a:pt x="1501" y="7074"/>
                  </a:cubicBezTo>
                  <a:cubicBezTo>
                    <a:pt x="1430" y="7002"/>
                    <a:pt x="1335" y="6907"/>
                    <a:pt x="1239" y="6788"/>
                  </a:cubicBezTo>
                  <a:cubicBezTo>
                    <a:pt x="1239" y="6788"/>
                    <a:pt x="1239" y="6764"/>
                    <a:pt x="1239" y="6764"/>
                  </a:cubicBezTo>
                  <a:lnTo>
                    <a:pt x="1549" y="6478"/>
                  </a:lnTo>
                  <a:cubicBezTo>
                    <a:pt x="1620" y="6407"/>
                    <a:pt x="1620" y="6312"/>
                    <a:pt x="1573" y="6240"/>
                  </a:cubicBezTo>
                  <a:cubicBezTo>
                    <a:pt x="1263" y="5812"/>
                    <a:pt x="1073" y="5359"/>
                    <a:pt x="1001" y="4859"/>
                  </a:cubicBezTo>
                  <a:cubicBezTo>
                    <a:pt x="977" y="4764"/>
                    <a:pt x="906" y="4716"/>
                    <a:pt x="811" y="4716"/>
                  </a:cubicBezTo>
                  <a:lnTo>
                    <a:pt x="406" y="4716"/>
                  </a:lnTo>
                  <a:cubicBezTo>
                    <a:pt x="382" y="4716"/>
                    <a:pt x="382" y="4716"/>
                    <a:pt x="382" y="4692"/>
                  </a:cubicBezTo>
                  <a:cubicBezTo>
                    <a:pt x="382" y="4549"/>
                    <a:pt x="358" y="4430"/>
                    <a:pt x="358" y="4311"/>
                  </a:cubicBezTo>
                  <a:cubicBezTo>
                    <a:pt x="358" y="4168"/>
                    <a:pt x="382" y="4049"/>
                    <a:pt x="382" y="3906"/>
                  </a:cubicBezTo>
                  <a:lnTo>
                    <a:pt x="811" y="3906"/>
                  </a:lnTo>
                  <a:cubicBezTo>
                    <a:pt x="906" y="3906"/>
                    <a:pt x="977" y="3835"/>
                    <a:pt x="1001" y="3740"/>
                  </a:cubicBezTo>
                  <a:cubicBezTo>
                    <a:pt x="1073" y="3240"/>
                    <a:pt x="1287" y="2787"/>
                    <a:pt x="1573" y="2382"/>
                  </a:cubicBezTo>
                  <a:cubicBezTo>
                    <a:pt x="1620" y="2311"/>
                    <a:pt x="1620" y="2192"/>
                    <a:pt x="1549" y="2144"/>
                  </a:cubicBezTo>
                  <a:lnTo>
                    <a:pt x="1239" y="1835"/>
                  </a:lnTo>
                  <a:cubicBezTo>
                    <a:pt x="1335" y="1715"/>
                    <a:pt x="1430" y="1620"/>
                    <a:pt x="1501" y="1525"/>
                  </a:cubicBezTo>
                  <a:cubicBezTo>
                    <a:pt x="1596" y="1430"/>
                    <a:pt x="1692" y="1358"/>
                    <a:pt x="1811" y="1263"/>
                  </a:cubicBezTo>
                  <a:lnTo>
                    <a:pt x="1835" y="1263"/>
                  </a:lnTo>
                  <a:lnTo>
                    <a:pt x="2120" y="1573"/>
                  </a:lnTo>
                  <a:cubicBezTo>
                    <a:pt x="2165" y="1602"/>
                    <a:pt x="2218" y="1622"/>
                    <a:pt x="2269" y="1622"/>
                  </a:cubicBezTo>
                  <a:cubicBezTo>
                    <a:pt x="2301" y="1622"/>
                    <a:pt x="2331" y="1615"/>
                    <a:pt x="2359" y="1596"/>
                  </a:cubicBezTo>
                  <a:cubicBezTo>
                    <a:pt x="2763" y="1287"/>
                    <a:pt x="3240" y="1096"/>
                    <a:pt x="3740" y="1025"/>
                  </a:cubicBezTo>
                  <a:cubicBezTo>
                    <a:pt x="3811" y="1001"/>
                    <a:pt x="3883" y="930"/>
                    <a:pt x="3883" y="834"/>
                  </a:cubicBezTo>
                  <a:lnTo>
                    <a:pt x="3883" y="406"/>
                  </a:lnTo>
                  <a:cubicBezTo>
                    <a:pt x="4026" y="382"/>
                    <a:pt x="4168" y="382"/>
                    <a:pt x="4288" y="382"/>
                  </a:cubicBezTo>
                  <a:cubicBezTo>
                    <a:pt x="4407" y="382"/>
                    <a:pt x="4549" y="382"/>
                    <a:pt x="4692" y="406"/>
                  </a:cubicBezTo>
                  <a:lnTo>
                    <a:pt x="4692" y="834"/>
                  </a:lnTo>
                  <a:cubicBezTo>
                    <a:pt x="4692" y="930"/>
                    <a:pt x="4764" y="1001"/>
                    <a:pt x="4835" y="1025"/>
                  </a:cubicBezTo>
                  <a:cubicBezTo>
                    <a:pt x="5335" y="1096"/>
                    <a:pt x="5812" y="1287"/>
                    <a:pt x="6217" y="1596"/>
                  </a:cubicBezTo>
                  <a:cubicBezTo>
                    <a:pt x="6244" y="1615"/>
                    <a:pt x="6275" y="1622"/>
                    <a:pt x="6306" y="1622"/>
                  </a:cubicBezTo>
                  <a:cubicBezTo>
                    <a:pt x="6357" y="1622"/>
                    <a:pt x="6410" y="1602"/>
                    <a:pt x="6455" y="1573"/>
                  </a:cubicBezTo>
                  <a:lnTo>
                    <a:pt x="6764" y="1263"/>
                  </a:lnTo>
                  <a:cubicBezTo>
                    <a:pt x="6883" y="1358"/>
                    <a:pt x="6979" y="1430"/>
                    <a:pt x="7074" y="1525"/>
                  </a:cubicBezTo>
                  <a:cubicBezTo>
                    <a:pt x="7145" y="1620"/>
                    <a:pt x="7241" y="1715"/>
                    <a:pt x="7336" y="1835"/>
                  </a:cubicBezTo>
                  <a:lnTo>
                    <a:pt x="7026" y="2144"/>
                  </a:lnTo>
                  <a:cubicBezTo>
                    <a:pt x="6955" y="2192"/>
                    <a:pt x="6955" y="2311"/>
                    <a:pt x="7002" y="2382"/>
                  </a:cubicBezTo>
                  <a:cubicBezTo>
                    <a:pt x="7312" y="2787"/>
                    <a:pt x="7502" y="3240"/>
                    <a:pt x="7574" y="3740"/>
                  </a:cubicBezTo>
                  <a:cubicBezTo>
                    <a:pt x="7598" y="3835"/>
                    <a:pt x="7669" y="3906"/>
                    <a:pt x="7764" y="3906"/>
                  </a:cubicBezTo>
                  <a:lnTo>
                    <a:pt x="8193" y="3906"/>
                  </a:lnTo>
                  <a:cubicBezTo>
                    <a:pt x="8193" y="4049"/>
                    <a:pt x="8217" y="4168"/>
                    <a:pt x="8217" y="4311"/>
                  </a:cubicBezTo>
                  <a:cubicBezTo>
                    <a:pt x="8217" y="4430"/>
                    <a:pt x="8193" y="4549"/>
                    <a:pt x="8193" y="4692"/>
                  </a:cubicBezTo>
                  <a:cubicBezTo>
                    <a:pt x="8193" y="4692"/>
                    <a:pt x="8193" y="4716"/>
                    <a:pt x="8169" y="4716"/>
                  </a:cubicBezTo>
                  <a:lnTo>
                    <a:pt x="7764" y="4716"/>
                  </a:lnTo>
                  <a:cubicBezTo>
                    <a:pt x="7669" y="4716"/>
                    <a:pt x="7598" y="4764"/>
                    <a:pt x="7574" y="4859"/>
                  </a:cubicBezTo>
                  <a:cubicBezTo>
                    <a:pt x="7502" y="5359"/>
                    <a:pt x="7288" y="5835"/>
                    <a:pt x="7002" y="6240"/>
                  </a:cubicBezTo>
                  <a:cubicBezTo>
                    <a:pt x="6955" y="6312"/>
                    <a:pt x="6955" y="6407"/>
                    <a:pt x="7026" y="6478"/>
                  </a:cubicBezTo>
                  <a:lnTo>
                    <a:pt x="7336" y="6764"/>
                  </a:lnTo>
                  <a:cubicBezTo>
                    <a:pt x="7336" y="6764"/>
                    <a:pt x="7336" y="6788"/>
                    <a:pt x="7336" y="6788"/>
                  </a:cubicBezTo>
                  <a:cubicBezTo>
                    <a:pt x="7241" y="6907"/>
                    <a:pt x="7145" y="7002"/>
                    <a:pt x="7074" y="7074"/>
                  </a:cubicBezTo>
                  <a:cubicBezTo>
                    <a:pt x="6979" y="7169"/>
                    <a:pt x="6883" y="7264"/>
                    <a:pt x="6764" y="7336"/>
                  </a:cubicBezTo>
                  <a:lnTo>
                    <a:pt x="6455" y="7050"/>
                  </a:lnTo>
                  <a:cubicBezTo>
                    <a:pt x="6415" y="7011"/>
                    <a:pt x="6369" y="6993"/>
                    <a:pt x="6323" y="6993"/>
                  </a:cubicBezTo>
                  <a:cubicBezTo>
                    <a:pt x="6286" y="6993"/>
                    <a:pt x="6249" y="7005"/>
                    <a:pt x="6217" y="7026"/>
                  </a:cubicBezTo>
                  <a:cubicBezTo>
                    <a:pt x="5907" y="7240"/>
                    <a:pt x="5574" y="7407"/>
                    <a:pt x="5216" y="7502"/>
                  </a:cubicBezTo>
                  <a:cubicBezTo>
                    <a:pt x="5121" y="7526"/>
                    <a:pt x="5050" y="7645"/>
                    <a:pt x="5097" y="7741"/>
                  </a:cubicBezTo>
                  <a:cubicBezTo>
                    <a:pt x="5117" y="7819"/>
                    <a:pt x="5186" y="7866"/>
                    <a:pt x="5263" y="7866"/>
                  </a:cubicBezTo>
                  <a:cubicBezTo>
                    <a:pt x="5279" y="7866"/>
                    <a:pt x="5295" y="7864"/>
                    <a:pt x="5312" y="7860"/>
                  </a:cubicBezTo>
                  <a:cubicBezTo>
                    <a:pt x="5669" y="7764"/>
                    <a:pt x="6002" y="7598"/>
                    <a:pt x="6312" y="7407"/>
                  </a:cubicBezTo>
                  <a:lnTo>
                    <a:pt x="6502" y="7598"/>
                  </a:lnTo>
                  <a:cubicBezTo>
                    <a:pt x="6565" y="7672"/>
                    <a:pt x="6659" y="7708"/>
                    <a:pt x="6756" y="7708"/>
                  </a:cubicBezTo>
                  <a:cubicBezTo>
                    <a:pt x="6844" y="7708"/>
                    <a:pt x="6934" y="7678"/>
                    <a:pt x="7002" y="7621"/>
                  </a:cubicBezTo>
                  <a:cubicBezTo>
                    <a:pt x="7121" y="7526"/>
                    <a:pt x="7217" y="7431"/>
                    <a:pt x="7336" y="7336"/>
                  </a:cubicBezTo>
                  <a:cubicBezTo>
                    <a:pt x="7431" y="7240"/>
                    <a:pt x="7526" y="7121"/>
                    <a:pt x="7622" y="7002"/>
                  </a:cubicBezTo>
                  <a:cubicBezTo>
                    <a:pt x="7741" y="6859"/>
                    <a:pt x="7717" y="6645"/>
                    <a:pt x="7574" y="6502"/>
                  </a:cubicBezTo>
                  <a:lnTo>
                    <a:pt x="7383" y="6312"/>
                  </a:lnTo>
                  <a:cubicBezTo>
                    <a:pt x="7645" y="5931"/>
                    <a:pt x="7812" y="5502"/>
                    <a:pt x="7907" y="5073"/>
                  </a:cubicBezTo>
                  <a:lnTo>
                    <a:pt x="8169" y="5073"/>
                  </a:lnTo>
                  <a:cubicBezTo>
                    <a:pt x="8360" y="5073"/>
                    <a:pt x="8527" y="4930"/>
                    <a:pt x="8550" y="4740"/>
                  </a:cubicBezTo>
                  <a:cubicBezTo>
                    <a:pt x="8574" y="4573"/>
                    <a:pt x="8574" y="4430"/>
                    <a:pt x="8574" y="4287"/>
                  </a:cubicBezTo>
                  <a:cubicBezTo>
                    <a:pt x="8574" y="4145"/>
                    <a:pt x="8574" y="4025"/>
                    <a:pt x="8550" y="3859"/>
                  </a:cubicBezTo>
                  <a:cubicBezTo>
                    <a:pt x="8527" y="3668"/>
                    <a:pt x="8384" y="3525"/>
                    <a:pt x="8169" y="3525"/>
                  </a:cubicBezTo>
                  <a:lnTo>
                    <a:pt x="7907" y="3525"/>
                  </a:lnTo>
                  <a:cubicBezTo>
                    <a:pt x="7812" y="3073"/>
                    <a:pt x="7645" y="2668"/>
                    <a:pt x="7407" y="2287"/>
                  </a:cubicBezTo>
                  <a:lnTo>
                    <a:pt x="7598" y="2097"/>
                  </a:lnTo>
                  <a:cubicBezTo>
                    <a:pt x="7717" y="1954"/>
                    <a:pt x="7741" y="1739"/>
                    <a:pt x="7622" y="1596"/>
                  </a:cubicBezTo>
                  <a:cubicBezTo>
                    <a:pt x="7526" y="1454"/>
                    <a:pt x="7431" y="1358"/>
                    <a:pt x="7336" y="1263"/>
                  </a:cubicBezTo>
                  <a:cubicBezTo>
                    <a:pt x="7217" y="1168"/>
                    <a:pt x="7121" y="1072"/>
                    <a:pt x="7002" y="977"/>
                  </a:cubicBezTo>
                  <a:cubicBezTo>
                    <a:pt x="6934" y="920"/>
                    <a:pt x="6850" y="891"/>
                    <a:pt x="6765" y="891"/>
                  </a:cubicBezTo>
                  <a:cubicBezTo>
                    <a:pt x="6671" y="891"/>
                    <a:pt x="6577" y="926"/>
                    <a:pt x="6502" y="1001"/>
                  </a:cubicBezTo>
                  <a:lnTo>
                    <a:pt x="6312" y="1192"/>
                  </a:lnTo>
                  <a:cubicBezTo>
                    <a:pt x="5931" y="930"/>
                    <a:pt x="5502" y="763"/>
                    <a:pt x="5050" y="668"/>
                  </a:cubicBezTo>
                  <a:lnTo>
                    <a:pt x="5050" y="406"/>
                  </a:lnTo>
                  <a:cubicBezTo>
                    <a:pt x="5050" y="215"/>
                    <a:pt x="4907" y="48"/>
                    <a:pt x="4716" y="25"/>
                  </a:cubicBezTo>
                  <a:cubicBezTo>
                    <a:pt x="4573" y="1"/>
                    <a:pt x="4430" y="1"/>
                    <a:pt x="428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2997" name="Google Shape;2997;p46"/>
            <p:cNvSpPr/>
            <p:nvPr/>
          </p:nvSpPr>
          <p:spPr>
            <a:xfrm>
              <a:off x="2348859" y="2619166"/>
              <a:ext cx="112450" cy="105339"/>
            </a:xfrm>
            <a:custGeom>
              <a:avLst/>
              <a:gdLst/>
              <a:ahLst/>
              <a:cxnLst/>
              <a:rect b="b" l="l" r="r" t="t"/>
              <a:pathLst>
                <a:path extrusionOk="0" h="3392" w="3621">
                  <a:moveTo>
                    <a:pt x="2354" y="1"/>
                  </a:moveTo>
                  <a:cubicBezTo>
                    <a:pt x="1795" y="1"/>
                    <a:pt x="1238" y="215"/>
                    <a:pt x="810" y="629"/>
                  </a:cubicBezTo>
                  <a:cubicBezTo>
                    <a:pt x="96" y="1344"/>
                    <a:pt x="1" y="2463"/>
                    <a:pt x="548" y="3320"/>
                  </a:cubicBezTo>
                  <a:cubicBezTo>
                    <a:pt x="596" y="3368"/>
                    <a:pt x="644" y="3392"/>
                    <a:pt x="691" y="3392"/>
                  </a:cubicBezTo>
                  <a:cubicBezTo>
                    <a:pt x="739" y="3392"/>
                    <a:pt x="763" y="3392"/>
                    <a:pt x="810" y="3368"/>
                  </a:cubicBezTo>
                  <a:cubicBezTo>
                    <a:pt x="882" y="3320"/>
                    <a:pt x="906" y="3201"/>
                    <a:pt x="858" y="3106"/>
                  </a:cubicBezTo>
                  <a:cubicBezTo>
                    <a:pt x="382" y="2415"/>
                    <a:pt x="477" y="1486"/>
                    <a:pt x="1072" y="891"/>
                  </a:cubicBezTo>
                  <a:cubicBezTo>
                    <a:pt x="1417" y="546"/>
                    <a:pt x="1882" y="369"/>
                    <a:pt x="2346" y="369"/>
                  </a:cubicBezTo>
                  <a:cubicBezTo>
                    <a:pt x="2683" y="369"/>
                    <a:pt x="3020" y="463"/>
                    <a:pt x="3311" y="653"/>
                  </a:cubicBezTo>
                  <a:cubicBezTo>
                    <a:pt x="3348" y="681"/>
                    <a:pt x="3386" y="694"/>
                    <a:pt x="3422" y="694"/>
                  </a:cubicBezTo>
                  <a:cubicBezTo>
                    <a:pt x="3478" y="694"/>
                    <a:pt x="3530" y="663"/>
                    <a:pt x="3573" y="605"/>
                  </a:cubicBezTo>
                  <a:cubicBezTo>
                    <a:pt x="3621" y="534"/>
                    <a:pt x="3597" y="415"/>
                    <a:pt x="3525" y="343"/>
                  </a:cubicBezTo>
                  <a:cubicBezTo>
                    <a:pt x="3165" y="113"/>
                    <a:pt x="2759" y="1"/>
                    <a:pt x="23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2998" name="Google Shape;2998;p46"/>
            <p:cNvSpPr/>
            <p:nvPr/>
          </p:nvSpPr>
          <p:spPr>
            <a:xfrm>
              <a:off x="2381404" y="2646277"/>
              <a:ext cx="113195" cy="105587"/>
            </a:xfrm>
            <a:custGeom>
              <a:avLst/>
              <a:gdLst/>
              <a:ahLst/>
              <a:cxnLst/>
              <a:rect b="b" l="l" r="r" t="t"/>
              <a:pathLst>
                <a:path extrusionOk="0" h="3400" w="3645">
                  <a:moveTo>
                    <a:pt x="2929" y="0"/>
                  </a:moveTo>
                  <a:cubicBezTo>
                    <a:pt x="2890" y="0"/>
                    <a:pt x="2848" y="14"/>
                    <a:pt x="2811" y="42"/>
                  </a:cubicBezTo>
                  <a:cubicBezTo>
                    <a:pt x="2739" y="90"/>
                    <a:pt x="2715" y="209"/>
                    <a:pt x="2763" y="280"/>
                  </a:cubicBezTo>
                  <a:cubicBezTo>
                    <a:pt x="3239" y="994"/>
                    <a:pt x="3144" y="1923"/>
                    <a:pt x="2549" y="2519"/>
                  </a:cubicBezTo>
                  <a:cubicBezTo>
                    <a:pt x="2208" y="2859"/>
                    <a:pt x="1751" y="3036"/>
                    <a:pt x="1293" y="3036"/>
                  </a:cubicBezTo>
                  <a:cubicBezTo>
                    <a:pt x="949" y="3036"/>
                    <a:pt x="606" y="2937"/>
                    <a:pt x="310" y="2733"/>
                  </a:cubicBezTo>
                  <a:cubicBezTo>
                    <a:pt x="286" y="2717"/>
                    <a:pt x="257" y="2709"/>
                    <a:pt x="226" y="2709"/>
                  </a:cubicBezTo>
                  <a:cubicBezTo>
                    <a:pt x="165" y="2709"/>
                    <a:pt x="96" y="2741"/>
                    <a:pt x="48" y="2804"/>
                  </a:cubicBezTo>
                  <a:cubicBezTo>
                    <a:pt x="1" y="2876"/>
                    <a:pt x="24" y="2995"/>
                    <a:pt x="120" y="3043"/>
                  </a:cubicBezTo>
                  <a:cubicBezTo>
                    <a:pt x="477" y="3281"/>
                    <a:pt x="882" y="3400"/>
                    <a:pt x="1287" y="3400"/>
                  </a:cubicBezTo>
                  <a:cubicBezTo>
                    <a:pt x="1834" y="3400"/>
                    <a:pt x="2382" y="3185"/>
                    <a:pt x="2811" y="2781"/>
                  </a:cubicBezTo>
                  <a:cubicBezTo>
                    <a:pt x="3525" y="2066"/>
                    <a:pt x="3644" y="923"/>
                    <a:pt x="3073" y="90"/>
                  </a:cubicBezTo>
                  <a:cubicBezTo>
                    <a:pt x="3044" y="32"/>
                    <a:pt x="2989" y="0"/>
                    <a:pt x="292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
        <p:nvSpPr>
          <p:cNvPr id="2999" name="Google Shape;2999;p46"/>
          <p:cNvSpPr txBox="1"/>
          <p:nvPr/>
        </p:nvSpPr>
        <p:spPr>
          <a:xfrm>
            <a:off x="3347250" y="1353150"/>
            <a:ext cx="4257300" cy="25551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Additional learnings: </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r>
              <a:rPr lang="es-419">
                <a:latin typeface="Titillium Web"/>
                <a:ea typeface="Titillium Web"/>
                <a:cs typeface="Titillium Web"/>
                <a:sym typeface="Titillium Web"/>
              </a:rPr>
              <a:t>He prefers the jumble up of contents then curated, categorized viewing of art.</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r>
              <a:rPr lang="es-419">
                <a:latin typeface="Titillium Web"/>
                <a:ea typeface="Titillium Web"/>
                <a:cs typeface="Titillium Web"/>
                <a:sym typeface="Titillium Web"/>
              </a:rPr>
              <a:t>He wants to learn to communicate his interpretations of art better but lack the vocabulary to do so. </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r>
              <a:rPr lang="es-419">
                <a:latin typeface="Titillium Web"/>
                <a:ea typeface="Titillium Web"/>
                <a:cs typeface="Titillium Web"/>
                <a:sym typeface="Titillium Web"/>
              </a:rPr>
              <a:t>He doesn't like to take photos of art if it is transient. Rather keep it in his memory. </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Shape 3003"/>
        <p:cNvGrpSpPr/>
        <p:nvPr/>
      </p:nvGrpSpPr>
      <p:grpSpPr>
        <a:xfrm>
          <a:off x="0" y="0"/>
          <a:ext cx="0" cy="0"/>
          <a:chOff x="0" y="0"/>
          <a:chExt cx="0" cy="0"/>
        </a:xfrm>
      </p:grpSpPr>
      <p:sp>
        <p:nvSpPr>
          <p:cNvPr id="3004" name="Google Shape;3004;p47"/>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005" name="Google Shape;3005;p47"/>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Interview #2- Average User</a:t>
            </a:r>
            <a:endParaRPr/>
          </a:p>
        </p:txBody>
      </p:sp>
      <p:sp>
        <p:nvSpPr>
          <p:cNvPr id="3006" name="Google Shape;3006;p47"/>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David Walker</a:t>
            </a:r>
            <a:endParaRPr/>
          </a:p>
        </p:txBody>
      </p:sp>
      <p:pic>
        <p:nvPicPr>
          <p:cNvPr id="3007" name="Google Shape;3007;p47"/>
          <p:cNvPicPr preferRelativeResize="0"/>
          <p:nvPr/>
        </p:nvPicPr>
        <p:blipFill rotWithShape="1">
          <a:blip r:embed="rId3">
            <a:alphaModFix/>
          </a:blip>
          <a:srcRect b="67" t="76"/>
          <a:stretch/>
        </p:blipFill>
        <p:spPr>
          <a:xfrm>
            <a:off x="1144878" y="1269325"/>
            <a:ext cx="1916100" cy="1933200"/>
          </a:xfrm>
          <a:prstGeom prst="ellipse">
            <a:avLst/>
          </a:prstGeom>
          <a:noFill/>
          <a:ln cap="flat" cmpd="sng" w="9525">
            <a:solidFill>
              <a:schemeClr val="dk1"/>
            </a:solidFill>
            <a:prstDash val="solid"/>
            <a:round/>
            <a:headEnd len="sm" type="none" w="sm"/>
            <a:tailEnd len="sm" type="none" w="sm"/>
          </a:ln>
        </p:spPr>
      </p:pic>
      <p:sp>
        <p:nvSpPr>
          <p:cNvPr id="3008" name="Google Shape;3008;p47"/>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College Senior studying Psychology online</a:t>
            </a:r>
            <a:endParaRPr/>
          </a:p>
        </p:txBody>
      </p:sp>
      <p:sp>
        <p:nvSpPr>
          <p:cNvPr id="3009" name="Google Shape;3009;p47"/>
          <p:cNvSpPr txBox="1"/>
          <p:nvPr/>
        </p:nvSpPr>
        <p:spPr>
          <a:xfrm>
            <a:off x="3140775" y="2730275"/>
            <a:ext cx="3303900" cy="831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s-419">
                <a:latin typeface="Titillium Web"/>
                <a:ea typeface="Titillium Web"/>
                <a:cs typeface="Titillium Web"/>
                <a:sym typeface="Titillium Web"/>
              </a:rPr>
              <a:t>“If you come to the table with your definition of art as the only definition of art, I don’t like talking to you.”</a:t>
            </a:r>
            <a:endParaRPr b="1">
              <a:latin typeface="Titillium Web"/>
              <a:ea typeface="Titillium Web"/>
              <a:cs typeface="Titillium Web"/>
              <a:sym typeface="Titillium Web"/>
            </a:endParaRPr>
          </a:p>
        </p:txBody>
      </p:sp>
      <p:sp>
        <p:nvSpPr>
          <p:cNvPr id="3010" name="Google Shape;3010;p47"/>
          <p:cNvSpPr txBox="1"/>
          <p:nvPr/>
        </p:nvSpPr>
        <p:spPr>
          <a:xfrm>
            <a:off x="3297925" y="1224050"/>
            <a:ext cx="1807500" cy="615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Topic On Art: Interesting quotes</a:t>
            </a:r>
            <a:endParaRPr>
              <a:latin typeface="Titillium Web"/>
              <a:ea typeface="Titillium Web"/>
              <a:cs typeface="Titillium Web"/>
              <a:sym typeface="Titillium Web"/>
            </a:endParaRPr>
          </a:p>
        </p:txBody>
      </p:sp>
      <p:sp>
        <p:nvSpPr>
          <p:cNvPr id="3011" name="Google Shape;3011;p47"/>
          <p:cNvSpPr txBox="1"/>
          <p:nvPr/>
        </p:nvSpPr>
        <p:spPr>
          <a:xfrm>
            <a:off x="3845450" y="3720350"/>
            <a:ext cx="3303900" cy="831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“Art is better experienced in person than viewing it on a 2D screen or 3D virtual environment”</a:t>
            </a:r>
            <a:endParaRPr>
              <a:latin typeface="Titillium Web"/>
              <a:ea typeface="Titillium Web"/>
              <a:cs typeface="Titillium Web"/>
              <a:sym typeface="Titillium Web"/>
            </a:endParaRPr>
          </a:p>
        </p:txBody>
      </p:sp>
      <p:grpSp>
        <p:nvGrpSpPr>
          <p:cNvPr id="3012" name="Google Shape;3012;p47"/>
          <p:cNvGrpSpPr/>
          <p:nvPr/>
        </p:nvGrpSpPr>
        <p:grpSpPr>
          <a:xfrm>
            <a:off x="852960" y="1119506"/>
            <a:ext cx="387755" cy="565382"/>
            <a:chOff x="2288208" y="2552149"/>
            <a:chExt cx="266297" cy="388312"/>
          </a:xfrm>
        </p:grpSpPr>
        <p:sp>
          <p:nvSpPr>
            <p:cNvPr id="3013" name="Google Shape;3013;p47"/>
            <p:cNvSpPr/>
            <p:nvPr/>
          </p:nvSpPr>
          <p:spPr>
            <a:xfrm>
              <a:off x="2330381" y="2595067"/>
              <a:ext cx="181951" cy="345394"/>
            </a:xfrm>
            <a:custGeom>
              <a:avLst/>
              <a:gdLst/>
              <a:ahLst/>
              <a:cxnLst/>
              <a:rect b="b" l="l" r="r" t="t"/>
              <a:pathLst>
                <a:path extrusionOk="0" h="11122" w="5859">
                  <a:moveTo>
                    <a:pt x="2930" y="357"/>
                  </a:moveTo>
                  <a:cubicBezTo>
                    <a:pt x="4335" y="357"/>
                    <a:pt x="5478" y="1500"/>
                    <a:pt x="5478" y="2905"/>
                  </a:cubicBezTo>
                  <a:cubicBezTo>
                    <a:pt x="5478" y="4334"/>
                    <a:pt x="4335" y="5477"/>
                    <a:pt x="2930" y="5477"/>
                  </a:cubicBezTo>
                  <a:cubicBezTo>
                    <a:pt x="1524" y="5477"/>
                    <a:pt x="381" y="4334"/>
                    <a:pt x="381" y="2905"/>
                  </a:cubicBezTo>
                  <a:cubicBezTo>
                    <a:pt x="381" y="1500"/>
                    <a:pt x="1524" y="357"/>
                    <a:pt x="2930" y="357"/>
                  </a:cubicBezTo>
                  <a:close/>
                  <a:moveTo>
                    <a:pt x="2953" y="6811"/>
                  </a:moveTo>
                  <a:cubicBezTo>
                    <a:pt x="3168" y="6811"/>
                    <a:pt x="3334" y="6978"/>
                    <a:pt x="3334" y="7216"/>
                  </a:cubicBezTo>
                  <a:lnTo>
                    <a:pt x="3334" y="7430"/>
                  </a:lnTo>
                  <a:lnTo>
                    <a:pt x="2525" y="7430"/>
                  </a:lnTo>
                  <a:lnTo>
                    <a:pt x="2525" y="7216"/>
                  </a:lnTo>
                  <a:cubicBezTo>
                    <a:pt x="2525" y="7002"/>
                    <a:pt x="2691" y="6811"/>
                    <a:pt x="2906" y="6811"/>
                  </a:cubicBezTo>
                  <a:close/>
                  <a:moveTo>
                    <a:pt x="3334" y="7787"/>
                  </a:moveTo>
                  <a:lnTo>
                    <a:pt x="3334" y="10359"/>
                  </a:lnTo>
                  <a:cubicBezTo>
                    <a:pt x="3334" y="10574"/>
                    <a:pt x="3168" y="10764"/>
                    <a:pt x="2953" y="10764"/>
                  </a:cubicBezTo>
                  <a:lnTo>
                    <a:pt x="2906" y="10764"/>
                  </a:lnTo>
                  <a:cubicBezTo>
                    <a:pt x="2691" y="10764"/>
                    <a:pt x="2525" y="10574"/>
                    <a:pt x="2525" y="10359"/>
                  </a:cubicBezTo>
                  <a:lnTo>
                    <a:pt x="2525" y="7787"/>
                  </a:lnTo>
                  <a:close/>
                  <a:moveTo>
                    <a:pt x="2930" y="0"/>
                  </a:moveTo>
                  <a:cubicBezTo>
                    <a:pt x="1310" y="0"/>
                    <a:pt x="0" y="1310"/>
                    <a:pt x="0" y="2905"/>
                  </a:cubicBezTo>
                  <a:cubicBezTo>
                    <a:pt x="0" y="4477"/>
                    <a:pt x="1215" y="5739"/>
                    <a:pt x="2739" y="5835"/>
                  </a:cubicBezTo>
                  <a:lnTo>
                    <a:pt x="2739" y="6478"/>
                  </a:lnTo>
                  <a:cubicBezTo>
                    <a:pt x="2406" y="6549"/>
                    <a:pt x="2167" y="6859"/>
                    <a:pt x="2167" y="7216"/>
                  </a:cubicBezTo>
                  <a:lnTo>
                    <a:pt x="2167" y="10359"/>
                  </a:lnTo>
                  <a:cubicBezTo>
                    <a:pt x="2167" y="10788"/>
                    <a:pt x="2501" y="11121"/>
                    <a:pt x="2930" y="11121"/>
                  </a:cubicBezTo>
                  <a:lnTo>
                    <a:pt x="2953" y="11121"/>
                  </a:lnTo>
                  <a:cubicBezTo>
                    <a:pt x="3358" y="11121"/>
                    <a:pt x="3692" y="10788"/>
                    <a:pt x="3692" y="10359"/>
                  </a:cubicBezTo>
                  <a:lnTo>
                    <a:pt x="3692" y="7216"/>
                  </a:lnTo>
                  <a:cubicBezTo>
                    <a:pt x="3692" y="6859"/>
                    <a:pt x="3453" y="6549"/>
                    <a:pt x="3120" y="6478"/>
                  </a:cubicBezTo>
                  <a:lnTo>
                    <a:pt x="3120" y="5835"/>
                  </a:lnTo>
                  <a:cubicBezTo>
                    <a:pt x="4644" y="5739"/>
                    <a:pt x="5859" y="4477"/>
                    <a:pt x="5859" y="2905"/>
                  </a:cubicBezTo>
                  <a:cubicBezTo>
                    <a:pt x="5859" y="1310"/>
                    <a:pt x="4549" y="0"/>
                    <a:pt x="293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14" name="Google Shape;3014;p47"/>
            <p:cNvSpPr/>
            <p:nvPr/>
          </p:nvSpPr>
          <p:spPr>
            <a:xfrm>
              <a:off x="2288208" y="2552149"/>
              <a:ext cx="266297" cy="244279"/>
            </a:xfrm>
            <a:custGeom>
              <a:avLst/>
              <a:gdLst/>
              <a:ahLst/>
              <a:cxnLst/>
              <a:rect b="b" l="l" r="r" t="t"/>
              <a:pathLst>
                <a:path extrusionOk="0" h="7866" w="8575">
                  <a:moveTo>
                    <a:pt x="4288" y="1"/>
                  </a:moveTo>
                  <a:cubicBezTo>
                    <a:pt x="4145" y="1"/>
                    <a:pt x="4002" y="1"/>
                    <a:pt x="3859" y="25"/>
                  </a:cubicBezTo>
                  <a:cubicBezTo>
                    <a:pt x="3668" y="48"/>
                    <a:pt x="3525" y="215"/>
                    <a:pt x="3525" y="406"/>
                  </a:cubicBezTo>
                  <a:lnTo>
                    <a:pt x="3525" y="668"/>
                  </a:lnTo>
                  <a:cubicBezTo>
                    <a:pt x="3073" y="763"/>
                    <a:pt x="2644" y="930"/>
                    <a:pt x="2263" y="1192"/>
                  </a:cubicBezTo>
                  <a:lnTo>
                    <a:pt x="2073" y="1001"/>
                  </a:lnTo>
                  <a:cubicBezTo>
                    <a:pt x="2011" y="926"/>
                    <a:pt x="1916" y="891"/>
                    <a:pt x="1819" y="891"/>
                  </a:cubicBezTo>
                  <a:cubicBezTo>
                    <a:pt x="1731" y="891"/>
                    <a:pt x="1641" y="920"/>
                    <a:pt x="1573" y="977"/>
                  </a:cubicBezTo>
                  <a:cubicBezTo>
                    <a:pt x="1454" y="1072"/>
                    <a:pt x="1358" y="1168"/>
                    <a:pt x="1239" y="1263"/>
                  </a:cubicBezTo>
                  <a:cubicBezTo>
                    <a:pt x="1144" y="1358"/>
                    <a:pt x="1049" y="1454"/>
                    <a:pt x="954" y="1596"/>
                  </a:cubicBezTo>
                  <a:cubicBezTo>
                    <a:pt x="834" y="1739"/>
                    <a:pt x="858" y="1954"/>
                    <a:pt x="1001" y="2097"/>
                  </a:cubicBezTo>
                  <a:lnTo>
                    <a:pt x="1192" y="2287"/>
                  </a:lnTo>
                  <a:cubicBezTo>
                    <a:pt x="930" y="2668"/>
                    <a:pt x="763" y="3073"/>
                    <a:pt x="668" y="3525"/>
                  </a:cubicBezTo>
                  <a:lnTo>
                    <a:pt x="406" y="3525"/>
                  </a:lnTo>
                  <a:cubicBezTo>
                    <a:pt x="215" y="3525"/>
                    <a:pt x="49" y="3668"/>
                    <a:pt x="25" y="3859"/>
                  </a:cubicBezTo>
                  <a:cubicBezTo>
                    <a:pt x="1" y="4025"/>
                    <a:pt x="1" y="4168"/>
                    <a:pt x="1" y="4311"/>
                  </a:cubicBezTo>
                  <a:cubicBezTo>
                    <a:pt x="1" y="4430"/>
                    <a:pt x="1" y="4573"/>
                    <a:pt x="25" y="4740"/>
                  </a:cubicBezTo>
                  <a:cubicBezTo>
                    <a:pt x="49" y="4930"/>
                    <a:pt x="215" y="5073"/>
                    <a:pt x="406" y="5073"/>
                  </a:cubicBezTo>
                  <a:lnTo>
                    <a:pt x="668" y="5073"/>
                  </a:lnTo>
                  <a:cubicBezTo>
                    <a:pt x="763" y="5526"/>
                    <a:pt x="930" y="5931"/>
                    <a:pt x="1192" y="6312"/>
                  </a:cubicBezTo>
                  <a:lnTo>
                    <a:pt x="1001" y="6502"/>
                  </a:lnTo>
                  <a:cubicBezTo>
                    <a:pt x="858" y="6645"/>
                    <a:pt x="834" y="6859"/>
                    <a:pt x="954" y="7002"/>
                  </a:cubicBezTo>
                  <a:cubicBezTo>
                    <a:pt x="1049" y="7145"/>
                    <a:pt x="1144" y="7240"/>
                    <a:pt x="1263" y="7336"/>
                  </a:cubicBezTo>
                  <a:cubicBezTo>
                    <a:pt x="1358" y="7431"/>
                    <a:pt x="1454" y="7526"/>
                    <a:pt x="1573" y="7621"/>
                  </a:cubicBezTo>
                  <a:cubicBezTo>
                    <a:pt x="1652" y="7678"/>
                    <a:pt x="1743" y="7708"/>
                    <a:pt x="1828" y="7708"/>
                  </a:cubicBezTo>
                  <a:cubicBezTo>
                    <a:pt x="1922" y="7708"/>
                    <a:pt x="2011" y="7672"/>
                    <a:pt x="2073" y="7598"/>
                  </a:cubicBezTo>
                  <a:lnTo>
                    <a:pt x="2263" y="7407"/>
                  </a:lnTo>
                  <a:cubicBezTo>
                    <a:pt x="2573" y="7598"/>
                    <a:pt x="2906" y="7764"/>
                    <a:pt x="3264" y="7860"/>
                  </a:cubicBezTo>
                  <a:lnTo>
                    <a:pt x="3311" y="7860"/>
                  </a:lnTo>
                  <a:cubicBezTo>
                    <a:pt x="3383" y="7860"/>
                    <a:pt x="3454" y="7812"/>
                    <a:pt x="3478" y="7741"/>
                  </a:cubicBezTo>
                  <a:cubicBezTo>
                    <a:pt x="3502" y="7645"/>
                    <a:pt x="3454" y="7526"/>
                    <a:pt x="3359" y="7502"/>
                  </a:cubicBezTo>
                  <a:cubicBezTo>
                    <a:pt x="3002" y="7407"/>
                    <a:pt x="2668" y="7240"/>
                    <a:pt x="2359" y="7026"/>
                  </a:cubicBezTo>
                  <a:cubicBezTo>
                    <a:pt x="2326" y="7005"/>
                    <a:pt x="2290" y="6993"/>
                    <a:pt x="2252" y="6993"/>
                  </a:cubicBezTo>
                  <a:cubicBezTo>
                    <a:pt x="2206" y="6993"/>
                    <a:pt x="2160" y="7011"/>
                    <a:pt x="2120" y="7050"/>
                  </a:cubicBezTo>
                  <a:lnTo>
                    <a:pt x="1835" y="7336"/>
                  </a:lnTo>
                  <a:lnTo>
                    <a:pt x="1811" y="7336"/>
                  </a:lnTo>
                  <a:cubicBezTo>
                    <a:pt x="1692" y="7264"/>
                    <a:pt x="1596" y="7169"/>
                    <a:pt x="1501" y="7074"/>
                  </a:cubicBezTo>
                  <a:cubicBezTo>
                    <a:pt x="1430" y="7002"/>
                    <a:pt x="1335" y="6907"/>
                    <a:pt x="1239" y="6788"/>
                  </a:cubicBezTo>
                  <a:cubicBezTo>
                    <a:pt x="1239" y="6788"/>
                    <a:pt x="1239" y="6764"/>
                    <a:pt x="1239" y="6764"/>
                  </a:cubicBezTo>
                  <a:lnTo>
                    <a:pt x="1549" y="6478"/>
                  </a:lnTo>
                  <a:cubicBezTo>
                    <a:pt x="1620" y="6407"/>
                    <a:pt x="1620" y="6312"/>
                    <a:pt x="1573" y="6240"/>
                  </a:cubicBezTo>
                  <a:cubicBezTo>
                    <a:pt x="1263" y="5812"/>
                    <a:pt x="1073" y="5359"/>
                    <a:pt x="1001" y="4859"/>
                  </a:cubicBezTo>
                  <a:cubicBezTo>
                    <a:pt x="977" y="4764"/>
                    <a:pt x="906" y="4716"/>
                    <a:pt x="811" y="4716"/>
                  </a:cubicBezTo>
                  <a:lnTo>
                    <a:pt x="406" y="4716"/>
                  </a:lnTo>
                  <a:cubicBezTo>
                    <a:pt x="382" y="4716"/>
                    <a:pt x="382" y="4716"/>
                    <a:pt x="382" y="4692"/>
                  </a:cubicBezTo>
                  <a:cubicBezTo>
                    <a:pt x="382" y="4549"/>
                    <a:pt x="358" y="4430"/>
                    <a:pt x="358" y="4311"/>
                  </a:cubicBezTo>
                  <a:cubicBezTo>
                    <a:pt x="358" y="4168"/>
                    <a:pt x="382" y="4049"/>
                    <a:pt x="382" y="3906"/>
                  </a:cubicBezTo>
                  <a:lnTo>
                    <a:pt x="811" y="3906"/>
                  </a:lnTo>
                  <a:cubicBezTo>
                    <a:pt x="906" y="3906"/>
                    <a:pt x="977" y="3835"/>
                    <a:pt x="1001" y="3740"/>
                  </a:cubicBezTo>
                  <a:cubicBezTo>
                    <a:pt x="1073" y="3240"/>
                    <a:pt x="1287" y="2787"/>
                    <a:pt x="1573" y="2382"/>
                  </a:cubicBezTo>
                  <a:cubicBezTo>
                    <a:pt x="1620" y="2311"/>
                    <a:pt x="1620" y="2192"/>
                    <a:pt x="1549" y="2144"/>
                  </a:cubicBezTo>
                  <a:lnTo>
                    <a:pt x="1239" y="1835"/>
                  </a:lnTo>
                  <a:cubicBezTo>
                    <a:pt x="1335" y="1715"/>
                    <a:pt x="1430" y="1620"/>
                    <a:pt x="1501" y="1525"/>
                  </a:cubicBezTo>
                  <a:cubicBezTo>
                    <a:pt x="1596" y="1430"/>
                    <a:pt x="1692" y="1358"/>
                    <a:pt x="1811" y="1263"/>
                  </a:cubicBezTo>
                  <a:lnTo>
                    <a:pt x="1835" y="1263"/>
                  </a:lnTo>
                  <a:lnTo>
                    <a:pt x="2120" y="1573"/>
                  </a:lnTo>
                  <a:cubicBezTo>
                    <a:pt x="2165" y="1602"/>
                    <a:pt x="2218" y="1622"/>
                    <a:pt x="2269" y="1622"/>
                  </a:cubicBezTo>
                  <a:cubicBezTo>
                    <a:pt x="2301" y="1622"/>
                    <a:pt x="2331" y="1615"/>
                    <a:pt x="2359" y="1596"/>
                  </a:cubicBezTo>
                  <a:cubicBezTo>
                    <a:pt x="2763" y="1287"/>
                    <a:pt x="3240" y="1096"/>
                    <a:pt x="3740" y="1025"/>
                  </a:cubicBezTo>
                  <a:cubicBezTo>
                    <a:pt x="3811" y="1001"/>
                    <a:pt x="3883" y="930"/>
                    <a:pt x="3883" y="834"/>
                  </a:cubicBezTo>
                  <a:lnTo>
                    <a:pt x="3883" y="406"/>
                  </a:lnTo>
                  <a:cubicBezTo>
                    <a:pt x="4026" y="382"/>
                    <a:pt x="4168" y="382"/>
                    <a:pt x="4288" y="382"/>
                  </a:cubicBezTo>
                  <a:cubicBezTo>
                    <a:pt x="4407" y="382"/>
                    <a:pt x="4549" y="382"/>
                    <a:pt x="4692" y="406"/>
                  </a:cubicBezTo>
                  <a:lnTo>
                    <a:pt x="4692" y="834"/>
                  </a:lnTo>
                  <a:cubicBezTo>
                    <a:pt x="4692" y="930"/>
                    <a:pt x="4764" y="1001"/>
                    <a:pt x="4835" y="1025"/>
                  </a:cubicBezTo>
                  <a:cubicBezTo>
                    <a:pt x="5335" y="1096"/>
                    <a:pt x="5812" y="1287"/>
                    <a:pt x="6217" y="1596"/>
                  </a:cubicBezTo>
                  <a:cubicBezTo>
                    <a:pt x="6244" y="1615"/>
                    <a:pt x="6275" y="1622"/>
                    <a:pt x="6306" y="1622"/>
                  </a:cubicBezTo>
                  <a:cubicBezTo>
                    <a:pt x="6357" y="1622"/>
                    <a:pt x="6410" y="1602"/>
                    <a:pt x="6455" y="1573"/>
                  </a:cubicBezTo>
                  <a:lnTo>
                    <a:pt x="6764" y="1263"/>
                  </a:lnTo>
                  <a:cubicBezTo>
                    <a:pt x="6883" y="1358"/>
                    <a:pt x="6979" y="1430"/>
                    <a:pt x="7074" y="1525"/>
                  </a:cubicBezTo>
                  <a:cubicBezTo>
                    <a:pt x="7145" y="1620"/>
                    <a:pt x="7241" y="1715"/>
                    <a:pt x="7336" y="1835"/>
                  </a:cubicBezTo>
                  <a:lnTo>
                    <a:pt x="7026" y="2144"/>
                  </a:lnTo>
                  <a:cubicBezTo>
                    <a:pt x="6955" y="2192"/>
                    <a:pt x="6955" y="2311"/>
                    <a:pt x="7002" y="2382"/>
                  </a:cubicBezTo>
                  <a:cubicBezTo>
                    <a:pt x="7312" y="2787"/>
                    <a:pt x="7502" y="3240"/>
                    <a:pt x="7574" y="3740"/>
                  </a:cubicBezTo>
                  <a:cubicBezTo>
                    <a:pt x="7598" y="3835"/>
                    <a:pt x="7669" y="3906"/>
                    <a:pt x="7764" y="3906"/>
                  </a:cubicBezTo>
                  <a:lnTo>
                    <a:pt x="8193" y="3906"/>
                  </a:lnTo>
                  <a:cubicBezTo>
                    <a:pt x="8193" y="4049"/>
                    <a:pt x="8217" y="4168"/>
                    <a:pt x="8217" y="4311"/>
                  </a:cubicBezTo>
                  <a:cubicBezTo>
                    <a:pt x="8217" y="4430"/>
                    <a:pt x="8193" y="4549"/>
                    <a:pt x="8193" y="4692"/>
                  </a:cubicBezTo>
                  <a:cubicBezTo>
                    <a:pt x="8193" y="4692"/>
                    <a:pt x="8193" y="4716"/>
                    <a:pt x="8169" y="4716"/>
                  </a:cubicBezTo>
                  <a:lnTo>
                    <a:pt x="7764" y="4716"/>
                  </a:lnTo>
                  <a:cubicBezTo>
                    <a:pt x="7669" y="4716"/>
                    <a:pt x="7598" y="4764"/>
                    <a:pt x="7574" y="4859"/>
                  </a:cubicBezTo>
                  <a:cubicBezTo>
                    <a:pt x="7502" y="5359"/>
                    <a:pt x="7288" y="5835"/>
                    <a:pt x="7002" y="6240"/>
                  </a:cubicBezTo>
                  <a:cubicBezTo>
                    <a:pt x="6955" y="6312"/>
                    <a:pt x="6955" y="6407"/>
                    <a:pt x="7026" y="6478"/>
                  </a:cubicBezTo>
                  <a:lnTo>
                    <a:pt x="7336" y="6764"/>
                  </a:lnTo>
                  <a:cubicBezTo>
                    <a:pt x="7336" y="6764"/>
                    <a:pt x="7336" y="6788"/>
                    <a:pt x="7336" y="6788"/>
                  </a:cubicBezTo>
                  <a:cubicBezTo>
                    <a:pt x="7241" y="6907"/>
                    <a:pt x="7145" y="7002"/>
                    <a:pt x="7074" y="7074"/>
                  </a:cubicBezTo>
                  <a:cubicBezTo>
                    <a:pt x="6979" y="7169"/>
                    <a:pt x="6883" y="7264"/>
                    <a:pt x="6764" y="7336"/>
                  </a:cubicBezTo>
                  <a:lnTo>
                    <a:pt x="6455" y="7050"/>
                  </a:lnTo>
                  <a:cubicBezTo>
                    <a:pt x="6415" y="7011"/>
                    <a:pt x="6369" y="6993"/>
                    <a:pt x="6323" y="6993"/>
                  </a:cubicBezTo>
                  <a:cubicBezTo>
                    <a:pt x="6286" y="6993"/>
                    <a:pt x="6249" y="7005"/>
                    <a:pt x="6217" y="7026"/>
                  </a:cubicBezTo>
                  <a:cubicBezTo>
                    <a:pt x="5907" y="7240"/>
                    <a:pt x="5574" y="7407"/>
                    <a:pt x="5216" y="7502"/>
                  </a:cubicBezTo>
                  <a:cubicBezTo>
                    <a:pt x="5121" y="7526"/>
                    <a:pt x="5050" y="7645"/>
                    <a:pt x="5097" y="7741"/>
                  </a:cubicBezTo>
                  <a:cubicBezTo>
                    <a:pt x="5117" y="7819"/>
                    <a:pt x="5186" y="7866"/>
                    <a:pt x="5263" y="7866"/>
                  </a:cubicBezTo>
                  <a:cubicBezTo>
                    <a:pt x="5279" y="7866"/>
                    <a:pt x="5295" y="7864"/>
                    <a:pt x="5312" y="7860"/>
                  </a:cubicBezTo>
                  <a:cubicBezTo>
                    <a:pt x="5669" y="7764"/>
                    <a:pt x="6002" y="7598"/>
                    <a:pt x="6312" y="7407"/>
                  </a:cubicBezTo>
                  <a:lnTo>
                    <a:pt x="6502" y="7598"/>
                  </a:lnTo>
                  <a:cubicBezTo>
                    <a:pt x="6565" y="7672"/>
                    <a:pt x="6659" y="7708"/>
                    <a:pt x="6756" y="7708"/>
                  </a:cubicBezTo>
                  <a:cubicBezTo>
                    <a:pt x="6844" y="7708"/>
                    <a:pt x="6934" y="7678"/>
                    <a:pt x="7002" y="7621"/>
                  </a:cubicBezTo>
                  <a:cubicBezTo>
                    <a:pt x="7121" y="7526"/>
                    <a:pt x="7217" y="7431"/>
                    <a:pt x="7336" y="7336"/>
                  </a:cubicBezTo>
                  <a:cubicBezTo>
                    <a:pt x="7431" y="7240"/>
                    <a:pt x="7526" y="7121"/>
                    <a:pt x="7622" y="7002"/>
                  </a:cubicBezTo>
                  <a:cubicBezTo>
                    <a:pt x="7741" y="6859"/>
                    <a:pt x="7717" y="6645"/>
                    <a:pt x="7574" y="6502"/>
                  </a:cubicBezTo>
                  <a:lnTo>
                    <a:pt x="7383" y="6312"/>
                  </a:lnTo>
                  <a:cubicBezTo>
                    <a:pt x="7645" y="5931"/>
                    <a:pt x="7812" y="5502"/>
                    <a:pt x="7907" y="5073"/>
                  </a:cubicBezTo>
                  <a:lnTo>
                    <a:pt x="8169" y="5073"/>
                  </a:lnTo>
                  <a:cubicBezTo>
                    <a:pt x="8360" y="5073"/>
                    <a:pt x="8527" y="4930"/>
                    <a:pt x="8550" y="4740"/>
                  </a:cubicBezTo>
                  <a:cubicBezTo>
                    <a:pt x="8574" y="4573"/>
                    <a:pt x="8574" y="4430"/>
                    <a:pt x="8574" y="4287"/>
                  </a:cubicBezTo>
                  <a:cubicBezTo>
                    <a:pt x="8574" y="4145"/>
                    <a:pt x="8574" y="4025"/>
                    <a:pt x="8550" y="3859"/>
                  </a:cubicBezTo>
                  <a:cubicBezTo>
                    <a:pt x="8527" y="3668"/>
                    <a:pt x="8384" y="3525"/>
                    <a:pt x="8169" y="3525"/>
                  </a:cubicBezTo>
                  <a:lnTo>
                    <a:pt x="7907" y="3525"/>
                  </a:lnTo>
                  <a:cubicBezTo>
                    <a:pt x="7812" y="3073"/>
                    <a:pt x="7645" y="2668"/>
                    <a:pt x="7407" y="2287"/>
                  </a:cubicBezTo>
                  <a:lnTo>
                    <a:pt x="7598" y="2097"/>
                  </a:lnTo>
                  <a:cubicBezTo>
                    <a:pt x="7717" y="1954"/>
                    <a:pt x="7741" y="1739"/>
                    <a:pt x="7622" y="1596"/>
                  </a:cubicBezTo>
                  <a:cubicBezTo>
                    <a:pt x="7526" y="1454"/>
                    <a:pt x="7431" y="1358"/>
                    <a:pt x="7336" y="1263"/>
                  </a:cubicBezTo>
                  <a:cubicBezTo>
                    <a:pt x="7217" y="1168"/>
                    <a:pt x="7121" y="1072"/>
                    <a:pt x="7002" y="977"/>
                  </a:cubicBezTo>
                  <a:cubicBezTo>
                    <a:pt x="6934" y="920"/>
                    <a:pt x="6850" y="891"/>
                    <a:pt x="6765" y="891"/>
                  </a:cubicBezTo>
                  <a:cubicBezTo>
                    <a:pt x="6671" y="891"/>
                    <a:pt x="6577" y="926"/>
                    <a:pt x="6502" y="1001"/>
                  </a:cubicBezTo>
                  <a:lnTo>
                    <a:pt x="6312" y="1192"/>
                  </a:lnTo>
                  <a:cubicBezTo>
                    <a:pt x="5931" y="930"/>
                    <a:pt x="5502" y="763"/>
                    <a:pt x="5050" y="668"/>
                  </a:cubicBezTo>
                  <a:lnTo>
                    <a:pt x="5050" y="406"/>
                  </a:lnTo>
                  <a:cubicBezTo>
                    <a:pt x="5050" y="215"/>
                    <a:pt x="4907" y="48"/>
                    <a:pt x="4716" y="25"/>
                  </a:cubicBezTo>
                  <a:cubicBezTo>
                    <a:pt x="4573" y="1"/>
                    <a:pt x="4430" y="1"/>
                    <a:pt x="428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15" name="Google Shape;3015;p47"/>
            <p:cNvSpPr/>
            <p:nvPr/>
          </p:nvSpPr>
          <p:spPr>
            <a:xfrm>
              <a:off x="2348859" y="2619166"/>
              <a:ext cx="112450" cy="105339"/>
            </a:xfrm>
            <a:custGeom>
              <a:avLst/>
              <a:gdLst/>
              <a:ahLst/>
              <a:cxnLst/>
              <a:rect b="b" l="l" r="r" t="t"/>
              <a:pathLst>
                <a:path extrusionOk="0" h="3392" w="3621">
                  <a:moveTo>
                    <a:pt x="2354" y="1"/>
                  </a:moveTo>
                  <a:cubicBezTo>
                    <a:pt x="1795" y="1"/>
                    <a:pt x="1238" y="215"/>
                    <a:pt x="810" y="629"/>
                  </a:cubicBezTo>
                  <a:cubicBezTo>
                    <a:pt x="96" y="1344"/>
                    <a:pt x="1" y="2463"/>
                    <a:pt x="548" y="3320"/>
                  </a:cubicBezTo>
                  <a:cubicBezTo>
                    <a:pt x="596" y="3368"/>
                    <a:pt x="644" y="3392"/>
                    <a:pt x="691" y="3392"/>
                  </a:cubicBezTo>
                  <a:cubicBezTo>
                    <a:pt x="739" y="3392"/>
                    <a:pt x="763" y="3392"/>
                    <a:pt x="810" y="3368"/>
                  </a:cubicBezTo>
                  <a:cubicBezTo>
                    <a:pt x="882" y="3320"/>
                    <a:pt x="906" y="3201"/>
                    <a:pt x="858" y="3106"/>
                  </a:cubicBezTo>
                  <a:cubicBezTo>
                    <a:pt x="382" y="2415"/>
                    <a:pt x="477" y="1486"/>
                    <a:pt x="1072" y="891"/>
                  </a:cubicBezTo>
                  <a:cubicBezTo>
                    <a:pt x="1417" y="546"/>
                    <a:pt x="1882" y="369"/>
                    <a:pt x="2346" y="369"/>
                  </a:cubicBezTo>
                  <a:cubicBezTo>
                    <a:pt x="2683" y="369"/>
                    <a:pt x="3020" y="463"/>
                    <a:pt x="3311" y="653"/>
                  </a:cubicBezTo>
                  <a:cubicBezTo>
                    <a:pt x="3348" y="681"/>
                    <a:pt x="3386" y="694"/>
                    <a:pt x="3422" y="694"/>
                  </a:cubicBezTo>
                  <a:cubicBezTo>
                    <a:pt x="3478" y="694"/>
                    <a:pt x="3530" y="663"/>
                    <a:pt x="3573" y="605"/>
                  </a:cubicBezTo>
                  <a:cubicBezTo>
                    <a:pt x="3621" y="534"/>
                    <a:pt x="3597" y="415"/>
                    <a:pt x="3525" y="343"/>
                  </a:cubicBezTo>
                  <a:cubicBezTo>
                    <a:pt x="3165" y="113"/>
                    <a:pt x="2759" y="1"/>
                    <a:pt x="23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16" name="Google Shape;3016;p47"/>
            <p:cNvSpPr/>
            <p:nvPr/>
          </p:nvSpPr>
          <p:spPr>
            <a:xfrm>
              <a:off x="2381404" y="2646277"/>
              <a:ext cx="113195" cy="105587"/>
            </a:xfrm>
            <a:custGeom>
              <a:avLst/>
              <a:gdLst/>
              <a:ahLst/>
              <a:cxnLst/>
              <a:rect b="b" l="l" r="r" t="t"/>
              <a:pathLst>
                <a:path extrusionOk="0" h="3400" w="3645">
                  <a:moveTo>
                    <a:pt x="2929" y="0"/>
                  </a:moveTo>
                  <a:cubicBezTo>
                    <a:pt x="2890" y="0"/>
                    <a:pt x="2848" y="14"/>
                    <a:pt x="2811" y="42"/>
                  </a:cubicBezTo>
                  <a:cubicBezTo>
                    <a:pt x="2739" y="90"/>
                    <a:pt x="2715" y="209"/>
                    <a:pt x="2763" y="280"/>
                  </a:cubicBezTo>
                  <a:cubicBezTo>
                    <a:pt x="3239" y="994"/>
                    <a:pt x="3144" y="1923"/>
                    <a:pt x="2549" y="2519"/>
                  </a:cubicBezTo>
                  <a:cubicBezTo>
                    <a:pt x="2208" y="2859"/>
                    <a:pt x="1751" y="3036"/>
                    <a:pt x="1293" y="3036"/>
                  </a:cubicBezTo>
                  <a:cubicBezTo>
                    <a:pt x="949" y="3036"/>
                    <a:pt x="606" y="2937"/>
                    <a:pt x="310" y="2733"/>
                  </a:cubicBezTo>
                  <a:cubicBezTo>
                    <a:pt x="286" y="2717"/>
                    <a:pt x="257" y="2709"/>
                    <a:pt x="226" y="2709"/>
                  </a:cubicBezTo>
                  <a:cubicBezTo>
                    <a:pt x="165" y="2709"/>
                    <a:pt x="96" y="2741"/>
                    <a:pt x="48" y="2804"/>
                  </a:cubicBezTo>
                  <a:cubicBezTo>
                    <a:pt x="1" y="2876"/>
                    <a:pt x="24" y="2995"/>
                    <a:pt x="120" y="3043"/>
                  </a:cubicBezTo>
                  <a:cubicBezTo>
                    <a:pt x="477" y="3281"/>
                    <a:pt x="882" y="3400"/>
                    <a:pt x="1287" y="3400"/>
                  </a:cubicBezTo>
                  <a:cubicBezTo>
                    <a:pt x="1834" y="3400"/>
                    <a:pt x="2382" y="3185"/>
                    <a:pt x="2811" y="2781"/>
                  </a:cubicBezTo>
                  <a:cubicBezTo>
                    <a:pt x="3525" y="2066"/>
                    <a:pt x="3644" y="923"/>
                    <a:pt x="3073" y="90"/>
                  </a:cubicBezTo>
                  <a:cubicBezTo>
                    <a:pt x="3044" y="32"/>
                    <a:pt x="2989" y="0"/>
                    <a:pt x="292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
        <p:nvSpPr>
          <p:cNvPr id="3017" name="Google Shape;3017;p47"/>
          <p:cNvSpPr txBox="1"/>
          <p:nvPr/>
        </p:nvSpPr>
        <p:spPr>
          <a:xfrm>
            <a:off x="3297925" y="1684900"/>
            <a:ext cx="3303900" cy="615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s-419">
                <a:latin typeface="Titillium Web"/>
                <a:ea typeface="Titillium Web"/>
                <a:cs typeface="Titillium Web"/>
                <a:sym typeface="Titillium Web"/>
              </a:rPr>
              <a:t>“AR is lame, I haven’t seen one AR product that I actually like.”</a:t>
            </a:r>
            <a:endParaRPr b="1">
              <a:latin typeface="Titillium Web"/>
              <a:ea typeface="Titillium Web"/>
              <a:cs typeface="Titillium Web"/>
              <a:sym typeface="Titillium Web"/>
            </a:endParaRPr>
          </a:p>
        </p:txBody>
      </p:sp>
      <p:sp>
        <p:nvSpPr>
          <p:cNvPr id="3018" name="Google Shape;3018;p47"/>
          <p:cNvSpPr txBox="1"/>
          <p:nvPr/>
        </p:nvSpPr>
        <p:spPr>
          <a:xfrm>
            <a:off x="5680325" y="2020025"/>
            <a:ext cx="2655900" cy="831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“Engaging VR environment will be essential for the technology to be worthwhile”</a:t>
            </a:r>
            <a:endParaRPr>
              <a:latin typeface="Titillium Web"/>
              <a:ea typeface="Titillium Web"/>
              <a:cs typeface="Titillium Web"/>
              <a:sym typeface="Titillium Web"/>
            </a:endParaR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Shape 3022"/>
        <p:cNvGrpSpPr/>
        <p:nvPr/>
      </p:nvGrpSpPr>
      <p:grpSpPr>
        <a:xfrm>
          <a:off x="0" y="0"/>
          <a:ext cx="0" cy="0"/>
          <a:chOff x="0" y="0"/>
          <a:chExt cx="0" cy="0"/>
        </a:xfrm>
      </p:grpSpPr>
      <p:sp>
        <p:nvSpPr>
          <p:cNvPr id="3023" name="Google Shape;3023;p48"/>
          <p:cNvSpPr/>
          <p:nvPr/>
        </p:nvSpPr>
        <p:spPr>
          <a:xfrm>
            <a:off x="1179673" y="3304538"/>
            <a:ext cx="1846500" cy="415800"/>
          </a:xfrm>
          <a:prstGeom prst="roundRect">
            <a:avLst>
              <a:gd fmla="val 16667" name="adj"/>
            </a:avLst>
          </a:prstGeom>
          <a:noFill/>
          <a:ln cap="flat" cmpd="sng" w="9525">
            <a:solidFill>
              <a:schemeClr val="dk1"/>
            </a:solidFill>
            <a:prstDash val="solid"/>
            <a:round/>
            <a:headEnd len="sm" type="none" w="sm"/>
            <a:tailEnd len="sm" type="none" w="sm"/>
          </a:ln>
        </p:spPr>
        <p:txBody>
          <a:bodyPr anchor="ctr" anchorCtr="0" bIns="91425" lIns="91425" rIns="91425" spcFirstLastPara="1" tIns="91425" wrap="square">
            <a:noAutofit/>
          </a:bodyPr>
          <a:lstStyle/>
          <a:p>
            <a:pPr algn="l" indent="0" lvl="0" marL="0" rtl="0">
              <a:spcBef>
                <a:spcPts val="0"/>
              </a:spcBef>
              <a:spcAft>
                <a:spcPts val="0"/>
              </a:spcAft>
              <a:buNone/>
            </a:pPr>
            <a:endParaRPr/>
          </a:p>
        </p:txBody>
      </p:sp>
      <p:sp>
        <p:nvSpPr>
          <p:cNvPr id="3024" name="Google Shape;3024;p48"/>
          <p:cNvSpPr txBox="1">
            <a:spLocks noGrp="1"/>
          </p:cNvSpPr>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s-419"/>
              <a:t>Interview #2- Summary</a:t>
            </a:r>
            <a:endParaRPr/>
          </a:p>
        </p:txBody>
      </p:sp>
      <p:sp>
        <p:nvSpPr>
          <p:cNvPr id="3025" name="Google Shape;3025;p48"/>
          <p:cNvSpPr txBox="1">
            <a:spLocks noGrp="1"/>
          </p:cNvSpPr>
          <p:nvPr>
            <p:ph idx="1" type="subTitle"/>
          </p:nvPr>
        </p:nvSpPr>
        <p:spPr>
          <a:xfrm>
            <a:off x="1240733" y="3304525"/>
            <a:ext cx="1724400" cy="415800"/>
          </a:xfrm>
          <a:prstGeom prst="rect">
            <a:avLst/>
          </a:prstGeom>
        </p:spPr>
        <p:txBody>
          <a:bodyPr anchor="ctr" anchorCtr="0" bIns="91425" lIns="91425" rIns="91425" spcFirstLastPara="1" tIns="91425" wrap="square">
            <a:noAutofit/>
          </a:bodyPr>
          <a:lstStyle/>
          <a:p>
            <a:pPr algn="ctr" indent="0" lvl="0" marL="0" rtl="0">
              <a:spcBef>
                <a:spcPts val="0"/>
              </a:spcBef>
              <a:spcAft>
                <a:spcPts val="0"/>
              </a:spcAft>
              <a:buNone/>
            </a:pPr>
            <a:r>
              <a:rPr lang="es-419"/>
              <a:t>David Walker</a:t>
            </a:r>
            <a:endParaRPr/>
          </a:p>
        </p:txBody>
      </p:sp>
      <p:pic>
        <p:nvPicPr>
          <p:cNvPr id="3026" name="Google Shape;3026;p48"/>
          <p:cNvPicPr preferRelativeResize="0"/>
          <p:nvPr/>
        </p:nvPicPr>
        <p:blipFill rotWithShape="1">
          <a:blip r:embed="rId3">
            <a:alphaModFix/>
          </a:blip>
          <a:srcRect b="67" t="76"/>
          <a:stretch/>
        </p:blipFill>
        <p:spPr>
          <a:xfrm>
            <a:off x="1144878" y="1269325"/>
            <a:ext cx="1916100" cy="1933200"/>
          </a:xfrm>
          <a:prstGeom prst="ellipse">
            <a:avLst/>
          </a:prstGeom>
          <a:noFill/>
          <a:ln cap="flat" cmpd="sng" w="9525">
            <a:solidFill>
              <a:schemeClr val="dk1"/>
            </a:solidFill>
            <a:prstDash val="solid"/>
            <a:round/>
            <a:headEnd len="sm" type="none" w="sm"/>
            <a:tailEnd len="sm" type="none" w="sm"/>
          </a:ln>
        </p:spPr>
      </p:pic>
      <p:grpSp>
        <p:nvGrpSpPr>
          <p:cNvPr id="3027" name="Google Shape;3027;p48"/>
          <p:cNvGrpSpPr/>
          <p:nvPr/>
        </p:nvGrpSpPr>
        <p:grpSpPr>
          <a:xfrm>
            <a:off x="852960" y="1119506"/>
            <a:ext cx="387755" cy="565382"/>
            <a:chOff x="2288208" y="2552149"/>
            <a:chExt cx="266297" cy="388312"/>
          </a:xfrm>
        </p:grpSpPr>
        <p:sp>
          <p:nvSpPr>
            <p:cNvPr id="3028" name="Google Shape;3028;p48"/>
            <p:cNvSpPr/>
            <p:nvPr/>
          </p:nvSpPr>
          <p:spPr>
            <a:xfrm>
              <a:off x="2330381" y="2595067"/>
              <a:ext cx="181951" cy="345394"/>
            </a:xfrm>
            <a:custGeom>
              <a:avLst/>
              <a:gdLst/>
              <a:ahLst/>
              <a:cxnLst/>
              <a:rect b="b" l="l" r="r" t="t"/>
              <a:pathLst>
                <a:path extrusionOk="0" h="11122" w="5859">
                  <a:moveTo>
                    <a:pt x="2930" y="357"/>
                  </a:moveTo>
                  <a:cubicBezTo>
                    <a:pt x="4335" y="357"/>
                    <a:pt x="5478" y="1500"/>
                    <a:pt x="5478" y="2905"/>
                  </a:cubicBezTo>
                  <a:cubicBezTo>
                    <a:pt x="5478" y="4334"/>
                    <a:pt x="4335" y="5477"/>
                    <a:pt x="2930" y="5477"/>
                  </a:cubicBezTo>
                  <a:cubicBezTo>
                    <a:pt x="1524" y="5477"/>
                    <a:pt x="381" y="4334"/>
                    <a:pt x="381" y="2905"/>
                  </a:cubicBezTo>
                  <a:cubicBezTo>
                    <a:pt x="381" y="1500"/>
                    <a:pt x="1524" y="357"/>
                    <a:pt x="2930" y="357"/>
                  </a:cubicBezTo>
                  <a:close/>
                  <a:moveTo>
                    <a:pt x="2953" y="6811"/>
                  </a:moveTo>
                  <a:cubicBezTo>
                    <a:pt x="3168" y="6811"/>
                    <a:pt x="3334" y="6978"/>
                    <a:pt x="3334" y="7216"/>
                  </a:cubicBezTo>
                  <a:lnTo>
                    <a:pt x="3334" y="7430"/>
                  </a:lnTo>
                  <a:lnTo>
                    <a:pt x="2525" y="7430"/>
                  </a:lnTo>
                  <a:lnTo>
                    <a:pt x="2525" y="7216"/>
                  </a:lnTo>
                  <a:cubicBezTo>
                    <a:pt x="2525" y="7002"/>
                    <a:pt x="2691" y="6811"/>
                    <a:pt x="2906" y="6811"/>
                  </a:cubicBezTo>
                  <a:close/>
                  <a:moveTo>
                    <a:pt x="3334" y="7787"/>
                  </a:moveTo>
                  <a:lnTo>
                    <a:pt x="3334" y="10359"/>
                  </a:lnTo>
                  <a:cubicBezTo>
                    <a:pt x="3334" y="10574"/>
                    <a:pt x="3168" y="10764"/>
                    <a:pt x="2953" y="10764"/>
                  </a:cubicBezTo>
                  <a:lnTo>
                    <a:pt x="2906" y="10764"/>
                  </a:lnTo>
                  <a:cubicBezTo>
                    <a:pt x="2691" y="10764"/>
                    <a:pt x="2525" y="10574"/>
                    <a:pt x="2525" y="10359"/>
                  </a:cubicBezTo>
                  <a:lnTo>
                    <a:pt x="2525" y="7787"/>
                  </a:lnTo>
                  <a:close/>
                  <a:moveTo>
                    <a:pt x="2930" y="0"/>
                  </a:moveTo>
                  <a:cubicBezTo>
                    <a:pt x="1310" y="0"/>
                    <a:pt x="0" y="1310"/>
                    <a:pt x="0" y="2905"/>
                  </a:cubicBezTo>
                  <a:cubicBezTo>
                    <a:pt x="0" y="4477"/>
                    <a:pt x="1215" y="5739"/>
                    <a:pt x="2739" y="5835"/>
                  </a:cubicBezTo>
                  <a:lnTo>
                    <a:pt x="2739" y="6478"/>
                  </a:lnTo>
                  <a:cubicBezTo>
                    <a:pt x="2406" y="6549"/>
                    <a:pt x="2167" y="6859"/>
                    <a:pt x="2167" y="7216"/>
                  </a:cubicBezTo>
                  <a:lnTo>
                    <a:pt x="2167" y="10359"/>
                  </a:lnTo>
                  <a:cubicBezTo>
                    <a:pt x="2167" y="10788"/>
                    <a:pt x="2501" y="11121"/>
                    <a:pt x="2930" y="11121"/>
                  </a:cubicBezTo>
                  <a:lnTo>
                    <a:pt x="2953" y="11121"/>
                  </a:lnTo>
                  <a:cubicBezTo>
                    <a:pt x="3358" y="11121"/>
                    <a:pt x="3692" y="10788"/>
                    <a:pt x="3692" y="10359"/>
                  </a:cubicBezTo>
                  <a:lnTo>
                    <a:pt x="3692" y="7216"/>
                  </a:lnTo>
                  <a:cubicBezTo>
                    <a:pt x="3692" y="6859"/>
                    <a:pt x="3453" y="6549"/>
                    <a:pt x="3120" y="6478"/>
                  </a:cubicBezTo>
                  <a:lnTo>
                    <a:pt x="3120" y="5835"/>
                  </a:lnTo>
                  <a:cubicBezTo>
                    <a:pt x="4644" y="5739"/>
                    <a:pt x="5859" y="4477"/>
                    <a:pt x="5859" y="2905"/>
                  </a:cubicBezTo>
                  <a:cubicBezTo>
                    <a:pt x="5859" y="1310"/>
                    <a:pt x="4549" y="0"/>
                    <a:pt x="2930"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29" name="Google Shape;3029;p48"/>
            <p:cNvSpPr/>
            <p:nvPr/>
          </p:nvSpPr>
          <p:spPr>
            <a:xfrm>
              <a:off x="2288208" y="2552149"/>
              <a:ext cx="266297" cy="244279"/>
            </a:xfrm>
            <a:custGeom>
              <a:avLst/>
              <a:gdLst/>
              <a:ahLst/>
              <a:cxnLst/>
              <a:rect b="b" l="l" r="r" t="t"/>
              <a:pathLst>
                <a:path extrusionOk="0" h="7866" w="8575">
                  <a:moveTo>
                    <a:pt x="4288" y="1"/>
                  </a:moveTo>
                  <a:cubicBezTo>
                    <a:pt x="4145" y="1"/>
                    <a:pt x="4002" y="1"/>
                    <a:pt x="3859" y="25"/>
                  </a:cubicBezTo>
                  <a:cubicBezTo>
                    <a:pt x="3668" y="48"/>
                    <a:pt x="3525" y="215"/>
                    <a:pt x="3525" y="406"/>
                  </a:cubicBezTo>
                  <a:lnTo>
                    <a:pt x="3525" y="668"/>
                  </a:lnTo>
                  <a:cubicBezTo>
                    <a:pt x="3073" y="763"/>
                    <a:pt x="2644" y="930"/>
                    <a:pt x="2263" y="1192"/>
                  </a:cubicBezTo>
                  <a:lnTo>
                    <a:pt x="2073" y="1001"/>
                  </a:lnTo>
                  <a:cubicBezTo>
                    <a:pt x="2011" y="926"/>
                    <a:pt x="1916" y="891"/>
                    <a:pt x="1819" y="891"/>
                  </a:cubicBezTo>
                  <a:cubicBezTo>
                    <a:pt x="1731" y="891"/>
                    <a:pt x="1641" y="920"/>
                    <a:pt x="1573" y="977"/>
                  </a:cubicBezTo>
                  <a:cubicBezTo>
                    <a:pt x="1454" y="1072"/>
                    <a:pt x="1358" y="1168"/>
                    <a:pt x="1239" y="1263"/>
                  </a:cubicBezTo>
                  <a:cubicBezTo>
                    <a:pt x="1144" y="1358"/>
                    <a:pt x="1049" y="1454"/>
                    <a:pt x="954" y="1596"/>
                  </a:cubicBezTo>
                  <a:cubicBezTo>
                    <a:pt x="834" y="1739"/>
                    <a:pt x="858" y="1954"/>
                    <a:pt x="1001" y="2097"/>
                  </a:cubicBezTo>
                  <a:lnTo>
                    <a:pt x="1192" y="2287"/>
                  </a:lnTo>
                  <a:cubicBezTo>
                    <a:pt x="930" y="2668"/>
                    <a:pt x="763" y="3073"/>
                    <a:pt x="668" y="3525"/>
                  </a:cubicBezTo>
                  <a:lnTo>
                    <a:pt x="406" y="3525"/>
                  </a:lnTo>
                  <a:cubicBezTo>
                    <a:pt x="215" y="3525"/>
                    <a:pt x="49" y="3668"/>
                    <a:pt x="25" y="3859"/>
                  </a:cubicBezTo>
                  <a:cubicBezTo>
                    <a:pt x="1" y="4025"/>
                    <a:pt x="1" y="4168"/>
                    <a:pt x="1" y="4311"/>
                  </a:cubicBezTo>
                  <a:cubicBezTo>
                    <a:pt x="1" y="4430"/>
                    <a:pt x="1" y="4573"/>
                    <a:pt x="25" y="4740"/>
                  </a:cubicBezTo>
                  <a:cubicBezTo>
                    <a:pt x="49" y="4930"/>
                    <a:pt x="215" y="5073"/>
                    <a:pt x="406" y="5073"/>
                  </a:cubicBezTo>
                  <a:lnTo>
                    <a:pt x="668" y="5073"/>
                  </a:lnTo>
                  <a:cubicBezTo>
                    <a:pt x="763" y="5526"/>
                    <a:pt x="930" y="5931"/>
                    <a:pt x="1192" y="6312"/>
                  </a:cubicBezTo>
                  <a:lnTo>
                    <a:pt x="1001" y="6502"/>
                  </a:lnTo>
                  <a:cubicBezTo>
                    <a:pt x="858" y="6645"/>
                    <a:pt x="834" y="6859"/>
                    <a:pt x="954" y="7002"/>
                  </a:cubicBezTo>
                  <a:cubicBezTo>
                    <a:pt x="1049" y="7145"/>
                    <a:pt x="1144" y="7240"/>
                    <a:pt x="1263" y="7336"/>
                  </a:cubicBezTo>
                  <a:cubicBezTo>
                    <a:pt x="1358" y="7431"/>
                    <a:pt x="1454" y="7526"/>
                    <a:pt x="1573" y="7621"/>
                  </a:cubicBezTo>
                  <a:cubicBezTo>
                    <a:pt x="1652" y="7678"/>
                    <a:pt x="1743" y="7708"/>
                    <a:pt x="1828" y="7708"/>
                  </a:cubicBezTo>
                  <a:cubicBezTo>
                    <a:pt x="1922" y="7708"/>
                    <a:pt x="2011" y="7672"/>
                    <a:pt x="2073" y="7598"/>
                  </a:cubicBezTo>
                  <a:lnTo>
                    <a:pt x="2263" y="7407"/>
                  </a:lnTo>
                  <a:cubicBezTo>
                    <a:pt x="2573" y="7598"/>
                    <a:pt x="2906" y="7764"/>
                    <a:pt x="3264" y="7860"/>
                  </a:cubicBezTo>
                  <a:lnTo>
                    <a:pt x="3311" y="7860"/>
                  </a:lnTo>
                  <a:cubicBezTo>
                    <a:pt x="3383" y="7860"/>
                    <a:pt x="3454" y="7812"/>
                    <a:pt x="3478" y="7741"/>
                  </a:cubicBezTo>
                  <a:cubicBezTo>
                    <a:pt x="3502" y="7645"/>
                    <a:pt x="3454" y="7526"/>
                    <a:pt x="3359" y="7502"/>
                  </a:cubicBezTo>
                  <a:cubicBezTo>
                    <a:pt x="3002" y="7407"/>
                    <a:pt x="2668" y="7240"/>
                    <a:pt x="2359" y="7026"/>
                  </a:cubicBezTo>
                  <a:cubicBezTo>
                    <a:pt x="2326" y="7005"/>
                    <a:pt x="2290" y="6993"/>
                    <a:pt x="2252" y="6993"/>
                  </a:cubicBezTo>
                  <a:cubicBezTo>
                    <a:pt x="2206" y="6993"/>
                    <a:pt x="2160" y="7011"/>
                    <a:pt x="2120" y="7050"/>
                  </a:cubicBezTo>
                  <a:lnTo>
                    <a:pt x="1835" y="7336"/>
                  </a:lnTo>
                  <a:lnTo>
                    <a:pt x="1811" y="7336"/>
                  </a:lnTo>
                  <a:cubicBezTo>
                    <a:pt x="1692" y="7264"/>
                    <a:pt x="1596" y="7169"/>
                    <a:pt x="1501" y="7074"/>
                  </a:cubicBezTo>
                  <a:cubicBezTo>
                    <a:pt x="1430" y="7002"/>
                    <a:pt x="1335" y="6907"/>
                    <a:pt x="1239" y="6788"/>
                  </a:cubicBezTo>
                  <a:cubicBezTo>
                    <a:pt x="1239" y="6788"/>
                    <a:pt x="1239" y="6764"/>
                    <a:pt x="1239" y="6764"/>
                  </a:cubicBezTo>
                  <a:lnTo>
                    <a:pt x="1549" y="6478"/>
                  </a:lnTo>
                  <a:cubicBezTo>
                    <a:pt x="1620" y="6407"/>
                    <a:pt x="1620" y="6312"/>
                    <a:pt x="1573" y="6240"/>
                  </a:cubicBezTo>
                  <a:cubicBezTo>
                    <a:pt x="1263" y="5812"/>
                    <a:pt x="1073" y="5359"/>
                    <a:pt x="1001" y="4859"/>
                  </a:cubicBezTo>
                  <a:cubicBezTo>
                    <a:pt x="977" y="4764"/>
                    <a:pt x="906" y="4716"/>
                    <a:pt x="811" y="4716"/>
                  </a:cubicBezTo>
                  <a:lnTo>
                    <a:pt x="406" y="4716"/>
                  </a:lnTo>
                  <a:cubicBezTo>
                    <a:pt x="382" y="4716"/>
                    <a:pt x="382" y="4716"/>
                    <a:pt x="382" y="4692"/>
                  </a:cubicBezTo>
                  <a:cubicBezTo>
                    <a:pt x="382" y="4549"/>
                    <a:pt x="358" y="4430"/>
                    <a:pt x="358" y="4311"/>
                  </a:cubicBezTo>
                  <a:cubicBezTo>
                    <a:pt x="358" y="4168"/>
                    <a:pt x="382" y="4049"/>
                    <a:pt x="382" y="3906"/>
                  </a:cubicBezTo>
                  <a:lnTo>
                    <a:pt x="811" y="3906"/>
                  </a:lnTo>
                  <a:cubicBezTo>
                    <a:pt x="906" y="3906"/>
                    <a:pt x="977" y="3835"/>
                    <a:pt x="1001" y="3740"/>
                  </a:cubicBezTo>
                  <a:cubicBezTo>
                    <a:pt x="1073" y="3240"/>
                    <a:pt x="1287" y="2787"/>
                    <a:pt x="1573" y="2382"/>
                  </a:cubicBezTo>
                  <a:cubicBezTo>
                    <a:pt x="1620" y="2311"/>
                    <a:pt x="1620" y="2192"/>
                    <a:pt x="1549" y="2144"/>
                  </a:cubicBezTo>
                  <a:lnTo>
                    <a:pt x="1239" y="1835"/>
                  </a:lnTo>
                  <a:cubicBezTo>
                    <a:pt x="1335" y="1715"/>
                    <a:pt x="1430" y="1620"/>
                    <a:pt x="1501" y="1525"/>
                  </a:cubicBezTo>
                  <a:cubicBezTo>
                    <a:pt x="1596" y="1430"/>
                    <a:pt x="1692" y="1358"/>
                    <a:pt x="1811" y="1263"/>
                  </a:cubicBezTo>
                  <a:lnTo>
                    <a:pt x="1835" y="1263"/>
                  </a:lnTo>
                  <a:lnTo>
                    <a:pt x="2120" y="1573"/>
                  </a:lnTo>
                  <a:cubicBezTo>
                    <a:pt x="2165" y="1602"/>
                    <a:pt x="2218" y="1622"/>
                    <a:pt x="2269" y="1622"/>
                  </a:cubicBezTo>
                  <a:cubicBezTo>
                    <a:pt x="2301" y="1622"/>
                    <a:pt x="2331" y="1615"/>
                    <a:pt x="2359" y="1596"/>
                  </a:cubicBezTo>
                  <a:cubicBezTo>
                    <a:pt x="2763" y="1287"/>
                    <a:pt x="3240" y="1096"/>
                    <a:pt x="3740" y="1025"/>
                  </a:cubicBezTo>
                  <a:cubicBezTo>
                    <a:pt x="3811" y="1001"/>
                    <a:pt x="3883" y="930"/>
                    <a:pt x="3883" y="834"/>
                  </a:cubicBezTo>
                  <a:lnTo>
                    <a:pt x="3883" y="406"/>
                  </a:lnTo>
                  <a:cubicBezTo>
                    <a:pt x="4026" y="382"/>
                    <a:pt x="4168" y="382"/>
                    <a:pt x="4288" y="382"/>
                  </a:cubicBezTo>
                  <a:cubicBezTo>
                    <a:pt x="4407" y="382"/>
                    <a:pt x="4549" y="382"/>
                    <a:pt x="4692" y="406"/>
                  </a:cubicBezTo>
                  <a:lnTo>
                    <a:pt x="4692" y="834"/>
                  </a:lnTo>
                  <a:cubicBezTo>
                    <a:pt x="4692" y="930"/>
                    <a:pt x="4764" y="1001"/>
                    <a:pt x="4835" y="1025"/>
                  </a:cubicBezTo>
                  <a:cubicBezTo>
                    <a:pt x="5335" y="1096"/>
                    <a:pt x="5812" y="1287"/>
                    <a:pt x="6217" y="1596"/>
                  </a:cubicBezTo>
                  <a:cubicBezTo>
                    <a:pt x="6244" y="1615"/>
                    <a:pt x="6275" y="1622"/>
                    <a:pt x="6306" y="1622"/>
                  </a:cubicBezTo>
                  <a:cubicBezTo>
                    <a:pt x="6357" y="1622"/>
                    <a:pt x="6410" y="1602"/>
                    <a:pt x="6455" y="1573"/>
                  </a:cubicBezTo>
                  <a:lnTo>
                    <a:pt x="6764" y="1263"/>
                  </a:lnTo>
                  <a:cubicBezTo>
                    <a:pt x="6883" y="1358"/>
                    <a:pt x="6979" y="1430"/>
                    <a:pt x="7074" y="1525"/>
                  </a:cubicBezTo>
                  <a:cubicBezTo>
                    <a:pt x="7145" y="1620"/>
                    <a:pt x="7241" y="1715"/>
                    <a:pt x="7336" y="1835"/>
                  </a:cubicBezTo>
                  <a:lnTo>
                    <a:pt x="7026" y="2144"/>
                  </a:lnTo>
                  <a:cubicBezTo>
                    <a:pt x="6955" y="2192"/>
                    <a:pt x="6955" y="2311"/>
                    <a:pt x="7002" y="2382"/>
                  </a:cubicBezTo>
                  <a:cubicBezTo>
                    <a:pt x="7312" y="2787"/>
                    <a:pt x="7502" y="3240"/>
                    <a:pt x="7574" y="3740"/>
                  </a:cubicBezTo>
                  <a:cubicBezTo>
                    <a:pt x="7598" y="3835"/>
                    <a:pt x="7669" y="3906"/>
                    <a:pt x="7764" y="3906"/>
                  </a:cubicBezTo>
                  <a:lnTo>
                    <a:pt x="8193" y="3906"/>
                  </a:lnTo>
                  <a:cubicBezTo>
                    <a:pt x="8193" y="4049"/>
                    <a:pt x="8217" y="4168"/>
                    <a:pt x="8217" y="4311"/>
                  </a:cubicBezTo>
                  <a:cubicBezTo>
                    <a:pt x="8217" y="4430"/>
                    <a:pt x="8193" y="4549"/>
                    <a:pt x="8193" y="4692"/>
                  </a:cubicBezTo>
                  <a:cubicBezTo>
                    <a:pt x="8193" y="4692"/>
                    <a:pt x="8193" y="4716"/>
                    <a:pt x="8169" y="4716"/>
                  </a:cubicBezTo>
                  <a:lnTo>
                    <a:pt x="7764" y="4716"/>
                  </a:lnTo>
                  <a:cubicBezTo>
                    <a:pt x="7669" y="4716"/>
                    <a:pt x="7598" y="4764"/>
                    <a:pt x="7574" y="4859"/>
                  </a:cubicBezTo>
                  <a:cubicBezTo>
                    <a:pt x="7502" y="5359"/>
                    <a:pt x="7288" y="5835"/>
                    <a:pt x="7002" y="6240"/>
                  </a:cubicBezTo>
                  <a:cubicBezTo>
                    <a:pt x="6955" y="6312"/>
                    <a:pt x="6955" y="6407"/>
                    <a:pt x="7026" y="6478"/>
                  </a:cubicBezTo>
                  <a:lnTo>
                    <a:pt x="7336" y="6764"/>
                  </a:lnTo>
                  <a:cubicBezTo>
                    <a:pt x="7336" y="6764"/>
                    <a:pt x="7336" y="6788"/>
                    <a:pt x="7336" y="6788"/>
                  </a:cubicBezTo>
                  <a:cubicBezTo>
                    <a:pt x="7241" y="6907"/>
                    <a:pt x="7145" y="7002"/>
                    <a:pt x="7074" y="7074"/>
                  </a:cubicBezTo>
                  <a:cubicBezTo>
                    <a:pt x="6979" y="7169"/>
                    <a:pt x="6883" y="7264"/>
                    <a:pt x="6764" y="7336"/>
                  </a:cubicBezTo>
                  <a:lnTo>
                    <a:pt x="6455" y="7050"/>
                  </a:lnTo>
                  <a:cubicBezTo>
                    <a:pt x="6415" y="7011"/>
                    <a:pt x="6369" y="6993"/>
                    <a:pt x="6323" y="6993"/>
                  </a:cubicBezTo>
                  <a:cubicBezTo>
                    <a:pt x="6286" y="6993"/>
                    <a:pt x="6249" y="7005"/>
                    <a:pt x="6217" y="7026"/>
                  </a:cubicBezTo>
                  <a:cubicBezTo>
                    <a:pt x="5907" y="7240"/>
                    <a:pt x="5574" y="7407"/>
                    <a:pt x="5216" y="7502"/>
                  </a:cubicBezTo>
                  <a:cubicBezTo>
                    <a:pt x="5121" y="7526"/>
                    <a:pt x="5050" y="7645"/>
                    <a:pt x="5097" y="7741"/>
                  </a:cubicBezTo>
                  <a:cubicBezTo>
                    <a:pt x="5117" y="7819"/>
                    <a:pt x="5186" y="7866"/>
                    <a:pt x="5263" y="7866"/>
                  </a:cubicBezTo>
                  <a:cubicBezTo>
                    <a:pt x="5279" y="7866"/>
                    <a:pt x="5295" y="7864"/>
                    <a:pt x="5312" y="7860"/>
                  </a:cubicBezTo>
                  <a:cubicBezTo>
                    <a:pt x="5669" y="7764"/>
                    <a:pt x="6002" y="7598"/>
                    <a:pt x="6312" y="7407"/>
                  </a:cubicBezTo>
                  <a:lnTo>
                    <a:pt x="6502" y="7598"/>
                  </a:lnTo>
                  <a:cubicBezTo>
                    <a:pt x="6565" y="7672"/>
                    <a:pt x="6659" y="7708"/>
                    <a:pt x="6756" y="7708"/>
                  </a:cubicBezTo>
                  <a:cubicBezTo>
                    <a:pt x="6844" y="7708"/>
                    <a:pt x="6934" y="7678"/>
                    <a:pt x="7002" y="7621"/>
                  </a:cubicBezTo>
                  <a:cubicBezTo>
                    <a:pt x="7121" y="7526"/>
                    <a:pt x="7217" y="7431"/>
                    <a:pt x="7336" y="7336"/>
                  </a:cubicBezTo>
                  <a:cubicBezTo>
                    <a:pt x="7431" y="7240"/>
                    <a:pt x="7526" y="7121"/>
                    <a:pt x="7622" y="7002"/>
                  </a:cubicBezTo>
                  <a:cubicBezTo>
                    <a:pt x="7741" y="6859"/>
                    <a:pt x="7717" y="6645"/>
                    <a:pt x="7574" y="6502"/>
                  </a:cubicBezTo>
                  <a:lnTo>
                    <a:pt x="7383" y="6312"/>
                  </a:lnTo>
                  <a:cubicBezTo>
                    <a:pt x="7645" y="5931"/>
                    <a:pt x="7812" y="5502"/>
                    <a:pt x="7907" y="5073"/>
                  </a:cubicBezTo>
                  <a:lnTo>
                    <a:pt x="8169" y="5073"/>
                  </a:lnTo>
                  <a:cubicBezTo>
                    <a:pt x="8360" y="5073"/>
                    <a:pt x="8527" y="4930"/>
                    <a:pt x="8550" y="4740"/>
                  </a:cubicBezTo>
                  <a:cubicBezTo>
                    <a:pt x="8574" y="4573"/>
                    <a:pt x="8574" y="4430"/>
                    <a:pt x="8574" y="4287"/>
                  </a:cubicBezTo>
                  <a:cubicBezTo>
                    <a:pt x="8574" y="4145"/>
                    <a:pt x="8574" y="4025"/>
                    <a:pt x="8550" y="3859"/>
                  </a:cubicBezTo>
                  <a:cubicBezTo>
                    <a:pt x="8527" y="3668"/>
                    <a:pt x="8384" y="3525"/>
                    <a:pt x="8169" y="3525"/>
                  </a:cubicBezTo>
                  <a:lnTo>
                    <a:pt x="7907" y="3525"/>
                  </a:lnTo>
                  <a:cubicBezTo>
                    <a:pt x="7812" y="3073"/>
                    <a:pt x="7645" y="2668"/>
                    <a:pt x="7407" y="2287"/>
                  </a:cubicBezTo>
                  <a:lnTo>
                    <a:pt x="7598" y="2097"/>
                  </a:lnTo>
                  <a:cubicBezTo>
                    <a:pt x="7717" y="1954"/>
                    <a:pt x="7741" y="1739"/>
                    <a:pt x="7622" y="1596"/>
                  </a:cubicBezTo>
                  <a:cubicBezTo>
                    <a:pt x="7526" y="1454"/>
                    <a:pt x="7431" y="1358"/>
                    <a:pt x="7336" y="1263"/>
                  </a:cubicBezTo>
                  <a:cubicBezTo>
                    <a:pt x="7217" y="1168"/>
                    <a:pt x="7121" y="1072"/>
                    <a:pt x="7002" y="977"/>
                  </a:cubicBezTo>
                  <a:cubicBezTo>
                    <a:pt x="6934" y="920"/>
                    <a:pt x="6850" y="891"/>
                    <a:pt x="6765" y="891"/>
                  </a:cubicBezTo>
                  <a:cubicBezTo>
                    <a:pt x="6671" y="891"/>
                    <a:pt x="6577" y="926"/>
                    <a:pt x="6502" y="1001"/>
                  </a:cubicBezTo>
                  <a:lnTo>
                    <a:pt x="6312" y="1192"/>
                  </a:lnTo>
                  <a:cubicBezTo>
                    <a:pt x="5931" y="930"/>
                    <a:pt x="5502" y="763"/>
                    <a:pt x="5050" y="668"/>
                  </a:cubicBezTo>
                  <a:lnTo>
                    <a:pt x="5050" y="406"/>
                  </a:lnTo>
                  <a:cubicBezTo>
                    <a:pt x="5050" y="215"/>
                    <a:pt x="4907" y="48"/>
                    <a:pt x="4716" y="25"/>
                  </a:cubicBezTo>
                  <a:cubicBezTo>
                    <a:pt x="4573" y="1"/>
                    <a:pt x="4430" y="1"/>
                    <a:pt x="4288"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30" name="Google Shape;3030;p48"/>
            <p:cNvSpPr/>
            <p:nvPr/>
          </p:nvSpPr>
          <p:spPr>
            <a:xfrm>
              <a:off x="2348859" y="2619166"/>
              <a:ext cx="112450" cy="105339"/>
            </a:xfrm>
            <a:custGeom>
              <a:avLst/>
              <a:gdLst/>
              <a:ahLst/>
              <a:cxnLst/>
              <a:rect b="b" l="l" r="r" t="t"/>
              <a:pathLst>
                <a:path extrusionOk="0" h="3392" w="3621">
                  <a:moveTo>
                    <a:pt x="2354" y="1"/>
                  </a:moveTo>
                  <a:cubicBezTo>
                    <a:pt x="1795" y="1"/>
                    <a:pt x="1238" y="215"/>
                    <a:pt x="810" y="629"/>
                  </a:cubicBezTo>
                  <a:cubicBezTo>
                    <a:pt x="96" y="1344"/>
                    <a:pt x="1" y="2463"/>
                    <a:pt x="548" y="3320"/>
                  </a:cubicBezTo>
                  <a:cubicBezTo>
                    <a:pt x="596" y="3368"/>
                    <a:pt x="644" y="3392"/>
                    <a:pt x="691" y="3392"/>
                  </a:cubicBezTo>
                  <a:cubicBezTo>
                    <a:pt x="739" y="3392"/>
                    <a:pt x="763" y="3392"/>
                    <a:pt x="810" y="3368"/>
                  </a:cubicBezTo>
                  <a:cubicBezTo>
                    <a:pt x="882" y="3320"/>
                    <a:pt x="906" y="3201"/>
                    <a:pt x="858" y="3106"/>
                  </a:cubicBezTo>
                  <a:cubicBezTo>
                    <a:pt x="382" y="2415"/>
                    <a:pt x="477" y="1486"/>
                    <a:pt x="1072" y="891"/>
                  </a:cubicBezTo>
                  <a:cubicBezTo>
                    <a:pt x="1417" y="546"/>
                    <a:pt x="1882" y="369"/>
                    <a:pt x="2346" y="369"/>
                  </a:cubicBezTo>
                  <a:cubicBezTo>
                    <a:pt x="2683" y="369"/>
                    <a:pt x="3020" y="463"/>
                    <a:pt x="3311" y="653"/>
                  </a:cubicBezTo>
                  <a:cubicBezTo>
                    <a:pt x="3348" y="681"/>
                    <a:pt x="3386" y="694"/>
                    <a:pt x="3422" y="694"/>
                  </a:cubicBezTo>
                  <a:cubicBezTo>
                    <a:pt x="3478" y="694"/>
                    <a:pt x="3530" y="663"/>
                    <a:pt x="3573" y="605"/>
                  </a:cubicBezTo>
                  <a:cubicBezTo>
                    <a:pt x="3621" y="534"/>
                    <a:pt x="3597" y="415"/>
                    <a:pt x="3525" y="343"/>
                  </a:cubicBezTo>
                  <a:cubicBezTo>
                    <a:pt x="3165" y="113"/>
                    <a:pt x="2759" y="1"/>
                    <a:pt x="2354" y="1"/>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sp>
          <p:nvSpPr>
            <p:cNvPr id="3031" name="Google Shape;3031;p48"/>
            <p:cNvSpPr/>
            <p:nvPr/>
          </p:nvSpPr>
          <p:spPr>
            <a:xfrm>
              <a:off x="2381404" y="2646277"/>
              <a:ext cx="113195" cy="105587"/>
            </a:xfrm>
            <a:custGeom>
              <a:avLst/>
              <a:gdLst/>
              <a:ahLst/>
              <a:cxnLst/>
              <a:rect b="b" l="l" r="r" t="t"/>
              <a:pathLst>
                <a:path extrusionOk="0" h="3400" w="3645">
                  <a:moveTo>
                    <a:pt x="2929" y="0"/>
                  </a:moveTo>
                  <a:cubicBezTo>
                    <a:pt x="2890" y="0"/>
                    <a:pt x="2848" y="14"/>
                    <a:pt x="2811" y="42"/>
                  </a:cubicBezTo>
                  <a:cubicBezTo>
                    <a:pt x="2739" y="90"/>
                    <a:pt x="2715" y="209"/>
                    <a:pt x="2763" y="280"/>
                  </a:cubicBezTo>
                  <a:cubicBezTo>
                    <a:pt x="3239" y="994"/>
                    <a:pt x="3144" y="1923"/>
                    <a:pt x="2549" y="2519"/>
                  </a:cubicBezTo>
                  <a:cubicBezTo>
                    <a:pt x="2208" y="2859"/>
                    <a:pt x="1751" y="3036"/>
                    <a:pt x="1293" y="3036"/>
                  </a:cubicBezTo>
                  <a:cubicBezTo>
                    <a:pt x="949" y="3036"/>
                    <a:pt x="606" y="2937"/>
                    <a:pt x="310" y="2733"/>
                  </a:cubicBezTo>
                  <a:cubicBezTo>
                    <a:pt x="286" y="2717"/>
                    <a:pt x="257" y="2709"/>
                    <a:pt x="226" y="2709"/>
                  </a:cubicBezTo>
                  <a:cubicBezTo>
                    <a:pt x="165" y="2709"/>
                    <a:pt x="96" y="2741"/>
                    <a:pt x="48" y="2804"/>
                  </a:cubicBezTo>
                  <a:cubicBezTo>
                    <a:pt x="1" y="2876"/>
                    <a:pt x="24" y="2995"/>
                    <a:pt x="120" y="3043"/>
                  </a:cubicBezTo>
                  <a:cubicBezTo>
                    <a:pt x="477" y="3281"/>
                    <a:pt x="882" y="3400"/>
                    <a:pt x="1287" y="3400"/>
                  </a:cubicBezTo>
                  <a:cubicBezTo>
                    <a:pt x="1834" y="3400"/>
                    <a:pt x="2382" y="3185"/>
                    <a:pt x="2811" y="2781"/>
                  </a:cubicBezTo>
                  <a:cubicBezTo>
                    <a:pt x="3525" y="2066"/>
                    <a:pt x="3644" y="923"/>
                    <a:pt x="3073" y="90"/>
                  </a:cubicBezTo>
                  <a:cubicBezTo>
                    <a:pt x="3044" y="32"/>
                    <a:pt x="2989" y="0"/>
                    <a:pt x="2929" y="0"/>
                  </a:cubicBezTo>
                  <a:close/>
                </a:path>
              </a:pathLst>
            </a:custGeom>
            <a:solidFill>
              <a:srgbClr val="595959"/>
            </a:solidFill>
            <a:ln>
              <a:noFill/>
            </a:ln>
          </p:spPr>
          <p:txBody>
            <a:bodyPr anchor="ctr" anchorCtr="0" bIns="91425" lIns="91425" rIns="91425" spcFirstLastPara="1" tIns="91425" wrap="square">
              <a:noAutofit/>
            </a:bodyPr>
            <a:lstStyle/>
            <a:p>
              <a:pPr algn="l" indent="0" lvl="0" marL="0" rtl="0">
                <a:spcBef>
                  <a:spcPts val="0"/>
                </a:spcBef>
                <a:spcAft>
                  <a:spcPts val="0"/>
                </a:spcAft>
                <a:buNone/>
              </a:pPr>
              <a:endParaRPr>
                <a:solidFill>
                  <a:srgbClr val="595959"/>
                </a:solidFill>
              </a:endParaRPr>
            </a:p>
          </p:txBody>
        </p:sp>
      </p:grpSp>
      <p:sp>
        <p:nvSpPr>
          <p:cNvPr id="3032" name="Google Shape;3032;p48"/>
          <p:cNvSpPr txBox="1"/>
          <p:nvPr/>
        </p:nvSpPr>
        <p:spPr>
          <a:xfrm>
            <a:off x="3584625" y="1622175"/>
            <a:ext cx="38931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endParaRPr>
              <a:latin typeface="Titillium Web"/>
              <a:ea typeface="Titillium Web"/>
              <a:cs typeface="Titillium Web"/>
              <a:sym typeface="Titillium Web"/>
            </a:endParaRPr>
          </a:p>
        </p:txBody>
      </p:sp>
      <p:sp>
        <p:nvSpPr>
          <p:cNvPr id="3033" name="Google Shape;3033;p48"/>
          <p:cNvSpPr txBox="1"/>
          <p:nvPr/>
        </p:nvSpPr>
        <p:spPr>
          <a:xfrm>
            <a:off x="3347250" y="1622175"/>
            <a:ext cx="4257300" cy="21240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s-419">
                <a:latin typeface="Titillium Web"/>
                <a:ea typeface="Titillium Web"/>
                <a:cs typeface="Titillium Web"/>
                <a:sym typeface="Titillium Web"/>
              </a:rPr>
              <a:t>Additional learnings: </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r>
              <a:rPr lang="es-419">
                <a:latin typeface="Titillium Web"/>
                <a:ea typeface="Titillium Web"/>
                <a:cs typeface="Titillium Web"/>
                <a:sym typeface="Titillium Web"/>
              </a:rPr>
              <a:t>Traditional Art is better experienced in person!</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r>
              <a:rPr lang="es-419">
                <a:latin typeface="Titillium Web"/>
                <a:ea typeface="Titillium Web"/>
                <a:cs typeface="Titillium Web"/>
                <a:sym typeface="Titillium Web"/>
              </a:rPr>
              <a:t>Video games are also art. Challenging the notion of traditional art!</a:t>
            </a:r>
            <a:endParaRPr>
              <a:latin typeface="Titillium Web"/>
              <a:ea typeface="Titillium Web"/>
              <a:cs typeface="Titillium Web"/>
              <a:sym typeface="Titillium Web"/>
            </a:endParaRPr>
          </a:p>
          <a:p>
            <a:pPr algn="l" indent="0" lvl="0" marL="0" rtl="0">
              <a:spcBef>
                <a:spcPts val="0"/>
              </a:spcBef>
              <a:spcAft>
                <a:spcPts val="0"/>
              </a:spcAft>
              <a:buNone/>
            </a:pPr>
            <a:endParaRPr>
              <a:latin typeface="Titillium Web"/>
              <a:ea typeface="Titillium Web"/>
              <a:cs typeface="Titillium Web"/>
              <a:sym typeface="Titillium Web"/>
            </a:endParaRPr>
          </a:p>
          <a:p>
            <a:pPr algn="l" indent="0" lvl="0" marL="0" rtl="0">
              <a:spcBef>
                <a:spcPts val="0"/>
              </a:spcBef>
              <a:spcAft>
                <a:spcPts val="0"/>
              </a:spcAft>
              <a:buNone/>
            </a:pPr>
            <a:r>
              <a:rPr lang="es-419">
                <a:latin typeface="Titillium Web"/>
                <a:ea typeface="Titillium Web"/>
                <a:cs typeface="Titillium Web"/>
                <a:sym typeface="Titillium Web"/>
              </a:rPr>
              <a:t>VR/AR technology is cool but there needs to be good content for it to be worthwhile.</a:t>
            </a:r>
            <a:endParaRPr>
              <a:latin typeface="Titillium Web"/>
              <a:ea typeface="Titillium Web"/>
              <a:cs typeface="Titillium Web"/>
              <a:sym typeface="Titillium Web"/>
            </a:endParaRPr>
          </a:p>
        </p:txBody>
      </p:sp>
      <p:sp>
        <p:nvSpPr>
          <p:cNvPr id="3034" name="Google Shape;3034;p48"/>
          <p:cNvSpPr txBox="1">
            <a:spLocks noGrp="1"/>
          </p:cNvSpPr>
          <p:nvPr>
            <p:ph idx="3" type="subTitle"/>
          </p:nvPr>
        </p:nvSpPr>
        <p:spPr>
          <a:xfrm>
            <a:off x="1065063" y="3720325"/>
            <a:ext cx="2075700" cy="536400"/>
          </a:xfrm>
          <a:prstGeom prst="rect">
            <a:avLst/>
          </a:prstGeom>
        </p:spPr>
        <p:txBody>
          <a:bodyPr anchor="t" anchorCtr="0" bIns="91425" lIns="91425" rIns="91425" spcFirstLastPara="1" tIns="91425" wrap="square">
            <a:noAutofit/>
          </a:bodyPr>
          <a:lstStyle/>
          <a:p>
            <a:pPr algn="ctr" indent="0" lvl="0" marL="0" rtl="0">
              <a:spcBef>
                <a:spcPts val="0"/>
              </a:spcBef>
              <a:spcAft>
                <a:spcPts val="0"/>
              </a:spcAft>
              <a:buNone/>
            </a:pPr>
            <a:r>
              <a:rPr lang="es-419"/>
              <a:t>College Senior studying Psychology online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8"/>
        <p:cNvGrpSpPr/>
        <p:nvPr/>
      </p:nvGrpSpPr>
      <p:grpSpPr>
        <a:xfrm>
          <a:off x="0" y="0"/>
          <a:ext cx="0" cy="0"/>
          <a:chOff x="0" y="0"/>
          <a:chExt cx="0" cy="0"/>
        </a:xfrm>
      </p:grpSpPr>
      <p:sp>
        <p:nvSpPr>
          <p:cNvPr id="3039" name="Google Shape;3039;p49"/>
          <p:cNvSpPr/>
          <p:nvPr/>
        </p:nvSpPr>
        <p:spPr>
          <a:xfrm>
            <a:off x="2880863" y="1438650"/>
            <a:ext cx="5022900" cy="21111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9"/>
          <p:cNvSpPr/>
          <p:nvPr/>
        </p:nvSpPr>
        <p:spPr>
          <a:xfrm>
            <a:off x="1240225" y="1438650"/>
            <a:ext cx="1376700" cy="1047300"/>
          </a:xfrm>
          <a:prstGeom prst="wedgeRoundRectCallout">
            <a:avLst>
              <a:gd name="adj1" fmla="val -19511"/>
              <a:gd name="adj2" fmla="val 66620"/>
              <a:gd name="adj3" fmla="val 0"/>
            </a:avLst>
          </a:prstGeom>
          <a:solidFill>
            <a:schemeClr val="lt1"/>
          </a:solidFill>
          <a:ln w="9525" cap="flat" cmpd="sng">
            <a:solidFill>
              <a:srgbClr val="595959"/>
            </a:solidFill>
            <a:prstDash val="solid"/>
            <a:round/>
            <a:headEnd type="none" w="sm" len="sm"/>
            <a:tailEnd type="none" w="sm" len="sm"/>
          </a:ln>
          <a:effectLst>
            <a:outerShdw dist="76200" dir="300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1" name="Google Shape;3041;p49"/>
          <p:cNvSpPr txBox="1">
            <a:spLocks noGrp="1"/>
          </p:cNvSpPr>
          <p:nvPr>
            <p:ph type="title"/>
          </p:nvPr>
        </p:nvSpPr>
        <p:spPr>
          <a:xfrm>
            <a:off x="3102863" y="1738875"/>
            <a:ext cx="4578900" cy="7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3420"/>
              <a:t>POV’s and HMW’s</a:t>
            </a:r>
            <a:endParaRPr sz="3420"/>
          </a:p>
        </p:txBody>
      </p:sp>
      <p:sp>
        <p:nvSpPr>
          <p:cNvPr id="3042" name="Google Shape;3042;p49"/>
          <p:cNvSpPr txBox="1">
            <a:spLocks noGrp="1"/>
          </p:cNvSpPr>
          <p:nvPr>
            <p:ph type="subTitle" idx="1"/>
          </p:nvPr>
        </p:nvSpPr>
        <p:spPr>
          <a:xfrm>
            <a:off x="3102875" y="2485950"/>
            <a:ext cx="5649900" cy="1291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419"/>
              <a:t>Initial POV of Yvonne </a:t>
            </a:r>
            <a:endParaRPr/>
          </a:p>
          <a:p>
            <a:pPr marL="0" lvl="0" indent="0" algn="l" rtl="0">
              <a:lnSpc>
                <a:spcPct val="100000"/>
              </a:lnSpc>
              <a:spcBef>
                <a:spcPts val="1600"/>
              </a:spcBef>
              <a:spcAft>
                <a:spcPts val="0"/>
              </a:spcAft>
              <a:buNone/>
            </a:pPr>
            <a:r>
              <a:rPr lang="es-419"/>
              <a:t>+ revised &amp; selected 3 POV’s</a:t>
            </a:r>
            <a:endParaRPr/>
          </a:p>
          <a:p>
            <a:pPr marL="0" lvl="0" indent="0" algn="l" rtl="0">
              <a:lnSpc>
                <a:spcPct val="100000"/>
              </a:lnSpc>
              <a:spcBef>
                <a:spcPts val="1600"/>
              </a:spcBef>
              <a:spcAft>
                <a:spcPts val="0"/>
              </a:spcAft>
              <a:buNone/>
            </a:pPr>
            <a:endParaRPr/>
          </a:p>
          <a:p>
            <a:pPr marL="0" lvl="0" indent="0" algn="l" rtl="0">
              <a:lnSpc>
                <a:spcPct val="120000"/>
              </a:lnSpc>
              <a:spcBef>
                <a:spcPts val="1600"/>
              </a:spcBef>
              <a:spcAft>
                <a:spcPts val="1600"/>
              </a:spcAft>
              <a:buNone/>
            </a:pPr>
            <a:endParaRPr b="1"/>
          </a:p>
        </p:txBody>
      </p:sp>
      <p:sp>
        <p:nvSpPr>
          <p:cNvPr id="3043" name="Google Shape;3043;p49"/>
          <p:cNvSpPr txBox="1">
            <a:spLocks noGrp="1"/>
          </p:cNvSpPr>
          <p:nvPr>
            <p:ph type="title" idx="2"/>
          </p:nvPr>
        </p:nvSpPr>
        <p:spPr>
          <a:xfrm>
            <a:off x="1501988" y="1438650"/>
            <a:ext cx="853200" cy="104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5400"/>
              <a:t>02</a:t>
            </a:r>
            <a:endParaRPr sz="5400"/>
          </a:p>
        </p:txBody>
      </p:sp>
      <p:sp>
        <p:nvSpPr>
          <p:cNvPr id="3044" name="Google Shape;3044;p49"/>
          <p:cNvSpPr/>
          <p:nvPr/>
        </p:nvSpPr>
        <p:spPr>
          <a:xfrm>
            <a:off x="2557875" y="3097575"/>
            <a:ext cx="415800" cy="415800"/>
          </a:xfrm>
          <a:prstGeom prst="star4">
            <a:avLst>
              <a:gd name="adj" fmla="val 19794"/>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9"/>
          <p:cNvSpPr/>
          <p:nvPr/>
        </p:nvSpPr>
        <p:spPr>
          <a:xfrm rot="-9203575">
            <a:off x="7506482" y="1570515"/>
            <a:ext cx="182866" cy="182866"/>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9"/>
          <p:cNvSpPr/>
          <p:nvPr/>
        </p:nvSpPr>
        <p:spPr>
          <a:xfrm rot="-9201064">
            <a:off x="7707978" y="1870420"/>
            <a:ext cx="91634" cy="9163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9"/>
          <p:cNvSpPr/>
          <p:nvPr/>
        </p:nvSpPr>
        <p:spPr>
          <a:xfrm>
            <a:off x="7746617" y="1854736"/>
            <a:ext cx="574454" cy="575227"/>
          </a:xfrm>
          <a:custGeom>
            <a:avLst/>
            <a:gdLst/>
            <a:ahLst/>
            <a:cxnLst/>
            <a:rect l="l" t="t" r="r" b="b"/>
            <a:pathLst>
              <a:path w="43818" h="43877" extrusionOk="0">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Cute Pastel Grid Interface Marketing Plan by Slidesgo">
  <a:themeElements>
    <a:clrScheme name="Simple Light">
      <a:dk1>
        <a:srgbClr val="595959"/>
      </a:dk1>
      <a:lt1>
        <a:srgbClr val="FFFFFF"/>
      </a:lt1>
      <a:dk2>
        <a:srgbClr val="C0DCF5"/>
      </a:dk2>
      <a:lt2>
        <a:srgbClr val="74C3B3"/>
      </a:lt2>
      <a:accent1>
        <a:srgbClr val="ADDFD5"/>
      </a:accent1>
      <a:accent2>
        <a:srgbClr val="E1B8EC"/>
      </a:accent2>
      <a:accent3>
        <a:srgbClr val="F2929D"/>
      </a:accent3>
      <a:accent4>
        <a:srgbClr val="FFBECB"/>
      </a:accent4>
      <a:accent5>
        <a:srgbClr val="FFCDAB"/>
      </a:accent5>
      <a:accent6>
        <a:srgbClr val="FAEBA8"/>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2502</Words>
  <Application>Microsoft Office PowerPoint</Application>
  <PresentationFormat>On-screen Show (16:9)</PresentationFormat>
  <Paragraphs>332</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Elsie Swash Caps</vt:lpstr>
      <vt:lpstr>Times New Roman</vt:lpstr>
      <vt:lpstr>Arial</vt:lpstr>
      <vt:lpstr>Open Sans</vt:lpstr>
      <vt:lpstr>Anaheim</vt:lpstr>
      <vt:lpstr>Bebas Neue</vt:lpstr>
      <vt:lpstr>Georgia</vt:lpstr>
      <vt:lpstr>Titillium Web</vt:lpstr>
      <vt:lpstr>Cute Pastel Grid Interface Marketing Plan by Slidesgo</vt:lpstr>
      <vt:lpstr>Steppin thru time: Team 1 Presenting Point-OF-VIEW &amp;  Experience Prototypes</vt:lpstr>
      <vt:lpstr>Team Introduction</vt:lpstr>
      <vt:lpstr>Outline</vt:lpstr>
      <vt:lpstr>Additional Needfinding </vt:lpstr>
      <vt:lpstr>Interview #1 - extreme User</vt:lpstr>
      <vt:lpstr>Interview #1 - summary</vt:lpstr>
      <vt:lpstr>Interview #2- Average User</vt:lpstr>
      <vt:lpstr>Interview #2- Summary</vt:lpstr>
      <vt:lpstr>POV’s and HMW’s</vt:lpstr>
      <vt:lpstr>Initial POV for Yvonne</vt:lpstr>
      <vt:lpstr>Initial POV for Yvonne</vt:lpstr>
      <vt:lpstr>Initial POV for Yvonne - REvised version </vt:lpstr>
      <vt:lpstr>3 Point-of-Views: diverse candidates</vt:lpstr>
      <vt:lpstr>POV1: thomas kook</vt:lpstr>
      <vt:lpstr>How might we…</vt:lpstr>
      <vt:lpstr>POV2: Veronica Graham</vt:lpstr>
      <vt:lpstr>How might we…</vt:lpstr>
      <vt:lpstr>POV3: Yvonne liu</vt:lpstr>
      <vt:lpstr>How might we…</vt:lpstr>
      <vt:lpstr>Brainstorming Methodology: Figjam</vt:lpstr>
      <vt:lpstr>Selected HMW’s</vt:lpstr>
      <vt:lpstr>Outline</vt:lpstr>
      <vt:lpstr>AGAIN… SAME MEthodology {different pictures i Promise}</vt:lpstr>
      <vt:lpstr>Solution #1</vt:lpstr>
      <vt:lpstr>PowerPoint Presentation</vt:lpstr>
      <vt:lpstr>PowerPoint Presentation</vt:lpstr>
      <vt:lpstr>PowerPoint Presentation</vt:lpstr>
      <vt:lpstr>PowerPoint Presentation</vt:lpstr>
      <vt:lpstr>PowerPoint Presentation</vt:lpstr>
      <vt:lpstr>PowerPoint Presentation</vt:lpstr>
      <vt:lpstr>Solution #2</vt:lpstr>
      <vt:lpstr>Solution #2</vt:lpstr>
      <vt:lpstr>PowerPoint Presentation</vt:lpstr>
      <vt:lpstr>PowerPoint Presentation</vt:lpstr>
      <vt:lpstr>PowerPoint Presentation</vt:lpstr>
      <vt:lpstr>PowerPoint Presentation</vt:lpstr>
      <vt:lpstr>PowerPoint Presentation</vt:lpstr>
      <vt:lpstr>Solution #3</vt:lpstr>
      <vt:lpstr>PowerPoint Presentation</vt:lpstr>
      <vt:lpstr>PowerPoint Presentation</vt:lpstr>
      <vt:lpstr>PowerPoint Presentation</vt:lpstr>
      <vt:lpstr>PowerPoint Presentation</vt:lpstr>
      <vt:lpstr>What’s next? </vt:lpstr>
      <vt:lpstr>What’s next? </vt:lpstr>
      <vt:lpstr>Existing market analysis </vt:lpstr>
      <vt:lpstr>Existing market analysis </vt:lpstr>
      <vt:lpstr>Existing market analysis </vt:lpstr>
      <vt:lpstr>Existing market analysis </vt:lpstr>
      <vt:lpstr>Existing market analysis </vt:lpstr>
      <vt:lpstr>Existing market analysis </vt:lpstr>
      <vt:lpstr>Existing market analysis </vt:lpstr>
      <vt:lpstr>Existing market analysis </vt:lpstr>
      <vt:lpstr>What’s next? </vt:lpstr>
      <vt:lpstr>questions?</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Steppin thru time: Team 1 Presenting Point-OF-VIEW &amp;  Experience Prototypes</dc:title>
  <cp:lastModifiedBy>Elizabeth Fitzgerald</cp:lastModifiedBy>
  <cp:revision>1</cp:revision>
  <dcterms:modified xsi:type="dcterms:W3CDTF">2022-11-02T00:26:30Z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1762332</vt:lpwstr>
  </property>
  <property fmtid="{D5CDD505-2E9C-101B-9397-08002B2CF9AE}" name="NXPowerLiteSettings" pid="3">
    <vt:lpwstr>F7000400038000</vt:lpwstr>
  </property>
  <property fmtid="{D5CDD505-2E9C-101B-9397-08002B2CF9AE}" name="NXPowerLiteVersion" pid="4">
    <vt:lpwstr>S9.2.0</vt:lpwstr>
  </property>
</Properties>
</file>